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ms-office.chartcolorstyle+xml" PartName="/ppt/charts/colors1.xml"/>
  <Override ContentType="application/vnd.ms-office.chartstyle+xml" PartName="/ppt/charts/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Lst>
  <p:notesMasterIdLst>
    <p:notesMasterId r:id="rId3"/>
  </p:notesMasterIdLst>
  <p:handoutMasterIdLst>
    <p:handoutMasterId r:id="rId4"/>
  </p:handoutMasterIdLst>
  <p:sldIdLst>
    <p:sldId id="272" r:id="rId5"/>
    <p:sldId id="277" r:id="rId6"/>
    <p:sldId id="273" r:id="rId7"/>
    <p:sldId id="312" r:id="rId8"/>
    <p:sldId id="313" r:id="rId9"/>
    <p:sldId id="314" r:id="rId10"/>
    <p:sldId id="315" r:id="rId11"/>
    <p:sldId id="309" r:id="rId12"/>
    <p:sldId id="316" r:id="rId13"/>
    <p:sldId id="317" r:id="rId14"/>
    <p:sldId id="318" r:id="rId15"/>
    <p:sldId id="319" r:id="rId16"/>
    <p:sldId id="320" r:id="rId17"/>
    <p:sldId id="310" r:id="rId18"/>
    <p:sldId id="321" r:id="rId19"/>
    <p:sldId id="322" r:id="rId20"/>
    <p:sldId id="323" r:id="rId21"/>
    <p:sldId id="324" r:id="rId22"/>
    <p:sldId id="311" r:id="rId23"/>
    <p:sldId id="325" r:id="rId24"/>
    <p:sldId id="326" r:id="rId25"/>
    <p:sldId id="327" r:id="rId26"/>
    <p:sldId id="328" r:id="rId27"/>
    <p:sldId id="329"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204"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tags/tag7.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radarChart>
        <c:radarStyle val="standard"/>
        <c:varyColors val="0"/>
        <c:ser>
          <c:idx val="0"/>
          <c:order val="0"/>
          <c:tx>
            <c:strRef>
              <c:f>Sheet1!$B$1</c:f>
              <c:strCache>
                <c:ptCount val="1"/>
                <c:pt idx="0">
                  <c:v>系列 1</c:v>
                </c:pt>
              </c:strCache>
            </c:strRef>
          </c:tx>
          <c:spPr>
            <a:ln w="15875" cap="rnd">
              <a:solidFill>
                <a:schemeClr val="tx1">
                  <a:lumMod val="75000"/>
                  <a:lumOff val="25000"/>
                </a:schemeClr>
              </a:solidFill>
              <a:round/>
            </a:ln>
            <a:effectLst/>
          </c:spPr>
          <c:marker>
            <c:symbol val="circle"/>
            <c:spPr>
              <a:solidFill>
                <a:schemeClr val="bg1"/>
              </a:solidFill>
              <a:ln w="15875">
                <a:solidFill>
                  <a:schemeClr val="tx1">
                    <a:lumMod val="75000"/>
                    <a:lumOff val="25000"/>
                  </a:schemeClr>
                </a:solidFill>
              </a:ln>
              <a:effectLst/>
            </c:spPr>
          </c:marker>
          <c:dPt>
            <c:idx val="0"/>
            <c:invertIfNegative val="1"/>
            <c:marker>
              <c:symbol val="circle"/>
              <c:spPr>
                <a:solidFill>
                  <a:schemeClr val="bg1"/>
                </a:solidFill>
                <a:ln w="15875">
                  <a:solidFill>
                    <a:schemeClr val="tx1">
                      <a:lumMod val="75000"/>
                      <a:lumOff val="25000"/>
                    </a:schemeClr>
                  </a:solidFill>
                </a:ln>
                <a:effectLst/>
              </c:spPr>
            </c:marker>
            <c:spPr>
              <a:ln w="15875" cap="rnd">
                <a:solidFill>
                  <a:schemeClr val="tx1">
                    <a:lumMod val="75000"/>
                    <a:lumOff val="25000"/>
                  </a:schemeClr>
                </a:solidFill>
                <a:round/>
              </a:ln>
              <a:effectLst/>
            </c:spPr>
          </c:dPt>
          <c:dPt>
            <c:idx val="1"/>
            <c:invertIfNegative val="1"/>
            <c:marker>
              <c:symbol val="circle"/>
              <c:spPr>
                <a:solidFill>
                  <a:schemeClr val="bg1"/>
                </a:solidFill>
                <a:ln w="15875">
                  <a:solidFill>
                    <a:schemeClr val="tx1">
                      <a:lumMod val="75000"/>
                      <a:lumOff val="25000"/>
                    </a:schemeClr>
                  </a:solidFill>
                </a:ln>
                <a:effectLst/>
              </c:spPr>
            </c:marker>
            <c:spPr>
              <a:ln w="15875" cap="rnd">
                <a:solidFill>
                  <a:schemeClr val="tx1">
                    <a:lumMod val="75000"/>
                    <a:lumOff val="25000"/>
                  </a:schemeClr>
                </a:solidFill>
                <a:round/>
              </a:ln>
              <a:effectLst/>
            </c:spPr>
          </c:dPt>
          <c:dPt>
            <c:idx val="2"/>
            <c:invertIfNegative val="1"/>
            <c:marker>
              <c:symbol val="circle"/>
              <c:spPr>
                <a:solidFill>
                  <a:schemeClr val="bg1"/>
                </a:solidFill>
                <a:ln w="15875">
                  <a:solidFill>
                    <a:schemeClr val="tx1">
                      <a:lumMod val="75000"/>
                      <a:lumOff val="25000"/>
                    </a:schemeClr>
                  </a:solidFill>
                </a:ln>
                <a:effectLst/>
              </c:spPr>
            </c:marker>
            <c:spPr>
              <a:ln w="15875" cap="rnd">
                <a:solidFill>
                  <a:schemeClr val="tx1">
                    <a:lumMod val="75000"/>
                    <a:lumOff val="25000"/>
                  </a:schemeClr>
                </a:solidFill>
                <a:round/>
              </a:ln>
              <a:effectLst/>
            </c:spPr>
          </c:dPt>
          <c:dPt>
            <c:idx val="3"/>
            <c:invertIfNegative val="1"/>
            <c:marker>
              <c:symbol val="circle"/>
              <c:spPr>
                <a:solidFill>
                  <a:schemeClr val="bg1"/>
                </a:solidFill>
                <a:ln w="15875">
                  <a:solidFill>
                    <a:schemeClr val="tx1">
                      <a:lumMod val="75000"/>
                      <a:lumOff val="25000"/>
                    </a:schemeClr>
                  </a:solidFill>
                </a:ln>
                <a:effectLst/>
              </c:spPr>
            </c:marker>
            <c:spPr>
              <a:ln w="15875" cap="rnd">
                <a:solidFill>
                  <a:schemeClr val="tx1">
                    <a:lumMod val="75000"/>
                    <a:lumOff val="25000"/>
                  </a:schemeClr>
                </a:solidFill>
                <a:round/>
              </a:ln>
              <a:effectLst/>
            </c:spPr>
          </c:dPt>
          <c:dPt>
            <c:idx val="4"/>
            <c:invertIfNegative val="1"/>
            <c:marker>
              <c:symbol val="circle"/>
              <c:spPr>
                <a:solidFill>
                  <a:schemeClr val="bg1"/>
                </a:solidFill>
                <a:ln w="15875">
                  <a:solidFill>
                    <a:schemeClr val="tx1">
                      <a:lumMod val="75000"/>
                      <a:lumOff val="25000"/>
                    </a:schemeClr>
                  </a:solidFill>
                </a:ln>
                <a:effectLst/>
              </c:spPr>
            </c:marker>
            <c:spPr>
              <a:ln w="15875" cap="rnd">
                <a:solidFill>
                  <a:schemeClr val="tx1">
                    <a:lumMod val="75000"/>
                    <a:lumOff val="25000"/>
                  </a:schemeClr>
                </a:solidFill>
                <a:round/>
              </a:ln>
              <a:effectLst/>
            </c:spPr>
          </c:dPt>
          <c:cat>
            <c:strRef>
              <c:f>Sheet1!$A$2:$A$6</c:f>
              <c:strCache>
                <c:ptCount val="5"/>
                <c:pt idx="0">
                  <c:v>A</c:v>
                </c:pt>
                <c:pt idx="1">
                  <c:v>B</c:v>
                </c:pt>
                <c:pt idx="2">
                  <c:v>C</c:v>
                </c:pt>
                <c:pt idx="3">
                  <c:v>D</c:v>
                </c:pt>
                <c:pt idx="4">
                  <c:v>E</c:v>
                </c:pt>
              </c:strCache>
            </c:str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系列 2</c:v>
                </c:pt>
              </c:strCache>
            </c:strRef>
          </c:tx>
          <c:spPr>
            <a:ln w="19050" cap="rnd">
              <a:solidFill>
                <a:schemeClr val="bg1">
                  <a:lumMod val="65000"/>
                </a:schemeClr>
              </a:solidFill>
              <a:round/>
            </a:ln>
            <a:effectLst/>
          </c:spPr>
          <c:marker>
            <c:symbol val="circle"/>
            <c:spPr>
              <a:solidFill>
                <a:schemeClr val="bg1">
                  <a:alpha val="93000"/>
                </a:schemeClr>
              </a:solidFill>
              <a:ln w="15875">
                <a:solidFill>
                  <a:schemeClr val="bg1">
                    <a:lumMod val="65000"/>
                  </a:schemeClr>
                </a:solidFill>
              </a:ln>
              <a:effectLst/>
            </c:spPr>
          </c:marker>
          <c:cat>
            <c:strRef>
              <c:f>Sheet1!$A$2:$A$6</c:f>
              <c:strCache>
                <c:ptCount val="5"/>
                <c:pt idx="0">
                  <c:v>A</c:v>
                </c:pt>
                <c:pt idx="1">
                  <c:v>B</c:v>
                </c:pt>
                <c:pt idx="2">
                  <c:v>C</c:v>
                </c:pt>
                <c:pt idx="3">
                  <c:v>D</c:v>
                </c:pt>
                <c:pt idx="4">
                  <c:v>E</c:v>
                </c:pt>
              </c:strCache>
            </c:strRef>
          </c:cat>
          <c:val>
            <c:numRef>
              <c:f>Sheet1!$C$2:$C$6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showLeaderLines val="0"/>
        </c:dLbls>
        <c:axId val="728356176"/>
        <c:axId val="728356736"/>
      </c:radarChart>
      <c:catAx>
        <c:axId val="728356176"/>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mn-lt"/>
                <a:ea typeface="+mn-ea"/>
                <a:cs typeface="+mn-cs"/>
              </a:defRPr>
            </a:pPr>
            <a:endParaRPr lang="zh-CN" sz="1195" b="0" i="0" u="none" strike="noStrike" kern="1200" baseline="0" smtId="4294967295">
              <a:solidFill>
                <a:schemeClr val="tx1">
                  <a:lumMod val="65000"/>
                  <a:lumOff val="35000"/>
                </a:schemeClr>
              </a:solidFill>
              <a:latin typeface="+mn-lt"/>
              <a:ea typeface="+mn-ea"/>
              <a:cs typeface="+mn-cs"/>
            </a:endParaRPr>
          </a:p>
        </c:txPr>
        <c:crossAx val="728356736"/>
        <c:crosses val="autoZero"/>
        <c:auto val="0"/>
        <c:lblAlgn val="ctr"/>
        <c:lblOffset/>
        <c:noMultiLvlLbl val="0"/>
      </c:catAx>
      <c:valAx>
        <c:axId val="728356736"/>
        <c:scaling>
          <c:orientation/>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crossAx val="728356176"/>
        <c:crossBetween val="between"/>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c:spPr>
          <c:dPt>
            <c:idx val="0"/>
            <c:invertIfNegative val="1"/>
            <c:spPr>
              <a:solidFill>
                <a:srgbClr val="7F7F7F"/>
              </a:solidFill>
              <a:ln>
                <a:noFill/>
              </a:ln>
            </c:spPr>
          </c:dPt>
          <c:dPt>
            <c:idx val="1"/>
            <c:invertIfNegative val="1"/>
            <c:spPr>
              <a:solidFill>
                <a:schemeClr val="bg1">
                  <a:lumMod val="75000"/>
                </a:schemeClr>
              </a:solidFill>
              <a:ln>
                <a:noFill/>
              </a:ln>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75</c:v>
                </c:pt>
                <c:pt idx="1">
                  <c:v>25</c:v>
                </c:pt>
              </c:numCache>
            </c:numRef>
          </c:val>
        </c:ser>
        <c:dLbls>
          <c:showLegendKey val="0"/>
          <c:showVal val="0"/>
          <c:showCatName val="0"/>
          <c:showSerName val="0"/>
          <c:showPercent val="0"/>
          <c:showBubbleSize val="0"/>
          <c:showLeaderLines val="0"/>
        </c:dLbls>
        <c:firstSliceAng/>
        <c:holeSize val="80"/>
      </c:doughnutChart>
    </c:plotArea>
    <c:plotVisOnly val="1"/>
    <c:dispBlanksAs val="gap"/>
    <c:showDLblsOverMax val="0"/>
  </c:chart>
  <c:txPr>
    <a:bodyPr/>
    <a:p>
      <a:pPr>
        <a:defRPr lang="zh-CN" sz="1800" smtId="4294967295"/>
      </a:pPr>
      <a:endParaRPr lang="zh-CN"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系列 1</c:v>
                </c:pt>
              </c:strCache>
            </c:strRef>
          </c:tx>
          <c:spPr>
            <a:solidFill>
              <a:srgbClr val="404040"/>
            </a:solidFill>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7F7F7F"/>
            </a:solidFill>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dLbls>
          <c:showLegendKey val="0"/>
          <c:showVal val="0"/>
          <c:showCatName val="0"/>
          <c:showSerName val="0"/>
          <c:showPercent val="0"/>
          <c:showBubbleSize val="0"/>
          <c:showLeaderLines val="0"/>
        </c:dLbls>
        <c:gapWidth/>
        <c:overlap/>
        <c:axId val="805208624"/>
        <c:axId val="805209184"/>
      </c:barChart>
      <c:catAx>
        <c:axId val="805208624"/>
        <c:scaling>
          <c:orientation/>
        </c:scaling>
        <c:delete val="1"/>
        <c:axPos val="l"/>
        <c:numFmt formatCode="General" sourceLinked="0"/>
        <c:majorTickMark val="out"/>
        <c:minorTickMark val="none"/>
        <c:crossAx val="805209184"/>
        <c:auto val="0"/>
        <c:lblAlgn val="ctr"/>
        <c:lblOffset/>
        <c:noMultiLvlLbl val="0"/>
      </c:catAx>
      <c:valAx>
        <c:axId val="805209184"/>
        <c:scaling>
          <c:orientation/>
        </c:scaling>
        <c:delete val="1"/>
        <c:axPos val="b"/>
        <c:numFmt formatCode="General" sourceLinked="1"/>
        <c:majorTickMark val="out"/>
        <c:minorTickMark val="none"/>
        <c:crossAx val="805208624"/>
        <c:crossBetween val="between"/>
      </c:valAx>
    </c:plotArea>
    <c:plotVisOnly val="1"/>
    <c:dispBlanksAs val="gap"/>
    <c:showDLblsOverMax val="0"/>
  </c:chart>
  <c:txPr>
    <a:bodyPr/>
    <a:p>
      <a:pPr>
        <a:defRPr lang="zh-CN" sz="1800" smtId="4294967295"/>
      </a:pPr>
      <a:endParaRPr lang="zh-CN" sz="1800"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2019/4/11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694387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cs typeface="仿宋" panose="0201060906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cs typeface="仿宋" panose="02010609060101010101" charset="-122"/>
              </a:defRPr>
            </a:lvl1pPr>
          </a:lstStyle>
          <a:p>
            <a:fld id="{9510E745-F699-43C2-9540-DC86FA995BBE}" type="datetimeFigureOut">
              <a:rPr lang="zh-CN" altLang="en-US" smtClean="0"/>
              <a:t>2019/4/11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cs typeface="仿宋" panose="0201060906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cs typeface="仿宋" panose="02010609060101010101" charset="-122"/>
              </a:defRPr>
            </a:lvl1pPr>
          </a:lstStyle>
          <a:p>
            <a:fld id="{7746B39F-60C5-4185-B80B-F85AE638C140}" type="slidenum">
              <a:rPr lang="zh-CN" altLang="en-US" smtClean="0"/>
              <a:t>‹#›</a:t>
            </a:fld>
            <a:endParaRPr lang="zh-CN" altLang="en-US"/>
          </a:p>
        </p:txBody>
      </p:sp>
    </p:spTree>
    <p:extLst>
      <p:ext uri="{BB962C8B-B14F-4D97-AF65-F5344CB8AC3E}">
        <p14:creationId val="4132372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仿宋" panose="02010609060101010101" charset="-122"/>
      </a:defRPr>
    </a:lvl1pPr>
    <a:lvl2pPr marL="457200" algn="l" defTabSz="914400" rtl="0" eaLnBrk="1" latinLnBrk="0" hangingPunct="1">
      <a:defRPr sz="1200" kern="1200">
        <a:solidFill>
          <a:schemeClr val="tx1"/>
        </a:solidFill>
        <a:latin typeface="+mn-lt"/>
        <a:ea typeface="+mn-ea"/>
        <a:cs typeface="仿宋" panose="02010609060101010101" charset="-122"/>
      </a:defRPr>
    </a:lvl2pPr>
    <a:lvl3pPr marL="914400" algn="l" defTabSz="914400" rtl="0" eaLnBrk="1" latinLnBrk="0" hangingPunct="1">
      <a:defRPr sz="1200" kern="1200">
        <a:solidFill>
          <a:schemeClr val="tx1"/>
        </a:solidFill>
        <a:latin typeface="+mn-lt"/>
        <a:ea typeface="+mn-ea"/>
        <a:cs typeface="仿宋" panose="02010609060101010101" charset="-122"/>
      </a:defRPr>
    </a:lvl3pPr>
    <a:lvl4pPr marL="1371600" algn="l" defTabSz="914400" rtl="0" eaLnBrk="1" latinLnBrk="0" hangingPunct="1">
      <a:defRPr sz="1200" kern="1200">
        <a:solidFill>
          <a:schemeClr val="tx1"/>
        </a:solidFill>
        <a:latin typeface="+mn-lt"/>
        <a:ea typeface="+mn-ea"/>
        <a:cs typeface="仿宋" panose="02010609060101010101" charset="-122"/>
      </a:defRPr>
    </a:lvl4pPr>
    <a:lvl5pPr marL="1828800" algn="l" defTabSz="914400" rtl="0" eaLnBrk="1" latinLnBrk="0" hangingPunct="1">
      <a:defRPr sz="1200" kern="1200">
        <a:solidFill>
          <a:schemeClr val="tx1"/>
        </a:solidFill>
        <a:latin typeface="+mn-lt"/>
        <a:ea typeface="+mn-ea"/>
        <a:cs typeface="仿宋" panose="0201060906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367405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5136395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223414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7207581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4557067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3107766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014751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8974121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0928235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5359448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546759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1334873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2019/4/11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2019/4/11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2019/4/11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2019/4/11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2019/4/11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2019/4/11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cs typeface="仿宋" panose="02010609060101010101" charset="-122"/>
              </a:defRPr>
            </a:lvl1pPr>
          </a:lstStyle>
          <a:p>
            <a:fld id="{D997B5FA-0921-464F-AAE1-844C04324D75}" type="datetimeFigureOut">
              <a:rPr lang="zh-CN" altLang="en-US" smtClean="0"/>
              <a:t>2019/4/11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cs typeface="仿宋" panose="0201060906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cs typeface="仿宋" panose="02010609060101010101" charset="-122"/>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仿宋" panose="0201060906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仿宋" panose="0201060906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仿宋" panose="0201060906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仿宋" panose="0201060906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仿宋" panose="0201060906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仿宋" panose="0201060906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2019/4/11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30908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tags/tag1.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2.xml" Type="http://schemas.openxmlformats.org/officeDocument/2006/relationships/chart"/><Relationship Id="rId3" Target="../charts/chart3.xml" Type="http://schemas.openxmlformats.org/officeDocument/2006/relationships/char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jpeg" Type="http://schemas.openxmlformats.org/officeDocument/2006/relationships/image"/><Relationship Id="rId3" Target="../media/image9.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tags/tag2.xml" Type="http://schemas.openxmlformats.org/officeDocument/2006/relationships/tags"/><Relationship Id="rId3" Target="../tags/tag3.xml" Type="http://schemas.openxmlformats.org/officeDocument/2006/relationships/tags"/><Relationship Id="rId4" Target="../tags/tag4.xml" Type="http://schemas.openxmlformats.org/officeDocument/2006/relationships/tags"/><Relationship Id="rId5" Target="../tags/tag5.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tags/tag6.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descr="图片包含 自然, 雨, 天空, 户外  已生成极高可信度的说明" id="10" name="图片 9"/>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6569" l="5154" r="5152"/>
          <a:stretch>
            <a:fillRect/>
          </a:stretch>
        </p:blipFill>
        <p:spPr>
          <a:xfrm>
            <a:off x="0" y="0"/>
            <a:ext cx="12192000" cy="6858000"/>
          </a:xfrm>
          <a:prstGeom prst="rect">
            <a:avLst/>
          </a:prstGeom>
        </p:spPr>
      </p:pic>
      <p:sp>
        <p:nvSpPr>
          <p:cNvPr id="2" name="椭圆 1"/>
          <p:cNvSpPr/>
          <p:nvPr/>
        </p:nvSpPr>
        <p:spPr>
          <a:xfrm>
            <a:off x="3615055" y="461645"/>
            <a:ext cx="4716780" cy="4658995"/>
          </a:xfrm>
          <a:prstGeom prst="ellipse">
            <a:avLst/>
          </a:prstGeom>
          <a:gradFill>
            <a:gsLst>
              <a:gs pos="0">
                <a:schemeClr val="bg1">
                  <a:lumMod val="85000"/>
                  <a:alpha val="62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sp>
        <p:nvSpPr>
          <p:cNvPr id="3" name="文本框 2"/>
          <p:cNvSpPr txBox="1"/>
          <p:nvPr/>
        </p:nvSpPr>
        <p:spPr>
          <a:xfrm>
            <a:off x="4462957" y="975897"/>
            <a:ext cx="3103880" cy="3596640"/>
          </a:xfrm>
          <a:prstGeom prst="rect">
            <a:avLst/>
          </a:prstGeom>
          <a:noFill/>
        </p:spPr>
        <p:txBody>
          <a:bodyPr rtlCol="0" wrap="none">
            <a:spAutoFit/>
          </a:bodyPr>
          <a:lstStyle/>
          <a:p>
            <a:r>
              <a:rPr altLang="en-US" lang="zh-CN" sz="11500">
                <a:solidFill>
                  <a:schemeClr val="bg1">
                    <a:lumMod val="50000"/>
                  </a:schemeClr>
                </a:solidFill>
                <a:latin charset="-122" panose="02010609060101010101" typeface="仿宋"/>
                <a:ea charset="-122" panose="02010609060101010101" typeface="仿宋"/>
                <a:cs charset="-122" panose="02010609060101010101" typeface="仿宋"/>
              </a:rPr>
              <a:t>极</a:t>
            </a:r>
          </a:p>
          <a:p>
            <a:r>
              <a:rPr altLang="en-US" lang="zh-CN" sz="11500">
                <a:solidFill>
                  <a:schemeClr val="bg1">
                    <a:lumMod val="50000"/>
                  </a:schemeClr>
                </a:solidFill>
                <a:latin charset="-122" panose="02010609060101010101" typeface="仿宋"/>
                <a:ea charset="-122" panose="02010609060101010101" typeface="仿宋"/>
                <a:cs charset="-122" panose="02010609060101010101" typeface="仿宋"/>
              </a:rPr>
              <a:t>  简</a:t>
            </a:r>
          </a:p>
        </p:txBody>
      </p:sp>
      <p:grpSp>
        <p:nvGrpSpPr>
          <p:cNvPr id="12" name="组合 11"/>
          <p:cNvGrpSpPr/>
          <p:nvPr/>
        </p:nvGrpSpPr>
        <p:grpSpPr>
          <a:xfrm>
            <a:off x="4729480" y="2033270"/>
            <a:ext cx="1795145" cy="1997710"/>
            <a:chOff x="7448" y="3202"/>
            <a:chExt cx="2827" cy="3146"/>
          </a:xfrm>
        </p:grpSpPr>
        <p:cxnSp>
          <p:nvCxnSpPr>
            <p:cNvPr id="5" name="直接连接符 4"/>
            <p:cNvCxnSpPr/>
            <p:nvPr/>
          </p:nvCxnSpPr>
          <p:spPr>
            <a:xfrm flipH="1">
              <a:off x="7448" y="3324"/>
              <a:ext cx="2721" cy="3025"/>
            </a:xfrm>
            <a:prstGeom prst="line">
              <a:avLst/>
            </a:prstGeom>
            <a:ln>
              <a:gradFill>
                <a:gsLst>
                  <a:gs pos="0">
                    <a:schemeClr val="bg1"/>
                  </a:gs>
                  <a:gs pos="74000">
                    <a:schemeClr val="bg1">
                      <a:lumMod val="65000"/>
                    </a:schemeClr>
                  </a:gs>
                </a:gsLst>
                <a:lin ang="15720000" scaled="1"/>
              </a:gra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0077" y="3202"/>
              <a:ext cx="198" cy="2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sp>
        <p:nvSpPr>
          <p:cNvPr id="11" name="文本框 10"/>
          <p:cNvSpPr txBox="1"/>
          <p:nvPr/>
        </p:nvSpPr>
        <p:spPr>
          <a:xfrm>
            <a:off x="5552025" y="3207385"/>
            <a:ext cx="484632" cy="1532890"/>
          </a:xfrm>
          <a:prstGeom prst="rect">
            <a:avLst/>
          </a:prstGeom>
          <a:noFill/>
        </p:spPr>
        <p:txBody>
          <a:bodyPr rtlCol="0" vert="eaVert" wrap="square">
            <a:spAutoFit/>
          </a:bodyPr>
          <a:lstStyle/>
          <a:p>
            <a:pPr algn="dist">
              <a:lnSpc>
                <a:spcPct val="110000"/>
              </a:lnSpc>
            </a:pPr>
            <a:r>
              <a:rPr altLang="en-US" lang="zh-CN">
                <a:solidFill>
                  <a:schemeClr val="tx1">
                    <a:lumMod val="65000"/>
                    <a:lumOff val="35000"/>
                  </a:schemeClr>
                </a:solidFill>
                <a:latin charset="-122" panose="02010609060101010101" typeface="仿宋"/>
                <a:ea charset="-122" panose="02010609060101010101" typeface="仿宋"/>
                <a:cs charset="-122" panose="02010609060101010101" typeface="仿宋"/>
              </a:rPr>
              <a:t>优页PPT</a:t>
            </a:r>
          </a:p>
        </p:txBody>
      </p:sp>
    </p:spTree>
    <p:custDataLst>
      <p:tags r:id="rId3"/>
    </p:custData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wedge" transition="in">
                                      <p:cBhvr>
                                        <p:cTn dur="2000" id="7"/>
                                        <p:tgtEl>
                                          <p:spTgt spid="2"/>
                                        </p:tgtEl>
                                      </p:cBhvr>
                                    </p:animEffect>
                                  </p:childTnLst>
                                </p:cTn>
                              </p:par>
                            </p:childTnLst>
                          </p:cTn>
                        </p:par>
                        <p:par>
                          <p:cTn fill="hold" id="8" nodeType="afterGroup">
                            <p:stCondLst>
                              <p:cond delay="2000"/>
                            </p:stCondLst>
                            <p:childTnLst>
                              <p:par>
                                <p:cTn fill="hold" id="9" nodeType="afterEffect" presetClass="entr" presetID="10" presetSubtype="0">
                                  <p:stCondLst>
                                    <p:cond delay="0"/>
                                  </p:stCondLst>
                                  <p:childTnLst>
                                    <p:set>
                                      <p:cBhvr>
                                        <p:cTn dur="2000" fill="hold" id="10">
                                          <p:stCondLst>
                                            <p:cond delay="0"/>
                                          </p:stCondLst>
                                        </p:cTn>
                                        <p:tgtEl>
                                          <p:spTgt spid="12"/>
                                        </p:tgtEl>
                                        <p:attrNameLst>
                                          <p:attrName>style.visibility</p:attrName>
                                        </p:attrNameLst>
                                      </p:cBhvr>
                                      <p:to>
                                        <p:strVal val="visible"/>
                                      </p:to>
                                    </p:set>
                                    <p:animEffect filter="fade" transition="in">
                                      <p:cBhvr>
                                        <p:cTn dur="2000" id="11"/>
                                        <p:tgtEl>
                                          <p:spTgt spid="12"/>
                                        </p:tgtEl>
                                      </p:cBhvr>
                                    </p:animEffect>
                                  </p:childTnLst>
                                </p:cTn>
                              </p:par>
                            </p:childTnLst>
                          </p:cTn>
                        </p:par>
                        <p:par>
                          <p:cTn fill="hold" id="12" nodeType="afterGroup">
                            <p:stCondLst>
                              <p:cond delay="4000"/>
                            </p:stCondLst>
                            <p:childTnLst>
                              <p:par>
                                <p:cTn fill="hold" grpId="0" id="13" nodeType="afterEffect" presetClass="entr" presetID="55" presetSubtype="0">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p:cTn dur="1000" fill="hold" id="15"/>
                                        <p:tgtEl>
                                          <p:spTgt spid="3"/>
                                        </p:tgtEl>
                                        <p:attrNameLst>
                                          <p:attrName>ppt_w</p:attrName>
                                        </p:attrNameLst>
                                      </p:cBhvr>
                                      <p:tavLst>
                                        <p:tav tm="0">
                                          <p:val>
                                            <p:strVal val="#ppt_w*0.70"/>
                                          </p:val>
                                        </p:tav>
                                        <p:tav tm="100000">
                                          <p:val>
                                            <p:strVal val="#ppt_w"/>
                                          </p:val>
                                        </p:tav>
                                      </p:tavLst>
                                    </p:anim>
                                    <p:anim calcmode="lin" valueType="num">
                                      <p:cBhvr>
                                        <p:cTn dur="1000" fill="hold" id="16"/>
                                        <p:tgtEl>
                                          <p:spTgt spid="3"/>
                                        </p:tgtEl>
                                        <p:attrNameLst>
                                          <p:attrName>ppt_h</p:attrName>
                                        </p:attrNameLst>
                                      </p:cBhvr>
                                      <p:tavLst>
                                        <p:tav tm="0">
                                          <p:val>
                                            <p:strVal val="#ppt_h"/>
                                          </p:val>
                                        </p:tav>
                                        <p:tav tm="100000">
                                          <p:val>
                                            <p:strVal val="#ppt_h"/>
                                          </p:val>
                                        </p:tav>
                                      </p:tavLst>
                                    </p:anim>
                                    <p:animEffect filter="fade" transition="in">
                                      <p:cBhvr>
                                        <p:cTn dur="1000" id="17"/>
                                        <p:tgtEl>
                                          <p:spTgt spid="3"/>
                                        </p:tgtEl>
                                      </p:cBhvr>
                                    </p:animEffect>
                                  </p:childTnLst>
                                </p:cTn>
                              </p:par>
                            </p:childTnLst>
                          </p:cTn>
                        </p:par>
                        <p:par>
                          <p:cTn fill="hold" id="18" nodeType="afterGroup">
                            <p:stCondLst>
                              <p:cond delay="5000"/>
                            </p:stCondLst>
                            <p:childTnLst>
                              <p:par>
                                <p:cTn fill="hold" grpId="0" id="19" nodeType="afterEffect" presetClass="entr" presetID="42" presetSubtype="0">
                                  <p:stCondLst>
                                    <p:cond delay="0"/>
                                  </p:stCondLst>
                                  <p:childTnLst>
                                    <p:set>
                                      <p:cBhvr>
                                        <p:cTn dur="1" fill="hold" id="20">
                                          <p:stCondLst>
                                            <p:cond delay="0"/>
                                          </p:stCondLst>
                                        </p:cTn>
                                        <p:tgtEl>
                                          <p:spTgt spid="11"/>
                                        </p:tgtEl>
                                        <p:attrNameLst>
                                          <p:attrName>style.visibility</p:attrName>
                                        </p:attrNameLst>
                                      </p:cBhvr>
                                      <p:to>
                                        <p:strVal val="visible"/>
                                      </p:to>
                                    </p:set>
                                    <p:animEffect filter="fade" transition="in">
                                      <p:cBhvr>
                                        <p:cTn dur="1000" id="21"/>
                                        <p:tgtEl>
                                          <p:spTgt spid="11"/>
                                        </p:tgtEl>
                                      </p:cBhvr>
                                    </p:animEffect>
                                    <p:anim calcmode="lin" valueType="num">
                                      <p:cBhvr>
                                        <p:cTn dur="1000" fill="hold" id="22"/>
                                        <p:tgtEl>
                                          <p:spTgt spid="11"/>
                                        </p:tgtEl>
                                        <p:attrNameLst>
                                          <p:attrName>ppt_x</p:attrName>
                                        </p:attrNameLst>
                                      </p:cBhvr>
                                      <p:tavLst>
                                        <p:tav tm="0">
                                          <p:val>
                                            <p:strVal val="#ppt_x"/>
                                          </p:val>
                                        </p:tav>
                                        <p:tav tm="100000">
                                          <p:val>
                                            <p:strVal val="#ppt_x"/>
                                          </p:val>
                                        </p:tav>
                                      </p:tavLst>
                                    </p:anim>
                                    <p:anim calcmode="lin" valueType="num">
                                      <p:cBhvr>
                                        <p:cTn dur="1000" fill="hold" id="23"/>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819150" y="304165"/>
            <a:ext cx="803910" cy="946785"/>
            <a:chOff x="7448" y="3202"/>
            <a:chExt cx="2827" cy="3146"/>
          </a:xfrm>
        </p:grpSpPr>
        <p:cxnSp>
          <p:nvCxnSpPr>
            <p:cNvPr id="5" name="直接连接符 4"/>
            <p:cNvCxnSpPr/>
            <p:nvPr/>
          </p:nvCxnSpPr>
          <p:spPr>
            <a:xfrm flipH="1">
              <a:off x="7448" y="3324"/>
              <a:ext cx="2721" cy="3025"/>
            </a:xfrm>
            <a:prstGeom prst="line">
              <a:avLst/>
            </a:prstGeom>
            <a:ln>
              <a:gradFill>
                <a:gsLst>
                  <a:gs pos="0">
                    <a:schemeClr val="bg1"/>
                  </a:gs>
                  <a:gs pos="74000">
                    <a:schemeClr val="bg1">
                      <a:lumMod val="65000"/>
                    </a:schemeClr>
                  </a:gs>
                </a:gsLst>
                <a:lin ang="15720000" scaled="1"/>
              </a:gra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0077" y="3202"/>
              <a:ext cx="198" cy="2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sp>
        <p:nvSpPr>
          <p:cNvPr id="4" name="文本框 3"/>
          <p:cNvSpPr txBox="1"/>
          <p:nvPr/>
        </p:nvSpPr>
        <p:spPr>
          <a:xfrm>
            <a:off x="519430" y="340995"/>
            <a:ext cx="640080" cy="457200"/>
          </a:xfrm>
          <a:prstGeom prst="rect">
            <a:avLst/>
          </a:prstGeom>
          <a:noFill/>
        </p:spPr>
        <p:txBody>
          <a:bodyPr anchor="t" rtlCol="0" wrap="none">
            <a:spAutoFit/>
          </a:bodyPr>
          <a:lstStyle/>
          <a:p>
            <a:pPr algn="ctr"/>
            <a:r>
              <a:rPr lang="en-US" sz="2400">
                <a:solidFill>
                  <a:schemeClr val="tx1">
                    <a:lumMod val="50000"/>
                    <a:lumOff val="50000"/>
                  </a:schemeClr>
                </a:solidFill>
                <a:latin charset="-122" panose="02010609060101010101" typeface="仿宋"/>
                <a:ea charset="-122" panose="02010609060101010101" typeface="仿宋"/>
                <a:cs charset="-122" panose="02010609060101010101" typeface="仿宋"/>
                <a:sym typeface="+mn-lt"/>
              </a:rPr>
              <a:t>two</a:t>
            </a:r>
          </a:p>
        </p:txBody>
      </p:sp>
      <p:sp>
        <p:nvSpPr>
          <p:cNvPr id="7" name="任意多边形 18"/>
          <p:cNvSpPr/>
          <p:nvPr/>
        </p:nvSpPr>
        <p:spPr>
          <a:xfrm>
            <a:off x="1738453" y="304127"/>
            <a:ext cx="441925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algn="dist" defTabSz="711200" lvl="1" marL="0">
              <a:lnSpc>
                <a:spcPct val="90000"/>
              </a:lnSpc>
              <a:spcBef>
                <a:spcPct val="0"/>
              </a:spcBef>
              <a:spcAft>
                <a:spcPct val="15000"/>
              </a:spcAft>
            </a:pPr>
            <a:r>
              <a:rPr altLang="en-US" b="1" lang="zh-CN" sz="2400">
                <a:solidFill>
                  <a:schemeClr val="tx1">
                    <a:lumMod val="50000"/>
                    <a:lumOff val="50000"/>
                  </a:schemeClr>
                </a:solidFill>
                <a:latin charset="-122" panose="02010609060101010101" typeface="仿宋"/>
                <a:ea charset="-122" panose="02010609060101010101" typeface="仿宋"/>
                <a:cs typeface="+mn-ea"/>
                <a:sym typeface="+mn-lt"/>
              </a:rPr>
              <a:t>工作指标完成情况</a:t>
            </a:r>
          </a:p>
        </p:txBody>
      </p:sp>
      <p:cxnSp>
        <p:nvCxnSpPr>
          <p:cNvPr id="6" name="直接连接符 5"/>
          <p:cNvCxnSpPr/>
          <p:nvPr/>
        </p:nvCxnSpPr>
        <p:spPr>
          <a:xfrm flipH="1">
            <a:off x="5324475" y="6370955"/>
            <a:ext cx="6680835" cy="19685"/>
          </a:xfrm>
          <a:prstGeom prst="line">
            <a:avLst/>
          </a:prstGeom>
          <a:ln w="57150">
            <a:gradFill>
              <a:gsLst>
                <a:gs pos="0">
                  <a:schemeClr val="bg1">
                    <a:alpha val="10000"/>
                  </a:schemeClr>
                </a:gs>
                <a:gs pos="90000">
                  <a:schemeClr val="bg1">
                    <a:lumMod val="65000"/>
                    <a:alpha val="44000"/>
                  </a:schemeClr>
                </a:gs>
              </a:gsLst>
              <a:lin ang="9420000" scaled="1"/>
            </a:gra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066799" y="1163955"/>
            <a:ext cx="5924551" cy="47625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14" name="矩形 13"/>
          <p:cNvSpPr/>
          <p:nvPr/>
        </p:nvSpPr>
        <p:spPr>
          <a:xfrm>
            <a:off x="838199" y="5578849"/>
            <a:ext cx="457200" cy="5106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27" name="Oval 8"/>
          <p:cNvSpPr/>
          <p:nvPr/>
        </p:nvSpPr>
        <p:spPr>
          <a:xfrm>
            <a:off x="1549608" y="2151266"/>
            <a:ext cx="370681" cy="36972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fontAlgn="base">
              <a:spcBef>
                <a:spcPct val="0"/>
              </a:spcBef>
              <a:spcAft>
                <a:spcPct val="0"/>
              </a:spcAft>
            </a:pPr>
            <a:r>
              <a:rPr altLang="zh-CN" lang="en-US">
                <a:solidFill>
                  <a:prstClr val="white"/>
                </a:solidFill>
                <a:latin typeface="+mn-lt"/>
                <a:cs typeface="+mn-ea"/>
                <a:sym typeface="+mn-lt"/>
              </a:rPr>
              <a:t>1</a:t>
            </a:r>
          </a:p>
        </p:txBody>
      </p:sp>
      <p:sp>
        <p:nvSpPr>
          <p:cNvPr id="28" name="Oval 12"/>
          <p:cNvSpPr/>
          <p:nvPr/>
        </p:nvSpPr>
        <p:spPr>
          <a:xfrm>
            <a:off x="1549608" y="3409521"/>
            <a:ext cx="370681" cy="36972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fontAlgn="base">
              <a:spcBef>
                <a:spcPct val="0"/>
              </a:spcBef>
              <a:spcAft>
                <a:spcPct val="0"/>
              </a:spcAft>
            </a:pPr>
            <a:r>
              <a:rPr altLang="zh-CN" lang="en-US">
                <a:solidFill>
                  <a:prstClr val="white"/>
                </a:solidFill>
                <a:latin typeface="+mn-lt"/>
                <a:cs typeface="+mn-ea"/>
                <a:sym typeface="+mn-lt"/>
              </a:rPr>
              <a:t>2</a:t>
            </a:r>
          </a:p>
        </p:txBody>
      </p:sp>
      <p:sp>
        <p:nvSpPr>
          <p:cNvPr id="29" name="矩形 28"/>
          <p:cNvSpPr/>
          <p:nvPr/>
        </p:nvSpPr>
        <p:spPr>
          <a:xfrm>
            <a:off x="1992159" y="2108827"/>
            <a:ext cx="3574039" cy="283464"/>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11200" lvl="1" marL="0">
              <a:lnSpc>
                <a:spcPct val="90000"/>
              </a:lnSpc>
              <a:spcBef>
                <a:spcPct val="0"/>
              </a:spcBef>
              <a:spcAft>
                <a:spcPct val="15000"/>
              </a:spcAft>
            </a:pPr>
            <a:r>
              <a:rPr altLang="en-US" b="1" lang="zh-CN" sz="1400">
                <a:cs typeface="+mn-ea"/>
                <a:sym typeface="+mn-lt"/>
              </a:rPr>
              <a:t>工作指标完成情况</a:t>
            </a:r>
          </a:p>
        </p:txBody>
      </p:sp>
      <p:sp>
        <p:nvSpPr>
          <p:cNvPr id="30" name="文本框 32"/>
          <p:cNvSpPr txBox="1"/>
          <p:nvPr/>
        </p:nvSpPr>
        <p:spPr>
          <a:xfrm>
            <a:off x="2016094" y="2388319"/>
            <a:ext cx="3961635" cy="5486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1000">
                <a:cs typeface="+mn-ea"/>
                <a:sym typeface="+mn-lt"/>
              </a:rPr>
              <a:t>Lorem ipsum dolor sit amet, consectetur adipiscing elit. Donec luctus nibh sit amet sem vulputate venenatis bibendum orci pulvinar. </a:t>
            </a:r>
          </a:p>
        </p:txBody>
      </p:sp>
      <p:sp>
        <p:nvSpPr>
          <p:cNvPr id="31" name="矩形 30"/>
          <p:cNvSpPr/>
          <p:nvPr/>
        </p:nvSpPr>
        <p:spPr>
          <a:xfrm>
            <a:off x="1992159" y="3389066"/>
            <a:ext cx="3574039" cy="283464"/>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11200" lvl="1" marL="0">
              <a:lnSpc>
                <a:spcPct val="90000"/>
              </a:lnSpc>
              <a:spcBef>
                <a:spcPct val="0"/>
              </a:spcBef>
              <a:spcAft>
                <a:spcPct val="15000"/>
              </a:spcAft>
            </a:pPr>
            <a:r>
              <a:rPr altLang="en-US" b="1" lang="zh-CN" sz="1400">
                <a:cs typeface="+mn-ea"/>
                <a:sym typeface="+mn-lt"/>
              </a:rPr>
              <a:t>工作指标完成情况</a:t>
            </a:r>
          </a:p>
        </p:txBody>
      </p:sp>
      <p:sp>
        <p:nvSpPr>
          <p:cNvPr id="32" name="文本框 32"/>
          <p:cNvSpPr txBox="1"/>
          <p:nvPr/>
        </p:nvSpPr>
        <p:spPr>
          <a:xfrm>
            <a:off x="2016094" y="3668558"/>
            <a:ext cx="3961635" cy="5486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1000">
                <a:cs typeface="+mn-ea"/>
                <a:sym typeface="+mn-lt"/>
              </a:rPr>
              <a:t>Lorem ipsum dolor sit amet, consectetur adipiscing elit. Donec luctus nibh sit amet sem vulputate venenatis bibendum orci pulvinar. </a:t>
            </a:r>
          </a:p>
        </p:txBody>
      </p:sp>
      <p:sp>
        <p:nvSpPr>
          <p:cNvPr id="33" name="Oval 8"/>
          <p:cNvSpPr/>
          <p:nvPr/>
        </p:nvSpPr>
        <p:spPr>
          <a:xfrm>
            <a:off x="1549608" y="4663553"/>
            <a:ext cx="370681" cy="36972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fontAlgn="base">
              <a:spcBef>
                <a:spcPct val="0"/>
              </a:spcBef>
              <a:spcAft>
                <a:spcPct val="0"/>
              </a:spcAft>
            </a:pPr>
            <a:r>
              <a:rPr altLang="zh-CN" lang="en-US">
                <a:solidFill>
                  <a:prstClr val="white"/>
                </a:solidFill>
                <a:latin typeface="+mn-lt"/>
                <a:cs typeface="+mn-ea"/>
                <a:sym typeface="+mn-lt"/>
              </a:rPr>
              <a:t>3</a:t>
            </a:r>
          </a:p>
        </p:txBody>
      </p:sp>
      <p:sp>
        <p:nvSpPr>
          <p:cNvPr id="34" name="矩形 33"/>
          <p:cNvSpPr/>
          <p:nvPr/>
        </p:nvSpPr>
        <p:spPr>
          <a:xfrm>
            <a:off x="1992159" y="4621114"/>
            <a:ext cx="3574039" cy="283464"/>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11200" lvl="1" marL="0">
              <a:lnSpc>
                <a:spcPct val="90000"/>
              </a:lnSpc>
              <a:spcBef>
                <a:spcPct val="0"/>
              </a:spcBef>
              <a:spcAft>
                <a:spcPct val="15000"/>
              </a:spcAft>
            </a:pPr>
            <a:r>
              <a:rPr altLang="en-US" b="1" lang="zh-CN" sz="1400">
                <a:cs typeface="+mn-ea"/>
                <a:sym typeface="+mn-lt"/>
              </a:rPr>
              <a:t>工作指标完成情况</a:t>
            </a:r>
          </a:p>
        </p:txBody>
      </p:sp>
      <p:sp>
        <p:nvSpPr>
          <p:cNvPr id="35" name="文本框 32"/>
          <p:cNvSpPr txBox="1"/>
          <p:nvPr/>
        </p:nvSpPr>
        <p:spPr>
          <a:xfrm>
            <a:off x="2016094" y="4900606"/>
            <a:ext cx="3961635" cy="5486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1000">
                <a:cs typeface="+mn-ea"/>
                <a:sym typeface="+mn-lt"/>
              </a:rPr>
              <a:t>Lorem ipsum dolor sit amet, consectetur adipiscing elit. Donec luctus nibh sit amet sem vulputate venenatis bibendum orci pulvinar. </a:t>
            </a:r>
          </a:p>
        </p:txBody>
      </p:sp>
      <p:pic>
        <p:nvPicPr>
          <p:cNvPr id="3" name="图片占位符 2"/>
          <p:cNvPicPr>
            <a:picLocks noChangeAspect="1" noGrp="1"/>
          </p:cNvPicPr>
          <p:nvPr>
            <p:ph idx="15" sz="quarter" type="pic"/>
          </p:nvPr>
        </p:nvPicPr>
        <p:blipFill>
          <a:blip r:embed="rId2">
            <a:extLst>
              <a:ext uri="{28A0092B-C50C-407E-A947-70E740481C1C}">
                <a14:useLocalDpi val="0"/>
              </a:ext>
            </a:extLst>
          </a:blip>
          <a:srcRect b="1534" t="1534"/>
          <a:stretch>
            <a:fillRect/>
          </a:stretch>
        </p:blipFill>
        <p:spPr>
          <a:xfrm>
            <a:off x="7414260" y="2005965"/>
            <a:ext cx="4820285" cy="2846070"/>
          </a:xfr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checkerboard(across)" transition="in">
                                      <p:cBhvr>
                                        <p:cTn dur="500" id="7"/>
                                        <p:tgtEl>
                                          <p:spTgt spid="2"/>
                                        </p:tgtEl>
                                      </p:cBhvr>
                                    </p:animEffect>
                                  </p:childTnLst>
                                </p:cTn>
                              </p:par>
                              <p:par>
                                <p:cTn fill="hold" grpId="0" id="8" nodeType="withEffect" presetClass="entr" presetID="5" presetSubtype="10">
                                  <p:stCondLst>
                                    <p:cond delay="0"/>
                                  </p:stCondLst>
                                  <p:childTnLst>
                                    <p:set>
                                      <p:cBhvr>
                                        <p:cTn dur="1" fill="hold" id="9">
                                          <p:stCondLst>
                                            <p:cond delay="0"/>
                                          </p:stCondLst>
                                        </p:cTn>
                                        <p:tgtEl>
                                          <p:spTgt spid="14"/>
                                        </p:tgtEl>
                                        <p:attrNameLst>
                                          <p:attrName>style.visibility</p:attrName>
                                        </p:attrNameLst>
                                      </p:cBhvr>
                                      <p:to>
                                        <p:strVal val="visible"/>
                                      </p:to>
                                    </p:set>
                                    <p:animEffect filter="checkerboard(across)" transition="in">
                                      <p:cBhvr>
                                        <p:cTn dur="500" id="10"/>
                                        <p:tgtEl>
                                          <p:spTgt spid="14"/>
                                        </p:tgtEl>
                                      </p:cBhvr>
                                    </p:animEffect>
                                  </p:childTnLst>
                                </p:cTn>
                              </p:par>
                              <p:par>
                                <p:cTn fill="hold" grpId="0" id="11" nodeType="withEffect" presetClass="entr" presetID="5" presetSubtype="10">
                                  <p:stCondLst>
                                    <p:cond delay="0"/>
                                  </p:stCondLst>
                                  <p:childTnLst>
                                    <p:set>
                                      <p:cBhvr>
                                        <p:cTn dur="1" fill="hold" id="12">
                                          <p:stCondLst>
                                            <p:cond delay="0"/>
                                          </p:stCondLst>
                                        </p:cTn>
                                        <p:tgtEl>
                                          <p:spTgt spid="27"/>
                                        </p:tgtEl>
                                        <p:attrNameLst>
                                          <p:attrName>style.visibility</p:attrName>
                                        </p:attrNameLst>
                                      </p:cBhvr>
                                      <p:to>
                                        <p:strVal val="visible"/>
                                      </p:to>
                                    </p:set>
                                    <p:animEffect filter="checkerboard(across)" transition="in">
                                      <p:cBhvr>
                                        <p:cTn dur="500" id="13"/>
                                        <p:tgtEl>
                                          <p:spTgt spid="27"/>
                                        </p:tgtEl>
                                      </p:cBhvr>
                                    </p:animEffect>
                                  </p:childTnLst>
                                </p:cTn>
                              </p:par>
                              <p:par>
                                <p:cTn fill="hold" grpId="0" id="14" nodeType="withEffect" presetClass="entr" presetID="5" presetSubtype="10">
                                  <p:stCondLst>
                                    <p:cond delay="0"/>
                                  </p:stCondLst>
                                  <p:childTnLst>
                                    <p:set>
                                      <p:cBhvr>
                                        <p:cTn dur="1" fill="hold" id="15">
                                          <p:stCondLst>
                                            <p:cond delay="0"/>
                                          </p:stCondLst>
                                        </p:cTn>
                                        <p:tgtEl>
                                          <p:spTgt spid="28"/>
                                        </p:tgtEl>
                                        <p:attrNameLst>
                                          <p:attrName>style.visibility</p:attrName>
                                        </p:attrNameLst>
                                      </p:cBhvr>
                                      <p:to>
                                        <p:strVal val="visible"/>
                                      </p:to>
                                    </p:set>
                                    <p:animEffect filter="checkerboard(across)" transition="in">
                                      <p:cBhvr>
                                        <p:cTn dur="500" id="16"/>
                                        <p:tgtEl>
                                          <p:spTgt spid="28"/>
                                        </p:tgtEl>
                                      </p:cBhvr>
                                    </p:animEffect>
                                  </p:childTnLst>
                                </p:cTn>
                              </p:par>
                              <p:par>
                                <p:cTn fill="hold" grpId="0" id="17" nodeType="withEffect" presetClass="entr" presetID="5" presetSubtype="10">
                                  <p:stCondLst>
                                    <p:cond delay="0"/>
                                  </p:stCondLst>
                                  <p:childTnLst>
                                    <p:set>
                                      <p:cBhvr>
                                        <p:cTn dur="1" fill="hold" id="18">
                                          <p:stCondLst>
                                            <p:cond delay="0"/>
                                          </p:stCondLst>
                                        </p:cTn>
                                        <p:tgtEl>
                                          <p:spTgt spid="29"/>
                                        </p:tgtEl>
                                        <p:attrNameLst>
                                          <p:attrName>style.visibility</p:attrName>
                                        </p:attrNameLst>
                                      </p:cBhvr>
                                      <p:to>
                                        <p:strVal val="visible"/>
                                      </p:to>
                                    </p:set>
                                    <p:animEffect filter="checkerboard(across)" transition="in">
                                      <p:cBhvr>
                                        <p:cTn dur="500" id="19"/>
                                        <p:tgtEl>
                                          <p:spTgt spid="29"/>
                                        </p:tgtEl>
                                      </p:cBhvr>
                                    </p:animEffect>
                                  </p:childTnLst>
                                </p:cTn>
                              </p:par>
                              <p:par>
                                <p:cTn fill="hold" grpId="0" id="20" nodeType="withEffect" presetClass="entr" presetID="5" presetSubtype="10">
                                  <p:stCondLst>
                                    <p:cond delay="0"/>
                                  </p:stCondLst>
                                  <p:childTnLst>
                                    <p:set>
                                      <p:cBhvr>
                                        <p:cTn dur="1" fill="hold" id="21">
                                          <p:stCondLst>
                                            <p:cond delay="0"/>
                                          </p:stCondLst>
                                        </p:cTn>
                                        <p:tgtEl>
                                          <p:spTgt spid="30"/>
                                        </p:tgtEl>
                                        <p:attrNameLst>
                                          <p:attrName>style.visibility</p:attrName>
                                        </p:attrNameLst>
                                      </p:cBhvr>
                                      <p:to>
                                        <p:strVal val="visible"/>
                                      </p:to>
                                    </p:set>
                                    <p:animEffect filter="checkerboard(across)" transition="in">
                                      <p:cBhvr>
                                        <p:cTn dur="500" id="22"/>
                                        <p:tgtEl>
                                          <p:spTgt spid="30"/>
                                        </p:tgtEl>
                                      </p:cBhvr>
                                    </p:animEffect>
                                  </p:childTnLst>
                                </p:cTn>
                              </p:par>
                              <p:par>
                                <p:cTn fill="hold" grpId="0" id="23" nodeType="withEffect" presetClass="entr" presetID="5" presetSubtype="10">
                                  <p:stCondLst>
                                    <p:cond delay="0"/>
                                  </p:stCondLst>
                                  <p:childTnLst>
                                    <p:set>
                                      <p:cBhvr>
                                        <p:cTn dur="1" fill="hold" id="24">
                                          <p:stCondLst>
                                            <p:cond delay="0"/>
                                          </p:stCondLst>
                                        </p:cTn>
                                        <p:tgtEl>
                                          <p:spTgt spid="31"/>
                                        </p:tgtEl>
                                        <p:attrNameLst>
                                          <p:attrName>style.visibility</p:attrName>
                                        </p:attrNameLst>
                                      </p:cBhvr>
                                      <p:to>
                                        <p:strVal val="visible"/>
                                      </p:to>
                                    </p:set>
                                    <p:animEffect filter="checkerboard(across)" transition="in">
                                      <p:cBhvr>
                                        <p:cTn dur="500" id="25"/>
                                        <p:tgtEl>
                                          <p:spTgt spid="31"/>
                                        </p:tgtEl>
                                      </p:cBhvr>
                                    </p:animEffect>
                                  </p:childTnLst>
                                </p:cTn>
                              </p:par>
                              <p:par>
                                <p:cTn fill="hold" grpId="0" id="26" nodeType="withEffect" presetClass="entr" presetID="5" presetSubtype="10">
                                  <p:stCondLst>
                                    <p:cond delay="0"/>
                                  </p:stCondLst>
                                  <p:childTnLst>
                                    <p:set>
                                      <p:cBhvr>
                                        <p:cTn dur="1" fill="hold" id="27">
                                          <p:stCondLst>
                                            <p:cond delay="0"/>
                                          </p:stCondLst>
                                        </p:cTn>
                                        <p:tgtEl>
                                          <p:spTgt spid="32"/>
                                        </p:tgtEl>
                                        <p:attrNameLst>
                                          <p:attrName>style.visibility</p:attrName>
                                        </p:attrNameLst>
                                      </p:cBhvr>
                                      <p:to>
                                        <p:strVal val="visible"/>
                                      </p:to>
                                    </p:set>
                                    <p:animEffect filter="checkerboard(across)" transition="in">
                                      <p:cBhvr>
                                        <p:cTn dur="500" id="28"/>
                                        <p:tgtEl>
                                          <p:spTgt spid="32"/>
                                        </p:tgtEl>
                                      </p:cBhvr>
                                    </p:animEffect>
                                  </p:childTnLst>
                                </p:cTn>
                              </p:par>
                              <p:par>
                                <p:cTn fill="hold" grpId="0" id="29" nodeType="withEffect" presetClass="entr" presetID="5" presetSubtype="10">
                                  <p:stCondLst>
                                    <p:cond delay="0"/>
                                  </p:stCondLst>
                                  <p:childTnLst>
                                    <p:set>
                                      <p:cBhvr>
                                        <p:cTn dur="1" fill="hold" id="30">
                                          <p:stCondLst>
                                            <p:cond delay="0"/>
                                          </p:stCondLst>
                                        </p:cTn>
                                        <p:tgtEl>
                                          <p:spTgt spid="33"/>
                                        </p:tgtEl>
                                        <p:attrNameLst>
                                          <p:attrName>style.visibility</p:attrName>
                                        </p:attrNameLst>
                                      </p:cBhvr>
                                      <p:to>
                                        <p:strVal val="visible"/>
                                      </p:to>
                                    </p:set>
                                    <p:animEffect filter="checkerboard(across)" transition="in">
                                      <p:cBhvr>
                                        <p:cTn dur="500" id="31"/>
                                        <p:tgtEl>
                                          <p:spTgt spid="33"/>
                                        </p:tgtEl>
                                      </p:cBhvr>
                                    </p:animEffect>
                                  </p:childTnLst>
                                </p:cTn>
                              </p:par>
                              <p:par>
                                <p:cTn fill="hold" grpId="0" id="32" nodeType="withEffect" presetClass="entr" presetID="5" presetSubtype="10">
                                  <p:stCondLst>
                                    <p:cond delay="0"/>
                                  </p:stCondLst>
                                  <p:childTnLst>
                                    <p:set>
                                      <p:cBhvr>
                                        <p:cTn dur="1" fill="hold" id="33">
                                          <p:stCondLst>
                                            <p:cond delay="0"/>
                                          </p:stCondLst>
                                        </p:cTn>
                                        <p:tgtEl>
                                          <p:spTgt spid="34"/>
                                        </p:tgtEl>
                                        <p:attrNameLst>
                                          <p:attrName>style.visibility</p:attrName>
                                        </p:attrNameLst>
                                      </p:cBhvr>
                                      <p:to>
                                        <p:strVal val="visible"/>
                                      </p:to>
                                    </p:set>
                                    <p:animEffect filter="checkerboard(across)" transition="in">
                                      <p:cBhvr>
                                        <p:cTn dur="500" id="34"/>
                                        <p:tgtEl>
                                          <p:spTgt spid="34"/>
                                        </p:tgtEl>
                                      </p:cBhvr>
                                    </p:animEffect>
                                  </p:childTnLst>
                                </p:cTn>
                              </p:par>
                              <p:par>
                                <p:cTn fill="hold" grpId="0" id="35" nodeType="withEffect" presetClass="entr" presetID="5" presetSubtype="10">
                                  <p:stCondLst>
                                    <p:cond delay="0"/>
                                  </p:stCondLst>
                                  <p:childTnLst>
                                    <p:set>
                                      <p:cBhvr>
                                        <p:cTn dur="1" fill="hold" id="36">
                                          <p:stCondLst>
                                            <p:cond delay="0"/>
                                          </p:stCondLst>
                                        </p:cTn>
                                        <p:tgtEl>
                                          <p:spTgt spid="35"/>
                                        </p:tgtEl>
                                        <p:attrNameLst>
                                          <p:attrName>style.visibility</p:attrName>
                                        </p:attrNameLst>
                                      </p:cBhvr>
                                      <p:to>
                                        <p:strVal val="visible"/>
                                      </p:to>
                                    </p:set>
                                    <p:animEffect filter="checkerboard(across)" transition="in">
                                      <p:cBhvr>
                                        <p:cTn dur="500" id="37"/>
                                        <p:tgtEl>
                                          <p:spTgt spid="35"/>
                                        </p:tgtEl>
                                      </p:cBhvr>
                                    </p:animEffect>
                                  </p:childTnLst>
                                </p:cTn>
                              </p:par>
                            </p:childTnLst>
                          </p:cTn>
                        </p:par>
                        <p:par>
                          <p:cTn fill="hold" id="38" nodeType="afterGroup">
                            <p:stCondLst>
                              <p:cond delay="500"/>
                            </p:stCondLst>
                            <p:childTnLst>
                              <p:par>
                                <p:cTn fill="hold" id="39" nodeType="afterEffect" presetClass="entr" presetID="3" presetSubtype="10">
                                  <p:stCondLst>
                                    <p:cond delay="0"/>
                                  </p:stCondLst>
                                  <p:childTnLst>
                                    <p:set>
                                      <p:cBhvr>
                                        <p:cTn dur="1" fill="hold" id="40">
                                          <p:stCondLst>
                                            <p:cond delay="0"/>
                                          </p:stCondLst>
                                        </p:cTn>
                                        <p:tgtEl>
                                          <p:spTgt spid="3"/>
                                        </p:tgtEl>
                                        <p:attrNameLst>
                                          <p:attrName>style.visibility</p:attrName>
                                        </p:attrNameLst>
                                      </p:cBhvr>
                                      <p:to>
                                        <p:strVal val="visible"/>
                                      </p:to>
                                    </p:set>
                                    <p:animEffect filter="blinds(horizontal)" transition="in">
                                      <p:cBhvr>
                                        <p:cTn dur="500" id="41"/>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4"/>
      <p:bldP grpId="0" spid="27"/>
      <p:bldP grpId="0" spid="28"/>
      <p:bldP grpId="0" spid="29"/>
      <p:bldP grpId="0" spid="30"/>
      <p:bldP grpId="0" spid="31"/>
      <p:bldP grpId="0" spid="32"/>
      <p:bldP grpId="0" spid="33"/>
      <p:bldP grpId="0" spid="34"/>
      <p:bldP grpId="0" spid="3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819150" y="304165"/>
            <a:ext cx="803910" cy="946785"/>
            <a:chOff x="7448" y="3202"/>
            <a:chExt cx="2827" cy="3146"/>
          </a:xfrm>
        </p:grpSpPr>
        <p:cxnSp>
          <p:nvCxnSpPr>
            <p:cNvPr id="5" name="直接连接符 4"/>
            <p:cNvCxnSpPr/>
            <p:nvPr/>
          </p:nvCxnSpPr>
          <p:spPr>
            <a:xfrm flipH="1">
              <a:off x="7448" y="3324"/>
              <a:ext cx="2721" cy="3025"/>
            </a:xfrm>
            <a:prstGeom prst="line">
              <a:avLst/>
            </a:prstGeom>
            <a:ln>
              <a:gradFill>
                <a:gsLst>
                  <a:gs pos="0">
                    <a:schemeClr val="bg1"/>
                  </a:gs>
                  <a:gs pos="74000">
                    <a:schemeClr val="bg1">
                      <a:lumMod val="65000"/>
                    </a:schemeClr>
                  </a:gs>
                </a:gsLst>
                <a:lin ang="15720000" scaled="1"/>
              </a:gra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0077" y="3202"/>
              <a:ext cx="198" cy="2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sp>
        <p:nvSpPr>
          <p:cNvPr id="4" name="文本框 3"/>
          <p:cNvSpPr txBox="1"/>
          <p:nvPr/>
        </p:nvSpPr>
        <p:spPr>
          <a:xfrm>
            <a:off x="519430" y="340995"/>
            <a:ext cx="640080" cy="457200"/>
          </a:xfrm>
          <a:prstGeom prst="rect">
            <a:avLst/>
          </a:prstGeom>
          <a:noFill/>
        </p:spPr>
        <p:txBody>
          <a:bodyPr anchor="t" rtlCol="0" wrap="none">
            <a:spAutoFit/>
          </a:bodyPr>
          <a:lstStyle/>
          <a:p>
            <a:pPr algn="ctr"/>
            <a:r>
              <a:rPr lang="en-US" sz="2400">
                <a:solidFill>
                  <a:schemeClr val="tx1">
                    <a:lumMod val="50000"/>
                    <a:lumOff val="50000"/>
                  </a:schemeClr>
                </a:solidFill>
                <a:latin charset="-122" panose="02010609060101010101" typeface="仿宋"/>
                <a:ea charset="-122" panose="02010609060101010101" typeface="仿宋"/>
                <a:cs charset="-122" panose="02010609060101010101" typeface="仿宋"/>
                <a:sym typeface="+mn-lt"/>
              </a:rPr>
              <a:t>two</a:t>
            </a:r>
          </a:p>
        </p:txBody>
      </p:sp>
      <p:sp>
        <p:nvSpPr>
          <p:cNvPr id="7" name="任意多边形 18"/>
          <p:cNvSpPr/>
          <p:nvPr/>
        </p:nvSpPr>
        <p:spPr>
          <a:xfrm>
            <a:off x="1738453" y="304127"/>
            <a:ext cx="441925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algn="dist" defTabSz="711200" lvl="1" marL="0">
              <a:lnSpc>
                <a:spcPct val="90000"/>
              </a:lnSpc>
              <a:spcBef>
                <a:spcPct val="0"/>
              </a:spcBef>
              <a:spcAft>
                <a:spcPct val="15000"/>
              </a:spcAft>
            </a:pPr>
            <a:r>
              <a:rPr altLang="en-US" b="1" lang="zh-CN" sz="2400">
                <a:solidFill>
                  <a:schemeClr val="tx1">
                    <a:lumMod val="50000"/>
                    <a:lumOff val="50000"/>
                  </a:schemeClr>
                </a:solidFill>
                <a:latin charset="-122" panose="02010609060101010101" typeface="仿宋"/>
                <a:ea charset="-122" panose="02010609060101010101" typeface="仿宋"/>
                <a:cs typeface="+mn-ea"/>
                <a:sym typeface="+mn-lt"/>
              </a:rPr>
              <a:t>工作指标完成情况</a:t>
            </a:r>
          </a:p>
        </p:txBody>
      </p:sp>
      <p:cxnSp>
        <p:nvCxnSpPr>
          <p:cNvPr id="6" name="直接连接符 5"/>
          <p:cNvCxnSpPr/>
          <p:nvPr/>
        </p:nvCxnSpPr>
        <p:spPr>
          <a:xfrm flipH="1">
            <a:off x="5324475" y="6370955"/>
            <a:ext cx="6680835" cy="19685"/>
          </a:xfrm>
          <a:prstGeom prst="line">
            <a:avLst/>
          </a:prstGeom>
          <a:ln w="57150">
            <a:gradFill>
              <a:gsLst>
                <a:gs pos="0">
                  <a:schemeClr val="bg1">
                    <a:alpha val="10000"/>
                  </a:schemeClr>
                </a:gs>
                <a:gs pos="90000">
                  <a:schemeClr val="bg1">
                    <a:lumMod val="65000"/>
                    <a:alpha val="44000"/>
                  </a:schemeClr>
                </a:gs>
              </a:gsLst>
              <a:lin ang="9420000" scaled="1"/>
            </a:gradFill>
          </a:ln>
        </p:spPr>
        <p:style>
          <a:lnRef idx="1">
            <a:schemeClr val="accent1"/>
          </a:lnRef>
          <a:fillRef idx="0">
            <a:schemeClr val="accent1"/>
          </a:fillRef>
          <a:effectRef idx="0">
            <a:schemeClr val="accent1"/>
          </a:effectRef>
          <a:fontRef idx="minor">
            <a:schemeClr val="tx1"/>
          </a:fontRef>
        </p:style>
      </p:cxnSp>
      <p:sp>
        <p:nvSpPr>
          <p:cNvPr id="2" name="TextBox 4"/>
          <p:cNvSpPr>
            <a:spLocks noChangeArrowheads="1"/>
          </p:cNvSpPr>
          <p:nvPr/>
        </p:nvSpPr>
        <p:spPr bwMode="auto">
          <a:xfrm>
            <a:off x="1222514" y="1866479"/>
            <a:ext cx="3434080" cy="579120"/>
          </a:xfrm>
          <a:prstGeom prst="roundRect">
            <a:avLst>
              <a:gd fmla="val 16667" name="adj"/>
            </a:avLst>
          </a:prstGeom>
          <a:solidFill>
            <a:schemeClr val="tx1">
              <a:lumMod val="65000"/>
              <a:lumOff val="35000"/>
            </a:schemeClr>
          </a:solidFill>
          <a:ln>
            <a:noFill/>
          </a:ln>
        </p:spPr>
        <p:txBody>
          <a:bodyPr wrap="none">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fontAlgn="base">
              <a:spcBef>
                <a:spcPct val="0"/>
              </a:spcBef>
              <a:spcAft>
                <a:spcPct val="0"/>
              </a:spcAft>
            </a:pPr>
            <a:r>
              <a:rPr altLang="en-US" lang="zh-CN" sz="3200">
                <a:solidFill>
                  <a:prstClr val="white"/>
                </a:solidFill>
                <a:latin charset="-122" panose="02010609060101010101" typeface="仿宋"/>
                <a:ea charset="-122" panose="02010609060101010101" typeface="仿宋"/>
                <a:cs typeface="+mn-ea"/>
                <a:sym typeface="+mn-lt"/>
              </a:rPr>
              <a:t>工作指标完成情况</a:t>
            </a:r>
          </a:p>
        </p:txBody>
      </p:sp>
      <p:sp>
        <p:nvSpPr>
          <p:cNvPr id="3" name="文本框 32"/>
          <p:cNvSpPr txBox="1"/>
          <p:nvPr/>
        </p:nvSpPr>
        <p:spPr>
          <a:xfrm>
            <a:off x="1095251" y="2642067"/>
            <a:ext cx="5062120" cy="265176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1400">
                <a:latin charset="-122" panose="02010609060101010101" typeface="仿宋"/>
                <a:ea charset="-122" panose="02010609060101010101" typeface="仿宋"/>
                <a:cs typeface="+mn-ea"/>
                <a:sym typeface="+mn-lt"/>
              </a:rPr>
              <a:t>Lorem ipsum dolor sit amet, consectetur adipiscing elit. Donec luctus nibh sit amet sem vulputate venenatis bibendum orci pulvinar. Lorem ipsum dolor sit amet, consectetur adipiscing elit. Donec luctus nibh sit amet sem vulputate venenatis bibendum orci pulvinar. Lorem ipsum dolor sit amet, consectetur adipiscing elit. Donec luctus nibh sit amet sem vulputate venenatis bibendum orci pulvinar. </a:t>
            </a:r>
          </a:p>
        </p:txBody>
      </p:sp>
      <p:sp>
        <p:nvSpPr>
          <p:cNvPr id="11" name="文本框 32"/>
          <p:cNvSpPr txBox="1"/>
          <p:nvPr/>
        </p:nvSpPr>
        <p:spPr>
          <a:xfrm>
            <a:off x="6500606" y="4788655"/>
            <a:ext cx="4328639" cy="5486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1000">
                <a:cs typeface="+mn-ea"/>
                <a:sym typeface="+mn-lt"/>
              </a:rPr>
              <a:t>Lorem ipsum dolor sit amet, consectetur adipiscing elit. Donec luctus nibh sit amet sem vulputate venenatis bibendum orci pulvinar. </a:t>
            </a:r>
          </a:p>
        </p:txBody>
      </p:sp>
      <p:sp>
        <p:nvSpPr>
          <p:cNvPr id="13" name="同侧圆角矩形 81"/>
          <p:cNvSpPr/>
          <p:nvPr/>
        </p:nvSpPr>
        <p:spPr>
          <a:xfrm rot="5400000">
            <a:off x="7862746" y="1442263"/>
            <a:ext cx="315580" cy="2523757"/>
          </a:xfrm>
          <a:prstGeom prst="round2SameRect">
            <a:avLst>
              <a:gd fmla="val 50000" name="adj1"/>
              <a:gd fmla="val 0" name="adj2"/>
            </a:avLst>
          </a:prstGeom>
          <a:solidFill>
            <a:schemeClr val="bg1">
              <a:lumMod val="65000"/>
            </a:schemeClr>
          </a:solidFill>
          <a:ln algn="ctr" cap="flat" cmpd="sng" w="12700">
            <a:noFill/>
            <a:prstDash val="solid"/>
            <a:miter lim="800000"/>
          </a:ln>
          <a:effectLst>
            <a:outerShdw algn="tl" blurRad="50800" dir="2700000" dist="38100" rotWithShape="0">
              <a:prstClr val="black">
                <a:alpha val="40000"/>
              </a:prstClr>
            </a:outerShdw>
          </a:effectLst>
        </p:spPr>
        <p:txBody>
          <a:bodyPr anchor="ctr" bIns="60954" lIns="121908" rIns="121908" tIns="60954"/>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8565">
              <a:defRPr/>
            </a:pPr>
            <a:endParaRPr altLang="en-US" kern="0" lang="zh-CN" sz="1200">
              <a:solidFill>
                <a:srgbClr val="365129"/>
              </a:solidFill>
              <a:cs typeface="+mn-ea"/>
              <a:sym typeface="+mn-lt"/>
            </a:endParaRPr>
          </a:p>
        </p:txBody>
      </p:sp>
      <p:sp>
        <p:nvSpPr>
          <p:cNvPr id="14" name="同侧圆角矩形 82"/>
          <p:cNvSpPr/>
          <p:nvPr/>
        </p:nvSpPr>
        <p:spPr>
          <a:xfrm rot="5400000">
            <a:off x="7670973" y="2193738"/>
            <a:ext cx="313656" cy="2138287"/>
          </a:xfrm>
          <a:prstGeom prst="round2SameRect">
            <a:avLst>
              <a:gd fmla="val 50000" name="adj1"/>
              <a:gd fmla="val 0" name="adj2"/>
            </a:avLst>
          </a:prstGeom>
          <a:solidFill>
            <a:schemeClr val="tx1">
              <a:lumMod val="65000"/>
              <a:lumOff val="35000"/>
            </a:schemeClr>
          </a:solidFill>
          <a:ln algn="ctr" cap="flat" cmpd="sng" w="12700">
            <a:noFill/>
            <a:prstDash val="solid"/>
            <a:miter lim="800000"/>
          </a:ln>
          <a:effectLst>
            <a:outerShdw algn="tl" blurRad="50800" dir="2700000" dist="38100" rotWithShape="0">
              <a:prstClr val="black">
                <a:alpha val="40000"/>
              </a:prstClr>
            </a:outerShdw>
          </a:effectLst>
        </p:spPr>
        <p:txBody>
          <a:bodyPr anchor="ctr" bIns="60954" lIns="121908" rIns="121908" tIns="60954"/>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8565">
              <a:defRPr/>
            </a:pPr>
            <a:endParaRPr altLang="en-US" kern="0" lang="zh-CN" sz="1200">
              <a:solidFill>
                <a:srgbClr val="365129"/>
              </a:solidFill>
              <a:cs typeface="+mn-ea"/>
              <a:sym typeface="+mn-lt"/>
            </a:endParaRPr>
          </a:p>
        </p:txBody>
      </p:sp>
      <p:sp>
        <p:nvSpPr>
          <p:cNvPr id="15" name="同侧圆角矩形 83"/>
          <p:cNvSpPr/>
          <p:nvPr/>
        </p:nvSpPr>
        <p:spPr>
          <a:xfrm rot="5400000">
            <a:off x="7457359" y="2961323"/>
            <a:ext cx="313656" cy="1711059"/>
          </a:xfrm>
          <a:prstGeom prst="round2SameRect">
            <a:avLst>
              <a:gd fmla="val 50000" name="adj1"/>
              <a:gd fmla="val 0" name="adj2"/>
            </a:avLst>
          </a:prstGeom>
          <a:solidFill>
            <a:schemeClr val="bg1">
              <a:lumMod val="65000"/>
            </a:schemeClr>
          </a:solidFill>
          <a:ln algn="ctr" cap="flat" cmpd="sng" w="12700">
            <a:noFill/>
            <a:prstDash val="solid"/>
            <a:miter lim="800000"/>
          </a:ln>
          <a:effectLst>
            <a:outerShdw algn="tl" blurRad="50800" dir="2700000" dist="38100" rotWithShape="0">
              <a:prstClr val="black">
                <a:alpha val="40000"/>
              </a:prstClr>
            </a:outerShdw>
          </a:effectLst>
        </p:spPr>
        <p:txBody>
          <a:bodyPr anchor="ctr" bIns="60954" lIns="121908" rIns="121908" tIns="60954"/>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8565">
              <a:defRPr/>
            </a:pPr>
            <a:endParaRPr altLang="en-US" kern="0" lang="zh-CN" sz="1200">
              <a:solidFill>
                <a:srgbClr val="365129"/>
              </a:solidFill>
              <a:cs typeface="+mn-ea"/>
              <a:sym typeface="+mn-lt"/>
            </a:endParaRPr>
          </a:p>
        </p:txBody>
      </p:sp>
      <p:sp>
        <p:nvSpPr>
          <p:cNvPr id="16" name="同侧圆角矩形 84"/>
          <p:cNvSpPr/>
          <p:nvPr/>
        </p:nvSpPr>
        <p:spPr>
          <a:xfrm rot="5400000">
            <a:off x="7232501" y="3743958"/>
            <a:ext cx="313657" cy="1261344"/>
          </a:xfrm>
          <a:prstGeom prst="round2SameRect">
            <a:avLst>
              <a:gd fmla="val 50000" name="adj1"/>
              <a:gd fmla="val 0" name="adj2"/>
            </a:avLst>
          </a:prstGeom>
          <a:solidFill>
            <a:schemeClr val="tx1">
              <a:lumMod val="65000"/>
              <a:lumOff val="35000"/>
            </a:schemeClr>
          </a:solidFill>
          <a:ln algn="ctr" cap="flat" cmpd="sng" w="12700">
            <a:noFill/>
            <a:prstDash val="solid"/>
            <a:miter lim="800000"/>
          </a:ln>
          <a:effectLst>
            <a:outerShdw algn="tl" blurRad="50800" dir="2700000" dist="38100" rotWithShape="0">
              <a:prstClr val="black">
                <a:alpha val="40000"/>
              </a:prstClr>
            </a:outerShdw>
          </a:effectLst>
        </p:spPr>
        <p:txBody>
          <a:bodyPr anchor="ctr" bIns="60954" lIns="121908" rIns="121908" tIns="60954"/>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8565">
              <a:defRPr/>
            </a:pPr>
            <a:endParaRPr altLang="en-US" kern="0" lang="zh-CN" sz="1200">
              <a:solidFill>
                <a:srgbClr val="365129"/>
              </a:solidFill>
              <a:cs typeface="+mn-ea"/>
              <a:sym typeface="+mn-lt"/>
            </a:endParaRPr>
          </a:p>
        </p:txBody>
      </p:sp>
      <p:sp>
        <p:nvSpPr>
          <p:cNvPr id="17" name="同侧圆角矩形 85"/>
          <p:cNvSpPr/>
          <p:nvPr/>
        </p:nvSpPr>
        <p:spPr>
          <a:xfrm rot="5400000">
            <a:off x="8057086" y="692027"/>
            <a:ext cx="315580" cy="2912439"/>
          </a:xfrm>
          <a:prstGeom prst="round2SameRect">
            <a:avLst>
              <a:gd fmla="val 50000" name="adj1"/>
              <a:gd fmla="val 0" name="adj2"/>
            </a:avLst>
          </a:prstGeom>
          <a:solidFill>
            <a:schemeClr val="tx1">
              <a:lumMod val="65000"/>
              <a:lumOff val="35000"/>
            </a:schemeClr>
          </a:solidFill>
          <a:ln algn="ctr" cap="flat" cmpd="sng" w="12700">
            <a:noFill/>
            <a:prstDash val="solid"/>
            <a:miter lim="800000"/>
          </a:ln>
          <a:effectLst>
            <a:outerShdw algn="tl" blurRad="50800" dir="2700000" dist="38100" rotWithShape="0">
              <a:prstClr val="black">
                <a:alpha val="40000"/>
              </a:prstClr>
            </a:outerShdw>
          </a:effectLst>
        </p:spPr>
        <p:txBody>
          <a:bodyPr anchor="ctr" bIns="60954" lIns="121908" rIns="121908" tIns="60954"/>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8565">
              <a:defRPr/>
            </a:pPr>
            <a:endParaRPr altLang="en-US" kern="0" lang="zh-CN" sz="1200">
              <a:solidFill>
                <a:srgbClr val="365129"/>
              </a:solidFill>
              <a:cs typeface="+mn-ea"/>
              <a:sym typeface="+mn-lt"/>
            </a:endParaRPr>
          </a:p>
        </p:txBody>
      </p:sp>
      <p:sp>
        <p:nvSpPr>
          <p:cNvPr id="18" name="任意多边形 86"/>
          <p:cNvSpPr/>
          <p:nvPr/>
        </p:nvSpPr>
        <p:spPr>
          <a:xfrm>
            <a:off x="6500606" y="1988551"/>
            <a:ext cx="188452" cy="315580"/>
          </a:xfrm>
          <a:custGeom>
            <a:gdLst>
              <a:gd fmla="*/ 130015 w 280019" name="connsiteX0"/>
              <a:gd fmla="*/ 0 h 260031" name="connsiteY0"/>
              <a:gd fmla="*/ 280019 w 280019" name="connsiteX1"/>
              <a:gd fmla="*/ 0 h 260031" name="connsiteY1"/>
              <a:gd fmla="*/ 280019 w 280019" name="connsiteX2"/>
              <a:gd fmla="*/ 260031 h 260031" name="connsiteY2"/>
              <a:gd fmla="*/ 130015 w 280019" name="connsiteX3"/>
              <a:gd fmla="*/ 260031 h 260031" name="connsiteY3"/>
              <a:gd fmla="*/ 0 w 280019" name="connsiteX4"/>
              <a:gd fmla="*/ 130016 h 260031" name="connsiteY4"/>
              <a:gd fmla="*/ 130015 w 280019" name="connsiteX5"/>
              <a:gd fmla="*/ 0 h 26003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60031" w="280019">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tx1">
              <a:lumMod val="50000"/>
              <a:lumOff val="50000"/>
            </a:schemeClr>
          </a:solidFill>
          <a:ln algn="ctr" cap="flat" cmpd="sng" w="12700">
            <a:noFill/>
            <a:prstDash val="solid"/>
            <a:miter lim="800000"/>
          </a:ln>
          <a:effectLst>
            <a:outerShdw algn="tl" blurRad="50800" dir="2700000" dist="38100" rotWithShape="0">
              <a:prstClr val="black">
                <a:alpha val="40000"/>
              </a:prstClr>
            </a:outerShdw>
          </a:effectLst>
        </p:spPr>
        <p:txBody>
          <a:bodyPr anchor="ctr" bIns="60954" lIns="121908" rIns="121908" tIns="60954"/>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8565">
              <a:defRPr/>
            </a:pPr>
            <a:r>
              <a:rPr altLang="zh-CN" kern="0" lang="en-US" sz="1200">
                <a:solidFill>
                  <a:schemeClr val="bg1"/>
                </a:solidFill>
                <a:cs typeface="+mn-ea"/>
                <a:sym typeface="+mn-lt"/>
              </a:rPr>
              <a:t>A</a:t>
            </a:r>
          </a:p>
        </p:txBody>
      </p:sp>
      <p:sp>
        <p:nvSpPr>
          <p:cNvPr id="19" name="任意多边形 87"/>
          <p:cNvSpPr/>
          <p:nvPr/>
        </p:nvSpPr>
        <p:spPr>
          <a:xfrm>
            <a:off x="6500606" y="2540117"/>
            <a:ext cx="188452" cy="315580"/>
          </a:xfrm>
          <a:custGeom>
            <a:gdLst>
              <a:gd fmla="*/ 130015 w 280019" name="connsiteX0"/>
              <a:gd fmla="*/ 0 h 260031" name="connsiteY0"/>
              <a:gd fmla="*/ 280019 w 280019" name="connsiteX1"/>
              <a:gd fmla="*/ 0 h 260031" name="connsiteY1"/>
              <a:gd fmla="*/ 280019 w 280019" name="connsiteX2"/>
              <a:gd fmla="*/ 260031 h 260031" name="connsiteY2"/>
              <a:gd fmla="*/ 130015 w 280019" name="connsiteX3"/>
              <a:gd fmla="*/ 260031 h 260031" name="connsiteY3"/>
              <a:gd fmla="*/ 0 w 280019" name="connsiteX4"/>
              <a:gd fmla="*/ 130016 h 260031" name="connsiteY4"/>
              <a:gd fmla="*/ 130015 w 280019" name="connsiteX5"/>
              <a:gd fmla="*/ 0 h 26003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60031" w="280019">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tx1">
              <a:lumMod val="65000"/>
              <a:lumOff val="35000"/>
            </a:schemeClr>
          </a:solidFill>
          <a:ln algn="ctr" cap="flat" cmpd="sng" w="12700">
            <a:noFill/>
            <a:prstDash val="solid"/>
            <a:miter lim="800000"/>
          </a:ln>
          <a:effectLst>
            <a:outerShdw algn="tl" blurRad="50800" dir="2700000" dist="38100" rotWithShape="0">
              <a:prstClr val="black">
                <a:alpha val="40000"/>
              </a:prstClr>
            </a:outerShdw>
          </a:effectLst>
        </p:spPr>
        <p:txBody>
          <a:bodyPr anchor="ctr" bIns="60954" lIns="121908" rIns="121908" tIns="60954"/>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8565">
              <a:defRPr/>
            </a:pPr>
            <a:r>
              <a:rPr altLang="zh-CN" kern="0" lang="en-US" sz="1200">
                <a:solidFill>
                  <a:schemeClr val="bg1"/>
                </a:solidFill>
                <a:cs typeface="+mn-ea"/>
                <a:sym typeface="+mn-lt"/>
              </a:rPr>
              <a:t>B</a:t>
            </a:r>
          </a:p>
        </p:txBody>
      </p:sp>
      <p:sp>
        <p:nvSpPr>
          <p:cNvPr id="20" name="任意多边形 88"/>
          <p:cNvSpPr/>
          <p:nvPr/>
        </p:nvSpPr>
        <p:spPr>
          <a:xfrm>
            <a:off x="6500606" y="3095491"/>
            <a:ext cx="188452" cy="315580"/>
          </a:xfrm>
          <a:custGeom>
            <a:gdLst>
              <a:gd fmla="*/ 130015 w 280019" name="connsiteX0"/>
              <a:gd fmla="*/ 0 h 260031" name="connsiteY0"/>
              <a:gd fmla="*/ 280019 w 280019" name="connsiteX1"/>
              <a:gd fmla="*/ 0 h 260031" name="connsiteY1"/>
              <a:gd fmla="*/ 280019 w 280019" name="connsiteX2"/>
              <a:gd fmla="*/ 260031 h 260031" name="connsiteY2"/>
              <a:gd fmla="*/ 130015 w 280019" name="connsiteX3"/>
              <a:gd fmla="*/ 260031 h 260031" name="connsiteY3"/>
              <a:gd fmla="*/ 0 w 280019" name="connsiteX4"/>
              <a:gd fmla="*/ 130016 h 260031" name="connsiteY4"/>
              <a:gd fmla="*/ 130015 w 280019" name="connsiteX5"/>
              <a:gd fmla="*/ 0 h 26003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60031" w="280019">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tx1">
              <a:lumMod val="50000"/>
              <a:lumOff val="50000"/>
            </a:schemeClr>
          </a:solidFill>
          <a:ln algn="ctr" cap="flat" cmpd="sng" w="12700">
            <a:noFill/>
            <a:prstDash val="solid"/>
            <a:miter lim="800000"/>
          </a:ln>
          <a:effectLst>
            <a:outerShdw algn="tl" blurRad="50800" dir="2700000" dist="38100" rotWithShape="0">
              <a:prstClr val="black">
                <a:alpha val="40000"/>
              </a:prstClr>
            </a:outerShdw>
          </a:effectLst>
        </p:spPr>
        <p:txBody>
          <a:bodyPr anchor="ctr" bIns="60954" lIns="121908" rIns="121908" tIns="60954"/>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8565">
              <a:defRPr/>
            </a:pPr>
            <a:r>
              <a:rPr altLang="zh-CN" kern="0" lang="en-US" sz="1200">
                <a:solidFill>
                  <a:schemeClr val="bg1"/>
                </a:solidFill>
                <a:cs typeface="+mn-ea"/>
                <a:sym typeface="+mn-lt"/>
              </a:rPr>
              <a:t>C</a:t>
            </a:r>
          </a:p>
        </p:txBody>
      </p:sp>
      <p:sp>
        <p:nvSpPr>
          <p:cNvPr id="21" name="任意多边形 89"/>
          <p:cNvSpPr/>
          <p:nvPr/>
        </p:nvSpPr>
        <p:spPr>
          <a:xfrm>
            <a:off x="6500606" y="3647055"/>
            <a:ext cx="188452" cy="315580"/>
          </a:xfrm>
          <a:custGeom>
            <a:gdLst>
              <a:gd fmla="*/ 130015 w 280019" name="connsiteX0"/>
              <a:gd fmla="*/ 0 h 260031" name="connsiteY0"/>
              <a:gd fmla="*/ 280019 w 280019" name="connsiteX1"/>
              <a:gd fmla="*/ 0 h 260031" name="connsiteY1"/>
              <a:gd fmla="*/ 280019 w 280019" name="connsiteX2"/>
              <a:gd fmla="*/ 260031 h 260031" name="connsiteY2"/>
              <a:gd fmla="*/ 130015 w 280019" name="connsiteX3"/>
              <a:gd fmla="*/ 260031 h 260031" name="connsiteY3"/>
              <a:gd fmla="*/ 0 w 280019" name="connsiteX4"/>
              <a:gd fmla="*/ 130016 h 260031" name="connsiteY4"/>
              <a:gd fmla="*/ 130015 w 280019" name="connsiteX5"/>
              <a:gd fmla="*/ 0 h 26003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60031" w="280019">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tx1">
              <a:lumMod val="65000"/>
              <a:lumOff val="35000"/>
            </a:schemeClr>
          </a:solidFill>
          <a:ln algn="ctr" cap="flat" cmpd="sng" w="12700">
            <a:noFill/>
            <a:prstDash val="solid"/>
            <a:miter lim="800000"/>
          </a:ln>
          <a:effectLst>
            <a:outerShdw algn="tl" blurRad="50800" dir="2700000" dist="38100" rotWithShape="0">
              <a:prstClr val="black">
                <a:alpha val="40000"/>
              </a:prstClr>
            </a:outerShdw>
          </a:effectLst>
        </p:spPr>
        <p:txBody>
          <a:bodyPr anchor="ctr" bIns="60954" lIns="121908" rIns="121908" tIns="60954"/>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8565">
              <a:defRPr/>
            </a:pPr>
            <a:r>
              <a:rPr altLang="zh-CN" kern="0" lang="en-US" sz="1200">
                <a:solidFill>
                  <a:schemeClr val="bg1"/>
                </a:solidFill>
                <a:cs typeface="+mn-ea"/>
                <a:sym typeface="+mn-lt"/>
              </a:rPr>
              <a:t>D</a:t>
            </a:r>
          </a:p>
        </p:txBody>
      </p:sp>
      <p:sp>
        <p:nvSpPr>
          <p:cNvPr id="22" name="任意多边形 90"/>
          <p:cNvSpPr/>
          <p:nvPr/>
        </p:nvSpPr>
        <p:spPr>
          <a:xfrm>
            <a:off x="6500606" y="4202427"/>
            <a:ext cx="188452" cy="315580"/>
          </a:xfrm>
          <a:custGeom>
            <a:gdLst>
              <a:gd fmla="*/ 130015 w 280019" name="connsiteX0"/>
              <a:gd fmla="*/ 0 h 260031" name="connsiteY0"/>
              <a:gd fmla="*/ 280019 w 280019" name="connsiteX1"/>
              <a:gd fmla="*/ 0 h 260031" name="connsiteY1"/>
              <a:gd fmla="*/ 280019 w 280019" name="connsiteX2"/>
              <a:gd fmla="*/ 260031 h 260031" name="connsiteY2"/>
              <a:gd fmla="*/ 130015 w 280019" name="connsiteX3"/>
              <a:gd fmla="*/ 260031 h 260031" name="connsiteY3"/>
              <a:gd fmla="*/ 0 w 280019" name="connsiteX4"/>
              <a:gd fmla="*/ 130016 h 260031" name="connsiteY4"/>
              <a:gd fmla="*/ 130015 w 280019" name="connsiteX5"/>
              <a:gd fmla="*/ 0 h 26003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60031" w="280019">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tx1">
              <a:lumMod val="50000"/>
              <a:lumOff val="50000"/>
            </a:schemeClr>
          </a:solidFill>
          <a:ln algn="ctr" cap="flat" cmpd="sng" w="12700">
            <a:noFill/>
            <a:prstDash val="solid"/>
            <a:miter lim="800000"/>
          </a:ln>
          <a:effectLst>
            <a:outerShdw algn="tl" blurRad="50800" dir="2700000" dist="38100" rotWithShape="0">
              <a:prstClr val="black">
                <a:alpha val="40000"/>
              </a:prstClr>
            </a:outerShdw>
          </a:effectLst>
        </p:spPr>
        <p:txBody>
          <a:bodyPr anchor="ctr" bIns="60954" lIns="121908" rIns="121908" tIns="60954"/>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8565">
              <a:defRPr/>
            </a:pPr>
            <a:r>
              <a:rPr altLang="zh-CN" kern="0" lang="en-US" sz="1200">
                <a:solidFill>
                  <a:schemeClr val="bg1"/>
                </a:solidFill>
                <a:cs typeface="+mn-ea"/>
                <a:sym typeface="+mn-lt"/>
              </a:rPr>
              <a:t>E</a:t>
            </a:r>
          </a:p>
        </p:txBody>
      </p:sp>
      <p:sp>
        <p:nvSpPr>
          <p:cNvPr id="23" name="文本框 54"/>
          <p:cNvSpPr txBox="1">
            <a:spLocks noChangeArrowheads="1"/>
          </p:cNvSpPr>
          <p:nvPr/>
        </p:nvSpPr>
        <p:spPr bwMode="auto">
          <a:xfrm>
            <a:off x="9655062" y="1934671"/>
            <a:ext cx="817589" cy="446432"/>
          </a:xfrm>
          <a:prstGeom prst="rect">
            <a:avLst/>
          </a:prstGeom>
          <a:noFill/>
          <a:ln>
            <a:noFill/>
          </a:ln>
        </p:spPr>
        <p:txBody>
          <a:bodyPr anchor="ctr" bIns="60954" lIns="121908" rIns="121908" tIns="60954"/>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eaLnBrk="1" hangingPunct="1"/>
            <a:r>
              <a:rPr altLang="zh-CN" b="1" lang="en-US" sz="1400">
                <a:latin typeface="+mn-lt"/>
                <a:ea typeface="+mn-ea"/>
                <a:cs typeface="+mn-ea"/>
                <a:sym typeface="+mn-lt"/>
              </a:rPr>
              <a:t>100%</a:t>
            </a:r>
          </a:p>
        </p:txBody>
      </p:sp>
      <p:sp>
        <p:nvSpPr>
          <p:cNvPr id="24" name="文本框 55"/>
          <p:cNvSpPr txBox="1">
            <a:spLocks noChangeArrowheads="1"/>
          </p:cNvSpPr>
          <p:nvPr/>
        </p:nvSpPr>
        <p:spPr bwMode="auto">
          <a:xfrm>
            <a:off x="9655062" y="2505467"/>
            <a:ext cx="817589" cy="446432"/>
          </a:xfrm>
          <a:prstGeom prst="rect">
            <a:avLst/>
          </a:prstGeom>
          <a:noFill/>
          <a:ln>
            <a:noFill/>
          </a:ln>
        </p:spPr>
        <p:txBody>
          <a:bodyPr anchor="ctr" bIns="60954" lIns="121908" rIns="121908" tIns="60954"/>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a:r>
              <a:rPr altLang="zh-CN" b="1" lang="en-US" sz="1400">
                <a:latin typeface="+mn-lt"/>
                <a:ea typeface="+mn-ea"/>
                <a:cs typeface="+mn-ea"/>
                <a:sym typeface="+mn-lt"/>
              </a:rPr>
              <a:t>99%</a:t>
            </a:r>
          </a:p>
        </p:txBody>
      </p:sp>
      <p:sp>
        <p:nvSpPr>
          <p:cNvPr id="25" name="文本框 56"/>
          <p:cNvSpPr txBox="1">
            <a:spLocks noChangeArrowheads="1"/>
          </p:cNvSpPr>
          <p:nvPr/>
        </p:nvSpPr>
        <p:spPr bwMode="auto">
          <a:xfrm>
            <a:off x="9655062" y="3076264"/>
            <a:ext cx="817589" cy="446432"/>
          </a:xfrm>
          <a:prstGeom prst="rect">
            <a:avLst/>
          </a:prstGeom>
          <a:noFill/>
          <a:ln>
            <a:noFill/>
          </a:ln>
        </p:spPr>
        <p:txBody>
          <a:bodyPr anchor="ctr" bIns="60954" lIns="121908" rIns="121908" tIns="60954"/>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a:r>
              <a:rPr altLang="zh-CN" b="1" lang="en-US" sz="1400">
                <a:latin typeface="+mn-lt"/>
                <a:ea typeface="+mn-ea"/>
                <a:cs typeface="+mn-ea"/>
                <a:sym typeface="+mn-lt"/>
              </a:rPr>
              <a:t>75%</a:t>
            </a:r>
          </a:p>
        </p:txBody>
      </p:sp>
      <p:sp>
        <p:nvSpPr>
          <p:cNvPr id="26" name="文本框 57"/>
          <p:cNvSpPr txBox="1">
            <a:spLocks noChangeArrowheads="1"/>
          </p:cNvSpPr>
          <p:nvPr/>
        </p:nvSpPr>
        <p:spPr bwMode="auto">
          <a:xfrm>
            <a:off x="9655062" y="3647061"/>
            <a:ext cx="817589" cy="446432"/>
          </a:xfrm>
          <a:prstGeom prst="rect">
            <a:avLst/>
          </a:prstGeom>
          <a:noFill/>
          <a:ln>
            <a:noFill/>
          </a:ln>
        </p:spPr>
        <p:txBody>
          <a:bodyPr anchor="ctr" bIns="60954" lIns="121908" rIns="121908" tIns="60954"/>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a:r>
              <a:rPr altLang="zh-CN" b="1" lang="en-US" sz="1400">
                <a:latin typeface="+mn-lt"/>
                <a:ea typeface="+mn-ea"/>
                <a:cs typeface="+mn-ea"/>
                <a:sym typeface="+mn-lt"/>
              </a:rPr>
              <a:t>59%</a:t>
            </a:r>
          </a:p>
        </p:txBody>
      </p:sp>
      <p:sp>
        <p:nvSpPr>
          <p:cNvPr id="27" name="文本框 58"/>
          <p:cNvSpPr txBox="1">
            <a:spLocks noChangeArrowheads="1"/>
          </p:cNvSpPr>
          <p:nvPr/>
        </p:nvSpPr>
        <p:spPr bwMode="auto">
          <a:xfrm>
            <a:off x="9655062" y="4217858"/>
            <a:ext cx="817589" cy="446432"/>
          </a:xfrm>
          <a:prstGeom prst="rect">
            <a:avLst/>
          </a:prstGeom>
          <a:noFill/>
          <a:ln>
            <a:noFill/>
          </a:ln>
        </p:spPr>
        <p:txBody>
          <a:bodyPr anchor="ctr" bIns="60954" lIns="121908" rIns="121908" tIns="60954"/>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a:r>
              <a:rPr altLang="zh-CN" b="1" lang="en-US" sz="1400">
                <a:latin typeface="+mn-lt"/>
                <a:ea typeface="+mn-ea"/>
                <a:cs typeface="+mn-ea"/>
                <a:sym typeface="+mn-lt"/>
              </a:rPr>
              <a:t>45%</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blinds(horizontal)" transition="in">
                                      <p:cBhvr>
                                        <p:cTn dur="500" id="7"/>
                                        <p:tgtEl>
                                          <p:spTgt spid="2"/>
                                        </p:tgtEl>
                                      </p:cBhvr>
                                    </p:animEffect>
                                  </p:childTnLst>
                                </p:cTn>
                              </p:par>
                              <p:par>
                                <p:cTn fill="hold" grpId="0" id="8" nodeType="withEffect" presetClass="entr" presetID="3" presetSubtype="10">
                                  <p:stCondLst>
                                    <p:cond delay="0"/>
                                  </p:stCondLst>
                                  <p:childTnLst>
                                    <p:set>
                                      <p:cBhvr>
                                        <p:cTn dur="1" fill="hold" id="9">
                                          <p:stCondLst>
                                            <p:cond delay="0"/>
                                          </p:stCondLst>
                                        </p:cTn>
                                        <p:tgtEl>
                                          <p:spTgt spid="3"/>
                                        </p:tgtEl>
                                        <p:attrNameLst>
                                          <p:attrName>style.visibility</p:attrName>
                                        </p:attrNameLst>
                                      </p:cBhvr>
                                      <p:to>
                                        <p:strVal val="visible"/>
                                      </p:to>
                                    </p:set>
                                    <p:animEffect filter="blinds(horizontal)" transition="in">
                                      <p:cBhvr>
                                        <p:cTn dur="500" id="10"/>
                                        <p:tgtEl>
                                          <p:spTgt spid="3"/>
                                        </p:tgtEl>
                                      </p:cBhvr>
                                    </p:animEffect>
                                  </p:childTnLst>
                                </p:cTn>
                              </p:par>
                            </p:childTnLst>
                          </p:cTn>
                        </p:par>
                        <p:par>
                          <p:cTn fill="hold" id="11" nodeType="afterGroup">
                            <p:stCondLst>
                              <p:cond delay="500"/>
                            </p:stCondLst>
                            <p:childTnLst>
                              <p:par>
                                <p:cTn fill="hold" grpId="0" id="12" nodeType="afterEffect" presetClass="entr" presetID="29" presetSubtype="0">
                                  <p:stCondLst>
                                    <p:cond delay="0"/>
                                  </p:stCondLst>
                                  <p:childTnLst>
                                    <p:set>
                                      <p:cBhvr>
                                        <p:cTn dur="1" fill="hold" id="13">
                                          <p:stCondLst>
                                            <p:cond delay="0"/>
                                          </p:stCondLst>
                                        </p:cTn>
                                        <p:tgtEl>
                                          <p:spTgt spid="11"/>
                                        </p:tgtEl>
                                        <p:attrNameLst>
                                          <p:attrName>style.visibility</p:attrName>
                                        </p:attrNameLst>
                                      </p:cBhvr>
                                      <p:to>
                                        <p:strVal val="visible"/>
                                      </p:to>
                                    </p:set>
                                    <p:anim calcmode="lin" valueType="num">
                                      <p:cBhvr>
                                        <p:cTn dur="1000" fill="hold" id="14"/>
                                        <p:tgtEl>
                                          <p:spTgt spid="11"/>
                                        </p:tgtEl>
                                        <p:attrNameLst>
                                          <p:attrName>ppt_x</p:attrName>
                                        </p:attrNameLst>
                                      </p:cBhvr>
                                      <p:tavLst>
                                        <p:tav tm="0">
                                          <p:val>
                                            <p:strVal val="#ppt_x-.2"/>
                                          </p:val>
                                        </p:tav>
                                        <p:tav tm="100000">
                                          <p:val>
                                            <p:strVal val="#ppt_x"/>
                                          </p:val>
                                        </p:tav>
                                      </p:tavLst>
                                    </p:anim>
                                    <p:anim calcmode="lin" valueType="num">
                                      <p:cBhvr>
                                        <p:cTn dur="1000" fill="hold" id="15"/>
                                        <p:tgtEl>
                                          <p:spTgt spid="11"/>
                                        </p:tgtEl>
                                        <p:attrNameLst>
                                          <p:attrName>ppt_y</p:attrName>
                                        </p:attrNameLst>
                                      </p:cBhvr>
                                      <p:tavLst>
                                        <p:tav tm="0">
                                          <p:val>
                                            <p:strVal val="#ppt_y"/>
                                          </p:val>
                                        </p:tav>
                                        <p:tav tm="100000">
                                          <p:val>
                                            <p:strVal val="#ppt_y"/>
                                          </p:val>
                                        </p:tav>
                                      </p:tavLst>
                                    </p:anim>
                                    <p:animEffect filter="wipe(right)" prLst="gradientSize: 0.1" transition="in">
                                      <p:cBhvr>
                                        <p:cTn dur="1000" id="16"/>
                                        <p:tgtEl>
                                          <p:spTgt spid="11"/>
                                        </p:tgtEl>
                                      </p:cBhvr>
                                    </p:animEffect>
                                  </p:childTnLst>
                                </p:cTn>
                              </p:par>
                              <p:par>
                                <p:cTn fill="hold" grpId="0" id="17" nodeType="withEffect" presetClass="entr" presetID="29" presetSubtype="0">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p:cTn dur="1000" fill="hold" id="19"/>
                                        <p:tgtEl>
                                          <p:spTgt spid="13"/>
                                        </p:tgtEl>
                                        <p:attrNameLst>
                                          <p:attrName>ppt_x</p:attrName>
                                        </p:attrNameLst>
                                      </p:cBhvr>
                                      <p:tavLst>
                                        <p:tav tm="0">
                                          <p:val>
                                            <p:strVal val="#ppt_x-.2"/>
                                          </p:val>
                                        </p:tav>
                                        <p:tav tm="100000">
                                          <p:val>
                                            <p:strVal val="#ppt_x"/>
                                          </p:val>
                                        </p:tav>
                                      </p:tavLst>
                                    </p:anim>
                                    <p:anim calcmode="lin" valueType="num">
                                      <p:cBhvr>
                                        <p:cTn dur="1000" fill="hold" id="20"/>
                                        <p:tgtEl>
                                          <p:spTgt spid="13"/>
                                        </p:tgtEl>
                                        <p:attrNameLst>
                                          <p:attrName>ppt_y</p:attrName>
                                        </p:attrNameLst>
                                      </p:cBhvr>
                                      <p:tavLst>
                                        <p:tav tm="0">
                                          <p:val>
                                            <p:strVal val="#ppt_y"/>
                                          </p:val>
                                        </p:tav>
                                        <p:tav tm="100000">
                                          <p:val>
                                            <p:strVal val="#ppt_y"/>
                                          </p:val>
                                        </p:tav>
                                      </p:tavLst>
                                    </p:anim>
                                    <p:animEffect filter="wipe(right)" prLst="gradientSize: 0.1" transition="in">
                                      <p:cBhvr>
                                        <p:cTn dur="1000" id="21"/>
                                        <p:tgtEl>
                                          <p:spTgt spid="13"/>
                                        </p:tgtEl>
                                      </p:cBhvr>
                                    </p:animEffect>
                                  </p:childTnLst>
                                </p:cTn>
                              </p:par>
                              <p:par>
                                <p:cTn fill="hold" grpId="0" id="22" nodeType="withEffect" presetClass="entr" presetID="29" presetSubtype="0">
                                  <p:stCondLst>
                                    <p:cond delay="0"/>
                                  </p:stCondLst>
                                  <p:childTnLst>
                                    <p:set>
                                      <p:cBhvr>
                                        <p:cTn dur="1" fill="hold" id="23">
                                          <p:stCondLst>
                                            <p:cond delay="0"/>
                                          </p:stCondLst>
                                        </p:cTn>
                                        <p:tgtEl>
                                          <p:spTgt spid="14"/>
                                        </p:tgtEl>
                                        <p:attrNameLst>
                                          <p:attrName>style.visibility</p:attrName>
                                        </p:attrNameLst>
                                      </p:cBhvr>
                                      <p:to>
                                        <p:strVal val="visible"/>
                                      </p:to>
                                    </p:set>
                                    <p:anim calcmode="lin" valueType="num">
                                      <p:cBhvr>
                                        <p:cTn dur="1000" fill="hold" id="24"/>
                                        <p:tgtEl>
                                          <p:spTgt spid="14"/>
                                        </p:tgtEl>
                                        <p:attrNameLst>
                                          <p:attrName>ppt_x</p:attrName>
                                        </p:attrNameLst>
                                      </p:cBhvr>
                                      <p:tavLst>
                                        <p:tav tm="0">
                                          <p:val>
                                            <p:strVal val="#ppt_x-.2"/>
                                          </p:val>
                                        </p:tav>
                                        <p:tav tm="100000">
                                          <p:val>
                                            <p:strVal val="#ppt_x"/>
                                          </p:val>
                                        </p:tav>
                                      </p:tavLst>
                                    </p:anim>
                                    <p:anim calcmode="lin" valueType="num">
                                      <p:cBhvr>
                                        <p:cTn dur="1000" fill="hold" id="25"/>
                                        <p:tgtEl>
                                          <p:spTgt spid="14"/>
                                        </p:tgtEl>
                                        <p:attrNameLst>
                                          <p:attrName>ppt_y</p:attrName>
                                        </p:attrNameLst>
                                      </p:cBhvr>
                                      <p:tavLst>
                                        <p:tav tm="0">
                                          <p:val>
                                            <p:strVal val="#ppt_y"/>
                                          </p:val>
                                        </p:tav>
                                        <p:tav tm="100000">
                                          <p:val>
                                            <p:strVal val="#ppt_y"/>
                                          </p:val>
                                        </p:tav>
                                      </p:tavLst>
                                    </p:anim>
                                    <p:animEffect filter="wipe(right)" prLst="gradientSize: 0.1" transition="in">
                                      <p:cBhvr>
                                        <p:cTn dur="1000" id="26"/>
                                        <p:tgtEl>
                                          <p:spTgt spid="14"/>
                                        </p:tgtEl>
                                      </p:cBhvr>
                                    </p:animEffect>
                                  </p:childTnLst>
                                </p:cTn>
                              </p:par>
                              <p:par>
                                <p:cTn fill="hold" grpId="0" id="27" nodeType="withEffect" presetClass="entr" presetID="29" presetSubtype="0">
                                  <p:stCondLst>
                                    <p:cond delay="0"/>
                                  </p:stCondLst>
                                  <p:childTnLst>
                                    <p:set>
                                      <p:cBhvr>
                                        <p:cTn dur="1" fill="hold" id="28">
                                          <p:stCondLst>
                                            <p:cond delay="0"/>
                                          </p:stCondLst>
                                        </p:cTn>
                                        <p:tgtEl>
                                          <p:spTgt spid="15"/>
                                        </p:tgtEl>
                                        <p:attrNameLst>
                                          <p:attrName>style.visibility</p:attrName>
                                        </p:attrNameLst>
                                      </p:cBhvr>
                                      <p:to>
                                        <p:strVal val="visible"/>
                                      </p:to>
                                    </p:set>
                                    <p:anim calcmode="lin" valueType="num">
                                      <p:cBhvr>
                                        <p:cTn dur="1000" fill="hold" id="29"/>
                                        <p:tgtEl>
                                          <p:spTgt spid="15"/>
                                        </p:tgtEl>
                                        <p:attrNameLst>
                                          <p:attrName>ppt_x</p:attrName>
                                        </p:attrNameLst>
                                      </p:cBhvr>
                                      <p:tavLst>
                                        <p:tav tm="0">
                                          <p:val>
                                            <p:strVal val="#ppt_x-.2"/>
                                          </p:val>
                                        </p:tav>
                                        <p:tav tm="100000">
                                          <p:val>
                                            <p:strVal val="#ppt_x"/>
                                          </p:val>
                                        </p:tav>
                                      </p:tavLst>
                                    </p:anim>
                                    <p:anim calcmode="lin" valueType="num">
                                      <p:cBhvr>
                                        <p:cTn dur="1000" fill="hold" id="30"/>
                                        <p:tgtEl>
                                          <p:spTgt spid="15"/>
                                        </p:tgtEl>
                                        <p:attrNameLst>
                                          <p:attrName>ppt_y</p:attrName>
                                        </p:attrNameLst>
                                      </p:cBhvr>
                                      <p:tavLst>
                                        <p:tav tm="0">
                                          <p:val>
                                            <p:strVal val="#ppt_y"/>
                                          </p:val>
                                        </p:tav>
                                        <p:tav tm="100000">
                                          <p:val>
                                            <p:strVal val="#ppt_y"/>
                                          </p:val>
                                        </p:tav>
                                      </p:tavLst>
                                    </p:anim>
                                    <p:animEffect filter="wipe(right)" prLst="gradientSize: 0.1" transition="in">
                                      <p:cBhvr>
                                        <p:cTn dur="1000" id="31"/>
                                        <p:tgtEl>
                                          <p:spTgt spid="15"/>
                                        </p:tgtEl>
                                      </p:cBhvr>
                                    </p:animEffect>
                                  </p:childTnLst>
                                </p:cTn>
                              </p:par>
                              <p:par>
                                <p:cTn fill="hold" grpId="0" id="32" nodeType="withEffect" presetClass="entr" presetID="29" presetSubtype="0">
                                  <p:stCondLst>
                                    <p:cond delay="0"/>
                                  </p:stCondLst>
                                  <p:childTnLst>
                                    <p:set>
                                      <p:cBhvr>
                                        <p:cTn dur="1" fill="hold" id="33">
                                          <p:stCondLst>
                                            <p:cond delay="0"/>
                                          </p:stCondLst>
                                        </p:cTn>
                                        <p:tgtEl>
                                          <p:spTgt spid="16"/>
                                        </p:tgtEl>
                                        <p:attrNameLst>
                                          <p:attrName>style.visibility</p:attrName>
                                        </p:attrNameLst>
                                      </p:cBhvr>
                                      <p:to>
                                        <p:strVal val="visible"/>
                                      </p:to>
                                    </p:set>
                                    <p:anim calcmode="lin" valueType="num">
                                      <p:cBhvr>
                                        <p:cTn dur="1000" fill="hold" id="34"/>
                                        <p:tgtEl>
                                          <p:spTgt spid="16"/>
                                        </p:tgtEl>
                                        <p:attrNameLst>
                                          <p:attrName>ppt_x</p:attrName>
                                        </p:attrNameLst>
                                      </p:cBhvr>
                                      <p:tavLst>
                                        <p:tav tm="0">
                                          <p:val>
                                            <p:strVal val="#ppt_x-.2"/>
                                          </p:val>
                                        </p:tav>
                                        <p:tav tm="100000">
                                          <p:val>
                                            <p:strVal val="#ppt_x"/>
                                          </p:val>
                                        </p:tav>
                                      </p:tavLst>
                                    </p:anim>
                                    <p:anim calcmode="lin" valueType="num">
                                      <p:cBhvr>
                                        <p:cTn dur="1000" fill="hold" id="35"/>
                                        <p:tgtEl>
                                          <p:spTgt spid="16"/>
                                        </p:tgtEl>
                                        <p:attrNameLst>
                                          <p:attrName>ppt_y</p:attrName>
                                        </p:attrNameLst>
                                      </p:cBhvr>
                                      <p:tavLst>
                                        <p:tav tm="0">
                                          <p:val>
                                            <p:strVal val="#ppt_y"/>
                                          </p:val>
                                        </p:tav>
                                        <p:tav tm="100000">
                                          <p:val>
                                            <p:strVal val="#ppt_y"/>
                                          </p:val>
                                        </p:tav>
                                      </p:tavLst>
                                    </p:anim>
                                    <p:animEffect filter="wipe(right)" prLst="gradientSize: 0.1" transition="in">
                                      <p:cBhvr>
                                        <p:cTn dur="1000" id="36"/>
                                        <p:tgtEl>
                                          <p:spTgt spid="16"/>
                                        </p:tgtEl>
                                      </p:cBhvr>
                                    </p:animEffect>
                                  </p:childTnLst>
                                </p:cTn>
                              </p:par>
                              <p:par>
                                <p:cTn fill="hold" grpId="0" id="37" nodeType="withEffect" presetClass="entr" presetID="29" presetSubtype="0">
                                  <p:stCondLst>
                                    <p:cond delay="0"/>
                                  </p:stCondLst>
                                  <p:childTnLst>
                                    <p:set>
                                      <p:cBhvr>
                                        <p:cTn dur="1" fill="hold" id="38">
                                          <p:stCondLst>
                                            <p:cond delay="0"/>
                                          </p:stCondLst>
                                        </p:cTn>
                                        <p:tgtEl>
                                          <p:spTgt spid="17"/>
                                        </p:tgtEl>
                                        <p:attrNameLst>
                                          <p:attrName>style.visibility</p:attrName>
                                        </p:attrNameLst>
                                      </p:cBhvr>
                                      <p:to>
                                        <p:strVal val="visible"/>
                                      </p:to>
                                    </p:set>
                                    <p:anim calcmode="lin" valueType="num">
                                      <p:cBhvr>
                                        <p:cTn dur="1000" fill="hold" id="39"/>
                                        <p:tgtEl>
                                          <p:spTgt spid="17"/>
                                        </p:tgtEl>
                                        <p:attrNameLst>
                                          <p:attrName>ppt_x</p:attrName>
                                        </p:attrNameLst>
                                      </p:cBhvr>
                                      <p:tavLst>
                                        <p:tav tm="0">
                                          <p:val>
                                            <p:strVal val="#ppt_x-.2"/>
                                          </p:val>
                                        </p:tav>
                                        <p:tav tm="100000">
                                          <p:val>
                                            <p:strVal val="#ppt_x"/>
                                          </p:val>
                                        </p:tav>
                                      </p:tavLst>
                                    </p:anim>
                                    <p:anim calcmode="lin" valueType="num">
                                      <p:cBhvr>
                                        <p:cTn dur="1000" fill="hold" id="40"/>
                                        <p:tgtEl>
                                          <p:spTgt spid="17"/>
                                        </p:tgtEl>
                                        <p:attrNameLst>
                                          <p:attrName>ppt_y</p:attrName>
                                        </p:attrNameLst>
                                      </p:cBhvr>
                                      <p:tavLst>
                                        <p:tav tm="0">
                                          <p:val>
                                            <p:strVal val="#ppt_y"/>
                                          </p:val>
                                        </p:tav>
                                        <p:tav tm="100000">
                                          <p:val>
                                            <p:strVal val="#ppt_y"/>
                                          </p:val>
                                        </p:tav>
                                      </p:tavLst>
                                    </p:anim>
                                    <p:animEffect filter="wipe(right)" prLst="gradientSize: 0.1" transition="in">
                                      <p:cBhvr>
                                        <p:cTn dur="1000" id="41"/>
                                        <p:tgtEl>
                                          <p:spTgt spid="17"/>
                                        </p:tgtEl>
                                      </p:cBhvr>
                                    </p:animEffect>
                                  </p:childTnLst>
                                </p:cTn>
                              </p:par>
                              <p:par>
                                <p:cTn fill="hold" grpId="0" id="42" nodeType="withEffect" presetClass="entr" presetID="29" presetSubtype="0">
                                  <p:stCondLst>
                                    <p:cond delay="0"/>
                                  </p:stCondLst>
                                  <p:childTnLst>
                                    <p:set>
                                      <p:cBhvr>
                                        <p:cTn dur="1" fill="hold" id="43">
                                          <p:stCondLst>
                                            <p:cond delay="0"/>
                                          </p:stCondLst>
                                        </p:cTn>
                                        <p:tgtEl>
                                          <p:spTgt spid="18"/>
                                        </p:tgtEl>
                                        <p:attrNameLst>
                                          <p:attrName>style.visibility</p:attrName>
                                        </p:attrNameLst>
                                      </p:cBhvr>
                                      <p:to>
                                        <p:strVal val="visible"/>
                                      </p:to>
                                    </p:set>
                                    <p:anim calcmode="lin" valueType="num">
                                      <p:cBhvr>
                                        <p:cTn dur="1000" fill="hold" id="44"/>
                                        <p:tgtEl>
                                          <p:spTgt spid="18"/>
                                        </p:tgtEl>
                                        <p:attrNameLst>
                                          <p:attrName>ppt_x</p:attrName>
                                        </p:attrNameLst>
                                      </p:cBhvr>
                                      <p:tavLst>
                                        <p:tav tm="0">
                                          <p:val>
                                            <p:strVal val="#ppt_x-.2"/>
                                          </p:val>
                                        </p:tav>
                                        <p:tav tm="100000">
                                          <p:val>
                                            <p:strVal val="#ppt_x"/>
                                          </p:val>
                                        </p:tav>
                                      </p:tavLst>
                                    </p:anim>
                                    <p:anim calcmode="lin" valueType="num">
                                      <p:cBhvr>
                                        <p:cTn dur="1000" fill="hold" id="45"/>
                                        <p:tgtEl>
                                          <p:spTgt spid="18"/>
                                        </p:tgtEl>
                                        <p:attrNameLst>
                                          <p:attrName>ppt_y</p:attrName>
                                        </p:attrNameLst>
                                      </p:cBhvr>
                                      <p:tavLst>
                                        <p:tav tm="0">
                                          <p:val>
                                            <p:strVal val="#ppt_y"/>
                                          </p:val>
                                        </p:tav>
                                        <p:tav tm="100000">
                                          <p:val>
                                            <p:strVal val="#ppt_y"/>
                                          </p:val>
                                        </p:tav>
                                      </p:tavLst>
                                    </p:anim>
                                    <p:animEffect filter="wipe(right)" prLst="gradientSize: 0.1" transition="in">
                                      <p:cBhvr>
                                        <p:cTn dur="1000" id="46"/>
                                        <p:tgtEl>
                                          <p:spTgt spid="18"/>
                                        </p:tgtEl>
                                      </p:cBhvr>
                                    </p:animEffect>
                                  </p:childTnLst>
                                </p:cTn>
                              </p:par>
                              <p:par>
                                <p:cTn fill="hold" grpId="0" id="47" nodeType="withEffect" presetClass="entr" presetID="29" presetSubtype="0">
                                  <p:stCondLst>
                                    <p:cond delay="0"/>
                                  </p:stCondLst>
                                  <p:childTnLst>
                                    <p:set>
                                      <p:cBhvr>
                                        <p:cTn dur="1" fill="hold" id="48">
                                          <p:stCondLst>
                                            <p:cond delay="0"/>
                                          </p:stCondLst>
                                        </p:cTn>
                                        <p:tgtEl>
                                          <p:spTgt spid="19"/>
                                        </p:tgtEl>
                                        <p:attrNameLst>
                                          <p:attrName>style.visibility</p:attrName>
                                        </p:attrNameLst>
                                      </p:cBhvr>
                                      <p:to>
                                        <p:strVal val="visible"/>
                                      </p:to>
                                    </p:set>
                                    <p:anim calcmode="lin" valueType="num">
                                      <p:cBhvr>
                                        <p:cTn dur="1000" fill="hold" id="49"/>
                                        <p:tgtEl>
                                          <p:spTgt spid="19"/>
                                        </p:tgtEl>
                                        <p:attrNameLst>
                                          <p:attrName>ppt_x</p:attrName>
                                        </p:attrNameLst>
                                      </p:cBhvr>
                                      <p:tavLst>
                                        <p:tav tm="0">
                                          <p:val>
                                            <p:strVal val="#ppt_x-.2"/>
                                          </p:val>
                                        </p:tav>
                                        <p:tav tm="100000">
                                          <p:val>
                                            <p:strVal val="#ppt_x"/>
                                          </p:val>
                                        </p:tav>
                                      </p:tavLst>
                                    </p:anim>
                                    <p:anim calcmode="lin" valueType="num">
                                      <p:cBhvr>
                                        <p:cTn dur="1000" fill="hold" id="50"/>
                                        <p:tgtEl>
                                          <p:spTgt spid="19"/>
                                        </p:tgtEl>
                                        <p:attrNameLst>
                                          <p:attrName>ppt_y</p:attrName>
                                        </p:attrNameLst>
                                      </p:cBhvr>
                                      <p:tavLst>
                                        <p:tav tm="0">
                                          <p:val>
                                            <p:strVal val="#ppt_y"/>
                                          </p:val>
                                        </p:tav>
                                        <p:tav tm="100000">
                                          <p:val>
                                            <p:strVal val="#ppt_y"/>
                                          </p:val>
                                        </p:tav>
                                      </p:tavLst>
                                    </p:anim>
                                    <p:animEffect filter="wipe(right)" prLst="gradientSize: 0.1" transition="in">
                                      <p:cBhvr>
                                        <p:cTn dur="1000" id="51"/>
                                        <p:tgtEl>
                                          <p:spTgt spid="19"/>
                                        </p:tgtEl>
                                      </p:cBhvr>
                                    </p:animEffect>
                                  </p:childTnLst>
                                </p:cTn>
                              </p:par>
                              <p:par>
                                <p:cTn fill="hold" grpId="0" id="52" nodeType="withEffect" presetClass="entr" presetID="29" presetSubtype="0">
                                  <p:stCondLst>
                                    <p:cond delay="0"/>
                                  </p:stCondLst>
                                  <p:childTnLst>
                                    <p:set>
                                      <p:cBhvr>
                                        <p:cTn dur="1" fill="hold" id="53">
                                          <p:stCondLst>
                                            <p:cond delay="0"/>
                                          </p:stCondLst>
                                        </p:cTn>
                                        <p:tgtEl>
                                          <p:spTgt spid="20"/>
                                        </p:tgtEl>
                                        <p:attrNameLst>
                                          <p:attrName>style.visibility</p:attrName>
                                        </p:attrNameLst>
                                      </p:cBhvr>
                                      <p:to>
                                        <p:strVal val="visible"/>
                                      </p:to>
                                    </p:set>
                                    <p:anim calcmode="lin" valueType="num">
                                      <p:cBhvr>
                                        <p:cTn dur="1000" fill="hold" id="54"/>
                                        <p:tgtEl>
                                          <p:spTgt spid="20"/>
                                        </p:tgtEl>
                                        <p:attrNameLst>
                                          <p:attrName>ppt_x</p:attrName>
                                        </p:attrNameLst>
                                      </p:cBhvr>
                                      <p:tavLst>
                                        <p:tav tm="0">
                                          <p:val>
                                            <p:strVal val="#ppt_x-.2"/>
                                          </p:val>
                                        </p:tav>
                                        <p:tav tm="100000">
                                          <p:val>
                                            <p:strVal val="#ppt_x"/>
                                          </p:val>
                                        </p:tav>
                                      </p:tavLst>
                                    </p:anim>
                                    <p:anim calcmode="lin" valueType="num">
                                      <p:cBhvr>
                                        <p:cTn dur="1000" fill="hold" id="55"/>
                                        <p:tgtEl>
                                          <p:spTgt spid="20"/>
                                        </p:tgtEl>
                                        <p:attrNameLst>
                                          <p:attrName>ppt_y</p:attrName>
                                        </p:attrNameLst>
                                      </p:cBhvr>
                                      <p:tavLst>
                                        <p:tav tm="0">
                                          <p:val>
                                            <p:strVal val="#ppt_y"/>
                                          </p:val>
                                        </p:tav>
                                        <p:tav tm="100000">
                                          <p:val>
                                            <p:strVal val="#ppt_y"/>
                                          </p:val>
                                        </p:tav>
                                      </p:tavLst>
                                    </p:anim>
                                    <p:animEffect filter="wipe(right)" prLst="gradientSize: 0.1" transition="in">
                                      <p:cBhvr>
                                        <p:cTn dur="1000" id="56"/>
                                        <p:tgtEl>
                                          <p:spTgt spid="20"/>
                                        </p:tgtEl>
                                      </p:cBhvr>
                                    </p:animEffect>
                                  </p:childTnLst>
                                </p:cTn>
                              </p:par>
                              <p:par>
                                <p:cTn fill="hold" grpId="0" id="57" nodeType="withEffect" presetClass="entr" presetID="29" presetSubtype="0">
                                  <p:stCondLst>
                                    <p:cond delay="0"/>
                                  </p:stCondLst>
                                  <p:childTnLst>
                                    <p:set>
                                      <p:cBhvr>
                                        <p:cTn dur="1" fill="hold" id="58">
                                          <p:stCondLst>
                                            <p:cond delay="0"/>
                                          </p:stCondLst>
                                        </p:cTn>
                                        <p:tgtEl>
                                          <p:spTgt spid="21"/>
                                        </p:tgtEl>
                                        <p:attrNameLst>
                                          <p:attrName>style.visibility</p:attrName>
                                        </p:attrNameLst>
                                      </p:cBhvr>
                                      <p:to>
                                        <p:strVal val="visible"/>
                                      </p:to>
                                    </p:set>
                                    <p:anim calcmode="lin" valueType="num">
                                      <p:cBhvr>
                                        <p:cTn dur="1000" fill="hold" id="59"/>
                                        <p:tgtEl>
                                          <p:spTgt spid="21"/>
                                        </p:tgtEl>
                                        <p:attrNameLst>
                                          <p:attrName>ppt_x</p:attrName>
                                        </p:attrNameLst>
                                      </p:cBhvr>
                                      <p:tavLst>
                                        <p:tav tm="0">
                                          <p:val>
                                            <p:strVal val="#ppt_x-.2"/>
                                          </p:val>
                                        </p:tav>
                                        <p:tav tm="100000">
                                          <p:val>
                                            <p:strVal val="#ppt_x"/>
                                          </p:val>
                                        </p:tav>
                                      </p:tavLst>
                                    </p:anim>
                                    <p:anim calcmode="lin" valueType="num">
                                      <p:cBhvr>
                                        <p:cTn dur="1000" fill="hold" id="60"/>
                                        <p:tgtEl>
                                          <p:spTgt spid="21"/>
                                        </p:tgtEl>
                                        <p:attrNameLst>
                                          <p:attrName>ppt_y</p:attrName>
                                        </p:attrNameLst>
                                      </p:cBhvr>
                                      <p:tavLst>
                                        <p:tav tm="0">
                                          <p:val>
                                            <p:strVal val="#ppt_y"/>
                                          </p:val>
                                        </p:tav>
                                        <p:tav tm="100000">
                                          <p:val>
                                            <p:strVal val="#ppt_y"/>
                                          </p:val>
                                        </p:tav>
                                      </p:tavLst>
                                    </p:anim>
                                    <p:animEffect filter="wipe(right)" prLst="gradientSize: 0.1" transition="in">
                                      <p:cBhvr>
                                        <p:cTn dur="1000" id="61"/>
                                        <p:tgtEl>
                                          <p:spTgt spid="21"/>
                                        </p:tgtEl>
                                      </p:cBhvr>
                                    </p:animEffect>
                                  </p:childTnLst>
                                </p:cTn>
                              </p:par>
                              <p:par>
                                <p:cTn fill="hold" grpId="0" id="62" nodeType="withEffect" presetClass="entr" presetID="29" presetSubtype="0">
                                  <p:stCondLst>
                                    <p:cond delay="0"/>
                                  </p:stCondLst>
                                  <p:childTnLst>
                                    <p:set>
                                      <p:cBhvr>
                                        <p:cTn dur="1" fill="hold" id="63">
                                          <p:stCondLst>
                                            <p:cond delay="0"/>
                                          </p:stCondLst>
                                        </p:cTn>
                                        <p:tgtEl>
                                          <p:spTgt spid="22"/>
                                        </p:tgtEl>
                                        <p:attrNameLst>
                                          <p:attrName>style.visibility</p:attrName>
                                        </p:attrNameLst>
                                      </p:cBhvr>
                                      <p:to>
                                        <p:strVal val="visible"/>
                                      </p:to>
                                    </p:set>
                                    <p:anim calcmode="lin" valueType="num">
                                      <p:cBhvr>
                                        <p:cTn dur="1000" fill="hold" id="64"/>
                                        <p:tgtEl>
                                          <p:spTgt spid="22"/>
                                        </p:tgtEl>
                                        <p:attrNameLst>
                                          <p:attrName>ppt_x</p:attrName>
                                        </p:attrNameLst>
                                      </p:cBhvr>
                                      <p:tavLst>
                                        <p:tav tm="0">
                                          <p:val>
                                            <p:strVal val="#ppt_x-.2"/>
                                          </p:val>
                                        </p:tav>
                                        <p:tav tm="100000">
                                          <p:val>
                                            <p:strVal val="#ppt_x"/>
                                          </p:val>
                                        </p:tav>
                                      </p:tavLst>
                                    </p:anim>
                                    <p:anim calcmode="lin" valueType="num">
                                      <p:cBhvr>
                                        <p:cTn dur="1000" fill="hold" id="65"/>
                                        <p:tgtEl>
                                          <p:spTgt spid="22"/>
                                        </p:tgtEl>
                                        <p:attrNameLst>
                                          <p:attrName>ppt_y</p:attrName>
                                        </p:attrNameLst>
                                      </p:cBhvr>
                                      <p:tavLst>
                                        <p:tav tm="0">
                                          <p:val>
                                            <p:strVal val="#ppt_y"/>
                                          </p:val>
                                        </p:tav>
                                        <p:tav tm="100000">
                                          <p:val>
                                            <p:strVal val="#ppt_y"/>
                                          </p:val>
                                        </p:tav>
                                      </p:tavLst>
                                    </p:anim>
                                    <p:animEffect filter="wipe(right)" prLst="gradientSize: 0.1" transition="in">
                                      <p:cBhvr>
                                        <p:cTn dur="1000" id="66"/>
                                        <p:tgtEl>
                                          <p:spTgt spid="22"/>
                                        </p:tgtEl>
                                      </p:cBhvr>
                                    </p:animEffect>
                                  </p:childTnLst>
                                </p:cTn>
                              </p:par>
                              <p:par>
                                <p:cTn fill="hold" grpId="0" id="67" nodeType="withEffect" presetClass="entr" presetID="29" presetSubtype="0">
                                  <p:stCondLst>
                                    <p:cond delay="0"/>
                                  </p:stCondLst>
                                  <p:childTnLst>
                                    <p:set>
                                      <p:cBhvr>
                                        <p:cTn dur="1" fill="hold" id="68">
                                          <p:stCondLst>
                                            <p:cond delay="0"/>
                                          </p:stCondLst>
                                        </p:cTn>
                                        <p:tgtEl>
                                          <p:spTgt spid="23"/>
                                        </p:tgtEl>
                                        <p:attrNameLst>
                                          <p:attrName>style.visibility</p:attrName>
                                        </p:attrNameLst>
                                      </p:cBhvr>
                                      <p:to>
                                        <p:strVal val="visible"/>
                                      </p:to>
                                    </p:set>
                                    <p:anim calcmode="lin" valueType="num">
                                      <p:cBhvr>
                                        <p:cTn dur="1000" fill="hold" id="69"/>
                                        <p:tgtEl>
                                          <p:spTgt spid="23"/>
                                        </p:tgtEl>
                                        <p:attrNameLst>
                                          <p:attrName>ppt_x</p:attrName>
                                        </p:attrNameLst>
                                      </p:cBhvr>
                                      <p:tavLst>
                                        <p:tav tm="0">
                                          <p:val>
                                            <p:strVal val="#ppt_x-.2"/>
                                          </p:val>
                                        </p:tav>
                                        <p:tav tm="100000">
                                          <p:val>
                                            <p:strVal val="#ppt_x"/>
                                          </p:val>
                                        </p:tav>
                                      </p:tavLst>
                                    </p:anim>
                                    <p:anim calcmode="lin" valueType="num">
                                      <p:cBhvr>
                                        <p:cTn dur="1000" fill="hold" id="70"/>
                                        <p:tgtEl>
                                          <p:spTgt spid="23"/>
                                        </p:tgtEl>
                                        <p:attrNameLst>
                                          <p:attrName>ppt_y</p:attrName>
                                        </p:attrNameLst>
                                      </p:cBhvr>
                                      <p:tavLst>
                                        <p:tav tm="0">
                                          <p:val>
                                            <p:strVal val="#ppt_y"/>
                                          </p:val>
                                        </p:tav>
                                        <p:tav tm="100000">
                                          <p:val>
                                            <p:strVal val="#ppt_y"/>
                                          </p:val>
                                        </p:tav>
                                      </p:tavLst>
                                    </p:anim>
                                    <p:animEffect filter="wipe(right)" prLst="gradientSize: 0.1" transition="in">
                                      <p:cBhvr>
                                        <p:cTn dur="1000" id="71"/>
                                        <p:tgtEl>
                                          <p:spTgt spid="23"/>
                                        </p:tgtEl>
                                      </p:cBhvr>
                                    </p:animEffect>
                                  </p:childTnLst>
                                </p:cTn>
                              </p:par>
                              <p:par>
                                <p:cTn fill="hold" grpId="0" id="72" nodeType="withEffect" presetClass="entr" presetID="29" presetSubtype="0">
                                  <p:stCondLst>
                                    <p:cond delay="0"/>
                                  </p:stCondLst>
                                  <p:childTnLst>
                                    <p:set>
                                      <p:cBhvr>
                                        <p:cTn dur="1" fill="hold" id="73">
                                          <p:stCondLst>
                                            <p:cond delay="0"/>
                                          </p:stCondLst>
                                        </p:cTn>
                                        <p:tgtEl>
                                          <p:spTgt spid="24"/>
                                        </p:tgtEl>
                                        <p:attrNameLst>
                                          <p:attrName>style.visibility</p:attrName>
                                        </p:attrNameLst>
                                      </p:cBhvr>
                                      <p:to>
                                        <p:strVal val="visible"/>
                                      </p:to>
                                    </p:set>
                                    <p:anim calcmode="lin" valueType="num">
                                      <p:cBhvr>
                                        <p:cTn dur="1000" fill="hold" id="74"/>
                                        <p:tgtEl>
                                          <p:spTgt spid="24"/>
                                        </p:tgtEl>
                                        <p:attrNameLst>
                                          <p:attrName>ppt_x</p:attrName>
                                        </p:attrNameLst>
                                      </p:cBhvr>
                                      <p:tavLst>
                                        <p:tav tm="0">
                                          <p:val>
                                            <p:strVal val="#ppt_x-.2"/>
                                          </p:val>
                                        </p:tav>
                                        <p:tav tm="100000">
                                          <p:val>
                                            <p:strVal val="#ppt_x"/>
                                          </p:val>
                                        </p:tav>
                                      </p:tavLst>
                                    </p:anim>
                                    <p:anim calcmode="lin" valueType="num">
                                      <p:cBhvr>
                                        <p:cTn dur="1000" fill="hold" id="75"/>
                                        <p:tgtEl>
                                          <p:spTgt spid="24"/>
                                        </p:tgtEl>
                                        <p:attrNameLst>
                                          <p:attrName>ppt_y</p:attrName>
                                        </p:attrNameLst>
                                      </p:cBhvr>
                                      <p:tavLst>
                                        <p:tav tm="0">
                                          <p:val>
                                            <p:strVal val="#ppt_y"/>
                                          </p:val>
                                        </p:tav>
                                        <p:tav tm="100000">
                                          <p:val>
                                            <p:strVal val="#ppt_y"/>
                                          </p:val>
                                        </p:tav>
                                      </p:tavLst>
                                    </p:anim>
                                    <p:animEffect filter="wipe(right)" prLst="gradientSize: 0.1" transition="in">
                                      <p:cBhvr>
                                        <p:cTn dur="1000" id="76"/>
                                        <p:tgtEl>
                                          <p:spTgt spid="24"/>
                                        </p:tgtEl>
                                      </p:cBhvr>
                                    </p:animEffect>
                                  </p:childTnLst>
                                </p:cTn>
                              </p:par>
                              <p:par>
                                <p:cTn fill="hold" grpId="0" id="77" nodeType="withEffect" presetClass="entr" presetID="29" presetSubtype="0">
                                  <p:stCondLst>
                                    <p:cond delay="0"/>
                                  </p:stCondLst>
                                  <p:childTnLst>
                                    <p:set>
                                      <p:cBhvr>
                                        <p:cTn dur="1" fill="hold" id="78">
                                          <p:stCondLst>
                                            <p:cond delay="0"/>
                                          </p:stCondLst>
                                        </p:cTn>
                                        <p:tgtEl>
                                          <p:spTgt spid="25"/>
                                        </p:tgtEl>
                                        <p:attrNameLst>
                                          <p:attrName>style.visibility</p:attrName>
                                        </p:attrNameLst>
                                      </p:cBhvr>
                                      <p:to>
                                        <p:strVal val="visible"/>
                                      </p:to>
                                    </p:set>
                                    <p:anim calcmode="lin" valueType="num">
                                      <p:cBhvr>
                                        <p:cTn dur="1000" fill="hold" id="79"/>
                                        <p:tgtEl>
                                          <p:spTgt spid="25"/>
                                        </p:tgtEl>
                                        <p:attrNameLst>
                                          <p:attrName>ppt_x</p:attrName>
                                        </p:attrNameLst>
                                      </p:cBhvr>
                                      <p:tavLst>
                                        <p:tav tm="0">
                                          <p:val>
                                            <p:strVal val="#ppt_x-.2"/>
                                          </p:val>
                                        </p:tav>
                                        <p:tav tm="100000">
                                          <p:val>
                                            <p:strVal val="#ppt_x"/>
                                          </p:val>
                                        </p:tav>
                                      </p:tavLst>
                                    </p:anim>
                                    <p:anim calcmode="lin" valueType="num">
                                      <p:cBhvr>
                                        <p:cTn dur="1000" fill="hold" id="80"/>
                                        <p:tgtEl>
                                          <p:spTgt spid="25"/>
                                        </p:tgtEl>
                                        <p:attrNameLst>
                                          <p:attrName>ppt_y</p:attrName>
                                        </p:attrNameLst>
                                      </p:cBhvr>
                                      <p:tavLst>
                                        <p:tav tm="0">
                                          <p:val>
                                            <p:strVal val="#ppt_y"/>
                                          </p:val>
                                        </p:tav>
                                        <p:tav tm="100000">
                                          <p:val>
                                            <p:strVal val="#ppt_y"/>
                                          </p:val>
                                        </p:tav>
                                      </p:tavLst>
                                    </p:anim>
                                    <p:animEffect filter="wipe(right)" prLst="gradientSize: 0.1" transition="in">
                                      <p:cBhvr>
                                        <p:cTn dur="1000" id="81"/>
                                        <p:tgtEl>
                                          <p:spTgt spid="25"/>
                                        </p:tgtEl>
                                      </p:cBhvr>
                                    </p:animEffect>
                                  </p:childTnLst>
                                </p:cTn>
                              </p:par>
                              <p:par>
                                <p:cTn fill="hold" grpId="0" id="82" nodeType="withEffect" presetClass="entr" presetID="29" presetSubtype="0">
                                  <p:stCondLst>
                                    <p:cond delay="0"/>
                                  </p:stCondLst>
                                  <p:childTnLst>
                                    <p:set>
                                      <p:cBhvr>
                                        <p:cTn dur="1" fill="hold" id="83">
                                          <p:stCondLst>
                                            <p:cond delay="0"/>
                                          </p:stCondLst>
                                        </p:cTn>
                                        <p:tgtEl>
                                          <p:spTgt spid="26"/>
                                        </p:tgtEl>
                                        <p:attrNameLst>
                                          <p:attrName>style.visibility</p:attrName>
                                        </p:attrNameLst>
                                      </p:cBhvr>
                                      <p:to>
                                        <p:strVal val="visible"/>
                                      </p:to>
                                    </p:set>
                                    <p:anim calcmode="lin" valueType="num">
                                      <p:cBhvr>
                                        <p:cTn dur="1000" fill="hold" id="84"/>
                                        <p:tgtEl>
                                          <p:spTgt spid="26"/>
                                        </p:tgtEl>
                                        <p:attrNameLst>
                                          <p:attrName>ppt_x</p:attrName>
                                        </p:attrNameLst>
                                      </p:cBhvr>
                                      <p:tavLst>
                                        <p:tav tm="0">
                                          <p:val>
                                            <p:strVal val="#ppt_x-.2"/>
                                          </p:val>
                                        </p:tav>
                                        <p:tav tm="100000">
                                          <p:val>
                                            <p:strVal val="#ppt_x"/>
                                          </p:val>
                                        </p:tav>
                                      </p:tavLst>
                                    </p:anim>
                                    <p:anim calcmode="lin" valueType="num">
                                      <p:cBhvr>
                                        <p:cTn dur="1000" fill="hold" id="85"/>
                                        <p:tgtEl>
                                          <p:spTgt spid="26"/>
                                        </p:tgtEl>
                                        <p:attrNameLst>
                                          <p:attrName>ppt_y</p:attrName>
                                        </p:attrNameLst>
                                      </p:cBhvr>
                                      <p:tavLst>
                                        <p:tav tm="0">
                                          <p:val>
                                            <p:strVal val="#ppt_y"/>
                                          </p:val>
                                        </p:tav>
                                        <p:tav tm="100000">
                                          <p:val>
                                            <p:strVal val="#ppt_y"/>
                                          </p:val>
                                        </p:tav>
                                      </p:tavLst>
                                    </p:anim>
                                    <p:animEffect filter="wipe(right)" prLst="gradientSize: 0.1" transition="in">
                                      <p:cBhvr>
                                        <p:cTn dur="1000" id="86"/>
                                        <p:tgtEl>
                                          <p:spTgt spid="26"/>
                                        </p:tgtEl>
                                      </p:cBhvr>
                                    </p:animEffect>
                                  </p:childTnLst>
                                </p:cTn>
                              </p:par>
                              <p:par>
                                <p:cTn fill="hold" grpId="0" id="87" nodeType="withEffect" presetClass="entr" presetID="29" presetSubtype="0">
                                  <p:stCondLst>
                                    <p:cond delay="0"/>
                                  </p:stCondLst>
                                  <p:childTnLst>
                                    <p:set>
                                      <p:cBhvr>
                                        <p:cTn dur="1" fill="hold" id="88">
                                          <p:stCondLst>
                                            <p:cond delay="0"/>
                                          </p:stCondLst>
                                        </p:cTn>
                                        <p:tgtEl>
                                          <p:spTgt spid="27"/>
                                        </p:tgtEl>
                                        <p:attrNameLst>
                                          <p:attrName>style.visibility</p:attrName>
                                        </p:attrNameLst>
                                      </p:cBhvr>
                                      <p:to>
                                        <p:strVal val="visible"/>
                                      </p:to>
                                    </p:set>
                                    <p:anim calcmode="lin" valueType="num">
                                      <p:cBhvr>
                                        <p:cTn dur="1000" fill="hold" id="89"/>
                                        <p:tgtEl>
                                          <p:spTgt spid="27"/>
                                        </p:tgtEl>
                                        <p:attrNameLst>
                                          <p:attrName>ppt_x</p:attrName>
                                        </p:attrNameLst>
                                      </p:cBhvr>
                                      <p:tavLst>
                                        <p:tav tm="0">
                                          <p:val>
                                            <p:strVal val="#ppt_x-.2"/>
                                          </p:val>
                                        </p:tav>
                                        <p:tav tm="100000">
                                          <p:val>
                                            <p:strVal val="#ppt_x"/>
                                          </p:val>
                                        </p:tav>
                                      </p:tavLst>
                                    </p:anim>
                                    <p:anim calcmode="lin" valueType="num">
                                      <p:cBhvr>
                                        <p:cTn dur="1000" fill="hold" id="90"/>
                                        <p:tgtEl>
                                          <p:spTgt spid="27"/>
                                        </p:tgtEl>
                                        <p:attrNameLst>
                                          <p:attrName>ppt_y</p:attrName>
                                        </p:attrNameLst>
                                      </p:cBhvr>
                                      <p:tavLst>
                                        <p:tav tm="0">
                                          <p:val>
                                            <p:strVal val="#ppt_y"/>
                                          </p:val>
                                        </p:tav>
                                        <p:tav tm="100000">
                                          <p:val>
                                            <p:strVal val="#ppt_y"/>
                                          </p:val>
                                        </p:tav>
                                      </p:tavLst>
                                    </p:anim>
                                    <p:animEffect filter="wipe(right)" prLst="gradientSize: 0.1" transition="in">
                                      <p:cBhvr>
                                        <p:cTn dur="1000" id="91"/>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1"/>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819150" y="304165"/>
            <a:ext cx="803910" cy="946785"/>
            <a:chOff x="7448" y="3202"/>
            <a:chExt cx="2827" cy="3146"/>
          </a:xfrm>
        </p:grpSpPr>
        <p:cxnSp>
          <p:nvCxnSpPr>
            <p:cNvPr id="5" name="直接连接符 4"/>
            <p:cNvCxnSpPr/>
            <p:nvPr/>
          </p:nvCxnSpPr>
          <p:spPr>
            <a:xfrm flipH="1">
              <a:off x="7448" y="3324"/>
              <a:ext cx="2721" cy="3025"/>
            </a:xfrm>
            <a:prstGeom prst="line">
              <a:avLst/>
            </a:prstGeom>
            <a:ln>
              <a:gradFill>
                <a:gsLst>
                  <a:gs pos="0">
                    <a:schemeClr val="bg1"/>
                  </a:gs>
                  <a:gs pos="74000">
                    <a:schemeClr val="bg1">
                      <a:lumMod val="65000"/>
                    </a:schemeClr>
                  </a:gs>
                </a:gsLst>
                <a:lin ang="15720000" scaled="1"/>
              </a:gra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0077" y="3202"/>
              <a:ext cx="198" cy="2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sp>
        <p:nvSpPr>
          <p:cNvPr id="4" name="文本框 3"/>
          <p:cNvSpPr txBox="1"/>
          <p:nvPr/>
        </p:nvSpPr>
        <p:spPr>
          <a:xfrm>
            <a:off x="519430" y="340995"/>
            <a:ext cx="640080" cy="457200"/>
          </a:xfrm>
          <a:prstGeom prst="rect">
            <a:avLst/>
          </a:prstGeom>
          <a:noFill/>
        </p:spPr>
        <p:txBody>
          <a:bodyPr anchor="t" rtlCol="0" wrap="none">
            <a:spAutoFit/>
          </a:bodyPr>
          <a:lstStyle/>
          <a:p>
            <a:pPr algn="ctr"/>
            <a:r>
              <a:rPr lang="en-US" sz="2400">
                <a:solidFill>
                  <a:schemeClr val="tx1">
                    <a:lumMod val="50000"/>
                    <a:lumOff val="50000"/>
                  </a:schemeClr>
                </a:solidFill>
                <a:latin charset="-122" panose="02010609060101010101" typeface="仿宋"/>
                <a:ea charset="-122" panose="02010609060101010101" typeface="仿宋"/>
                <a:cs charset="-122" panose="02010609060101010101" typeface="仿宋"/>
                <a:sym typeface="+mn-lt"/>
              </a:rPr>
              <a:t>two</a:t>
            </a:r>
          </a:p>
        </p:txBody>
      </p:sp>
      <p:sp>
        <p:nvSpPr>
          <p:cNvPr id="7" name="任意多边形 18"/>
          <p:cNvSpPr/>
          <p:nvPr/>
        </p:nvSpPr>
        <p:spPr>
          <a:xfrm>
            <a:off x="1738453" y="304127"/>
            <a:ext cx="441925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algn="dist" defTabSz="711200" lvl="1" marL="0">
              <a:lnSpc>
                <a:spcPct val="90000"/>
              </a:lnSpc>
              <a:spcBef>
                <a:spcPct val="0"/>
              </a:spcBef>
              <a:spcAft>
                <a:spcPct val="15000"/>
              </a:spcAft>
            </a:pPr>
            <a:r>
              <a:rPr altLang="en-US" b="1" lang="zh-CN" sz="2400">
                <a:solidFill>
                  <a:schemeClr val="tx1">
                    <a:lumMod val="50000"/>
                    <a:lumOff val="50000"/>
                  </a:schemeClr>
                </a:solidFill>
                <a:latin charset="-122" panose="02010609060101010101" typeface="仿宋"/>
                <a:ea charset="-122" panose="02010609060101010101" typeface="仿宋"/>
                <a:cs typeface="+mn-ea"/>
                <a:sym typeface="+mn-lt"/>
              </a:rPr>
              <a:t>工作指标完成情况</a:t>
            </a:r>
          </a:p>
        </p:txBody>
      </p:sp>
      <p:cxnSp>
        <p:nvCxnSpPr>
          <p:cNvPr id="6" name="直接连接符 5"/>
          <p:cNvCxnSpPr/>
          <p:nvPr/>
        </p:nvCxnSpPr>
        <p:spPr>
          <a:xfrm flipH="1">
            <a:off x="5324475" y="6370955"/>
            <a:ext cx="6680835" cy="19685"/>
          </a:xfrm>
          <a:prstGeom prst="line">
            <a:avLst/>
          </a:prstGeom>
          <a:ln w="57150">
            <a:gradFill>
              <a:gsLst>
                <a:gs pos="0">
                  <a:schemeClr val="bg1">
                    <a:alpha val="10000"/>
                  </a:schemeClr>
                </a:gs>
                <a:gs pos="90000">
                  <a:schemeClr val="bg1">
                    <a:lumMod val="65000"/>
                    <a:alpha val="44000"/>
                  </a:schemeClr>
                </a:gs>
              </a:gsLst>
              <a:lin ang="9420000" scaled="1"/>
            </a:gra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9509125" y="5777700"/>
            <a:ext cx="2743200" cy="26559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37" name="矩形 36"/>
          <p:cNvSpPr/>
          <p:nvPr/>
        </p:nvSpPr>
        <p:spPr>
          <a:xfrm>
            <a:off x="5650780" y="2986223"/>
            <a:ext cx="1896687" cy="283464"/>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11200" lvl="1" marL="0">
              <a:lnSpc>
                <a:spcPct val="90000"/>
              </a:lnSpc>
              <a:spcBef>
                <a:spcPct val="0"/>
              </a:spcBef>
              <a:spcAft>
                <a:spcPct val="15000"/>
              </a:spcAft>
            </a:pPr>
            <a:r>
              <a:rPr altLang="en-US" b="1" lang="zh-CN" sz="1400">
                <a:latin charset="-122" panose="02010609060101010101" typeface="仿宋"/>
                <a:ea charset="-122" panose="02010609060101010101" typeface="仿宋"/>
                <a:cs typeface="+mn-ea"/>
                <a:sym typeface="+mn-lt"/>
              </a:rPr>
              <a:t>工作指标完成情况</a:t>
            </a:r>
          </a:p>
        </p:txBody>
      </p:sp>
      <p:sp>
        <p:nvSpPr>
          <p:cNvPr id="38" name="文本框 32"/>
          <p:cNvSpPr txBox="1"/>
          <p:nvPr/>
        </p:nvSpPr>
        <p:spPr>
          <a:xfrm>
            <a:off x="5676185" y="3265715"/>
            <a:ext cx="2464062" cy="10058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1000">
                <a:latin charset="-122" panose="02010609060101010101" typeface="仿宋"/>
                <a:ea charset="-122" panose="02010609060101010101" typeface="仿宋"/>
                <a:cs typeface="+mn-ea"/>
                <a:sym typeface="+mn-lt"/>
              </a:rPr>
              <a:t>Lorem ipsum dolor sit amet, consectetur adipiscing elit. Donec luctus nibh sit amet sem vulputate venenatis bibendum orci pulvinar. </a:t>
            </a:r>
          </a:p>
        </p:txBody>
      </p:sp>
      <p:sp>
        <p:nvSpPr>
          <p:cNvPr id="39" name="文本框 32"/>
          <p:cNvSpPr txBox="1"/>
          <p:nvPr/>
        </p:nvSpPr>
        <p:spPr>
          <a:xfrm>
            <a:off x="5663481" y="4336781"/>
            <a:ext cx="2464062" cy="10058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1000">
                <a:latin charset="-122" panose="02010609060101010101" typeface="仿宋"/>
                <a:ea charset="-122" panose="02010609060101010101" typeface="仿宋"/>
                <a:cs typeface="+mn-ea"/>
                <a:sym typeface="+mn-lt"/>
              </a:rPr>
              <a:t>Lorem ipsum dolor sit amet, consectetur adipiscing elit. Donec luctus nibh sit amet sem vulputate venenatis bibendum orci pulvinar. </a:t>
            </a:r>
          </a:p>
        </p:txBody>
      </p:sp>
      <p:sp>
        <p:nvSpPr>
          <p:cNvPr id="40" name="矩形 39"/>
          <p:cNvSpPr/>
          <p:nvPr/>
        </p:nvSpPr>
        <p:spPr>
          <a:xfrm>
            <a:off x="8940081" y="2986223"/>
            <a:ext cx="1896687" cy="283464"/>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11200" lvl="1" marL="0">
              <a:lnSpc>
                <a:spcPct val="90000"/>
              </a:lnSpc>
              <a:spcBef>
                <a:spcPct val="0"/>
              </a:spcBef>
              <a:spcAft>
                <a:spcPct val="15000"/>
              </a:spcAft>
            </a:pPr>
            <a:r>
              <a:rPr altLang="en-US" b="1" lang="zh-CN" sz="1400">
                <a:latin charset="-122" panose="02010609060101010101" typeface="仿宋"/>
                <a:ea charset="-122" panose="02010609060101010101" typeface="仿宋"/>
                <a:cs typeface="+mn-ea"/>
                <a:sym typeface="+mn-lt"/>
              </a:rPr>
              <a:t>工作指标完成情况</a:t>
            </a:r>
          </a:p>
        </p:txBody>
      </p:sp>
      <p:sp>
        <p:nvSpPr>
          <p:cNvPr id="41" name="文本框 32"/>
          <p:cNvSpPr txBox="1"/>
          <p:nvPr/>
        </p:nvSpPr>
        <p:spPr>
          <a:xfrm>
            <a:off x="8965483" y="3265715"/>
            <a:ext cx="2464062" cy="10058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1000">
                <a:latin charset="-122" panose="02010609060101010101" typeface="仿宋"/>
                <a:ea charset="-122" panose="02010609060101010101" typeface="仿宋"/>
                <a:cs typeface="+mn-ea"/>
                <a:sym typeface="+mn-lt"/>
              </a:rPr>
              <a:t>Lorem ipsum dolor sit amet, consectetur adipiscing elit. Donec luctus nibh sit amet sem vulputate venenatis bibendum orci pulvinar. </a:t>
            </a:r>
          </a:p>
        </p:txBody>
      </p:sp>
      <p:sp>
        <p:nvSpPr>
          <p:cNvPr id="42" name="文本框 32"/>
          <p:cNvSpPr txBox="1"/>
          <p:nvPr/>
        </p:nvSpPr>
        <p:spPr>
          <a:xfrm>
            <a:off x="8952781" y="4336781"/>
            <a:ext cx="2464062" cy="10058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1000">
                <a:latin charset="-122" panose="02010609060101010101" typeface="仿宋"/>
                <a:ea charset="-122" panose="02010609060101010101" typeface="仿宋"/>
                <a:cs typeface="+mn-ea"/>
                <a:sym typeface="+mn-lt"/>
              </a:rPr>
              <a:t>Lorem ipsum dolor sit amet, consectetur adipiscing elit. Donec luctus nibh sit amet sem vulputate venenatis bibendum orci pulvinar. </a:t>
            </a:r>
          </a:p>
        </p:txBody>
      </p:sp>
      <p:sp>
        <p:nvSpPr>
          <p:cNvPr id="45" name="文本框 15"/>
          <p:cNvSpPr txBox="1"/>
          <p:nvPr/>
        </p:nvSpPr>
        <p:spPr>
          <a:xfrm>
            <a:off x="6108243" y="1990161"/>
            <a:ext cx="2019300" cy="5791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b="1" lang="en-US" sz="3200">
                <a:latin charset="-122" panose="02010609060101010101" typeface="仿宋"/>
                <a:ea charset="-122" panose="02010609060101010101" typeface="仿宋"/>
                <a:cs charset="-122" panose="02010609060101010101" typeface="仿宋"/>
                <a:sym typeface="+mn-lt"/>
              </a:rPr>
              <a:t>XXX万元</a:t>
            </a:r>
          </a:p>
        </p:txBody>
      </p:sp>
      <p:sp>
        <p:nvSpPr>
          <p:cNvPr id="2" name="矩形 1"/>
          <p:cNvSpPr/>
          <p:nvPr/>
        </p:nvSpPr>
        <p:spPr>
          <a:xfrm>
            <a:off x="5736939" y="2058006"/>
            <a:ext cx="416498" cy="4164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9060101010101" typeface="仿宋"/>
              <a:ea charset="-122" panose="02010609060101010101" typeface="仿宋"/>
              <a:cs typeface="+mn-ea"/>
              <a:sym typeface="+mn-lt"/>
            </a:endParaRPr>
          </a:p>
        </p:txBody>
      </p:sp>
      <p:sp>
        <p:nvSpPr>
          <p:cNvPr id="47" name="文本框 15"/>
          <p:cNvSpPr txBox="1"/>
          <p:nvPr/>
        </p:nvSpPr>
        <p:spPr>
          <a:xfrm>
            <a:off x="9311384" y="1990161"/>
            <a:ext cx="2019300" cy="5791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b="1" lang="en-US" sz="3200">
                <a:latin charset="-122" panose="02010609060101010101" typeface="仿宋"/>
                <a:ea charset="-122" panose="02010609060101010101" typeface="仿宋"/>
                <a:cs charset="-122" panose="02010609060101010101" typeface="仿宋"/>
                <a:sym typeface="+mn-lt"/>
              </a:rPr>
              <a:t>XXX万元</a:t>
            </a:r>
          </a:p>
        </p:txBody>
      </p:sp>
      <p:sp>
        <p:nvSpPr>
          <p:cNvPr id="48" name="矩形 47"/>
          <p:cNvSpPr/>
          <p:nvPr/>
        </p:nvSpPr>
        <p:spPr>
          <a:xfrm>
            <a:off x="8940080" y="2058006"/>
            <a:ext cx="416498" cy="41649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9060101010101" typeface="仿宋"/>
              <a:ea charset="-122" panose="02010609060101010101" typeface="仿宋"/>
              <a:cs typeface="+mn-ea"/>
              <a:sym typeface="+mn-lt"/>
            </a:endParaRPr>
          </a:p>
        </p:txBody>
      </p:sp>
      <p:pic>
        <p:nvPicPr>
          <p:cNvPr id="9" name="图片 8"/>
          <p:cNvPicPr>
            <a:picLocks noChangeAspect="1"/>
          </p:cNvPicPr>
          <p:nvPr/>
        </p:nvPicPr>
        <p:blipFill>
          <a:blip r:embed="rId2">
            <a:extLst>
              <a:ext uri="{28A0092B-C50C-407E-A947-70E740481C1C}">
                <a14:useLocalDpi val="0"/>
              </a:ext>
            </a:extLst>
          </a:blip>
          <a:stretch>
            <a:fillRect/>
          </a:stretch>
        </p:blipFill>
        <p:spPr>
          <a:xfrm>
            <a:off x="-7620" y="1697586"/>
            <a:ext cx="3462810" cy="4076572"/>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 presetSubtype="10">
                                  <p:stCondLst>
                                    <p:cond delay="0"/>
                                  </p:stCondLst>
                                  <p:childTnLst>
                                    <p:set>
                                      <p:cBhvr>
                                        <p:cTn dur="1" fill="hold" id="6">
                                          <p:stCondLst>
                                            <p:cond delay="0"/>
                                          </p:stCondLst>
                                        </p:cTn>
                                        <p:tgtEl>
                                          <p:spTgt spid="9"/>
                                        </p:tgtEl>
                                        <p:attrNameLst>
                                          <p:attrName>style.visibility</p:attrName>
                                        </p:attrNameLst>
                                      </p:cBhvr>
                                      <p:to>
                                        <p:strVal val="visible"/>
                                      </p:to>
                                    </p:set>
                                    <p:animEffect filter="checkerboard(across)"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55" presetSubtype="0">
                                  <p:stCondLst>
                                    <p:cond delay="0"/>
                                  </p:stCondLst>
                                  <p:childTnLst>
                                    <p:set>
                                      <p:cBhvr>
                                        <p:cTn dur="1" fill="hold" id="10">
                                          <p:stCondLst>
                                            <p:cond delay="0"/>
                                          </p:stCondLst>
                                        </p:cTn>
                                        <p:tgtEl>
                                          <p:spTgt spid="32"/>
                                        </p:tgtEl>
                                        <p:attrNameLst>
                                          <p:attrName>style.visibility</p:attrName>
                                        </p:attrNameLst>
                                      </p:cBhvr>
                                      <p:to>
                                        <p:strVal val="visible"/>
                                      </p:to>
                                    </p:set>
                                    <p:anim calcmode="lin" valueType="num">
                                      <p:cBhvr>
                                        <p:cTn dur="1000" fill="hold" id="11"/>
                                        <p:tgtEl>
                                          <p:spTgt spid="32"/>
                                        </p:tgtEl>
                                        <p:attrNameLst>
                                          <p:attrName>ppt_w</p:attrName>
                                        </p:attrNameLst>
                                      </p:cBhvr>
                                      <p:tavLst>
                                        <p:tav tm="0">
                                          <p:val>
                                            <p:strVal val="#ppt_w*0.70"/>
                                          </p:val>
                                        </p:tav>
                                        <p:tav tm="100000">
                                          <p:val>
                                            <p:strVal val="#ppt_w"/>
                                          </p:val>
                                        </p:tav>
                                      </p:tavLst>
                                    </p:anim>
                                    <p:anim calcmode="lin" valueType="num">
                                      <p:cBhvr>
                                        <p:cTn dur="1000" fill="hold" id="12"/>
                                        <p:tgtEl>
                                          <p:spTgt spid="32"/>
                                        </p:tgtEl>
                                        <p:attrNameLst>
                                          <p:attrName>ppt_h</p:attrName>
                                        </p:attrNameLst>
                                      </p:cBhvr>
                                      <p:tavLst>
                                        <p:tav tm="0">
                                          <p:val>
                                            <p:strVal val="#ppt_h"/>
                                          </p:val>
                                        </p:tav>
                                        <p:tav tm="100000">
                                          <p:val>
                                            <p:strVal val="#ppt_h"/>
                                          </p:val>
                                        </p:tav>
                                      </p:tavLst>
                                    </p:anim>
                                    <p:animEffect filter="fade" transition="in">
                                      <p:cBhvr>
                                        <p:cTn dur="1000" id="13"/>
                                        <p:tgtEl>
                                          <p:spTgt spid="32"/>
                                        </p:tgtEl>
                                      </p:cBhvr>
                                    </p:animEffect>
                                  </p:childTnLst>
                                </p:cTn>
                              </p:par>
                              <p:par>
                                <p:cTn fill="hold" grpId="0" id="14" nodeType="withEffect" presetClass="entr" presetID="55" presetSubtype="0">
                                  <p:stCondLst>
                                    <p:cond delay="0"/>
                                  </p:stCondLst>
                                  <p:childTnLst>
                                    <p:set>
                                      <p:cBhvr>
                                        <p:cTn dur="1" fill="hold" id="15">
                                          <p:stCondLst>
                                            <p:cond delay="0"/>
                                          </p:stCondLst>
                                        </p:cTn>
                                        <p:tgtEl>
                                          <p:spTgt spid="37"/>
                                        </p:tgtEl>
                                        <p:attrNameLst>
                                          <p:attrName>style.visibility</p:attrName>
                                        </p:attrNameLst>
                                      </p:cBhvr>
                                      <p:to>
                                        <p:strVal val="visible"/>
                                      </p:to>
                                    </p:set>
                                    <p:anim calcmode="lin" valueType="num">
                                      <p:cBhvr>
                                        <p:cTn dur="1000" fill="hold" id="16"/>
                                        <p:tgtEl>
                                          <p:spTgt spid="37"/>
                                        </p:tgtEl>
                                        <p:attrNameLst>
                                          <p:attrName>ppt_w</p:attrName>
                                        </p:attrNameLst>
                                      </p:cBhvr>
                                      <p:tavLst>
                                        <p:tav tm="0">
                                          <p:val>
                                            <p:strVal val="#ppt_w*0.70"/>
                                          </p:val>
                                        </p:tav>
                                        <p:tav tm="100000">
                                          <p:val>
                                            <p:strVal val="#ppt_w"/>
                                          </p:val>
                                        </p:tav>
                                      </p:tavLst>
                                    </p:anim>
                                    <p:anim calcmode="lin" valueType="num">
                                      <p:cBhvr>
                                        <p:cTn dur="1000" fill="hold" id="17"/>
                                        <p:tgtEl>
                                          <p:spTgt spid="37"/>
                                        </p:tgtEl>
                                        <p:attrNameLst>
                                          <p:attrName>ppt_h</p:attrName>
                                        </p:attrNameLst>
                                      </p:cBhvr>
                                      <p:tavLst>
                                        <p:tav tm="0">
                                          <p:val>
                                            <p:strVal val="#ppt_h"/>
                                          </p:val>
                                        </p:tav>
                                        <p:tav tm="100000">
                                          <p:val>
                                            <p:strVal val="#ppt_h"/>
                                          </p:val>
                                        </p:tav>
                                      </p:tavLst>
                                    </p:anim>
                                    <p:animEffect filter="fade" transition="in">
                                      <p:cBhvr>
                                        <p:cTn dur="1000" id="18"/>
                                        <p:tgtEl>
                                          <p:spTgt spid="37"/>
                                        </p:tgtEl>
                                      </p:cBhvr>
                                    </p:animEffect>
                                  </p:childTnLst>
                                </p:cTn>
                              </p:par>
                              <p:par>
                                <p:cTn fill="hold" grpId="0" id="19" nodeType="withEffect" presetClass="entr" presetID="55" presetSubtype="0">
                                  <p:stCondLst>
                                    <p:cond delay="0"/>
                                  </p:stCondLst>
                                  <p:childTnLst>
                                    <p:set>
                                      <p:cBhvr>
                                        <p:cTn dur="1" fill="hold" id="20">
                                          <p:stCondLst>
                                            <p:cond delay="0"/>
                                          </p:stCondLst>
                                        </p:cTn>
                                        <p:tgtEl>
                                          <p:spTgt spid="38"/>
                                        </p:tgtEl>
                                        <p:attrNameLst>
                                          <p:attrName>style.visibility</p:attrName>
                                        </p:attrNameLst>
                                      </p:cBhvr>
                                      <p:to>
                                        <p:strVal val="visible"/>
                                      </p:to>
                                    </p:set>
                                    <p:anim calcmode="lin" valueType="num">
                                      <p:cBhvr>
                                        <p:cTn dur="1000" fill="hold" id="21"/>
                                        <p:tgtEl>
                                          <p:spTgt spid="38"/>
                                        </p:tgtEl>
                                        <p:attrNameLst>
                                          <p:attrName>ppt_w</p:attrName>
                                        </p:attrNameLst>
                                      </p:cBhvr>
                                      <p:tavLst>
                                        <p:tav tm="0">
                                          <p:val>
                                            <p:strVal val="#ppt_w*0.70"/>
                                          </p:val>
                                        </p:tav>
                                        <p:tav tm="100000">
                                          <p:val>
                                            <p:strVal val="#ppt_w"/>
                                          </p:val>
                                        </p:tav>
                                      </p:tavLst>
                                    </p:anim>
                                    <p:anim calcmode="lin" valueType="num">
                                      <p:cBhvr>
                                        <p:cTn dur="1000" fill="hold" id="22"/>
                                        <p:tgtEl>
                                          <p:spTgt spid="38"/>
                                        </p:tgtEl>
                                        <p:attrNameLst>
                                          <p:attrName>ppt_h</p:attrName>
                                        </p:attrNameLst>
                                      </p:cBhvr>
                                      <p:tavLst>
                                        <p:tav tm="0">
                                          <p:val>
                                            <p:strVal val="#ppt_h"/>
                                          </p:val>
                                        </p:tav>
                                        <p:tav tm="100000">
                                          <p:val>
                                            <p:strVal val="#ppt_h"/>
                                          </p:val>
                                        </p:tav>
                                      </p:tavLst>
                                    </p:anim>
                                    <p:animEffect filter="fade" transition="in">
                                      <p:cBhvr>
                                        <p:cTn dur="1000" id="23"/>
                                        <p:tgtEl>
                                          <p:spTgt spid="38"/>
                                        </p:tgtEl>
                                      </p:cBhvr>
                                    </p:animEffect>
                                  </p:childTnLst>
                                </p:cTn>
                              </p:par>
                              <p:par>
                                <p:cTn fill="hold" grpId="0" id="24" nodeType="withEffect" presetClass="entr" presetID="55" presetSubtype="0">
                                  <p:stCondLst>
                                    <p:cond delay="0"/>
                                  </p:stCondLst>
                                  <p:childTnLst>
                                    <p:set>
                                      <p:cBhvr>
                                        <p:cTn dur="1" fill="hold" id="25">
                                          <p:stCondLst>
                                            <p:cond delay="0"/>
                                          </p:stCondLst>
                                        </p:cTn>
                                        <p:tgtEl>
                                          <p:spTgt spid="39"/>
                                        </p:tgtEl>
                                        <p:attrNameLst>
                                          <p:attrName>style.visibility</p:attrName>
                                        </p:attrNameLst>
                                      </p:cBhvr>
                                      <p:to>
                                        <p:strVal val="visible"/>
                                      </p:to>
                                    </p:set>
                                    <p:anim calcmode="lin" valueType="num">
                                      <p:cBhvr>
                                        <p:cTn dur="1000" fill="hold" id="26"/>
                                        <p:tgtEl>
                                          <p:spTgt spid="39"/>
                                        </p:tgtEl>
                                        <p:attrNameLst>
                                          <p:attrName>ppt_w</p:attrName>
                                        </p:attrNameLst>
                                      </p:cBhvr>
                                      <p:tavLst>
                                        <p:tav tm="0">
                                          <p:val>
                                            <p:strVal val="#ppt_w*0.70"/>
                                          </p:val>
                                        </p:tav>
                                        <p:tav tm="100000">
                                          <p:val>
                                            <p:strVal val="#ppt_w"/>
                                          </p:val>
                                        </p:tav>
                                      </p:tavLst>
                                    </p:anim>
                                    <p:anim calcmode="lin" valueType="num">
                                      <p:cBhvr>
                                        <p:cTn dur="1000" fill="hold" id="27"/>
                                        <p:tgtEl>
                                          <p:spTgt spid="39"/>
                                        </p:tgtEl>
                                        <p:attrNameLst>
                                          <p:attrName>ppt_h</p:attrName>
                                        </p:attrNameLst>
                                      </p:cBhvr>
                                      <p:tavLst>
                                        <p:tav tm="0">
                                          <p:val>
                                            <p:strVal val="#ppt_h"/>
                                          </p:val>
                                        </p:tav>
                                        <p:tav tm="100000">
                                          <p:val>
                                            <p:strVal val="#ppt_h"/>
                                          </p:val>
                                        </p:tav>
                                      </p:tavLst>
                                    </p:anim>
                                    <p:animEffect filter="fade" transition="in">
                                      <p:cBhvr>
                                        <p:cTn dur="1000" id="28"/>
                                        <p:tgtEl>
                                          <p:spTgt spid="39"/>
                                        </p:tgtEl>
                                      </p:cBhvr>
                                    </p:animEffect>
                                  </p:childTnLst>
                                </p:cTn>
                              </p:par>
                              <p:par>
                                <p:cTn fill="hold" grpId="0" id="29" nodeType="withEffect" presetClass="entr" presetID="55" presetSubtype="0">
                                  <p:stCondLst>
                                    <p:cond delay="0"/>
                                  </p:stCondLst>
                                  <p:childTnLst>
                                    <p:set>
                                      <p:cBhvr>
                                        <p:cTn dur="1" fill="hold" id="30">
                                          <p:stCondLst>
                                            <p:cond delay="0"/>
                                          </p:stCondLst>
                                        </p:cTn>
                                        <p:tgtEl>
                                          <p:spTgt spid="40"/>
                                        </p:tgtEl>
                                        <p:attrNameLst>
                                          <p:attrName>style.visibility</p:attrName>
                                        </p:attrNameLst>
                                      </p:cBhvr>
                                      <p:to>
                                        <p:strVal val="visible"/>
                                      </p:to>
                                    </p:set>
                                    <p:anim calcmode="lin" valueType="num">
                                      <p:cBhvr>
                                        <p:cTn dur="1000" fill="hold" id="31"/>
                                        <p:tgtEl>
                                          <p:spTgt spid="40"/>
                                        </p:tgtEl>
                                        <p:attrNameLst>
                                          <p:attrName>ppt_w</p:attrName>
                                        </p:attrNameLst>
                                      </p:cBhvr>
                                      <p:tavLst>
                                        <p:tav tm="0">
                                          <p:val>
                                            <p:strVal val="#ppt_w*0.70"/>
                                          </p:val>
                                        </p:tav>
                                        <p:tav tm="100000">
                                          <p:val>
                                            <p:strVal val="#ppt_w"/>
                                          </p:val>
                                        </p:tav>
                                      </p:tavLst>
                                    </p:anim>
                                    <p:anim calcmode="lin" valueType="num">
                                      <p:cBhvr>
                                        <p:cTn dur="1000" fill="hold" id="32"/>
                                        <p:tgtEl>
                                          <p:spTgt spid="40"/>
                                        </p:tgtEl>
                                        <p:attrNameLst>
                                          <p:attrName>ppt_h</p:attrName>
                                        </p:attrNameLst>
                                      </p:cBhvr>
                                      <p:tavLst>
                                        <p:tav tm="0">
                                          <p:val>
                                            <p:strVal val="#ppt_h"/>
                                          </p:val>
                                        </p:tav>
                                        <p:tav tm="100000">
                                          <p:val>
                                            <p:strVal val="#ppt_h"/>
                                          </p:val>
                                        </p:tav>
                                      </p:tavLst>
                                    </p:anim>
                                    <p:animEffect filter="fade" transition="in">
                                      <p:cBhvr>
                                        <p:cTn dur="1000" id="33"/>
                                        <p:tgtEl>
                                          <p:spTgt spid="40"/>
                                        </p:tgtEl>
                                      </p:cBhvr>
                                    </p:animEffect>
                                  </p:childTnLst>
                                </p:cTn>
                              </p:par>
                              <p:par>
                                <p:cTn fill="hold" grpId="0" id="34" nodeType="withEffect" presetClass="entr" presetID="55" presetSubtype="0">
                                  <p:stCondLst>
                                    <p:cond delay="0"/>
                                  </p:stCondLst>
                                  <p:childTnLst>
                                    <p:set>
                                      <p:cBhvr>
                                        <p:cTn dur="1" fill="hold" id="35">
                                          <p:stCondLst>
                                            <p:cond delay="0"/>
                                          </p:stCondLst>
                                        </p:cTn>
                                        <p:tgtEl>
                                          <p:spTgt spid="41"/>
                                        </p:tgtEl>
                                        <p:attrNameLst>
                                          <p:attrName>style.visibility</p:attrName>
                                        </p:attrNameLst>
                                      </p:cBhvr>
                                      <p:to>
                                        <p:strVal val="visible"/>
                                      </p:to>
                                    </p:set>
                                    <p:anim calcmode="lin" valueType="num">
                                      <p:cBhvr>
                                        <p:cTn dur="1000" fill="hold" id="36"/>
                                        <p:tgtEl>
                                          <p:spTgt spid="41"/>
                                        </p:tgtEl>
                                        <p:attrNameLst>
                                          <p:attrName>ppt_w</p:attrName>
                                        </p:attrNameLst>
                                      </p:cBhvr>
                                      <p:tavLst>
                                        <p:tav tm="0">
                                          <p:val>
                                            <p:strVal val="#ppt_w*0.70"/>
                                          </p:val>
                                        </p:tav>
                                        <p:tav tm="100000">
                                          <p:val>
                                            <p:strVal val="#ppt_w"/>
                                          </p:val>
                                        </p:tav>
                                      </p:tavLst>
                                    </p:anim>
                                    <p:anim calcmode="lin" valueType="num">
                                      <p:cBhvr>
                                        <p:cTn dur="1000" fill="hold" id="37"/>
                                        <p:tgtEl>
                                          <p:spTgt spid="41"/>
                                        </p:tgtEl>
                                        <p:attrNameLst>
                                          <p:attrName>ppt_h</p:attrName>
                                        </p:attrNameLst>
                                      </p:cBhvr>
                                      <p:tavLst>
                                        <p:tav tm="0">
                                          <p:val>
                                            <p:strVal val="#ppt_h"/>
                                          </p:val>
                                        </p:tav>
                                        <p:tav tm="100000">
                                          <p:val>
                                            <p:strVal val="#ppt_h"/>
                                          </p:val>
                                        </p:tav>
                                      </p:tavLst>
                                    </p:anim>
                                    <p:animEffect filter="fade" transition="in">
                                      <p:cBhvr>
                                        <p:cTn dur="1000" id="38"/>
                                        <p:tgtEl>
                                          <p:spTgt spid="41"/>
                                        </p:tgtEl>
                                      </p:cBhvr>
                                    </p:animEffect>
                                  </p:childTnLst>
                                </p:cTn>
                              </p:par>
                              <p:par>
                                <p:cTn fill="hold" grpId="0" id="39" nodeType="withEffect" presetClass="entr" presetID="55" presetSubtype="0">
                                  <p:stCondLst>
                                    <p:cond delay="0"/>
                                  </p:stCondLst>
                                  <p:childTnLst>
                                    <p:set>
                                      <p:cBhvr>
                                        <p:cTn dur="1" fill="hold" id="40">
                                          <p:stCondLst>
                                            <p:cond delay="0"/>
                                          </p:stCondLst>
                                        </p:cTn>
                                        <p:tgtEl>
                                          <p:spTgt spid="42"/>
                                        </p:tgtEl>
                                        <p:attrNameLst>
                                          <p:attrName>style.visibility</p:attrName>
                                        </p:attrNameLst>
                                      </p:cBhvr>
                                      <p:to>
                                        <p:strVal val="visible"/>
                                      </p:to>
                                    </p:set>
                                    <p:anim calcmode="lin" valueType="num">
                                      <p:cBhvr>
                                        <p:cTn dur="1000" fill="hold" id="41"/>
                                        <p:tgtEl>
                                          <p:spTgt spid="42"/>
                                        </p:tgtEl>
                                        <p:attrNameLst>
                                          <p:attrName>ppt_w</p:attrName>
                                        </p:attrNameLst>
                                      </p:cBhvr>
                                      <p:tavLst>
                                        <p:tav tm="0">
                                          <p:val>
                                            <p:strVal val="#ppt_w*0.70"/>
                                          </p:val>
                                        </p:tav>
                                        <p:tav tm="100000">
                                          <p:val>
                                            <p:strVal val="#ppt_w"/>
                                          </p:val>
                                        </p:tav>
                                      </p:tavLst>
                                    </p:anim>
                                    <p:anim calcmode="lin" valueType="num">
                                      <p:cBhvr>
                                        <p:cTn dur="1000" fill="hold" id="42"/>
                                        <p:tgtEl>
                                          <p:spTgt spid="42"/>
                                        </p:tgtEl>
                                        <p:attrNameLst>
                                          <p:attrName>ppt_h</p:attrName>
                                        </p:attrNameLst>
                                      </p:cBhvr>
                                      <p:tavLst>
                                        <p:tav tm="0">
                                          <p:val>
                                            <p:strVal val="#ppt_h"/>
                                          </p:val>
                                        </p:tav>
                                        <p:tav tm="100000">
                                          <p:val>
                                            <p:strVal val="#ppt_h"/>
                                          </p:val>
                                        </p:tav>
                                      </p:tavLst>
                                    </p:anim>
                                    <p:animEffect filter="fade" transition="in">
                                      <p:cBhvr>
                                        <p:cTn dur="1000" id="43"/>
                                        <p:tgtEl>
                                          <p:spTgt spid="42"/>
                                        </p:tgtEl>
                                      </p:cBhvr>
                                    </p:animEffect>
                                  </p:childTnLst>
                                </p:cTn>
                              </p:par>
                              <p:par>
                                <p:cTn fill="hold" grpId="0" id="44" nodeType="withEffect" presetClass="entr" presetID="55" presetSubtype="0">
                                  <p:stCondLst>
                                    <p:cond delay="0"/>
                                  </p:stCondLst>
                                  <p:childTnLst>
                                    <p:set>
                                      <p:cBhvr>
                                        <p:cTn dur="1" fill="hold" id="45">
                                          <p:stCondLst>
                                            <p:cond delay="0"/>
                                          </p:stCondLst>
                                        </p:cTn>
                                        <p:tgtEl>
                                          <p:spTgt spid="45"/>
                                        </p:tgtEl>
                                        <p:attrNameLst>
                                          <p:attrName>style.visibility</p:attrName>
                                        </p:attrNameLst>
                                      </p:cBhvr>
                                      <p:to>
                                        <p:strVal val="visible"/>
                                      </p:to>
                                    </p:set>
                                    <p:anim calcmode="lin" valueType="num">
                                      <p:cBhvr>
                                        <p:cTn dur="1000" fill="hold" id="46"/>
                                        <p:tgtEl>
                                          <p:spTgt spid="45"/>
                                        </p:tgtEl>
                                        <p:attrNameLst>
                                          <p:attrName>ppt_w</p:attrName>
                                        </p:attrNameLst>
                                      </p:cBhvr>
                                      <p:tavLst>
                                        <p:tav tm="0">
                                          <p:val>
                                            <p:strVal val="#ppt_w*0.70"/>
                                          </p:val>
                                        </p:tav>
                                        <p:tav tm="100000">
                                          <p:val>
                                            <p:strVal val="#ppt_w"/>
                                          </p:val>
                                        </p:tav>
                                      </p:tavLst>
                                    </p:anim>
                                    <p:anim calcmode="lin" valueType="num">
                                      <p:cBhvr>
                                        <p:cTn dur="1000" fill="hold" id="47"/>
                                        <p:tgtEl>
                                          <p:spTgt spid="45"/>
                                        </p:tgtEl>
                                        <p:attrNameLst>
                                          <p:attrName>ppt_h</p:attrName>
                                        </p:attrNameLst>
                                      </p:cBhvr>
                                      <p:tavLst>
                                        <p:tav tm="0">
                                          <p:val>
                                            <p:strVal val="#ppt_h"/>
                                          </p:val>
                                        </p:tav>
                                        <p:tav tm="100000">
                                          <p:val>
                                            <p:strVal val="#ppt_h"/>
                                          </p:val>
                                        </p:tav>
                                      </p:tavLst>
                                    </p:anim>
                                    <p:animEffect filter="fade" transition="in">
                                      <p:cBhvr>
                                        <p:cTn dur="1000" id="48"/>
                                        <p:tgtEl>
                                          <p:spTgt spid="45"/>
                                        </p:tgtEl>
                                      </p:cBhvr>
                                    </p:animEffect>
                                  </p:childTnLst>
                                </p:cTn>
                              </p:par>
                              <p:par>
                                <p:cTn fill="hold" grpId="0" id="49" nodeType="withEffect" presetClass="entr" presetID="55" presetSubtype="0">
                                  <p:stCondLst>
                                    <p:cond delay="0"/>
                                  </p:stCondLst>
                                  <p:childTnLst>
                                    <p:set>
                                      <p:cBhvr>
                                        <p:cTn dur="1" fill="hold" id="50">
                                          <p:stCondLst>
                                            <p:cond delay="0"/>
                                          </p:stCondLst>
                                        </p:cTn>
                                        <p:tgtEl>
                                          <p:spTgt spid="2"/>
                                        </p:tgtEl>
                                        <p:attrNameLst>
                                          <p:attrName>style.visibility</p:attrName>
                                        </p:attrNameLst>
                                      </p:cBhvr>
                                      <p:to>
                                        <p:strVal val="visible"/>
                                      </p:to>
                                    </p:set>
                                    <p:anim calcmode="lin" valueType="num">
                                      <p:cBhvr>
                                        <p:cTn dur="1000" fill="hold" id="51"/>
                                        <p:tgtEl>
                                          <p:spTgt spid="2"/>
                                        </p:tgtEl>
                                        <p:attrNameLst>
                                          <p:attrName>ppt_w</p:attrName>
                                        </p:attrNameLst>
                                      </p:cBhvr>
                                      <p:tavLst>
                                        <p:tav tm="0">
                                          <p:val>
                                            <p:strVal val="#ppt_w*0.70"/>
                                          </p:val>
                                        </p:tav>
                                        <p:tav tm="100000">
                                          <p:val>
                                            <p:strVal val="#ppt_w"/>
                                          </p:val>
                                        </p:tav>
                                      </p:tavLst>
                                    </p:anim>
                                    <p:anim calcmode="lin" valueType="num">
                                      <p:cBhvr>
                                        <p:cTn dur="1000" fill="hold" id="52"/>
                                        <p:tgtEl>
                                          <p:spTgt spid="2"/>
                                        </p:tgtEl>
                                        <p:attrNameLst>
                                          <p:attrName>ppt_h</p:attrName>
                                        </p:attrNameLst>
                                      </p:cBhvr>
                                      <p:tavLst>
                                        <p:tav tm="0">
                                          <p:val>
                                            <p:strVal val="#ppt_h"/>
                                          </p:val>
                                        </p:tav>
                                        <p:tav tm="100000">
                                          <p:val>
                                            <p:strVal val="#ppt_h"/>
                                          </p:val>
                                        </p:tav>
                                      </p:tavLst>
                                    </p:anim>
                                    <p:animEffect filter="fade" transition="in">
                                      <p:cBhvr>
                                        <p:cTn dur="1000" id="53"/>
                                        <p:tgtEl>
                                          <p:spTgt spid="2"/>
                                        </p:tgtEl>
                                      </p:cBhvr>
                                    </p:animEffect>
                                  </p:childTnLst>
                                </p:cTn>
                              </p:par>
                              <p:par>
                                <p:cTn fill="hold" grpId="0" id="54" nodeType="withEffect" presetClass="entr" presetID="55" presetSubtype="0">
                                  <p:stCondLst>
                                    <p:cond delay="0"/>
                                  </p:stCondLst>
                                  <p:childTnLst>
                                    <p:set>
                                      <p:cBhvr>
                                        <p:cTn dur="1" fill="hold" id="55">
                                          <p:stCondLst>
                                            <p:cond delay="0"/>
                                          </p:stCondLst>
                                        </p:cTn>
                                        <p:tgtEl>
                                          <p:spTgt spid="47"/>
                                        </p:tgtEl>
                                        <p:attrNameLst>
                                          <p:attrName>style.visibility</p:attrName>
                                        </p:attrNameLst>
                                      </p:cBhvr>
                                      <p:to>
                                        <p:strVal val="visible"/>
                                      </p:to>
                                    </p:set>
                                    <p:anim calcmode="lin" valueType="num">
                                      <p:cBhvr>
                                        <p:cTn dur="1000" fill="hold" id="56"/>
                                        <p:tgtEl>
                                          <p:spTgt spid="47"/>
                                        </p:tgtEl>
                                        <p:attrNameLst>
                                          <p:attrName>ppt_w</p:attrName>
                                        </p:attrNameLst>
                                      </p:cBhvr>
                                      <p:tavLst>
                                        <p:tav tm="0">
                                          <p:val>
                                            <p:strVal val="#ppt_w*0.70"/>
                                          </p:val>
                                        </p:tav>
                                        <p:tav tm="100000">
                                          <p:val>
                                            <p:strVal val="#ppt_w"/>
                                          </p:val>
                                        </p:tav>
                                      </p:tavLst>
                                    </p:anim>
                                    <p:anim calcmode="lin" valueType="num">
                                      <p:cBhvr>
                                        <p:cTn dur="1000" fill="hold" id="57"/>
                                        <p:tgtEl>
                                          <p:spTgt spid="47"/>
                                        </p:tgtEl>
                                        <p:attrNameLst>
                                          <p:attrName>ppt_h</p:attrName>
                                        </p:attrNameLst>
                                      </p:cBhvr>
                                      <p:tavLst>
                                        <p:tav tm="0">
                                          <p:val>
                                            <p:strVal val="#ppt_h"/>
                                          </p:val>
                                        </p:tav>
                                        <p:tav tm="100000">
                                          <p:val>
                                            <p:strVal val="#ppt_h"/>
                                          </p:val>
                                        </p:tav>
                                      </p:tavLst>
                                    </p:anim>
                                    <p:animEffect filter="fade" transition="in">
                                      <p:cBhvr>
                                        <p:cTn dur="1000" id="58"/>
                                        <p:tgtEl>
                                          <p:spTgt spid="47"/>
                                        </p:tgtEl>
                                      </p:cBhvr>
                                    </p:animEffect>
                                  </p:childTnLst>
                                </p:cTn>
                              </p:par>
                              <p:par>
                                <p:cTn fill="hold" grpId="0" id="59" nodeType="withEffect" presetClass="entr" presetID="55" presetSubtype="0">
                                  <p:stCondLst>
                                    <p:cond delay="0"/>
                                  </p:stCondLst>
                                  <p:childTnLst>
                                    <p:set>
                                      <p:cBhvr>
                                        <p:cTn dur="1" fill="hold" id="60">
                                          <p:stCondLst>
                                            <p:cond delay="0"/>
                                          </p:stCondLst>
                                        </p:cTn>
                                        <p:tgtEl>
                                          <p:spTgt spid="48"/>
                                        </p:tgtEl>
                                        <p:attrNameLst>
                                          <p:attrName>style.visibility</p:attrName>
                                        </p:attrNameLst>
                                      </p:cBhvr>
                                      <p:to>
                                        <p:strVal val="visible"/>
                                      </p:to>
                                    </p:set>
                                    <p:anim calcmode="lin" valueType="num">
                                      <p:cBhvr>
                                        <p:cTn dur="1000" fill="hold" id="61"/>
                                        <p:tgtEl>
                                          <p:spTgt spid="48"/>
                                        </p:tgtEl>
                                        <p:attrNameLst>
                                          <p:attrName>ppt_w</p:attrName>
                                        </p:attrNameLst>
                                      </p:cBhvr>
                                      <p:tavLst>
                                        <p:tav tm="0">
                                          <p:val>
                                            <p:strVal val="#ppt_w*0.70"/>
                                          </p:val>
                                        </p:tav>
                                        <p:tav tm="100000">
                                          <p:val>
                                            <p:strVal val="#ppt_w"/>
                                          </p:val>
                                        </p:tav>
                                      </p:tavLst>
                                    </p:anim>
                                    <p:anim calcmode="lin" valueType="num">
                                      <p:cBhvr>
                                        <p:cTn dur="1000" fill="hold" id="62"/>
                                        <p:tgtEl>
                                          <p:spTgt spid="48"/>
                                        </p:tgtEl>
                                        <p:attrNameLst>
                                          <p:attrName>ppt_h</p:attrName>
                                        </p:attrNameLst>
                                      </p:cBhvr>
                                      <p:tavLst>
                                        <p:tav tm="0">
                                          <p:val>
                                            <p:strVal val="#ppt_h"/>
                                          </p:val>
                                        </p:tav>
                                        <p:tav tm="100000">
                                          <p:val>
                                            <p:strVal val="#ppt_h"/>
                                          </p:val>
                                        </p:tav>
                                      </p:tavLst>
                                    </p:anim>
                                    <p:animEffect filter="fade" transition="in">
                                      <p:cBhvr>
                                        <p:cTn dur="1000" id="63"/>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7"/>
      <p:bldP grpId="0" spid="38"/>
      <p:bldP grpId="0" spid="39"/>
      <p:bldP grpId="0" spid="40"/>
      <p:bldP grpId="0" spid="41"/>
      <p:bldP grpId="0" spid="42"/>
      <p:bldP grpId="0" spid="45"/>
      <p:bldP grpId="0" spid="2"/>
      <p:bldP grpId="0" spid="47"/>
      <p:bldP grpId="0" spid="4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819150" y="304165"/>
            <a:ext cx="803910" cy="946785"/>
            <a:chOff x="7448" y="3202"/>
            <a:chExt cx="2827" cy="3146"/>
          </a:xfrm>
        </p:grpSpPr>
        <p:cxnSp>
          <p:nvCxnSpPr>
            <p:cNvPr id="5" name="直接连接符 4"/>
            <p:cNvCxnSpPr/>
            <p:nvPr/>
          </p:nvCxnSpPr>
          <p:spPr>
            <a:xfrm flipH="1">
              <a:off x="7448" y="3324"/>
              <a:ext cx="2721" cy="3025"/>
            </a:xfrm>
            <a:prstGeom prst="line">
              <a:avLst/>
            </a:prstGeom>
            <a:ln>
              <a:gradFill>
                <a:gsLst>
                  <a:gs pos="0">
                    <a:schemeClr val="bg1"/>
                  </a:gs>
                  <a:gs pos="74000">
                    <a:schemeClr val="bg1">
                      <a:lumMod val="65000"/>
                    </a:schemeClr>
                  </a:gs>
                </a:gsLst>
                <a:lin ang="15720000" scaled="1"/>
              </a:gra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0077" y="3202"/>
              <a:ext cx="198" cy="2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sp>
        <p:nvSpPr>
          <p:cNvPr id="4" name="文本框 3"/>
          <p:cNvSpPr txBox="1"/>
          <p:nvPr/>
        </p:nvSpPr>
        <p:spPr>
          <a:xfrm>
            <a:off x="519430" y="340995"/>
            <a:ext cx="640080" cy="457200"/>
          </a:xfrm>
          <a:prstGeom prst="rect">
            <a:avLst/>
          </a:prstGeom>
          <a:noFill/>
        </p:spPr>
        <p:txBody>
          <a:bodyPr anchor="t" rtlCol="0" wrap="none">
            <a:spAutoFit/>
          </a:bodyPr>
          <a:lstStyle/>
          <a:p>
            <a:pPr algn="ctr"/>
            <a:r>
              <a:rPr lang="en-US" sz="2400">
                <a:solidFill>
                  <a:schemeClr val="tx1">
                    <a:lumMod val="50000"/>
                    <a:lumOff val="50000"/>
                  </a:schemeClr>
                </a:solidFill>
                <a:latin charset="-122" panose="02010609060101010101" typeface="仿宋"/>
                <a:ea charset="-122" panose="02010609060101010101" typeface="仿宋"/>
                <a:cs charset="-122" panose="02010609060101010101" typeface="仿宋"/>
                <a:sym typeface="+mn-lt"/>
              </a:rPr>
              <a:t>two</a:t>
            </a:r>
          </a:p>
        </p:txBody>
      </p:sp>
      <p:sp>
        <p:nvSpPr>
          <p:cNvPr id="7" name="任意多边形 18"/>
          <p:cNvSpPr/>
          <p:nvPr/>
        </p:nvSpPr>
        <p:spPr>
          <a:xfrm>
            <a:off x="1738453" y="304127"/>
            <a:ext cx="441925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algn="dist" defTabSz="711200" lvl="1" marL="0">
              <a:lnSpc>
                <a:spcPct val="90000"/>
              </a:lnSpc>
              <a:spcBef>
                <a:spcPct val="0"/>
              </a:spcBef>
              <a:spcAft>
                <a:spcPct val="15000"/>
              </a:spcAft>
            </a:pPr>
            <a:r>
              <a:rPr altLang="en-US" b="1" lang="zh-CN" sz="2400">
                <a:solidFill>
                  <a:schemeClr val="tx1">
                    <a:lumMod val="50000"/>
                    <a:lumOff val="50000"/>
                  </a:schemeClr>
                </a:solidFill>
                <a:latin charset="-122" panose="02010609060101010101" typeface="仿宋"/>
                <a:ea charset="-122" panose="02010609060101010101" typeface="仿宋"/>
                <a:cs typeface="+mn-ea"/>
                <a:sym typeface="+mn-lt"/>
              </a:rPr>
              <a:t>工作指标完成情况</a:t>
            </a:r>
          </a:p>
        </p:txBody>
      </p:sp>
      <p:cxnSp>
        <p:nvCxnSpPr>
          <p:cNvPr id="6" name="直接连接符 5"/>
          <p:cNvCxnSpPr/>
          <p:nvPr/>
        </p:nvCxnSpPr>
        <p:spPr>
          <a:xfrm flipH="1">
            <a:off x="5324475" y="6370955"/>
            <a:ext cx="6680835" cy="19685"/>
          </a:xfrm>
          <a:prstGeom prst="line">
            <a:avLst/>
          </a:prstGeom>
          <a:ln w="57150">
            <a:gradFill>
              <a:gsLst>
                <a:gs pos="0">
                  <a:schemeClr val="bg1">
                    <a:alpha val="10000"/>
                  </a:schemeClr>
                </a:gs>
                <a:gs pos="90000">
                  <a:schemeClr val="bg1">
                    <a:lumMod val="65000"/>
                    <a:alpha val="44000"/>
                  </a:schemeClr>
                </a:gs>
              </a:gsLst>
              <a:lin ang="9420000" scaled="1"/>
            </a:gra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737419" y="3844897"/>
            <a:ext cx="10736827" cy="0"/>
          </a:xfrm>
          <a:prstGeom prst="line">
            <a:avLst/>
          </a:prstGeom>
          <a:ln w="38100">
            <a:solidFill>
              <a:schemeClr val="tx1">
                <a:lumMod val="50000"/>
                <a:lumOff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3" name="泪滴形 2"/>
          <p:cNvSpPr/>
          <p:nvPr/>
        </p:nvSpPr>
        <p:spPr>
          <a:xfrm rot="8100000">
            <a:off x="1572333" y="1853255"/>
            <a:ext cx="1289744" cy="1289744"/>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defTabSz="1218565"/>
            <a:endParaRPr altLang="en-US" lang="zh-CN" sz="2400">
              <a:solidFill>
                <a:srgbClr val="BE4384"/>
              </a:solidFill>
              <a:latin panose="02040602050305030304" typeface="Book Antiqua"/>
              <a:ea charset="-122" panose="02010600030101010101" pitchFamily="2" typeface="宋体"/>
              <a:cs charset="-122" panose="02010609060101010101" typeface="仿宋"/>
            </a:endParaRPr>
          </a:p>
        </p:txBody>
      </p:sp>
      <p:grpSp>
        <p:nvGrpSpPr>
          <p:cNvPr id="9" name="组合 8"/>
          <p:cNvGrpSpPr/>
          <p:nvPr/>
        </p:nvGrpSpPr>
        <p:grpSpPr>
          <a:xfrm>
            <a:off x="2036729" y="2371183"/>
            <a:ext cx="360950" cy="353860"/>
            <a:chOff x="5100638" y="12700"/>
            <a:chExt cx="80963" cy="79375"/>
          </a:xfrm>
          <a:solidFill>
            <a:schemeClr val="bg1"/>
          </a:solidFill>
        </p:grpSpPr>
        <p:sp>
          <p:nvSpPr>
            <p:cNvPr id="10" name="Freeform 5"/>
            <p:cNvSpPr/>
            <p:nvPr/>
          </p:nvSpPr>
          <p:spPr bwMode="auto">
            <a:xfrm>
              <a:off x="5100638" y="12700"/>
              <a:ext cx="80963" cy="79375"/>
            </a:xfrm>
            <a:custGeom>
              <a:gdLst>
                <a:gd fmla="*/ 131 w 152" name="T0"/>
                <a:gd fmla="*/ 55 h 152" name="T1"/>
                <a:gd fmla="*/ 131 w 152" name="T2"/>
                <a:gd fmla="*/ 7 h 152" name="T3"/>
                <a:gd fmla="*/ 103 w 152" name="T4"/>
                <a:gd fmla="*/ 7 h 152" name="T5"/>
                <a:gd fmla="*/ 103 w 152" name="T6"/>
                <a:gd fmla="*/ 28 h 152" name="T7"/>
                <a:gd fmla="*/ 76 w 152" name="T8"/>
                <a:gd fmla="*/ 0 h 152" name="T9"/>
                <a:gd fmla="*/ 0 w 152" name="T10"/>
                <a:gd fmla="*/ 76 h 152" name="T11"/>
                <a:gd fmla="*/ 13 w 152" name="T12"/>
                <a:gd fmla="*/ 76 h 152" name="T13"/>
                <a:gd fmla="*/ 13 w 152" name="T14"/>
                <a:gd fmla="*/ 152 h 152" name="T15"/>
                <a:gd fmla="*/ 55 w 152" name="T16"/>
                <a:gd fmla="*/ 152 h 152" name="T17"/>
                <a:gd fmla="*/ 55 w 152" name="T18"/>
                <a:gd fmla="*/ 90 h 152" name="T19"/>
                <a:gd fmla="*/ 96 w 152" name="T20"/>
                <a:gd fmla="*/ 90 h 152" name="T21"/>
                <a:gd fmla="*/ 96 w 152" name="T22"/>
                <a:gd fmla="*/ 152 h 152" name="T23"/>
                <a:gd fmla="*/ 138 w 152" name="T24"/>
                <a:gd fmla="*/ 152 h 152" name="T25"/>
                <a:gd fmla="*/ 138 w 152" name="T26"/>
                <a:gd fmla="*/ 76 h 152" name="T27"/>
                <a:gd fmla="*/ 152 w 152" name="T28"/>
                <a:gd fmla="*/ 76 h 152" name="T29"/>
                <a:gd fmla="*/ 131 w 152" name="T30"/>
                <a:gd fmla="*/ 55 h 15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2" w="152">
                  <a:moveTo>
                    <a:pt x="131" y="55"/>
                  </a:moveTo>
                  <a:lnTo>
                    <a:pt x="131" y="7"/>
                  </a:lnTo>
                  <a:lnTo>
                    <a:pt x="103" y="7"/>
                  </a:lnTo>
                  <a:lnTo>
                    <a:pt x="103" y="28"/>
                  </a:lnTo>
                  <a:lnTo>
                    <a:pt x="76" y="0"/>
                  </a:lnTo>
                  <a:lnTo>
                    <a:pt x="0" y="76"/>
                  </a:lnTo>
                  <a:lnTo>
                    <a:pt x="13" y="76"/>
                  </a:lnTo>
                  <a:lnTo>
                    <a:pt x="13" y="152"/>
                  </a:lnTo>
                  <a:lnTo>
                    <a:pt x="55" y="152"/>
                  </a:lnTo>
                  <a:lnTo>
                    <a:pt x="55" y="90"/>
                  </a:lnTo>
                  <a:lnTo>
                    <a:pt x="96" y="90"/>
                  </a:lnTo>
                  <a:lnTo>
                    <a:pt x="96" y="152"/>
                  </a:lnTo>
                  <a:lnTo>
                    <a:pt x="138" y="152"/>
                  </a:lnTo>
                  <a:lnTo>
                    <a:pt x="138" y="76"/>
                  </a:lnTo>
                  <a:lnTo>
                    <a:pt x="152" y="76"/>
                  </a:lnTo>
                  <a:lnTo>
                    <a:pt x="131" y="55"/>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pPr defTabSz="1218565"/>
              <a:endParaRPr altLang="en-US" lang="zh-CN" sz="2400">
                <a:solidFill>
                  <a:srgbClr val="BE4384"/>
                </a:solidFill>
                <a:latin panose="02040602050305030304" typeface="Book Antiqua"/>
                <a:ea charset="-122" panose="02010600030101010101" pitchFamily="2" typeface="宋体"/>
                <a:cs charset="-122" panose="02010609060101010101" typeface="仿宋"/>
              </a:endParaRPr>
            </a:p>
          </p:txBody>
        </p:sp>
        <p:sp>
          <p:nvSpPr>
            <p:cNvPr id="11" name="Rectangle 6"/>
            <p:cNvSpPr>
              <a:spLocks noChangeArrowheads="1"/>
            </p:cNvSpPr>
            <p:nvPr/>
          </p:nvSpPr>
          <p:spPr bwMode="auto">
            <a:xfrm>
              <a:off x="5133976" y="63500"/>
              <a:ext cx="14288" cy="285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pPr defTabSz="1218565"/>
              <a:endParaRPr altLang="en-US" lang="zh-CN" sz="2400">
                <a:solidFill>
                  <a:srgbClr val="BE4384"/>
                </a:solidFill>
                <a:latin panose="02040602050305030304" typeface="Book Antiqua"/>
                <a:ea charset="-122" panose="02010600030101010101" pitchFamily="2" typeface="宋体"/>
                <a:cs charset="-122" panose="02010609060101010101" typeface="仿宋"/>
              </a:endParaRPr>
            </a:p>
          </p:txBody>
        </p:sp>
        <p:sp>
          <p:nvSpPr>
            <p:cNvPr id="13" name="Rectangle 7"/>
            <p:cNvSpPr>
              <a:spLocks noChangeArrowheads="1"/>
            </p:cNvSpPr>
            <p:nvPr/>
          </p:nvSpPr>
          <p:spPr bwMode="auto">
            <a:xfrm>
              <a:off x="5133976" y="63500"/>
              <a:ext cx="14288" cy="285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pPr defTabSz="1218565"/>
              <a:endParaRPr altLang="en-US" lang="zh-CN" sz="2400">
                <a:solidFill>
                  <a:srgbClr val="BE4384"/>
                </a:solidFill>
                <a:latin panose="02040602050305030304" typeface="Book Antiqua"/>
                <a:ea charset="-122" panose="02010600030101010101" pitchFamily="2" typeface="宋体"/>
                <a:cs charset="-122" panose="02010609060101010101" typeface="仿宋"/>
              </a:endParaRPr>
            </a:p>
          </p:txBody>
        </p:sp>
        <p:sp>
          <p:nvSpPr>
            <p:cNvPr id="14" name="Rectangle 8"/>
            <p:cNvSpPr>
              <a:spLocks noChangeArrowheads="1"/>
            </p:cNvSpPr>
            <p:nvPr/>
          </p:nvSpPr>
          <p:spPr bwMode="auto">
            <a:xfrm>
              <a:off x="5133976" y="63500"/>
              <a:ext cx="14288" cy="285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pPr defTabSz="1218565"/>
              <a:endParaRPr altLang="en-US" lang="zh-CN" sz="2400">
                <a:solidFill>
                  <a:srgbClr val="BE4384"/>
                </a:solidFill>
                <a:latin panose="02040602050305030304" typeface="Book Antiqua"/>
                <a:ea charset="-122" panose="02010600030101010101" pitchFamily="2" typeface="宋体"/>
                <a:cs charset="-122" panose="02010609060101010101" typeface="仿宋"/>
              </a:endParaRPr>
            </a:p>
          </p:txBody>
        </p:sp>
        <p:sp>
          <p:nvSpPr>
            <p:cNvPr id="15" name="Rectangle 9"/>
            <p:cNvSpPr>
              <a:spLocks noChangeArrowheads="1"/>
            </p:cNvSpPr>
            <p:nvPr/>
          </p:nvSpPr>
          <p:spPr bwMode="auto">
            <a:xfrm>
              <a:off x="5133976" y="63500"/>
              <a:ext cx="14288" cy="285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pPr defTabSz="1218565"/>
              <a:endParaRPr altLang="en-US" lang="zh-CN" sz="2400">
                <a:solidFill>
                  <a:srgbClr val="BE4384"/>
                </a:solidFill>
                <a:latin panose="02040602050305030304" typeface="Book Antiqua"/>
                <a:ea charset="-122" panose="02010600030101010101" pitchFamily="2" typeface="宋体"/>
                <a:cs charset="-122" panose="02010609060101010101" typeface="仿宋"/>
              </a:endParaRPr>
            </a:p>
          </p:txBody>
        </p:sp>
      </p:grpSp>
      <p:sp>
        <p:nvSpPr>
          <p:cNvPr id="16" name="椭圆 15"/>
          <p:cNvSpPr/>
          <p:nvPr/>
        </p:nvSpPr>
        <p:spPr>
          <a:xfrm>
            <a:off x="2064805" y="3692498"/>
            <a:ext cx="304800" cy="3048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defTabSz="1218565"/>
            <a:endParaRPr altLang="en-US" lang="zh-CN" sz="2400">
              <a:solidFill>
                <a:srgbClr val="BE4384"/>
              </a:solidFill>
              <a:latin panose="02040602050305030304" typeface="Book Antiqua"/>
              <a:ea charset="-122" panose="02010600030101010101" pitchFamily="2" typeface="宋体"/>
              <a:cs charset="-122" panose="02010609060101010101" typeface="仿宋"/>
            </a:endParaRPr>
          </a:p>
        </p:txBody>
      </p:sp>
      <p:sp>
        <p:nvSpPr>
          <p:cNvPr id="17" name="泪滴形 16"/>
          <p:cNvSpPr/>
          <p:nvPr/>
        </p:nvSpPr>
        <p:spPr>
          <a:xfrm rot="8100000">
            <a:off x="4192441" y="1853255"/>
            <a:ext cx="1289744" cy="1289744"/>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defTabSz="1218565"/>
            <a:endParaRPr altLang="en-US" lang="zh-CN" sz="2400">
              <a:solidFill>
                <a:srgbClr val="BE4384"/>
              </a:solidFill>
              <a:latin panose="02040602050305030304" typeface="Book Antiqua"/>
              <a:ea charset="-122" panose="02010600030101010101" pitchFamily="2" typeface="宋体"/>
              <a:cs charset="-122" panose="02010609060101010101" typeface="仿宋"/>
            </a:endParaRPr>
          </a:p>
        </p:txBody>
      </p:sp>
      <p:sp>
        <p:nvSpPr>
          <p:cNvPr id="18" name="Freeform 18"/>
          <p:cNvSpPr>
            <a:spLocks noEditPoints="1"/>
          </p:cNvSpPr>
          <p:nvPr/>
        </p:nvSpPr>
        <p:spPr bwMode="auto">
          <a:xfrm>
            <a:off x="4642698" y="2353489"/>
            <a:ext cx="389258" cy="389250"/>
          </a:xfrm>
          <a:custGeom>
            <a:gdLst>
              <a:gd fmla="*/ 122 w 166" name="T0"/>
              <a:gd fmla="*/ 103 h 166" name="T1"/>
              <a:gd fmla="*/ 121 w 166" name="T2"/>
              <a:gd fmla="*/ 101 h 166" name="T3"/>
              <a:gd fmla="*/ 126 w 166" name="T4"/>
              <a:gd fmla="*/ 93 h 166" name="T5"/>
              <a:gd fmla="*/ 130 w 166" name="T6"/>
              <a:gd fmla="*/ 75 h 166" name="T7"/>
              <a:gd fmla="*/ 131 w 166" name="T8"/>
              <a:gd fmla="*/ 66 h 166" name="T9"/>
              <a:gd fmla="*/ 127 w 166" name="T10"/>
              <a:gd fmla="*/ 40 h 166" name="T11"/>
              <a:gd fmla="*/ 112 w 166" name="T12"/>
              <a:gd fmla="*/ 20 h 166" name="T13"/>
              <a:gd fmla="*/ 91 w 166" name="T14"/>
              <a:gd fmla="*/ 5 h 166" name="T15"/>
              <a:gd fmla="*/ 66 w 166" name="T16"/>
              <a:gd fmla="*/ 0 h 166" name="T17"/>
              <a:gd fmla="*/ 53 w 166" name="T18"/>
              <a:gd fmla="*/ 1 h 166" name="T19"/>
              <a:gd fmla="*/ 29 w 166" name="T20"/>
              <a:gd fmla="*/ 11 h 166" name="T21"/>
              <a:gd fmla="*/ 12 w 166" name="T22"/>
              <a:gd fmla="*/ 29 h 166" name="T23"/>
              <a:gd fmla="*/ 1 w 166" name="T24"/>
              <a:gd fmla="*/ 53 h 166" name="T25"/>
              <a:gd fmla="*/ 0 w 166" name="T26"/>
              <a:gd fmla="*/ 66 h 166" name="T27"/>
              <a:gd fmla="*/ 5 w 166" name="T28"/>
              <a:gd fmla="*/ 91 h 166" name="T29"/>
              <a:gd fmla="*/ 20 w 166" name="T30"/>
              <a:gd fmla="*/ 112 h 166" name="T31"/>
              <a:gd fmla="*/ 40 w 166" name="T32"/>
              <a:gd fmla="*/ 127 h 166" name="T33"/>
              <a:gd fmla="*/ 66 w 166" name="T34"/>
              <a:gd fmla="*/ 131 h 166" name="T35"/>
              <a:gd fmla="*/ 75 w 166" name="T36"/>
              <a:gd fmla="*/ 130 h 166" name="T37"/>
              <a:gd fmla="*/ 93 w 166" name="T38"/>
              <a:gd fmla="*/ 126 h 166" name="T39"/>
              <a:gd fmla="*/ 101 w 166" name="T40"/>
              <a:gd fmla="*/ 121 h 166" name="T41"/>
              <a:gd fmla="*/ 143 w 166" name="T42"/>
              <a:gd fmla="*/ 161 h 166" name="T43"/>
              <a:gd fmla="*/ 146 w 166" name="T44"/>
              <a:gd fmla="*/ 165 h 166" name="T45"/>
              <a:gd fmla="*/ 152 w 166" name="T46"/>
              <a:gd fmla="*/ 166 h 166" name="T47"/>
              <a:gd fmla="*/ 161 w 166" name="T48"/>
              <a:gd fmla="*/ 161 h 166" name="T49"/>
              <a:gd fmla="*/ 165 w 166" name="T50"/>
              <a:gd fmla="*/ 158 h 166" name="T51"/>
              <a:gd fmla="*/ 165 w 166" name="T52"/>
              <a:gd fmla="*/ 146 h 166" name="T53"/>
              <a:gd fmla="*/ 66 w 166" name="T54"/>
              <a:gd fmla="*/ 111 h 166" name="T55"/>
              <a:gd fmla="*/ 56 w 166" name="T56"/>
              <a:gd fmla="*/ 109 h 166" name="T57"/>
              <a:gd fmla="*/ 40 w 166" name="T58"/>
              <a:gd fmla="*/ 103 h 166" name="T59"/>
              <a:gd fmla="*/ 29 w 166" name="T60"/>
              <a:gd fmla="*/ 91 h 166" name="T61"/>
              <a:gd fmla="*/ 22 w 166" name="T62"/>
              <a:gd fmla="*/ 75 h 166" name="T63"/>
              <a:gd fmla="*/ 21 w 166" name="T64"/>
              <a:gd fmla="*/ 66 h 166" name="T65"/>
              <a:gd fmla="*/ 24 w 166" name="T66"/>
              <a:gd fmla="*/ 48 h 166" name="T67"/>
              <a:gd fmla="*/ 33 w 166" name="T68"/>
              <a:gd fmla="*/ 33 h 166" name="T69"/>
              <a:gd fmla="*/ 48 w 166" name="T70"/>
              <a:gd fmla="*/ 24 h 166" name="T71"/>
              <a:gd fmla="*/ 66 w 166" name="T72"/>
              <a:gd fmla="*/ 21 h 166" name="T73"/>
              <a:gd fmla="*/ 75 w 166" name="T74"/>
              <a:gd fmla="*/ 22 h 166" name="T75"/>
              <a:gd fmla="*/ 91 w 166" name="T76"/>
              <a:gd fmla="*/ 29 h 166" name="T77"/>
              <a:gd fmla="*/ 103 w 166" name="T78"/>
              <a:gd fmla="*/ 40 h 166" name="T79"/>
              <a:gd fmla="*/ 109 w 166" name="T80"/>
              <a:gd fmla="*/ 56 h 166" name="T81"/>
              <a:gd fmla="*/ 111 w 166" name="T82"/>
              <a:gd fmla="*/ 66 h 166" name="T83"/>
              <a:gd fmla="*/ 107 w 166" name="T84"/>
              <a:gd fmla="*/ 83 h 166" name="T85"/>
              <a:gd fmla="*/ 98 w 166" name="T86"/>
              <a:gd fmla="*/ 98 h 166" name="T87"/>
              <a:gd fmla="*/ 83 w 166" name="T88"/>
              <a:gd fmla="*/ 107 h 166" name="T89"/>
              <a:gd fmla="*/ 66 w 166" name="T90"/>
              <a:gd fmla="*/ 111 h 16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66" w="166">
                <a:moveTo>
                  <a:pt x="161" y="143"/>
                </a:moveTo>
                <a:lnTo>
                  <a:pt x="122" y="103"/>
                </a:lnTo>
                <a:lnTo>
                  <a:pt x="122" y="103"/>
                </a:lnTo>
                <a:lnTo>
                  <a:pt x="121" y="101"/>
                </a:lnTo>
                <a:lnTo>
                  <a:pt x="121" y="101"/>
                </a:lnTo>
                <a:lnTo>
                  <a:pt x="126" y="93"/>
                </a:lnTo>
                <a:lnTo>
                  <a:pt x="129" y="84"/>
                </a:lnTo>
                <a:lnTo>
                  <a:pt x="130" y="75"/>
                </a:lnTo>
                <a:lnTo>
                  <a:pt x="131" y="66"/>
                </a:lnTo>
                <a:lnTo>
                  <a:pt x="131" y="66"/>
                </a:lnTo>
                <a:lnTo>
                  <a:pt x="130" y="53"/>
                </a:lnTo>
                <a:lnTo>
                  <a:pt x="127" y="40"/>
                </a:lnTo>
                <a:lnTo>
                  <a:pt x="120" y="29"/>
                </a:lnTo>
                <a:lnTo>
                  <a:pt x="112" y="20"/>
                </a:lnTo>
                <a:lnTo>
                  <a:pt x="103" y="11"/>
                </a:lnTo>
                <a:lnTo>
                  <a:pt x="91" y="5"/>
                </a:lnTo>
                <a:lnTo>
                  <a:pt x="78" y="1"/>
                </a:lnTo>
                <a:lnTo>
                  <a:pt x="66" y="0"/>
                </a:lnTo>
                <a:lnTo>
                  <a:pt x="66" y="0"/>
                </a:lnTo>
                <a:lnTo>
                  <a:pt x="53" y="1"/>
                </a:lnTo>
                <a:lnTo>
                  <a:pt x="40" y="5"/>
                </a:lnTo>
                <a:lnTo>
                  <a:pt x="29" y="11"/>
                </a:lnTo>
                <a:lnTo>
                  <a:pt x="20" y="20"/>
                </a:lnTo>
                <a:lnTo>
                  <a:pt x="12" y="29"/>
                </a:lnTo>
                <a:lnTo>
                  <a:pt x="5" y="40"/>
                </a:lnTo>
                <a:lnTo>
                  <a:pt x="1" y="53"/>
                </a:lnTo>
                <a:lnTo>
                  <a:pt x="0" y="66"/>
                </a:lnTo>
                <a:lnTo>
                  <a:pt x="0" y="66"/>
                </a:lnTo>
                <a:lnTo>
                  <a:pt x="1" y="78"/>
                </a:lnTo>
                <a:lnTo>
                  <a:pt x="5" y="91"/>
                </a:lnTo>
                <a:lnTo>
                  <a:pt x="12" y="103"/>
                </a:lnTo>
                <a:lnTo>
                  <a:pt x="20" y="112"/>
                </a:lnTo>
                <a:lnTo>
                  <a:pt x="29" y="120"/>
                </a:lnTo>
                <a:lnTo>
                  <a:pt x="40" y="127"/>
                </a:lnTo>
                <a:lnTo>
                  <a:pt x="53" y="130"/>
                </a:lnTo>
                <a:lnTo>
                  <a:pt x="66" y="131"/>
                </a:lnTo>
                <a:lnTo>
                  <a:pt x="66" y="131"/>
                </a:lnTo>
                <a:lnTo>
                  <a:pt x="75" y="130"/>
                </a:lnTo>
                <a:lnTo>
                  <a:pt x="84" y="129"/>
                </a:lnTo>
                <a:lnTo>
                  <a:pt x="93" y="126"/>
                </a:lnTo>
                <a:lnTo>
                  <a:pt x="101" y="121"/>
                </a:lnTo>
                <a:lnTo>
                  <a:pt x="101" y="121"/>
                </a:lnTo>
                <a:lnTo>
                  <a:pt x="103" y="122"/>
                </a:lnTo>
                <a:lnTo>
                  <a:pt x="143" y="161"/>
                </a:lnTo>
                <a:lnTo>
                  <a:pt x="143" y="161"/>
                </a:lnTo>
                <a:lnTo>
                  <a:pt x="146" y="165"/>
                </a:lnTo>
                <a:lnTo>
                  <a:pt x="152" y="166"/>
                </a:lnTo>
                <a:lnTo>
                  <a:pt x="152" y="166"/>
                </a:lnTo>
                <a:lnTo>
                  <a:pt x="158" y="165"/>
                </a:lnTo>
                <a:lnTo>
                  <a:pt x="161" y="161"/>
                </a:lnTo>
                <a:lnTo>
                  <a:pt x="161" y="161"/>
                </a:lnTo>
                <a:lnTo>
                  <a:pt x="165" y="158"/>
                </a:lnTo>
                <a:lnTo>
                  <a:pt x="166" y="152"/>
                </a:lnTo>
                <a:lnTo>
                  <a:pt x="165" y="146"/>
                </a:lnTo>
                <a:lnTo>
                  <a:pt x="161" y="143"/>
                </a:lnTo>
                <a:close/>
                <a:moveTo>
                  <a:pt x="66" y="111"/>
                </a:moveTo>
                <a:lnTo>
                  <a:pt x="66" y="111"/>
                </a:lnTo>
                <a:lnTo>
                  <a:pt x="56" y="109"/>
                </a:lnTo>
                <a:lnTo>
                  <a:pt x="48" y="107"/>
                </a:lnTo>
                <a:lnTo>
                  <a:pt x="40" y="103"/>
                </a:lnTo>
                <a:lnTo>
                  <a:pt x="33" y="98"/>
                </a:lnTo>
                <a:lnTo>
                  <a:pt x="29" y="91"/>
                </a:lnTo>
                <a:lnTo>
                  <a:pt x="24" y="83"/>
                </a:lnTo>
                <a:lnTo>
                  <a:pt x="22" y="75"/>
                </a:lnTo>
                <a:lnTo>
                  <a:pt x="21" y="66"/>
                </a:lnTo>
                <a:lnTo>
                  <a:pt x="21" y="66"/>
                </a:lnTo>
                <a:lnTo>
                  <a:pt x="22" y="56"/>
                </a:lnTo>
                <a:lnTo>
                  <a:pt x="24" y="48"/>
                </a:lnTo>
                <a:lnTo>
                  <a:pt x="29" y="40"/>
                </a:lnTo>
                <a:lnTo>
                  <a:pt x="33" y="33"/>
                </a:lnTo>
                <a:lnTo>
                  <a:pt x="40" y="29"/>
                </a:lnTo>
                <a:lnTo>
                  <a:pt x="48" y="24"/>
                </a:lnTo>
                <a:lnTo>
                  <a:pt x="56" y="22"/>
                </a:lnTo>
                <a:lnTo>
                  <a:pt x="66" y="21"/>
                </a:lnTo>
                <a:lnTo>
                  <a:pt x="66" y="21"/>
                </a:lnTo>
                <a:lnTo>
                  <a:pt x="75" y="22"/>
                </a:lnTo>
                <a:lnTo>
                  <a:pt x="83" y="24"/>
                </a:lnTo>
                <a:lnTo>
                  <a:pt x="91" y="29"/>
                </a:lnTo>
                <a:lnTo>
                  <a:pt x="98" y="33"/>
                </a:lnTo>
                <a:lnTo>
                  <a:pt x="103" y="40"/>
                </a:lnTo>
                <a:lnTo>
                  <a:pt x="107" y="48"/>
                </a:lnTo>
                <a:lnTo>
                  <a:pt x="109" y="56"/>
                </a:lnTo>
                <a:lnTo>
                  <a:pt x="111" y="66"/>
                </a:lnTo>
                <a:lnTo>
                  <a:pt x="111" y="66"/>
                </a:lnTo>
                <a:lnTo>
                  <a:pt x="109" y="75"/>
                </a:lnTo>
                <a:lnTo>
                  <a:pt x="107" y="83"/>
                </a:lnTo>
                <a:lnTo>
                  <a:pt x="103" y="91"/>
                </a:lnTo>
                <a:lnTo>
                  <a:pt x="98" y="98"/>
                </a:lnTo>
                <a:lnTo>
                  <a:pt x="91" y="103"/>
                </a:lnTo>
                <a:lnTo>
                  <a:pt x="83" y="107"/>
                </a:lnTo>
                <a:lnTo>
                  <a:pt x="75" y="109"/>
                </a:lnTo>
                <a:lnTo>
                  <a:pt x="66" y="111"/>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pPr defTabSz="1218565"/>
            <a:endParaRPr altLang="en-US" lang="zh-CN" sz="2400">
              <a:solidFill>
                <a:srgbClr val="BE4384"/>
              </a:solidFill>
              <a:latin panose="02040602050305030304" typeface="Book Antiqua"/>
              <a:ea charset="-122" panose="02010600030101010101" pitchFamily="2" typeface="宋体"/>
              <a:cs charset="-122" panose="02010609060101010101" typeface="仿宋"/>
            </a:endParaRPr>
          </a:p>
        </p:txBody>
      </p:sp>
      <p:sp>
        <p:nvSpPr>
          <p:cNvPr id="19" name="椭圆 18"/>
          <p:cNvSpPr/>
          <p:nvPr/>
        </p:nvSpPr>
        <p:spPr>
          <a:xfrm>
            <a:off x="4684913" y="3692498"/>
            <a:ext cx="304800" cy="304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defTabSz="1218565"/>
            <a:endParaRPr altLang="en-US" lang="zh-CN" sz="2400">
              <a:solidFill>
                <a:srgbClr val="BE4384"/>
              </a:solidFill>
              <a:latin panose="02040602050305030304" typeface="Book Antiqua"/>
              <a:ea charset="-122" panose="02010600030101010101" pitchFamily="2" typeface="宋体"/>
              <a:cs charset="-122" panose="02010609060101010101" typeface="仿宋"/>
            </a:endParaRPr>
          </a:p>
        </p:txBody>
      </p:sp>
      <p:sp>
        <p:nvSpPr>
          <p:cNvPr id="20" name="泪滴形 19"/>
          <p:cNvSpPr/>
          <p:nvPr/>
        </p:nvSpPr>
        <p:spPr>
          <a:xfrm rot="8100000">
            <a:off x="6812549" y="1853255"/>
            <a:ext cx="1289744" cy="1289744"/>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defTabSz="1218565"/>
            <a:endParaRPr altLang="en-US" lang="zh-CN" sz="2400">
              <a:solidFill>
                <a:srgbClr val="BE4384"/>
              </a:solidFill>
              <a:latin panose="02040602050305030304" typeface="Book Antiqua"/>
              <a:ea charset="-122" panose="02010600030101010101" pitchFamily="2" typeface="宋体"/>
              <a:cs charset="-122" panose="02010609060101010101" typeface="仿宋"/>
            </a:endParaRPr>
          </a:p>
        </p:txBody>
      </p:sp>
      <p:grpSp>
        <p:nvGrpSpPr>
          <p:cNvPr id="21" name="组合 20"/>
          <p:cNvGrpSpPr/>
          <p:nvPr/>
        </p:nvGrpSpPr>
        <p:grpSpPr>
          <a:xfrm>
            <a:off x="7262793" y="2367644"/>
            <a:ext cx="389258" cy="360938"/>
            <a:chOff x="5957888" y="22225"/>
            <a:chExt cx="87313" cy="80963"/>
          </a:xfrm>
        </p:grpSpPr>
        <p:sp>
          <p:nvSpPr>
            <p:cNvPr id="22" name="Freeform 26"/>
            <p:cNvSpPr>
              <a:spLocks noEditPoints="1"/>
            </p:cNvSpPr>
            <p:nvPr/>
          </p:nvSpPr>
          <p:spPr bwMode="auto">
            <a:xfrm>
              <a:off x="5957888" y="22225"/>
              <a:ext cx="87313" cy="80963"/>
            </a:xfrm>
            <a:custGeom>
              <a:gdLst>
                <a:gd fmla="*/ 42 w 166" name="T0"/>
                <a:gd fmla="*/ 0 h 153" name="T1"/>
                <a:gd fmla="*/ 34 w 166" name="T2"/>
                <a:gd fmla="*/ 2 h 153" name="T3"/>
                <a:gd fmla="*/ 19 w 166" name="T4"/>
                <a:gd fmla="*/ 7 h 153" name="T5"/>
                <a:gd fmla="*/ 7 w 166" name="T6"/>
                <a:gd fmla="*/ 19 h 153" name="T7"/>
                <a:gd fmla="*/ 1 w 166" name="T8"/>
                <a:gd fmla="*/ 34 h 153" name="T9"/>
                <a:gd fmla="*/ 0 w 166" name="T10"/>
                <a:gd fmla="*/ 70 h 153" name="T11"/>
                <a:gd fmla="*/ 1 w 166" name="T12"/>
                <a:gd fmla="*/ 78 h 153" name="T13"/>
                <a:gd fmla="*/ 7 w 166" name="T14"/>
                <a:gd fmla="*/ 93 h 153" name="T15"/>
                <a:gd fmla="*/ 19 w 166" name="T16"/>
                <a:gd fmla="*/ 104 h 153" name="T17"/>
                <a:gd fmla="*/ 34 w 166" name="T18"/>
                <a:gd fmla="*/ 110 h 153" name="T19"/>
                <a:gd fmla="*/ 48 w 166" name="T20"/>
                <a:gd fmla="*/ 111 h 153" name="T21"/>
                <a:gd fmla="*/ 96 w 166" name="T22"/>
                <a:gd fmla="*/ 111 h 153" name="T23"/>
                <a:gd fmla="*/ 125 w 166" name="T24"/>
                <a:gd fmla="*/ 111 h 153" name="T25"/>
                <a:gd fmla="*/ 141 w 166" name="T26"/>
                <a:gd fmla="*/ 108 h 153" name="T27"/>
                <a:gd fmla="*/ 153 w 166" name="T28"/>
                <a:gd fmla="*/ 98 h 153" name="T29"/>
                <a:gd fmla="*/ 163 w 166" name="T30"/>
                <a:gd fmla="*/ 86 h 153" name="T31"/>
                <a:gd fmla="*/ 166 w 166" name="T32"/>
                <a:gd fmla="*/ 70 h 153" name="T33"/>
                <a:gd fmla="*/ 166 w 166" name="T34"/>
                <a:gd fmla="*/ 42 h 153" name="T35"/>
                <a:gd fmla="*/ 163 w 166" name="T36"/>
                <a:gd fmla="*/ 26 h 153" name="T37"/>
                <a:gd fmla="*/ 153 w 166" name="T38"/>
                <a:gd fmla="*/ 13 h 153" name="T39"/>
                <a:gd fmla="*/ 141 w 166" name="T40"/>
                <a:gd fmla="*/ 4 h 153" name="T41"/>
                <a:gd fmla="*/ 125 w 166" name="T42"/>
                <a:gd fmla="*/ 0 h 153" name="T43"/>
                <a:gd fmla="*/ 42 w 166" name="T44"/>
                <a:gd fmla="*/ 70 h 153" name="T45"/>
                <a:gd fmla="*/ 32 w 166" name="T46"/>
                <a:gd fmla="*/ 65 h 153" name="T47"/>
                <a:gd fmla="*/ 28 w 166" name="T48"/>
                <a:gd fmla="*/ 56 h 153" name="T49"/>
                <a:gd fmla="*/ 29 w 166" name="T50"/>
                <a:gd fmla="*/ 50 h 153" name="T51"/>
                <a:gd fmla="*/ 36 w 166" name="T52"/>
                <a:gd fmla="*/ 43 h 153" name="T53"/>
                <a:gd fmla="*/ 42 w 166" name="T54"/>
                <a:gd fmla="*/ 42 h 153" name="T55"/>
                <a:gd fmla="*/ 51 w 166" name="T56"/>
                <a:gd fmla="*/ 47 h 153" name="T57"/>
                <a:gd fmla="*/ 55 w 166" name="T58"/>
                <a:gd fmla="*/ 56 h 153" name="T59"/>
                <a:gd fmla="*/ 54 w 166" name="T60"/>
                <a:gd fmla="*/ 62 h 153" name="T61"/>
                <a:gd fmla="*/ 47 w 166" name="T62"/>
                <a:gd fmla="*/ 68 h 153" name="T63"/>
                <a:gd fmla="*/ 83 w 166" name="T64"/>
                <a:gd fmla="*/ 70 h 153" name="T65"/>
                <a:gd fmla="*/ 77 w 166" name="T66"/>
                <a:gd fmla="*/ 68 h 153" name="T67"/>
                <a:gd fmla="*/ 70 w 166" name="T68"/>
                <a:gd fmla="*/ 62 h 153" name="T69"/>
                <a:gd fmla="*/ 69 w 166" name="T70"/>
                <a:gd fmla="*/ 56 h 153" name="T71"/>
                <a:gd fmla="*/ 74 w 166" name="T72"/>
                <a:gd fmla="*/ 47 h 153" name="T73"/>
                <a:gd fmla="*/ 83 w 166" name="T74"/>
                <a:gd fmla="*/ 42 h 153" name="T75"/>
                <a:gd fmla="*/ 89 w 166" name="T76"/>
                <a:gd fmla="*/ 43 h 153" name="T77"/>
                <a:gd fmla="*/ 96 w 166" name="T78"/>
                <a:gd fmla="*/ 50 h 153" name="T79"/>
                <a:gd fmla="*/ 97 w 166" name="T80"/>
                <a:gd fmla="*/ 56 h 153" name="T81"/>
                <a:gd fmla="*/ 92 w 166" name="T82"/>
                <a:gd fmla="*/ 65 h 153" name="T83"/>
                <a:gd fmla="*/ 83 w 166" name="T84"/>
                <a:gd fmla="*/ 70 h 153" name="T85"/>
                <a:gd fmla="*/ 125 w 166" name="T86"/>
                <a:gd fmla="*/ 70 h 153" name="T87"/>
                <a:gd fmla="*/ 115 w 166" name="T88"/>
                <a:gd fmla="*/ 65 h 153" name="T89"/>
                <a:gd fmla="*/ 111 w 166" name="T90"/>
                <a:gd fmla="*/ 56 h 153" name="T91"/>
                <a:gd fmla="*/ 112 w 166" name="T92"/>
                <a:gd fmla="*/ 50 h 153" name="T93"/>
                <a:gd fmla="*/ 119 w 166" name="T94"/>
                <a:gd fmla="*/ 43 h 153" name="T95"/>
                <a:gd fmla="*/ 125 w 166" name="T96"/>
                <a:gd fmla="*/ 42 h 153" name="T97"/>
                <a:gd fmla="*/ 134 w 166" name="T98"/>
                <a:gd fmla="*/ 47 h 153" name="T99"/>
                <a:gd fmla="*/ 138 w 166" name="T100"/>
                <a:gd fmla="*/ 56 h 153" name="T101"/>
                <a:gd fmla="*/ 137 w 166" name="T102"/>
                <a:gd fmla="*/ 62 h 153" name="T103"/>
                <a:gd fmla="*/ 130 w 166" name="T104"/>
                <a:gd fmla="*/ 68 h 15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53" w="166">
                  <a:moveTo>
                    <a:pt x="125" y="0"/>
                  </a:moveTo>
                  <a:lnTo>
                    <a:pt x="42" y="0"/>
                  </a:lnTo>
                  <a:lnTo>
                    <a:pt x="42" y="0"/>
                  </a:lnTo>
                  <a:lnTo>
                    <a:pt x="34" y="2"/>
                  </a:lnTo>
                  <a:lnTo>
                    <a:pt x="25" y="4"/>
                  </a:lnTo>
                  <a:lnTo>
                    <a:pt x="19" y="7"/>
                  </a:lnTo>
                  <a:lnTo>
                    <a:pt x="13" y="13"/>
                  </a:lnTo>
                  <a:lnTo>
                    <a:pt x="7" y="19"/>
                  </a:lnTo>
                  <a:lnTo>
                    <a:pt x="4" y="26"/>
                  </a:lnTo>
                  <a:lnTo>
                    <a:pt x="1" y="34"/>
                  </a:lnTo>
                  <a:lnTo>
                    <a:pt x="0" y="42"/>
                  </a:lnTo>
                  <a:lnTo>
                    <a:pt x="0" y="70"/>
                  </a:lnTo>
                  <a:lnTo>
                    <a:pt x="0" y="70"/>
                  </a:lnTo>
                  <a:lnTo>
                    <a:pt x="1" y="78"/>
                  </a:lnTo>
                  <a:lnTo>
                    <a:pt x="4" y="86"/>
                  </a:lnTo>
                  <a:lnTo>
                    <a:pt x="7" y="93"/>
                  </a:lnTo>
                  <a:lnTo>
                    <a:pt x="13" y="98"/>
                  </a:lnTo>
                  <a:lnTo>
                    <a:pt x="19" y="104"/>
                  </a:lnTo>
                  <a:lnTo>
                    <a:pt x="25" y="108"/>
                  </a:lnTo>
                  <a:lnTo>
                    <a:pt x="34" y="110"/>
                  </a:lnTo>
                  <a:lnTo>
                    <a:pt x="42" y="111"/>
                  </a:lnTo>
                  <a:lnTo>
                    <a:pt x="48" y="111"/>
                  </a:lnTo>
                  <a:lnTo>
                    <a:pt x="48" y="153"/>
                  </a:lnTo>
                  <a:lnTo>
                    <a:pt x="96" y="111"/>
                  </a:lnTo>
                  <a:lnTo>
                    <a:pt x="125" y="111"/>
                  </a:lnTo>
                  <a:lnTo>
                    <a:pt x="125" y="111"/>
                  </a:lnTo>
                  <a:lnTo>
                    <a:pt x="133" y="110"/>
                  </a:lnTo>
                  <a:lnTo>
                    <a:pt x="141" y="108"/>
                  </a:lnTo>
                  <a:lnTo>
                    <a:pt x="148" y="104"/>
                  </a:lnTo>
                  <a:lnTo>
                    <a:pt x="153" y="98"/>
                  </a:lnTo>
                  <a:lnTo>
                    <a:pt x="159" y="93"/>
                  </a:lnTo>
                  <a:lnTo>
                    <a:pt x="163" y="86"/>
                  </a:lnTo>
                  <a:lnTo>
                    <a:pt x="165" y="78"/>
                  </a:lnTo>
                  <a:lnTo>
                    <a:pt x="166" y="70"/>
                  </a:lnTo>
                  <a:lnTo>
                    <a:pt x="166" y="42"/>
                  </a:lnTo>
                  <a:lnTo>
                    <a:pt x="166" y="42"/>
                  </a:lnTo>
                  <a:lnTo>
                    <a:pt x="165" y="34"/>
                  </a:lnTo>
                  <a:lnTo>
                    <a:pt x="163" y="26"/>
                  </a:lnTo>
                  <a:lnTo>
                    <a:pt x="159" y="19"/>
                  </a:lnTo>
                  <a:lnTo>
                    <a:pt x="153" y="13"/>
                  </a:lnTo>
                  <a:lnTo>
                    <a:pt x="148" y="7"/>
                  </a:lnTo>
                  <a:lnTo>
                    <a:pt x="141" y="4"/>
                  </a:lnTo>
                  <a:lnTo>
                    <a:pt x="133" y="2"/>
                  </a:lnTo>
                  <a:lnTo>
                    <a:pt x="125" y="0"/>
                  </a:lnTo>
                  <a:close/>
                  <a:moveTo>
                    <a:pt x="42" y="70"/>
                  </a:moveTo>
                  <a:lnTo>
                    <a:pt x="42" y="70"/>
                  </a:lnTo>
                  <a:lnTo>
                    <a:pt x="36" y="68"/>
                  </a:lnTo>
                  <a:lnTo>
                    <a:pt x="32" y="65"/>
                  </a:lnTo>
                  <a:lnTo>
                    <a:pt x="29" y="62"/>
                  </a:lnTo>
                  <a:lnTo>
                    <a:pt x="28" y="56"/>
                  </a:lnTo>
                  <a:lnTo>
                    <a:pt x="28" y="56"/>
                  </a:lnTo>
                  <a:lnTo>
                    <a:pt x="29" y="50"/>
                  </a:lnTo>
                  <a:lnTo>
                    <a:pt x="32" y="47"/>
                  </a:lnTo>
                  <a:lnTo>
                    <a:pt x="36" y="43"/>
                  </a:lnTo>
                  <a:lnTo>
                    <a:pt x="42" y="42"/>
                  </a:lnTo>
                  <a:lnTo>
                    <a:pt x="42" y="42"/>
                  </a:lnTo>
                  <a:lnTo>
                    <a:pt x="47" y="43"/>
                  </a:lnTo>
                  <a:lnTo>
                    <a:pt x="51" y="47"/>
                  </a:lnTo>
                  <a:lnTo>
                    <a:pt x="54" y="50"/>
                  </a:lnTo>
                  <a:lnTo>
                    <a:pt x="55" y="56"/>
                  </a:lnTo>
                  <a:lnTo>
                    <a:pt x="55" y="56"/>
                  </a:lnTo>
                  <a:lnTo>
                    <a:pt x="54" y="62"/>
                  </a:lnTo>
                  <a:lnTo>
                    <a:pt x="51" y="65"/>
                  </a:lnTo>
                  <a:lnTo>
                    <a:pt x="47" y="68"/>
                  </a:lnTo>
                  <a:lnTo>
                    <a:pt x="42" y="70"/>
                  </a:lnTo>
                  <a:close/>
                  <a:moveTo>
                    <a:pt x="83" y="70"/>
                  </a:moveTo>
                  <a:lnTo>
                    <a:pt x="83" y="70"/>
                  </a:lnTo>
                  <a:lnTo>
                    <a:pt x="77" y="68"/>
                  </a:lnTo>
                  <a:lnTo>
                    <a:pt x="74" y="65"/>
                  </a:lnTo>
                  <a:lnTo>
                    <a:pt x="70" y="62"/>
                  </a:lnTo>
                  <a:lnTo>
                    <a:pt x="69" y="56"/>
                  </a:lnTo>
                  <a:lnTo>
                    <a:pt x="69" y="56"/>
                  </a:lnTo>
                  <a:lnTo>
                    <a:pt x="70" y="50"/>
                  </a:lnTo>
                  <a:lnTo>
                    <a:pt x="74" y="47"/>
                  </a:lnTo>
                  <a:lnTo>
                    <a:pt x="77" y="43"/>
                  </a:lnTo>
                  <a:lnTo>
                    <a:pt x="83" y="42"/>
                  </a:lnTo>
                  <a:lnTo>
                    <a:pt x="83" y="42"/>
                  </a:lnTo>
                  <a:lnTo>
                    <a:pt x="89" y="43"/>
                  </a:lnTo>
                  <a:lnTo>
                    <a:pt x="92" y="47"/>
                  </a:lnTo>
                  <a:lnTo>
                    <a:pt x="96" y="50"/>
                  </a:lnTo>
                  <a:lnTo>
                    <a:pt x="97" y="56"/>
                  </a:lnTo>
                  <a:lnTo>
                    <a:pt x="97" y="56"/>
                  </a:lnTo>
                  <a:lnTo>
                    <a:pt x="96" y="62"/>
                  </a:lnTo>
                  <a:lnTo>
                    <a:pt x="92" y="65"/>
                  </a:lnTo>
                  <a:lnTo>
                    <a:pt x="89" y="68"/>
                  </a:lnTo>
                  <a:lnTo>
                    <a:pt x="83" y="70"/>
                  </a:lnTo>
                  <a:close/>
                  <a:moveTo>
                    <a:pt x="125" y="70"/>
                  </a:moveTo>
                  <a:lnTo>
                    <a:pt x="125" y="70"/>
                  </a:lnTo>
                  <a:lnTo>
                    <a:pt x="119" y="68"/>
                  </a:lnTo>
                  <a:lnTo>
                    <a:pt x="115" y="65"/>
                  </a:lnTo>
                  <a:lnTo>
                    <a:pt x="112" y="62"/>
                  </a:lnTo>
                  <a:lnTo>
                    <a:pt x="111" y="56"/>
                  </a:lnTo>
                  <a:lnTo>
                    <a:pt x="111" y="56"/>
                  </a:lnTo>
                  <a:lnTo>
                    <a:pt x="112" y="50"/>
                  </a:lnTo>
                  <a:lnTo>
                    <a:pt x="115" y="47"/>
                  </a:lnTo>
                  <a:lnTo>
                    <a:pt x="119" y="43"/>
                  </a:lnTo>
                  <a:lnTo>
                    <a:pt x="125" y="42"/>
                  </a:lnTo>
                  <a:lnTo>
                    <a:pt x="125" y="42"/>
                  </a:lnTo>
                  <a:lnTo>
                    <a:pt x="130" y="43"/>
                  </a:lnTo>
                  <a:lnTo>
                    <a:pt x="134" y="47"/>
                  </a:lnTo>
                  <a:lnTo>
                    <a:pt x="137" y="50"/>
                  </a:lnTo>
                  <a:lnTo>
                    <a:pt x="138" y="56"/>
                  </a:lnTo>
                  <a:lnTo>
                    <a:pt x="138" y="56"/>
                  </a:lnTo>
                  <a:lnTo>
                    <a:pt x="137" y="62"/>
                  </a:lnTo>
                  <a:lnTo>
                    <a:pt x="134" y="65"/>
                  </a:lnTo>
                  <a:lnTo>
                    <a:pt x="130" y="68"/>
                  </a:lnTo>
                  <a:lnTo>
                    <a:pt x="125" y="70"/>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pPr defTabSz="1218565"/>
              <a:endParaRPr altLang="en-US" lang="zh-CN" sz="2400">
                <a:solidFill>
                  <a:srgbClr val="BE4384"/>
                </a:solidFill>
                <a:latin panose="02040602050305030304" typeface="Book Antiqua"/>
                <a:ea charset="-122" panose="02010600030101010101" pitchFamily="2" typeface="宋体"/>
                <a:cs charset="-122" panose="02010609060101010101" typeface="仿宋"/>
              </a:endParaRPr>
            </a:p>
          </p:txBody>
        </p:sp>
        <p:sp>
          <p:nvSpPr>
            <p:cNvPr id="23" name="Freeform 27"/>
            <p:cNvSpPr/>
            <p:nvPr/>
          </p:nvSpPr>
          <p:spPr bwMode="auto">
            <a:xfrm>
              <a:off x="5957888" y="22225"/>
              <a:ext cx="87313" cy="80963"/>
            </a:xfrm>
            <a:custGeom>
              <a:gdLst>
                <a:gd fmla="*/ 125 w 166" name="T0"/>
                <a:gd fmla="*/ 0 h 153" name="T1"/>
                <a:gd fmla="*/ 42 w 166" name="T2"/>
                <a:gd fmla="*/ 0 h 153" name="T3"/>
                <a:gd fmla="*/ 42 w 166" name="T4"/>
                <a:gd fmla="*/ 0 h 153" name="T5"/>
                <a:gd fmla="*/ 34 w 166" name="T6"/>
                <a:gd fmla="*/ 2 h 153" name="T7"/>
                <a:gd fmla="*/ 25 w 166" name="T8"/>
                <a:gd fmla="*/ 4 h 153" name="T9"/>
                <a:gd fmla="*/ 19 w 166" name="T10"/>
                <a:gd fmla="*/ 7 h 153" name="T11"/>
                <a:gd fmla="*/ 13 w 166" name="T12"/>
                <a:gd fmla="*/ 13 h 153" name="T13"/>
                <a:gd fmla="*/ 7 w 166" name="T14"/>
                <a:gd fmla="*/ 19 h 153" name="T15"/>
                <a:gd fmla="*/ 4 w 166" name="T16"/>
                <a:gd fmla="*/ 26 h 153" name="T17"/>
                <a:gd fmla="*/ 1 w 166" name="T18"/>
                <a:gd fmla="*/ 34 h 153" name="T19"/>
                <a:gd fmla="*/ 0 w 166" name="T20"/>
                <a:gd fmla="*/ 42 h 153" name="T21"/>
                <a:gd fmla="*/ 0 w 166" name="T22"/>
                <a:gd fmla="*/ 70 h 153" name="T23"/>
                <a:gd fmla="*/ 0 w 166" name="T24"/>
                <a:gd fmla="*/ 70 h 153" name="T25"/>
                <a:gd fmla="*/ 1 w 166" name="T26"/>
                <a:gd fmla="*/ 78 h 153" name="T27"/>
                <a:gd fmla="*/ 4 w 166" name="T28"/>
                <a:gd fmla="*/ 86 h 153" name="T29"/>
                <a:gd fmla="*/ 7 w 166" name="T30"/>
                <a:gd fmla="*/ 93 h 153" name="T31"/>
                <a:gd fmla="*/ 13 w 166" name="T32"/>
                <a:gd fmla="*/ 98 h 153" name="T33"/>
                <a:gd fmla="*/ 19 w 166" name="T34"/>
                <a:gd fmla="*/ 104 h 153" name="T35"/>
                <a:gd fmla="*/ 25 w 166" name="T36"/>
                <a:gd fmla="*/ 108 h 153" name="T37"/>
                <a:gd fmla="*/ 34 w 166" name="T38"/>
                <a:gd fmla="*/ 110 h 153" name="T39"/>
                <a:gd fmla="*/ 42 w 166" name="T40"/>
                <a:gd fmla="*/ 111 h 153" name="T41"/>
                <a:gd fmla="*/ 48 w 166" name="T42"/>
                <a:gd fmla="*/ 111 h 153" name="T43"/>
                <a:gd fmla="*/ 48 w 166" name="T44"/>
                <a:gd fmla="*/ 153 h 153" name="T45"/>
                <a:gd fmla="*/ 96 w 166" name="T46"/>
                <a:gd fmla="*/ 111 h 153" name="T47"/>
                <a:gd fmla="*/ 125 w 166" name="T48"/>
                <a:gd fmla="*/ 111 h 153" name="T49"/>
                <a:gd fmla="*/ 125 w 166" name="T50"/>
                <a:gd fmla="*/ 111 h 153" name="T51"/>
                <a:gd fmla="*/ 133 w 166" name="T52"/>
                <a:gd fmla="*/ 110 h 153" name="T53"/>
                <a:gd fmla="*/ 141 w 166" name="T54"/>
                <a:gd fmla="*/ 108 h 153" name="T55"/>
                <a:gd fmla="*/ 148 w 166" name="T56"/>
                <a:gd fmla="*/ 104 h 153" name="T57"/>
                <a:gd fmla="*/ 153 w 166" name="T58"/>
                <a:gd fmla="*/ 98 h 153" name="T59"/>
                <a:gd fmla="*/ 159 w 166" name="T60"/>
                <a:gd fmla="*/ 93 h 153" name="T61"/>
                <a:gd fmla="*/ 163 w 166" name="T62"/>
                <a:gd fmla="*/ 86 h 153" name="T63"/>
                <a:gd fmla="*/ 165 w 166" name="T64"/>
                <a:gd fmla="*/ 78 h 153" name="T65"/>
                <a:gd fmla="*/ 166 w 166" name="T66"/>
                <a:gd fmla="*/ 70 h 153" name="T67"/>
                <a:gd fmla="*/ 166 w 166" name="T68"/>
                <a:gd fmla="*/ 42 h 153" name="T69"/>
                <a:gd fmla="*/ 166 w 166" name="T70"/>
                <a:gd fmla="*/ 42 h 153" name="T71"/>
                <a:gd fmla="*/ 165 w 166" name="T72"/>
                <a:gd fmla="*/ 34 h 153" name="T73"/>
                <a:gd fmla="*/ 163 w 166" name="T74"/>
                <a:gd fmla="*/ 26 h 153" name="T75"/>
                <a:gd fmla="*/ 159 w 166" name="T76"/>
                <a:gd fmla="*/ 19 h 153" name="T77"/>
                <a:gd fmla="*/ 153 w 166" name="T78"/>
                <a:gd fmla="*/ 13 h 153" name="T79"/>
                <a:gd fmla="*/ 148 w 166" name="T80"/>
                <a:gd fmla="*/ 7 h 153" name="T81"/>
                <a:gd fmla="*/ 141 w 166" name="T82"/>
                <a:gd fmla="*/ 4 h 153" name="T83"/>
                <a:gd fmla="*/ 133 w 166" name="T84"/>
                <a:gd fmla="*/ 2 h 153" name="T85"/>
                <a:gd fmla="*/ 125 w 166" name="T86"/>
                <a:gd fmla="*/ 0 h 153"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53" w="166">
                  <a:moveTo>
                    <a:pt x="125" y="0"/>
                  </a:moveTo>
                  <a:lnTo>
                    <a:pt x="42" y="0"/>
                  </a:lnTo>
                  <a:lnTo>
                    <a:pt x="42" y="0"/>
                  </a:lnTo>
                  <a:lnTo>
                    <a:pt x="34" y="2"/>
                  </a:lnTo>
                  <a:lnTo>
                    <a:pt x="25" y="4"/>
                  </a:lnTo>
                  <a:lnTo>
                    <a:pt x="19" y="7"/>
                  </a:lnTo>
                  <a:lnTo>
                    <a:pt x="13" y="13"/>
                  </a:lnTo>
                  <a:lnTo>
                    <a:pt x="7" y="19"/>
                  </a:lnTo>
                  <a:lnTo>
                    <a:pt x="4" y="26"/>
                  </a:lnTo>
                  <a:lnTo>
                    <a:pt x="1" y="34"/>
                  </a:lnTo>
                  <a:lnTo>
                    <a:pt x="0" y="42"/>
                  </a:lnTo>
                  <a:lnTo>
                    <a:pt x="0" y="70"/>
                  </a:lnTo>
                  <a:lnTo>
                    <a:pt x="0" y="70"/>
                  </a:lnTo>
                  <a:lnTo>
                    <a:pt x="1" y="78"/>
                  </a:lnTo>
                  <a:lnTo>
                    <a:pt x="4" y="86"/>
                  </a:lnTo>
                  <a:lnTo>
                    <a:pt x="7" y="93"/>
                  </a:lnTo>
                  <a:lnTo>
                    <a:pt x="13" y="98"/>
                  </a:lnTo>
                  <a:lnTo>
                    <a:pt x="19" y="104"/>
                  </a:lnTo>
                  <a:lnTo>
                    <a:pt x="25" y="108"/>
                  </a:lnTo>
                  <a:lnTo>
                    <a:pt x="34" y="110"/>
                  </a:lnTo>
                  <a:lnTo>
                    <a:pt x="42" y="111"/>
                  </a:lnTo>
                  <a:lnTo>
                    <a:pt x="48" y="111"/>
                  </a:lnTo>
                  <a:lnTo>
                    <a:pt x="48" y="153"/>
                  </a:lnTo>
                  <a:lnTo>
                    <a:pt x="96" y="111"/>
                  </a:lnTo>
                  <a:lnTo>
                    <a:pt x="125" y="111"/>
                  </a:lnTo>
                  <a:lnTo>
                    <a:pt x="125" y="111"/>
                  </a:lnTo>
                  <a:lnTo>
                    <a:pt x="133" y="110"/>
                  </a:lnTo>
                  <a:lnTo>
                    <a:pt x="141" y="108"/>
                  </a:lnTo>
                  <a:lnTo>
                    <a:pt x="148" y="104"/>
                  </a:lnTo>
                  <a:lnTo>
                    <a:pt x="153" y="98"/>
                  </a:lnTo>
                  <a:lnTo>
                    <a:pt x="159" y="93"/>
                  </a:lnTo>
                  <a:lnTo>
                    <a:pt x="163" y="86"/>
                  </a:lnTo>
                  <a:lnTo>
                    <a:pt x="165" y="78"/>
                  </a:lnTo>
                  <a:lnTo>
                    <a:pt x="166" y="70"/>
                  </a:lnTo>
                  <a:lnTo>
                    <a:pt x="166" y="42"/>
                  </a:lnTo>
                  <a:lnTo>
                    <a:pt x="166" y="42"/>
                  </a:lnTo>
                  <a:lnTo>
                    <a:pt x="165" y="34"/>
                  </a:lnTo>
                  <a:lnTo>
                    <a:pt x="163" y="26"/>
                  </a:lnTo>
                  <a:lnTo>
                    <a:pt x="159" y="19"/>
                  </a:lnTo>
                  <a:lnTo>
                    <a:pt x="153" y="13"/>
                  </a:lnTo>
                  <a:lnTo>
                    <a:pt x="148" y="7"/>
                  </a:lnTo>
                  <a:lnTo>
                    <a:pt x="141" y="4"/>
                  </a:lnTo>
                  <a:lnTo>
                    <a:pt x="133" y="2"/>
                  </a:lnTo>
                  <a:lnTo>
                    <a:pt x="12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60960" compatLnSpc="1" lIns="121920" numCol="1" rIns="121920" tIns="60960" vert="horz" wrap="square"/>
            <a:lstStyle/>
            <a:p>
              <a:pPr defTabSz="1218565"/>
              <a:endParaRPr altLang="en-US" lang="zh-CN" sz="2400">
                <a:solidFill>
                  <a:srgbClr val="BE4384"/>
                </a:solidFill>
                <a:latin panose="02040602050305030304" typeface="Book Antiqua"/>
                <a:ea charset="-122" panose="02010600030101010101" pitchFamily="2" typeface="宋体"/>
                <a:cs charset="-122" panose="02010609060101010101" typeface="仿宋"/>
              </a:endParaRPr>
            </a:p>
          </p:txBody>
        </p:sp>
        <p:sp>
          <p:nvSpPr>
            <p:cNvPr id="24" name="Freeform 28"/>
            <p:cNvSpPr/>
            <p:nvPr/>
          </p:nvSpPr>
          <p:spPr bwMode="auto">
            <a:xfrm>
              <a:off x="5972176" y="44450"/>
              <a:ext cx="14288" cy="14288"/>
            </a:xfrm>
            <a:custGeom>
              <a:gdLst>
                <a:gd fmla="*/ 14 w 27" name="T0"/>
                <a:gd fmla="*/ 28 h 28" name="T1"/>
                <a:gd fmla="*/ 14 w 27" name="T2"/>
                <a:gd fmla="*/ 28 h 28" name="T3"/>
                <a:gd fmla="*/ 8 w 27" name="T4"/>
                <a:gd fmla="*/ 26 h 28" name="T5"/>
                <a:gd fmla="*/ 4 w 27" name="T6"/>
                <a:gd fmla="*/ 23 h 28" name="T7"/>
                <a:gd fmla="*/ 1 w 27" name="T8"/>
                <a:gd fmla="*/ 20 h 28" name="T9"/>
                <a:gd fmla="*/ 0 w 27" name="T10"/>
                <a:gd fmla="*/ 14 h 28" name="T11"/>
                <a:gd fmla="*/ 0 w 27" name="T12"/>
                <a:gd fmla="*/ 14 h 28" name="T13"/>
                <a:gd fmla="*/ 1 w 27" name="T14"/>
                <a:gd fmla="*/ 8 h 28" name="T15"/>
                <a:gd fmla="*/ 4 w 27" name="T16"/>
                <a:gd fmla="*/ 5 h 28" name="T17"/>
                <a:gd fmla="*/ 8 w 27" name="T18"/>
                <a:gd fmla="*/ 1 h 28" name="T19"/>
                <a:gd fmla="*/ 14 w 27" name="T20"/>
                <a:gd fmla="*/ 0 h 28" name="T21"/>
                <a:gd fmla="*/ 14 w 27" name="T22"/>
                <a:gd fmla="*/ 0 h 28" name="T23"/>
                <a:gd fmla="*/ 19 w 27" name="T24"/>
                <a:gd fmla="*/ 1 h 28" name="T25"/>
                <a:gd fmla="*/ 23 w 27" name="T26"/>
                <a:gd fmla="*/ 5 h 28" name="T27"/>
                <a:gd fmla="*/ 26 w 27" name="T28"/>
                <a:gd fmla="*/ 8 h 28" name="T29"/>
                <a:gd fmla="*/ 27 w 27" name="T30"/>
                <a:gd fmla="*/ 14 h 28" name="T31"/>
                <a:gd fmla="*/ 27 w 27" name="T32"/>
                <a:gd fmla="*/ 14 h 28" name="T33"/>
                <a:gd fmla="*/ 26 w 27" name="T34"/>
                <a:gd fmla="*/ 20 h 28" name="T35"/>
                <a:gd fmla="*/ 23 w 27" name="T36"/>
                <a:gd fmla="*/ 23 h 28" name="T37"/>
                <a:gd fmla="*/ 19 w 27" name="T38"/>
                <a:gd fmla="*/ 26 h 28" name="T39"/>
                <a:gd fmla="*/ 14 w 27" name="T40"/>
                <a:gd fmla="*/ 28 h 2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8" w="27">
                  <a:moveTo>
                    <a:pt x="14" y="28"/>
                  </a:moveTo>
                  <a:lnTo>
                    <a:pt x="14" y="28"/>
                  </a:lnTo>
                  <a:lnTo>
                    <a:pt x="8" y="26"/>
                  </a:lnTo>
                  <a:lnTo>
                    <a:pt x="4" y="23"/>
                  </a:lnTo>
                  <a:lnTo>
                    <a:pt x="1" y="20"/>
                  </a:lnTo>
                  <a:lnTo>
                    <a:pt x="0" y="14"/>
                  </a:lnTo>
                  <a:lnTo>
                    <a:pt x="0" y="14"/>
                  </a:lnTo>
                  <a:lnTo>
                    <a:pt x="1" y="8"/>
                  </a:lnTo>
                  <a:lnTo>
                    <a:pt x="4" y="5"/>
                  </a:lnTo>
                  <a:lnTo>
                    <a:pt x="8" y="1"/>
                  </a:lnTo>
                  <a:lnTo>
                    <a:pt x="14" y="0"/>
                  </a:lnTo>
                  <a:lnTo>
                    <a:pt x="14" y="0"/>
                  </a:lnTo>
                  <a:lnTo>
                    <a:pt x="19" y="1"/>
                  </a:lnTo>
                  <a:lnTo>
                    <a:pt x="23" y="5"/>
                  </a:lnTo>
                  <a:lnTo>
                    <a:pt x="26" y="8"/>
                  </a:lnTo>
                  <a:lnTo>
                    <a:pt x="27" y="14"/>
                  </a:lnTo>
                  <a:lnTo>
                    <a:pt x="27" y="14"/>
                  </a:lnTo>
                  <a:lnTo>
                    <a:pt x="26" y="20"/>
                  </a:lnTo>
                  <a:lnTo>
                    <a:pt x="23" y="23"/>
                  </a:lnTo>
                  <a:lnTo>
                    <a:pt x="19" y="26"/>
                  </a:lnTo>
                  <a:lnTo>
                    <a:pt x="14" y="2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60960" compatLnSpc="1" lIns="121920" numCol="1" rIns="121920" tIns="60960" vert="horz" wrap="square"/>
            <a:lstStyle/>
            <a:p>
              <a:pPr defTabSz="1218565"/>
              <a:endParaRPr altLang="en-US" lang="zh-CN" sz="2400">
                <a:solidFill>
                  <a:srgbClr val="BE4384"/>
                </a:solidFill>
                <a:latin panose="02040602050305030304" typeface="Book Antiqua"/>
                <a:ea charset="-122" panose="02010600030101010101" pitchFamily="2" typeface="宋体"/>
                <a:cs charset="-122" panose="02010609060101010101" typeface="仿宋"/>
              </a:endParaRPr>
            </a:p>
          </p:txBody>
        </p:sp>
        <p:sp>
          <p:nvSpPr>
            <p:cNvPr id="25" name="Freeform 29"/>
            <p:cNvSpPr/>
            <p:nvPr/>
          </p:nvSpPr>
          <p:spPr bwMode="auto">
            <a:xfrm>
              <a:off x="5994401" y="44450"/>
              <a:ext cx="14288" cy="14288"/>
            </a:xfrm>
            <a:custGeom>
              <a:gdLst>
                <a:gd fmla="*/ 14 w 28" name="T0"/>
                <a:gd fmla="*/ 28 h 28" name="T1"/>
                <a:gd fmla="*/ 14 w 28" name="T2"/>
                <a:gd fmla="*/ 28 h 28" name="T3"/>
                <a:gd fmla="*/ 8 w 28" name="T4"/>
                <a:gd fmla="*/ 26 h 28" name="T5"/>
                <a:gd fmla="*/ 5 w 28" name="T6"/>
                <a:gd fmla="*/ 23 h 28" name="T7"/>
                <a:gd fmla="*/ 1 w 28" name="T8"/>
                <a:gd fmla="*/ 20 h 28" name="T9"/>
                <a:gd fmla="*/ 0 w 28" name="T10"/>
                <a:gd fmla="*/ 14 h 28" name="T11"/>
                <a:gd fmla="*/ 0 w 28" name="T12"/>
                <a:gd fmla="*/ 14 h 28" name="T13"/>
                <a:gd fmla="*/ 1 w 28" name="T14"/>
                <a:gd fmla="*/ 8 h 28" name="T15"/>
                <a:gd fmla="*/ 5 w 28" name="T16"/>
                <a:gd fmla="*/ 5 h 28" name="T17"/>
                <a:gd fmla="*/ 8 w 28" name="T18"/>
                <a:gd fmla="*/ 1 h 28" name="T19"/>
                <a:gd fmla="*/ 14 w 28" name="T20"/>
                <a:gd fmla="*/ 0 h 28" name="T21"/>
                <a:gd fmla="*/ 14 w 28" name="T22"/>
                <a:gd fmla="*/ 0 h 28" name="T23"/>
                <a:gd fmla="*/ 20 w 28" name="T24"/>
                <a:gd fmla="*/ 1 h 28" name="T25"/>
                <a:gd fmla="*/ 23 w 28" name="T26"/>
                <a:gd fmla="*/ 5 h 28" name="T27"/>
                <a:gd fmla="*/ 27 w 28" name="T28"/>
                <a:gd fmla="*/ 8 h 28" name="T29"/>
                <a:gd fmla="*/ 28 w 28" name="T30"/>
                <a:gd fmla="*/ 14 h 28" name="T31"/>
                <a:gd fmla="*/ 28 w 28" name="T32"/>
                <a:gd fmla="*/ 14 h 28" name="T33"/>
                <a:gd fmla="*/ 27 w 28" name="T34"/>
                <a:gd fmla="*/ 20 h 28" name="T35"/>
                <a:gd fmla="*/ 23 w 28" name="T36"/>
                <a:gd fmla="*/ 23 h 28" name="T37"/>
                <a:gd fmla="*/ 20 w 28" name="T38"/>
                <a:gd fmla="*/ 26 h 28" name="T39"/>
                <a:gd fmla="*/ 14 w 28" name="T40"/>
                <a:gd fmla="*/ 28 h 2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8" w="28">
                  <a:moveTo>
                    <a:pt x="14" y="28"/>
                  </a:moveTo>
                  <a:lnTo>
                    <a:pt x="14" y="28"/>
                  </a:lnTo>
                  <a:lnTo>
                    <a:pt x="8" y="26"/>
                  </a:lnTo>
                  <a:lnTo>
                    <a:pt x="5" y="23"/>
                  </a:lnTo>
                  <a:lnTo>
                    <a:pt x="1" y="20"/>
                  </a:lnTo>
                  <a:lnTo>
                    <a:pt x="0" y="14"/>
                  </a:lnTo>
                  <a:lnTo>
                    <a:pt x="0" y="14"/>
                  </a:lnTo>
                  <a:lnTo>
                    <a:pt x="1" y="8"/>
                  </a:lnTo>
                  <a:lnTo>
                    <a:pt x="5" y="5"/>
                  </a:lnTo>
                  <a:lnTo>
                    <a:pt x="8" y="1"/>
                  </a:lnTo>
                  <a:lnTo>
                    <a:pt x="14" y="0"/>
                  </a:lnTo>
                  <a:lnTo>
                    <a:pt x="14" y="0"/>
                  </a:lnTo>
                  <a:lnTo>
                    <a:pt x="20" y="1"/>
                  </a:lnTo>
                  <a:lnTo>
                    <a:pt x="23" y="5"/>
                  </a:lnTo>
                  <a:lnTo>
                    <a:pt x="27" y="8"/>
                  </a:lnTo>
                  <a:lnTo>
                    <a:pt x="28" y="14"/>
                  </a:lnTo>
                  <a:lnTo>
                    <a:pt x="28" y="14"/>
                  </a:lnTo>
                  <a:lnTo>
                    <a:pt x="27" y="20"/>
                  </a:lnTo>
                  <a:lnTo>
                    <a:pt x="23" y="23"/>
                  </a:lnTo>
                  <a:lnTo>
                    <a:pt x="20" y="26"/>
                  </a:lnTo>
                  <a:lnTo>
                    <a:pt x="14" y="2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60960" compatLnSpc="1" lIns="121920" numCol="1" rIns="121920" tIns="60960" vert="horz" wrap="square"/>
            <a:lstStyle/>
            <a:p>
              <a:pPr defTabSz="1218565"/>
              <a:endParaRPr altLang="en-US" lang="zh-CN" sz="2400">
                <a:solidFill>
                  <a:srgbClr val="BE4384"/>
                </a:solidFill>
                <a:latin panose="02040602050305030304" typeface="Book Antiqua"/>
                <a:ea charset="-122" panose="02010600030101010101" pitchFamily="2" typeface="宋体"/>
                <a:cs charset="-122" panose="02010609060101010101" typeface="仿宋"/>
              </a:endParaRPr>
            </a:p>
          </p:txBody>
        </p:sp>
        <p:sp>
          <p:nvSpPr>
            <p:cNvPr id="26" name="Freeform 30"/>
            <p:cNvSpPr/>
            <p:nvPr/>
          </p:nvSpPr>
          <p:spPr bwMode="auto">
            <a:xfrm>
              <a:off x="6016626" y="44450"/>
              <a:ext cx="14288" cy="14288"/>
            </a:xfrm>
            <a:custGeom>
              <a:gdLst>
                <a:gd fmla="*/ 14 w 27" name="T0"/>
                <a:gd fmla="*/ 28 h 28" name="T1"/>
                <a:gd fmla="*/ 14 w 27" name="T2"/>
                <a:gd fmla="*/ 28 h 28" name="T3"/>
                <a:gd fmla="*/ 8 w 27" name="T4"/>
                <a:gd fmla="*/ 26 h 28" name="T5"/>
                <a:gd fmla="*/ 4 w 27" name="T6"/>
                <a:gd fmla="*/ 23 h 28" name="T7"/>
                <a:gd fmla="*/ 1 w 27" name="T8"/>
                <a:gd fmla="*/ 20 h 28" name="T9"/>
                <a:gd fmla="*/ 0 w 27" name="T10"/>
                <a:gd fmla="*/ 14 h 28" name="T11"/>
                <a:gd fmla="*/ 0 w 27" name="T12"/>
                <a:gd fmla="*/ 14 h 28" name="T13"/>
                <a:gd fmla="*/ 1 w 27" name="T14"/>
                <a:gd fmla="*/ 8 h 28" name="T15"/>
                <a:gd fmla="*/ 4 w 27" name="T16"/>
                <a:gd fmla="*/ 5 h 28" name="T17"/>
                <a:gd fmla="*/ 8 w 27" name="T18"/>
                <a:gd fmla="*/ 1 h 28" name="T19"/>
                <a:gd fmla="*/ 14 w 27" name="T20"/>
                <a:gd fmla="*/ 0 h 28" name="T21"/>
                <a:gd fmla="*/ 14 w 27" name="T22"/>
                <a:gd fmla="*/ 0 h 28" name="T23"/>
                <a:gd fmla="*/ 19 w 27" name="T24"/>
                <a:gd fmla="*/ 1 h 28" name="T25"/>
                <a:gd fmla="*/ 23 w 27" name="T26"/>
                <a:gd fmla="*/ 5 h 28" name="T27"/>
                <a:gd fmla="*/ 26 w 27" name="T28"/>
                <a:gd fmla="*/ 8 h 28" name="T29"/>
                <a:gd fmla="*/ 27 w 27" name="T30"/>
                <a:gd fmla="*/ 14 h 28" name="T31"/>
                <a:gd fmla="*/ 27 w 27" name="T32"/>
                <a:gd fmla="*/ 14 h 28" name="T33"/>
                <a:gd fmla="*/ 26 w 27" name="T34"/>
                <a:gd fmla="*/ 20 h 28" name="T35"/>
                <a:gd fmla="*/ 23 w 27" name="T36"/>
                <a:gd fmla="*/ 23 h 28" name="T37"/>
                <a:gd fmla="*/ 19 w 27" name="T38"/>
                <a:gd fmla="*/ 26 h 28" name="T39"/>
                <a:gd fmla="*/ 14 w 27" name="T40"/>
                <a:gd fmla="*/ 28 h 2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8" w="27">
                  <a:moveTo>
                    <a:pt x="14" y="28"/>
                  </a:moveTo>
                  <a:lnTo>
                    <a:pt x="14" y="28"/>
                  </a:lnTo>
                  <a:lnTo>
                    <a:pt x="8" y="26"/>
                  </a:lnTo>
                  <a:lnTo>
                    <a:pt x="4" y="23"/>
                  </a:lnTo>
                  <a:lnTo>
                    <a:pt x="1" y="20"/>
                  </a:lnTo>
                  <a:lnTo>
                    <a:pt x="0" y="14"/>
                  </a:lnTo>
                  <a:lnTo>
                    <a:pt x="0" y="14"/>
                  </a:lnTo>
                  <a:lnTo>
                    <a:pt x="1" y="8"/>
                  </a:lnTo>
                  <a:lnTo>
                    <a:pt x="4" y="5"/>
                  </a:lnTo>
                  <a:lnTo>
                    <a:pt x="8" y="1"/>
                  </a:lnTo>
                  <a:lnTo>
                    <a:pt x="14" y="0"/>
                  </a:lnTo>
                  <a:lnTo>
                    <a:pt x="14" y="0"/>
                  </a:lnTo>
                  <a:lnTo>
                    <a:pt x="19" y="1"/>
                  </a:lnTo>
                  <a:lnTo>
                    <a:pt x="23" y="5"/>
                  </a:lnTo>
                  <a:lnTo>
                    <a:pt x="26" y="8"/>
                  </a:lnTo>
                  <a:lnTo>
                    <a:pt x="27" y="14"/>
                  </a:lnTo>
                  <a:lnTo>
                    <a:pt x="27" y="14"/>
                  </a:lnTo>
                  <a:lnTo>
                    <a:pt x="26" y="20"/>
                  </a:lnTo>
                  <a:lnTo>
                    <a:pt x="23" y="23"/>
                  </a:lnTo>
                  <a:lnTo>
                    <a:pt x="19" y="26"/>
                  </a:lnTo>
                  <a:lnTo>
                    <a:pt x="14" y="2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60960" compatLnSpc="1" lIns="121920" numCol="1" rIns="121920" tIns="60960" vert="horz" wrap="square"/>
            <a:lstStyle/>
            <a:p>
              <a:pPr defTabSz="1218565"/>
              <a:endParaRPr altLang="en-US" lang="zh-CN" sz="2400">
                <a:solidFill>
                  <a:srgbClr val="BE4384"/>
                </a:solidFill>
                <a:latin panose="02040602050305030304" typeface="Book Antiqua"/>
                <a:ea charset="-122" panose="02010600030101010101" pitchFamily="2" typeface="宋体"/>
                <a:cs charset="-122" panose="02010609060101010101" typeface="仿宋"/>
              </a:endParaRPr>
            </a:p>
          </p:txBody>
        </p:sp>
      </p:grpSp>
      <p:sp>
        <p:nvSpPr>
          <p:cNvPr id="27" name="椭圆 26"/>
          <p:cNvSpPr/>
          <p:nvPr/>
        </p:nvSpPr>
        <p:spPr>
          <a:xfrm>
            <a:off x="7305021" y="3692498"/>
            <a:ext cx="304800" cy="3048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defTabSz="1218565"/>
            <a:endParaRPr altLang="en-US" lang="zh-CN" sz="2400">
              <a:solidFill>
                <a:srgbClr val="BE4384"/>
              </a:solidFill>
              <a:latin panose="02040602050305030304" typeface="Book Antiqua"/>
              <a:ea charset="-122" panose="02010600030101010101" pitchFamily="2" typeface="宋体"/>
              <a:cs charset="-122" panose="02010609060101010101" typeface="仿宋"/>
            </a:endParaRPr>
          </a:p>
        </p:txBody>
      </p:sp>
      <p:sp>
        <p:nvSpPr>
          <p:cNvPr id="28" name="泪滴形 27"/>
          <p:cNvSpPr/>
          <p:nvPr/>
        </p:nvSpPr>
        <p:spPr>
          <a:xfrm rot="8100000">
            <a:off x="9432656" y="1853255"/>
            <a:ext cx="1289744" cy="1289744"/>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defTabSz="1218565"/>
            <a:endParaRPr altLang="en-US" lang="zh-CN" sz="2400">
              <a:solidFill>
                <a:srgbClr val="BE4384"/>
              </a:solidFill>
              <a:latin panose="02040602050305030304" typeface="Book Antiqua"/>
              <a:ea charset="-122" panose="02010600030101010101" pitchFamily="2" typeface="宋体"/>
              <a:cs charset="-122" panose="02010609060101010101" typeface="仿宋"/>
            </a:endParaRPr>
          </a:p>
        </p:txBody>
      </p:sp>
      <p:grpSp>
        <p:nvGrpSpPr>
          <p:cNvPr id="29" name="组合 28"/>
          <p:cNvGrpSpPr/>
          <p:nvPr/>
        </p:nvGrpSpPr>
        <p:grpSpPr>
          <a:xfrm>
            <a:off x="9882900" y="2353489"/>
            <a:ext cx="389258" cy="389250"/>
            <a:chOff x="6475413" y="11113"/>
            <a:chExt cx="87313" cy="87313"/>
          </a:xfrm>
        </p:grpSpPr>
        <p:sp>
          <p:nvSpPr>
            <p:cNvPr id="30" name="Freeform 44"/>
            <p:cNvSpPr>
              <a:spLocks noEditPoints="1"/>
            </p:cNvSpPr>
            <p:nvPr/>
          </p:nvSpPr>
          <p:spPr bwMode="auto">
            <a:xfrm>
              <a:off x="6475413" y="11113"/>
              <a:ext cx="87313" cy="87313"/>
            </a:xfrm>
            <a:custGeom>
              <a:gdLst>
                <a:gd fmla="*/ 150 w 166" name="T0"/>
                <a:gd fmla="*/ 70 h 166" name="T1"/>
                <a:gd fmla="*/ 139 w 166" name="T2"/>
                <a:gd fmla="*/ 53 h 166" name="T3"/>
                <a:gd fmla="*/ 139 w 166" name="T4"/>
                <a:gd fmla="*/ 45 h 166" name="T5"/>
                <a:gd fmla="*/ 147 w 166" name="T6"/>
                <a:gd fmla="*/ 35 h 166" name="T7"/>
                <a:gd fmla="*/ 137 w 166" name="T8"/>
                <a:gd fmla="*/ 19 h 166" name="T9"/>
                <a:gd fmla="*/ 130 w 166" name="T10"/>
                <a:gd fmla="*/ 18 h 166" name="T11"/>
                <a:gd fmla="*/ 121 w 166" name="T12"/>
                <a:gd fmla="*/ 26 h 166" name="T13"/>
                <a:gd fmla="*/ 101 w 166" name="T14"/>
                <a:gd fmla="*/ 22 h 166" name="T15"/>
                <a:gd fmla="*/ 95 w 166" name="T16"/>
                <a:gd fmla="*/ 16 h 166" name="T17"/>
                <a:gd fmla="*/ 95 w 166" name="T18"/>
                <a:gd fmla="*/ 3 h 166" name="T19"/>
                <a:gd fmla="*/ 76 w 166" name="T20"/>
                <a:gd fmla="*/ 0 h 166" name="T21"/>
                <a:gd fmla="*/ 70 w 166" name="T22"/>
                <a:gd fmla="*/ 3 h 166" name="T23"/>
                <a:gd fmla="*/ 70 w 166" name="T24"/>
                <a:gd fmla="*/ 16 h 166" name="T25"/>
                <a:gd fmla="*/ 53 w 166" name="T26"/>
                <a:gd fmla="*/ 26 h 166" name="T27"/>
                <a:gd fmla="*/ 45 w 166" name="T28"/>
                <a:gd fmla="*/ 26 h 166" name="T29"/>
                <a:gd fmla="*/ 36 w 166" name="T30"/>
                <a:gd fmla="*/ 18 h 166" name="T31"/>
                <a:gd fmla="*/ 19 w 166" name="T32"/>
                <a:gd fmla="*/ 29 h 166" name="T33"/>
                <a:gd fmla="*/ 18 w 166" name="T34"/>
                <a:gd fmla="*/ 35 h 166" name="T35"/>
                <a:gd fmla="*/ 26 w 166" name="T36"/>
                <a:gd fmla="*/ 45 h 166" name="T37"/>
                <a:gd fmla="*/ 22 w 166" name="T38"/>
                <a:gd fmla="*/ 64 h 166" name="T39"/>
                <a:gd fmla="*/ 16 w 166" name="T40"/>
                <a:gd fmla="*/ 70 h 166" name="T41"/>
                <a:gd fmla="*/ 3 w 166" name="T42"/>
                <a:gd fmla="*/ 70 h 166" name="T43"/>
                <a:gd fmla="*/ 0 w 166" name="T44"/>
                <a:gd fmla="*/ 90 h 166" name="T45"/>
                <a:gd fmla="*/ 3 w 166" name="T46"/>
                <a:gd fmla="*/ 95 h 166" name="T47"/>
                <a:gd fmla="*/ 16 w 166" name="T48"/>
                <a:gd fmla="*/ 95 h 166" name="T49"/>
                <a:gd fmla="*/ 26 w 166" name="T50"/>
                <a:gd fmla="*/ 113 h 166" name="T51"/>
                <a:gd fmla="*/ 26 w 166" name="T52"/>
                <a:gd fmla="*/ 121 h 166" name="T53"/>
                <a:gd fmla="*/ 18 w 166" name="T54"/>
                <a:gd fmla="*/ 130 h 166" name="T55"/>
                <a:gd fmla="*/ 29 w 166" name="T56"/>
                <a:gd fmla="*/ 146 h 166" name="T57"/>
                <a:gd fmla="*/ 36 w 166" name="T58"/>
                <a:gd fmla="*/ 147 h 166" name="T59"/>
                <a:gd fmla="*/ 45 w 166" name="T60"/>
                <a:gd fmla="*/ 139 h 166" name="T61"/>
                <a:gd fmla="*/ 64 w 166" name="T62"/>
                <a:gd fmla="*/ 144 h 166" name="T63"/>
                <a:gd fmla="*/ 70 w 166" name="T64"/>
                <a:gd fmla="*/ 150 h 166" name="T65"/>
                <a:gd fmla="*/ 70 w 166" name="T66"/>
                <a:gd fmla="*/ 162 h 166" name="T67"/>
                <a:gd fmla="*/ 90 w 166" name="T68"/>
                <a:gd fmla="*/ 166 h 166" name="T69"/>
                <a:gd fmla="*/ 95 w 166" name="T70"/>
                <a:gd fmla="*/ 162 h 166" name="T71"/>
                <a:gd fmla="*/ 95 w 166" name="T72"/>
                <a:gd fmla="*/ 150 h 166" name="T73"/>
                <a:gd fmla="*/ 113 w 166" name="T74"/>
                <a:gd fmla="*/ 139 h 166" name="T75"/>
                <a:gd fmla="*/ 121 w 166" name="T76"/>
                <a:gd fmla="*/ 139 h 166" name="T77"/>
                <a:gd fmla="*/ 130 w 166" name="T78"/>
                <a:gd fmla="*/ 147 h 166" name="T79"/>
                <a:gd fmla="*/ 146 w 166" name="T80"/>
                <a:gd fmla="*/ 137 h 166" name="T81"/>
                <a:gd fmla="*/ 147 w 166" name="T82"/>
                <a:gd fmla="*/ 130 h 166" name="T83"/>
                <a:gd fmla="*/ 139 w 166" name="T84"/>
                <a:gd fmla="*/ 121 h 166" name="T85"/>
                <a:gd fmla="*/ 144 w 166" name="T86"/>
                <a:gd fmla="*/ 101 h 166" name="T87"/>
                <a:gd fmla="*/ 150 w 166" name="T88"/>
                <a:gd fmla="*/ 97 h 166" name="T89"/>
                <a:gd fmla="*/ 162 w 166" name="T90"/>
                <a:gd fmla="*/ 95 h 166" name="T91"/>
                <a:gd fmla="*/ 166 w 166" name="T92"/>
                <a:gd fmla="*/ 76 h 166" name="T93"/>
                <a:gd fmla="*/ 162 w 166" name="T94"/>
                <a:gd fmla="*/ 70 h 166" name="T95"/>
                <a:gd fmla="*/ 114 w 166" name="T96"/>
                <a:gd fmla="*/ 90 h 166" name="T97"/>
                <a:gd fmla="*/ 100 w 166" name="T98"/>
                <a:gd fmla="*/ 109 h 166" name="T99"/>
                <a:gd fmla="*/ 83 w 166" name="T100"/>
                <a:gd fmla="*/ 115 h 166" name="T101"/>
                <a:gd fmla="*/ 60 w 166" name="T102"/>
                <a:gd fmla="*/ 106 h 166" name="T103"/>
                <a:gd fmla="*/ 51 w 166" name="T104"/>
                <a:gd fmla="*/ 83 h 166" name="T105"/>
                <a:gd fmla="*/ 56 w 166" name="T106"/>
                <a:gd fmla="*/ 65 h 166" name="T107"/>
                <a:gd fmla="*/ 76 w 166" name="T108"/>
                <a:gd fmla="*/ 52 h 166" name="T109"/>
                <a:gd fmla="*/ 95 w 166" name="T110"/>
                <a:gd fmla="*/ 53 h 166" name="T111"/>
                <a:gd fmla="*/ 113 w 166" name="T112"/>
                <a:gd fmla="*/ 70 h 16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66" w="166">
                  <a:moveTo>
                    <a:pt x="159" y="70"/>
                  </a:moveTo>
                  <a:lnTo>
                    <a:pt x="152" y="70"/>
                  </a:lnTo>
                  <a:lnTo>
                    <a:pt x="152" y="70"/>
                  </a:lnTo>
                  <a:lnTo>
                    <a:pt x="150" y="70"/>
                  </a:lnTo>
                  <a:lnTo>
                    <a:pt x="146" y="68"/>
                  </a:lnTo>
                  <a:lnTo>
                    <a:pt x="145" y="67"/>
                  </a:lnTo>
                  <a:lnTo>
                    <a:pt x="144" y="64"/>
                  </a:lnTo>
                  <a:lnTo>
                    <a:pt x="139" y="53"/>
                  </a:lnTo>
                  <a:lnTo>
                    <a:pt x="139" y="53"/>
                  </a:lnTo>
                  <a:lnTo>
                    <a:pt x="138" y="50"/>
                  </a:lnTo>
                  <a:lnTo>
                    <a:pt x="138" y="48"/>
                  </a:lnTo>
                  <a:lnTo>
                    <a:pt x="139" y="45"/>
                  </a:lnTo>
                  <a:lnTo>
                    <a:pt x="140" y="44"/>
                  </a:lnTo>
                  <a:lnTo>
                    <a:pt x="146" y="38"/>
                  </a:lnTo>
                  <a:lnTo>
                    <a:pt x="146" y="38"/>
                  </a:lnTo>
                  <a:lnTo>
                    <a:pt x="147" y="35"/>
                  </a:lnTo>
                  <a:lnTo>
                    <a:pt x="147" y="33"/>
                  </a:lnTo>
                  <a:lnTo>
                    <a:pt x="147" y="31"/>
                  </a:lnTo>
                  <a:lnTo>
                    <a:pt x="146" y="29"/>
                  </a:lnTo>
                  <a:lnTo>
                    <a:pt x="137" y="19"/>
                  </a:lnTo>
                  <a:lnTo>
                    <a:pt x="137" y="19"/>
                  </a:lnTo>
                  <a:lnTo>
                    <a:pt x="135" y="18"/>
                  </a:lnTo>
                  <a:lnTo>
                    <a:pt x="132" y="18"/>
                  </a:lnTo>
                  <a:lnTo>
                    <a:pt x="130" y="18"/>
                  </a:lnTo>
                  <a:lnTo>
                    <a:pt x="128" y="19"/>
                  </a:lnTo>
                  <a:lnTo>
                    <a:pt x="122" y="25"/>
                  </a:lnTo>
                  <a:lnTo>
                    <a:pt x="122" y="25"/>
                  </a:lnTo>
                  <a:lnTo>
                    <a:pt x="121" y="26"/>
                  </a:lnTo>
                  <a:lnTo>
                    <a:pt x="117" y="27"/>
                  </a:lnTo>
                  <a:lnTo>
                    <a:pt x="115" y="27"/>
                  </a:lnTo>
                  <a:lnTo>
                    <a:pt x="113" y="26"/>
                  </a:lnTo>
                  <a:lnTo>
                    <a:pt x="101" y="22"/>
                  </a:lnTo>
                  <a:lnTo>
                    <a:pt x="101" y="22"/>
                  </a:lnTo>
                  <a:lnTo>
                    <a:pt x="99" y="20"/>
                  </a:lnTo>
                  <a:lnTo>
                    <a:pt x="98" y="19"/>
                  </a:lnTo>
                  <a:lnTo>
                    <a:pt x="95" y="16"/>
                  </a:lnTo>
                  <a:lnTo>
                    <a:pt x="95" y="14"/>
                  </a:lnTo>
                  <a:lnTo>
                    <a:pt x="95" y="7"/>
                  </a:lnTo>
                  <a:lnTo>
                    <a:pt x="95" y="7"/>
                  </a:lnTo>
                  <a:lnTo>
                    <a:pt x="95" y="3"/>
                  </a:lnTo>
                  <a:lnTo>
                    <a:pt x="93" y="2"/>
                  </a:lnTo>
                  <a:lnTo>
                    <a:pt x="92" y="0"/>
                  </a:lnTo>
                  <a:lnTo>
                    <a:pt x="90" y="0"/>
                  </a:lnTo>
                  <a:lnTo>
                    <a:pt x="76" y="0"/>
                  </a:lnTo>
                  <a:lnTo>
                    <a:pt x="76" y="0"/>
                  </a:lnTo>
                  <a:lnTo>
                    <a:pt x="74" y="0"/>
                  </a:lnTo>
                  <a:lnTo>
                    <a:pt x="72" y="2"/>
                  </a:lnTo>
                  <a:lnTo>
                    <a:pt x="70" y="3"/>
                  </a:lnTo>
                  <a:lnTo>
                    <a:pt x="70" y="7"/>
                  </a:lnTo>
                  <a:lnTo>
                    <a:pt x="70" y="14"/>
                  </a:lnTo>
                  <a:lnTo>
                    <a:pt x="70" y="14"/>
                  </a:lnTo>
                  <a:lnTo>
                    <a:pt x="70" y="16"/>
                  </a:lnTo>
                  <a:lnTo>
                    <a:pt x="68" y="19"/>
                  </a:lnTo>
                  <a:lnTo>
                    <a:pt x="67" y="20"/>
                  </a:lnTo>
                  <a:lnTo>
                    <a:pt x="64" y="22"/>
                  </a:lnTo>
                  <a:lnTo>
                    <a:pt x="53" y="26"/>
                  </a:lnTo>
                  <a:lnTo>
                    <a:pt x="53" y="26"/>
                  </a:lnTo>
                  <a:lnTo>
                    <a:pt x="51" y="27"/>
                  </a:lnTo>
                  <a:lnTo>
                    <a:pt x="48" y="27"/>
                  </a:lnTo>
                  <a:lnTo>
                    <a:pt x="45" y="26"/>
                  </a:lnTo>
                  <a:lnTo>
                    <a:pt x="44" y="25"/>
                  </a:lnTo>
                  <a:lnTo>
                    <a:pt x="38" y="19"/>
                  </a:lnTo>
                  <a:lnTo>
                    <a:pt x="38" y="19"/>
                  </a:lnTo>
                  <a:lnTo>
                    <a:pt x="36" y="18"/>
                  </a:lnTo>
                  <a:lnTo>
                    <a:pt x="33" y="18"/>
                  </a:lnTo>
                  <a:lnTo>
                    <a:pt x="31" y="18"/>
                  </a:lnTo>
                  <a:lnTo>
                    <a:pt x="29" y="19"/>
                  </a:lnTo>
                  <a:lnTo>
                    <a:pt x="19" y="29"/>
                  </a:lnTo>
                  <a:lnTo>
                    <a:pt x="19" y="29"/>
                  </a:lnTo>
                  <a:lnTo>
                    <a:pt x="18" y="31"/>
                  </a:lnTo>
                  <a:lnTo>
                    <a:pt x="18" y="33"/>
                  </a:lnTo>
                  <a:lnTo>
                    <a:pt x="18" y="35"/>
                  </a:lnTo>
                  <a:lnTo>
                    <a:pt x="19" y="38"/>
                  </a:lnTo>
                  <a:lnTo>
                    <a:pt x="25" y="44"/>
                  </a:lnTo>
                  <a:lnTo>
                    <a:pt x="25" y="44"/>
                  </a:lnTo>
                  <a:lnTo>
                    <a:pt x="26" y="45"/>
                  </a:lnTo>
                  <a:lnTo>
                    <a:pt x="28" y="48"/>
                  </a:lnTo>
                  <a:lnTo>
                    <a:pt x="28" y="50"/>
                  </a:lnTo>
                  <a:lnTo>
                    <a:pt x="26" y="53"/>
                  </a:lnTo>
                  <a:lnTo>
                    <a:pt x="22" y="64"/>
                  </a:lnTo>
                  <a:lnTo>
                    <a:pt x="22" y="64"/>
                  </a:lnTo>
                  <a:lnTo>
                    <a:pt x="21" y="67"/>
                  </a:lnTo>
                  <a:lnTo>
                    <a:pt x="19" y="68"/>
                  </a:lnTo>
                  <a:lnTo>
                    <a:pt x="16" y="70"/>
                  </a:lnTo>
                  <a:lnTo>
                    <a:pt x="14" y="70"/>
                  </a:lnTo>
                  <a:lnTo>
                    <a:pt x="7" y="70"/>
                  </a:lnTo>
                  <a:lnTo>
                    <a:pt x="7" y="70"/>
                  </a:lnTo>
                  <a:lnTo>
                    <a:pt x="3" y="70"/>
                  </a:lnTo>
                  <a:lnTo>
                    <a:pt x="2" y="72"/>
                  </a:lnTo>
                  <a:lnTo>
                    <a:pt x="0" y="74"/>
                  </a:lnTo>
                  <a:lnTo>
                    <a:pt x="0" y="76"/>
                  </a:lnTo>
                  <a:lnTo>
                    <a:pt x="0" y="90"/>
                  </a:lnTo>
                  <a:lnTo>
                    <a:pt x="0" y="90"/>
                  </a:lnTo>
                  <a:lnTo>
                    <a:pt x="0" y="92"/>
                  </a:lnTo>
                  <a:lnTo>
                    <a:pt x="2" y="93"/>
                  </a:lnTo>
                  <a:lnTo>
                    <a:pt x="3" y="95"/>
                  </a:lnTo>
                  <a:lnTo>
                    <a:pt x="7" y="95"/>
                  </a:lnTo>
                  <a:lnTo>
                    <a:pt x="14" y="95"/>
                  </a:lnTo>
                  <a:lnTo>
                    <a:pt x="14" y="95"/>
                  </a:lnTo>
                  <a:lnTo>
                    <a:pt x="16" y="95"/>
                  </a:lnTo>
                  <a:lnTo>
                    <a:pt x="19" y="98"/>
                  </a:lnTo>
                  <a:lnTo>
                    <a:pt x="21" y="99"/>
                  </a:lnTo>
                  <a:lnTo>
                    <a:pt x="22" y="101"/>
                  </a:lnTo>
                  <a:lnTo>
                    <a:pt x="26" y="113"/>
                  </a:lnTo>
                  <a:lnTo>
                    <a:pt x="26" y="113"/>
                  </a:lnTo>
                  <a:lnTo>
                    <a:pt x="28" y="115"/>
                  </a:lnTo>
                  <a:lnTo>
                    <a:pt x="28" y="117"/>
                  </a:lnTo>
                  <a:lnTo>
                    <a:pt x="26" y="121"/>
                  </a:lnTo>
                  <a:lnTo>
                    <a:pt x="25" y="122"/>
                  </a:lnTo>
                  <a:lnTo>
                    <a:pt x="19" y="128"/>
                  </a:lnTo>
                  <a:lnTo>
                    <a:pt x="19" y="128"/>
                  </a:lnTo>
                  <a:lnTo>
                    <a:pt x="18" y="130"/>
                  </a:lnTo>
                  <a:lnTo>
                    <a:pt x="18" y="132"/>
                  </a:lnTo>
                  <a:lnTo>
                    <a:pt x="18" y="135"/>
                  </a:lnTo>
                  <a:lnTo>
                    <a:pt x="19" y="137"/>
                  </a:lnTo>
                  <a:lnTo>
                    <a:pt x="29" y="146"/>
                  </a:lnTo>
                  <a:lnTo>
                    <a:pt x="29" y="146"/>
                  </a:lnTo>
                  <a:lnTo>
                    <a:pt x="31" y="147"/>
                  </a:lnTo>
                  <a:lnTo>
                    <a:pt x="33" y="147"/>
                  </a:lnTo>
                  <a:lnTo>
                    <a:pt x="36" y="147"/>
                  </a:lnTo>
                  <a:lnTo>
                    <a:pt x="38" y="146"/>
                  </a:lnTo>
                  <a:lnTo>
                    <a:pt x="44" y="140"/>
                  </a:lnTo>
                  <a:lnTo>
                    <a:pt x="44" y="140"/>
                  </a:lnTo>
                  <a:lnTo>
                    <a:pt x="45" y="139"/>
                  </a:lnTo>
                  <a:lnTo>
                    <a:pt x="48" y="138"/>
                  </a:lnTo>
                  <a:lnTo>
                    <a:pt x="51" y="138"/>
                  </a:lnTo>
                  <a:lnTo>
                    <a:pt x="53" y="139"/>
                  </a:lnTo>
                  <a:lnTo>
                    <a:pt x="64" y="144"/>
                  </a:lnTo>
                  <a:lnTo>
                    <a:pt x="64" y="144"/>
                  </a:lnTo>
                  <a:lnTo>
                    <a:pt x="67" y="145"/>
                  </a:lnTo>
                  <a:lnTo>
                    <a:pt x="68" y="146"/>
                  </a:lnTo>
                  <a:lnTo>
                    <a:pt x="70" y="150"/>
                  </a:lnTo>
                  <a:lnTo>
                    <a:pt x="70" y="152"/>
                  </a:lnTo>
                  <a:lnTo>
                    <a:pt x="70" y="159"/>
                  </a:lnTo>
                  <a:lnTo>
                    <a:pt x="70" y="159"/>
                  </a:lnTo>
                  <a:lnTo>
                    <a:pt x="70" y="162"/>
                  </a:lnTo>
                  <a:lnTo>
                    <a:pt x="72" y="163"/>
                  </a:lnTo>
                  <a:lnTo>
                    <a:pt x="74" y="166"/>
                  </a:lnTo>
                  <a:lnTo>
                    <a:pt x="76" y="166"/>
                  </a:lnTo>
                  <a:lnTo>
                    <a:pt x="90" y="166"/>
                  </a:lnTo>
                  <a:lnTo>
                    <a:pt x="90" y="166"/>
                  </a:lnTo>
                  <a:lnTo>
                    <a:pt x="92" y="166"/>
                  </a:lnTo>
                  <a:lnTo>
                    <a:pt x="93" y="163"/>
                  </a:lnTo>
                  <a:lnTo>
                    <a:pt x="95" y="162"/>
                  </a:lnTo>
                  <a:lnTo>
                    <a:pt x="95" y="159"/>
                  </a:lnTo>
                  <a:lnTo>
                    <a:pt x="95" y="152"/>
                  </a:lnTo>
                  <a:lnTo>
                    <a:pt x="95" y="152"/>
                  </a:lnTo>
                  <a:lnTo>
                    <a:pt x="95" y="150"/>
                  </a:lnTo>
                  <a:lnTo>
                    <a:pt x="98" y="146"/>
                  </a:lnTo>
                  <a:lnTo>
                    <a:pt x="99" y="145"/>
                  </a:lnTo>
                  <a:lnTo>
                    <a:pt x="101" y="144"/>
                  </a:lnTo>
                  <a:lnTo>
                    <a:pt x="113" y="139"/>
                  </a:lnTo>
                  <a:lnTo>
                    <a:pt x="113" y="139"/>
                  </a:lnTo>
                  <a:lnTo>
                    <a:pt x="115" y="138"/>
                  </a:lnTo>
                  <a:lnTo>
                    <a:pt x="117" y="138"/>
                  </a:lnTo>
                  <a:lnTo>
                    <a:pt x="121" y="139"/>
                  </a:lnTo>
                  <a:lnTo>
                    <a:pt x="122" y="140"/>
                  </a:lnTo>
                  <a:lnTo>
                    <a:pt x="128" y="146"/>
                  </a:lnTo>
                  <a:lnTo>
                    <a:pt x="128" y="146"/>
                  </a:lnTo>
                  <a:lnTo>
                    <a:pt x="130" y="147"/>
                  </a:lnTo>
                  <a:lnTo>
                    <a:pt x="132" y="147"/>
                  </a:lnTo>
                  <a:lnTo>
                    <a:pt x="135" y="147"/>
                  </a:lnTo>
                  <a:lnTo>
                    <a:pt x="137" y="146"/>
                  </a:lnTo>
                  <a:lnTo>
                    <a:pt x="146" y="137"/>
                  </a:lnTo>
                  <a:lnTo>
                    <a:pt x="146" y="137"/>
                  </a:lnTo>
                  <a:lnTo>
                    <a:pt x="147" y="135"/>
                  </a:lnTo>
                  <a:lnTo>
                    <a:pt x="147" y="132"/>
                  </a:lnTo>
                  <a:lnTo>
                    <a:pt x="147" y="130"/>
                  </a:lnTo>
                  <a:lnTo>
                    <a:pt x="146" y="128"/>
                  </a:lnTo>
                  <a:lnTo>
                    <a:pt x="140" y="122"/>
                  </a:lnTo>
                  <a:lnTo>
                    <a:pt x="140" y="122"/>
                  </a:lnTo>
                  <a:lnTo>
                    <a:pt x="139" y="121"/>
                  </a:lnTo>
                  <a:lnTo>
                    <a:pt x="138" y="117"/>
                  </a:lnTo>
                  <a:lnTo>
                    <a:pt x="138" y="115"/>
                  </a:lnTo>
                  <a:lnTo>
                    <a:pt x="139" y="113"/>
                  </a:lnTo>
                  <a:lnTo>
                    <a:pt x="144" y="101"/>
                  </a:lnTo>
                  <a:lnTo>
                    <a:pt x="144" y="101"/>
                  </a:lnTo>
                  <a:lnTo>
                    <a:pt x="145" y="99"/>
                  </a:lnTo>
                  <a:lnTo>
                    <a:pt x="146" y="98"/>
                  </a:lnTo>
                  <a:lnTo>
                    <a:pt x="150" y="97"/>
                  </a:lnTo>
                  <a:lnTo>
                    <a:pt x="152" y="95"/>
                  </a:lnTo>
                  <a:lnTo>
                    <a:pt x="159" y="95"/>
                  </a:lnTo>
                  <a:lnTo>
                    <a:pt x="159" y="95"/>
                  </a:lnTo>
                  <a:lnTo>
                    <a:pt x="162" y="95"/>
                  </a:lnTo>
                  <a:lnTo>
                    <a:pt x="163" y="93"/>
                  </a:lnTo>
                  <a:lnTo>
                    <a:pt x="166" y="92"/>
                  </a:lnTo>
                  <a:lnTo>
                    <a:pt x="166" y="90"/>
                  </a:lnTo>
                  <a:lnTo>
                    <a:pt x="166" y="76"/>
                  </a:lnTo>
                  <a:lnTo>
                    <a:pt x="166" y="76"/>
                  </a:lnTo>
                  <a:lnTo>
                    <a:pt x="166" y="74"/>
                  </a:lnTo>
                  <a:lnTo>
                    <a:pt x="163" y="72"/>
                  </a:lnTo>
                  <a:lnTo>
                    <a:pt x="162" y="70"/>
                  </a:lnTo>
                  <a:lnTo>
                    <a:pt x="159" y="70"/>
                  </a:lnTo>
                  <a:close/>
                  <a:moveTo>
                    <a:pt x="115" y="83"/>
                  </a:moveTo>
                  <a:lnTo>
                    <a:pt x="115" y="83"/>
                  </a:lnTo>
                  <a:lnTo>
                    <a:pt x="114" y="90"/>
                  </a:lnTo>
                  <a:lnTo>
                    <a:pt x="113" y="95"/>
                  </a:lnTo>
                  <a:lnTo>
                    <a:pt x="109" y="100"/>
                  </a:lnTo>
                  <a:lnTo>
                    <a:pt x="106" y="106"/>
                  </a:lnTo>
                  <a:lnTo>
                    <a:pt x="100" y="109"/>
                  </a:lnTo>
                  <a:lnTo>
                    <a:pt x="95" y="113"/>
                  </a:lnTo>
                  <a:lnTo>
                    <a:pt x="90" y="114"/>
                  </a:lnTo>
                  <a:lnTo>
                    <a:pt x="83" y="115"/>
                  </a:lnTo>
                  <a:lnTo>
                    <a:pt x="83" y="115"/>
                  </a:lnTo>
                  <a:lnTo>
                    <a:pt x="76" y="114"/>
                  </a:lnTo>
                  <a:lnTo>
                    <a:pt x="70" y="113"/>
                  </a:lnTo>
                  <a:lnTo>
                    <a:pt x="66" y="109"/>
                  </a:lnTo>
                  <a:lnTo>
                    <a:pt x="60" y="106"/>
                  </a:lnTo>
                  <a:lnTo>
                    <a:pt x="56" y="100"/>
                  </a:lnTo>
                  <a:lnTo>
                    <a:pt x="53" y="95"/>
                  </a:lnTo>
                  <a:lnTo>
                    <a:pt x="52" y="90"/>
                  </a:lnTo>
                  <a:lnTo>
                    <a:pt x="51" y="83"/>
                  </a:lnTo>
                  <a:lnTo>
                    <a:pt x="51" y="83"/>
                  </a:lnTo>
                  <a:lnTo>
                    <a:pt x="52" y="76"/>
                  </a:lnTo>
                  <a:lnTo>
                    <a:pt x="53" y="70"/>
                  </a:lnTo>
                  <a:lnTo>
                    <a:pt x="56" y="65"/>
                  </a:lnTo>
                  <a:lnTo>
                    <a:pt x="60" y="60"/>
                  </a:lnTo>
                  <a:lnTo>
                    <a:pt x="66" y="56"/>
                  </a:lnTo>
                  <a:lnTo>
                    <a:pt x="70" y="53"/>
                  </a:lnTo>
                  <a:lnTo>
                    <a:pt x="76" y="52"/>
                  </a:lnTo>
                  <a:lnTo>
                    <a:pt x="83" y="50"/>
                  </a:lnTo>
                  <a:lnTo>
                    <a:pt x="83" y="50"/>
                  </a:lnTo>
                  <a:lnTo>
                    <a:pt x="90" y="52"/>
                  </a:lnTo>
                  <a:lnTo>
                    <a:pt x="95" y="53"/>
                  </a:lnTo>
                  <a:lnTo>
                    <a:pt x="100" y="56"/>
                  </a:lnTo>
                  <a:lnTo>
                    <a:pt x="106" y="60"/>
                  </a:lnTo>
                  <a:lnTo>
                    <a:pt x="109" y="65"/>
                  </a:lnTo>
                  <a:lnTo>
                    <a:pt x="113" y="70"/>
                  </a:lnTo>
                  <a:lnTo>
                    <a:pt x="114" y="76"/>
                  </a:lnTo>
                  <a:lnTo>
                    <a:pt x="115" y="83"/>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pPr defTabSz="1218565"/>
              <a:endParaRPr altLang="en-US" lang="zh-CN" sz="2400">
                <a:solidFill>
                  <a:srgbClr val="BE4384"/>
                </a:solidFill>
                <a:latin panose="02040602050305030304" typeface="Book Antiqua"/>
                <a:ea charset="-122" panose="02010600030101010101" pitchFamily="2" typeface="宋体"/>
                <a:cs charset="-122" panose="02010609060101010101" typeface="仿宋"/>
              </a:endParaRPr>
            </a:p>
          </p:txBody>
        </p:sp>
        <p:sp>
          <p:nvSpPr>
            <p:cNvPr id="31" name="Freeform 45"/>
            <p:cNvSpPr/>
            <p:nvPr/>
          </p:nvSpPr>
          <p:spPr bwMode="auto">
            <a:xfrm>
              <a:off x="6475413" y="11113"/>
              <a:ext cx="87313" cy="87313"/>
            </a:xfrm>
            <a:custGeom>
              <a:gdLst>
                <a:gd fmla="*/ 150 w 166" name="T0"/>
                <a:gd fmla="*/ 70 h 166" name="T1"/>
                <a:gd fmla="*/ 139 w 166" name="T2"/>
                <a:gd fmla="*/ 53 h 166" name="T3"/>
                <a:gd fmla="*/ 139 w 166" name="T4"/>
                <a:gd fmla="*/ 45 h 166" name="T5"/>
                <a:gd fmla="*/ 147 w 166" name="T6"/>
                <a:gd fmla="*/ 35 h 166" name="T7"/>
                <a:gd fmla="*/ 137 w 166" name="T8"/>
                <a:gd fmla="*/ 19 h 166" name="T9"/>
                <a:gd fmla="*/ 130 w 166" name="T10"/>
                <a:gd fmla="*/ 18 h 166" name="T11"/>
                <a:gd fmla="*/ 121 w 166" name="T12"/>
                <a:gd fmla="*/ 26 h 166" name="T13"/>
                <a:gd fmla="*/ 101 w 166" name="T14"/>
                <a:gd fmla="*/ 22 h 166" name="T15"/>
                <a:gd fmla="*/ 95 w 166" name="T16"/>
                <a:gd fmla="*/ 16 h 166" name="T17"/>
                <a:gd fmla="*/ 95 w 166" name="T18"/>
                <a:gd fmla="*/ 3 h 166" name="T19"/>
                <a:gd fmla="*/ 76 w 166" name="T20"/>
                <a:gd fmla="*/ 0 h 166" name="T21"/>
                <a:gd fmla="*/ 70 w 166" name="T22"/>
                <a:gd fmla="*/ 3 h 166" name="T23"/>
                <a:gd fmla="*/ 70 w 166" name="T24"/>
                <a:gd fmla="*/ 16 h 166" name="T25"/>
                <a:gd fmla="*/ 53 w 166" name="T26"/>
                <a:gd fmla="*/ 26 h 166" name="T27"/>
                <a:gd fmla="*/ 45 w 166" name="T28"/>
                <a:gd fmla="*/ 26 h 166" name="T29"/>
                <a:gd fmla="*/ 36 w 166" name="T30"/>
                <a:gd fmla="*/ 18 h 166" name="T31"/>
                <a:gd fmla="*/ 19 w 166" name="T32"/>
                <a:gd fmla="*/ 29 h 166" name="T33"/>
                <a:gd fmla="*/ 18 w 166" name="T34"/>
                <a:gd fmla="*/ 35 h 166" name="T35"/>
                <a:gd fmla="*/ 26 w 166" name="T36"/>
                <a:gd fmla="*/ 45 h 166" name="T37"/>
                <a:gd fmla="*/ 22 w 166" name="T38"/>
                <a:gd fmla="*/ 64 h 166" name="T39"/>
                <a:gd fmla="*/ 16 w 166" name="T40"/>
                <a:gd fmla="*/ 70 h 166" name="T41"/>
                <a:gd fmla="*/ 3 w 166" name="T42"/>
                <a:gd fmla="*/ 70 h 166" name="T43"/>
                <a:gd fmla="*/ 0 w 166" name="T44"/>
                <a:gd fmla="*/ 90 h 166" name="T45"/>
                <a:gd fmla="*/ 3 w 166" name="T46"/>
                <a:gd fmla="*/ 95 h 166" name="T47"/>
                <a:gd fmla="*/ 16 w 166" name="T48"/>
                <a:gd fmla="*/ 95 h 166" name="T49"/>
                <a:gd fmla="*/ 26 w 166" name="T50"/>
                <a:gd fmla="*/ 113 h 166" name="T51"/>
                <a:gd fmla="*/ 26 w 166" name="T52"/>
                <a:gd fmla="*/ 121 h 166" name="T53"/>
                <a:gd fmla="*/ 18 w 166" name="T54"/>
                <a:gd fmla="*/ 130 h 166" name="T55"/>
                <a:gd fmla="*/ 29 w 166" name="T56"/>
                <a:gd fmla="*/ 146 h 166" name="T57"/>
                <a:gd fmla="*/ 36 w 166" name="T58"/>
                <a:gd fmla="*/ 147 h 166" name="T59"/>
                <a:gd fmla="*/ 45 w 166" name="T60"/>
                <a:gd fmla="*/ 139 h 166" name="T61"/>
                <a:gd fmla="*/ 64 w 166" name="T62"/>
                <a:gd fmla="*/ 144 h 166" name="T63"/>
                <a:gd fmla="*/ 70 w 166" name="T64"/>
                <a:gd fmla="*/ 150 h 166" name="T65"/>
                <a:gd fmla="*/ 70 w 166" name="T66"/>
                <a:gd fmla="*/ 162 h 166" name="T67"/>
                <a:gd fmla="*/ 90 w 166" name="T68"/>
                <a:gd fmla="*/ 166 h 166" name="T69"/>
                <a:gd fmla="*/ 95 w 166" name="T70"/>
                <a:gd fmla="*/ 162 h 166" name="T71"/>
                <a:gd fmla="*/ 95 w 166" name="T72"/>
                <a:gd fmla="*/ 150 h 166" name="T73"/>
                <a:gd fmla="*/ 113 w 166" name="T74"/>
                <a:gd fmla="*/ 139 h 166" name="T75"/>
                <a:gd fmla="*/ 121 w 166" name="T76"/>
                <a:gd fmla="*/ 139 h 166" name="T77"/>
                <a:gd fmla="*/ 130 w 166" name="T78"/>
                <a:gd fmla="*/ 147 h 166" name="T79"/>
                <a:gd fmla="*/ 146 w 166" name="T80"/>
                <a:gd fmla="*/ 137 h 166" name="T81"/>
                <a:gd fmla="*/ 147 w 166" name="T82"/>
                <a:gd fmla="*/ 130 h 166" name="T83"/>
                <a:gd fmla="*/ 139 w 166" name="T84"/>
                <a:gd fmla="*/ 121 h 166" name="T85"/>
                <a:gd fmla="*/ 144 w 166" name="T86"/>
                <a:gd fmla="*/ 101 h 166" name="T87"/>
                <a:gd fmla="*/ 150 w 166" name="T88"/>
                <a:gd fmla="*/ 97 h 166" name="T89"/>
                <a:gd fmla="*/ 162 w 166" name="T90"/>
                <a:gd fmla="*/ 95 h 166" name="T91"/>
                <a:gd fmla="*/ 166 w 166" name="T92"/>
                <a:gd fmla="*/ 76 h 166" name="T93"/>
                <a:gd fmla="*/ 162 w 166" name="T94"/>
                <a:gd fmla="*/ 70 h 16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66" w="166">
                  <a:moveTo>
                    <a:pt x="159" y="70"/>
                  </a:moveTo>
                  <a:lnTo>
                    <a:pt x="152" y="70"/>
                  </a:lnTo>
                  <a:lnTo>
                    <a:pt x="152" y="70"/>
                  </a:lnTo>
                  <a:lnTo>
                    <a:pt x="150" y="70"/>
                  </a:lnTo>
                  <a:lnTo>
                    <a:pt x="146" y="68"/>
                  </a:lnTo>
                  <a:lnTo>
                    <a:pt x="145" y="67"/>
                  </a:lnTo>
                  <a:lnTo>
                    <a:pt x="144" y="64"/>
                  </a:lnTo>
                  <a:lnTo>
                    <a:pt x="139" y="53"/>
                  </a:lnTo>
                  <a:lnTo>
                    <a:pt x="139" y="53"/>
                  </a:lnTo>
                  <a:lnTo>
                    <a:pt x="138" y="50"/>
                  </a:lnTo>
                  <a:lnTo>
                    <a:pt x="138" y="48"/>
                  </a:lnTo>
                  <a:lnTo>
                    <a:pt x="139" y="45"/>
                  </a:lnTo>
                  <a:lnTo>
                    <a:pt x="140" y="44"/>
                  </a:lnTo>
                  <a:lnTo>
                    <a:pt x="146" y="38"/>
                  </a:lnTo>
                  <a:lnTo>
                    <a:pt x="146" y="38"/>
                  </a:lnTo>
                  <a:lnTo>
                    <a:pt x="147" y="35"/>
                  </a:lnTo>
                  <a:lnTo>
                    <a:pt x="147" y="33"/>
                  </a:lnTo>
                  <a:lnTo>
                    <a:pt x="147" y="31"/>
                  </a:lnTo>
                  <a:lnTo>
                    <a:pt x="146" y="29"/>
                  </a:lnTo>
                  <a:lnTo>
                    <a:pt x="137" y="19"/>
                  </a:lnTo>
                  <a:lnTo>
                    <a:pt x="137" y="19"/>
                  </a:lnTo>
                  <a:lnTo>
                    <a:pt x="135" y="18"/>
                  </a:lnTo>
                  <a:lnTo>
                    <a:pt x="132" y="18"/>
                  </a:lnTo>
                  <a:lnTo>
                    <a:pt x="130" y="18"/>
                  </a:lnTo>
                  <a:lnTo>
                    <a:pt x="128" y="19"/>
                  </a:lnTo>
                  <a:lnTo>
                    <a:pt x="122" y="25"/>
                  </a:lnTo>
                  <a:lnTo>
                    <a:pt x="122" y="25"/>
                  </a:lnTo>
                  <a:lnTo>
                    <a:pt x="121" y="26"/>
                  </a:lnTo>
                  <a:lnTo>
                    <a:pt x="117" y="27"/>
                  </a:lnTo>
                  <a:lnTo>
                    <a:pt x="115" y="27"/>
                  </a:lnTo>
                  <a:lnTo>
                    <a:pt x="113" y="26"/>
                  </a:lnTo>
                  <a:lnTo>
                    <a:pt x="101" y="22"/>
                  </a:lnTo>
                  <a:lnTo>
                    <a:pt x="101" y="22"/>
                  </a:lnTo>
                  <a:lnTo>
                    <a:pt x="99" y="20"/>
                  </a:lnTo>
                  <a:lnTo>
                    <a:pt x="98" y="19"/>
                  </a:lnTo>
                  <a:lnTo>
                    <a:pt x="95" y="16"/>
                  </a:lnTo>
                  <a:lnTo>
                    <a:pt x="95" y="14"/>
                  </a:lnTo>
                  <a:lnTo>
                    <a:pt x="95" y="7"/>
                  </a:lnTo>
                  <a:lnTo>
                    <a:pt x="95" y="7"/>
                  </a:lnTo>
                  <a:lnTo>
                    <a:pt x="95" y="3"/>
                  </a:lnTo>
                  <a:lnTo>
                    <a:pt x="93" y="2"/>
                  </a:lnTo>
                  <a:lnTo>
                    <a:pt x="92" y="0"/>
                  </a:lnTo>
                  <a:lnTo>
                    <a:pt x="90" y="0"/>
                  </a:lnTo>
                  <a:lnTo>
                    <a:pt x="76" y="0"/>
                  </a:lnTo>
                  <a:lnTo>
                    <a:pt x="76" y="0"/>
                  </a:lnTo>
                  <a:lnTo>
                    <a:pt x="74" y="0"/>
                  </a:lnTo>
                  <a:lnTo>
                    <a:pt x="72" y="2"/>
                  </a:lnTo>
                  <a:lnTo>
                    <a:pt x="70" y="3"/>
                  </a:lnTo>
                  <a:lnTo>
                    <a:pt x="70" y="7"/>
                  </a:lnTo>
                  <a:lnTo>
                    <a:pt x="70" y="14"/>
                  </a:lnTo>
                  <a:lnTo>
                    <a:pt x="70" y="14"/>
                  </a:lnTo>
                  <a:lnTo>
                    <a:pt x="70" y="16"/>
                  </a:lnTo>
                  <a:lnTo>
                    <a:pt x="68" y="19"/>
                  </a:lnTo>
                  <a:lnTo>
                    <a:pt x="67" y="20"/>
                  </a:lnTo>
                  <a:lnTo>
                    <a:pt x="64" y="22"/>
                  </a:lnTo>
                  <a:lnTo>
                    <a:pt x="53" y="26"/>
                  </a:lnTo>
                  <a:lnTo>
                    <a:pt x="53" y="26"/>
                  </a:lnTo>
                  <a:lnTo>
                    <a:pt x="51" y="27"/>
                  </a:lnTo>
                  <a:lnTo>
                    <a:pt x="48" y="27"/>
                  </a:lnTo>
                  <a:lnTo>
                    <a:pt x="45" y="26"/>
                  </a:lnTo>
                  <a:lnTo>
                    <a:pt x="44" y="25"/>
                  </a:lnTo>
                  <a:lnTo>
                    <a:pt x="38" y="19"/>
                  </a:lnTo>
                  <a:lnTo>
                    <a:pt x="38" y="19"/>
                  </a:lnTo>
                  <a:lnTo>
                    <a:pt x="36" y="18"/>
                  </a:lnTo>
                  <a:lnTo>
                    <a:pt x="33" y="18"/>
                  </a:lnTo>
                  <a:lnTo>
                    <a:pt x="31" y="18"/>
                  </a:lnTo>
                  <a:lnTo>
                    <a:pt x="29" y="19"/>
                  </a:lnTo>
                  <a:lnTo>
                    <a:pt x="19" y="29"/>
                  </a:lnTo>
                  <a:lnTo>
                    <a:pt x="19" y="29"/>
                  </a:lnTo>
                  <a:lnTo>
                    <a:pt x="18" y="31"/>
                  </a:lnTo>
                  <a:lnTo>
                    <a:pt x="18" y="33"/>
                  </a:lnTo>
                  <a:lnTo>
                    <a:pt x="18" y="35"/>
                  </a:lnTo>
                  <a:lnTo>
                    <a:pt x="19" y="38"/>
                  </a:lnTo>
                  <a:lnTo>
                    <a:pt x="25" y="44"/>
                  </a:lnTo>
                  <a:lnTo>
                    <a:pt x="25" y="44"/>
                  </a:lnTo>
                  <a:lnTo>
                    <a:pt x="26" y="45"/>
                  </a:lnTo>
                  <a:lnTo>
                    <a:pt x="28" y="48"/>
                  </a:lnTo>
                  <a:lnTo>
                    <a:pt x="28" y="50"/>
                  </a:lnTo>
                  <a:lnTo>
                    <a:pt x="26" y="53"/>
                  </a:lnTo>
                  <a:lnTo>
                    <a:pt x="22" y="64"/>
                  </a:lnTo>
                  <a:lnTo>
                    <a:pt x="22" y="64"/>
                  </a:lnTo>
                  <a:lnTo>
                    <a:pt x="21" y="67"/>
                  </a:lnTo>
                  <a:lnTo>
                    <a:pt x="19" y="68"/>
                  </a:lnTo>
                  <a:lnTo>
                    <a:pt x="16" y="70"/>
                  </a:lnTo>
                  <a:lnTo>
                    <a:pt x="14" y="70"/>
                  </a:lnTo>
                  <a:lnTo>
                    <a:pt x="7" y="70"/>
                  </a:lnTo>
                  <a:lnTo>
                    <a:pt x="7" y="70"/>
                  </a:lnTo>
                  <a:lnTo>
                    <a:pt x="3" y="70"/>
                  </a:lnTo>
                  <a:lnTo>
                    <a:pt x="2" y="72"/>
                  </a:lnTo>
                  <a:lnTo>
                    <a:pt x="0" y="74"/>
                  </a:lnTo>
                  <a:lnTo>
                    <a:pt x="0" y="76"/>
                  </a:lnTo>
                  <a:lnTo>
                    <a:pt x="0" y="90"/>
                  </a:lnTo>
                  <a:lnTo>
                    <a:pt x="0" y="90"/>
                  </a:lnTo>
                  <a:lnTo>
                    <a:pt x="0" y="92"/>
                  </a:lnTo>
                  <a:lnTo>
                    <a:pt x="2" y="93"/>
                  </a:lnTo>
                  <a:lnTo>
                    <a:pt x="3" y="95"/>
                  </a:lnTo>
                  <a:lnTo>
                    <a:pt x="7" y="95"/>
                  </a:lnTo>
                  <a:lnTo>
                    <a:pt x="14" y="95"/>
                  </a:lnTo>
                  <a:lnTo>
                    <a:pt x="14" y="95"/>
                  </a:lnTo>
                  <a:lnTo>
                    <a:pt x="16" y="95"/>
                  </a:lnTo>
                  <a:lnTo>
                    <a:pt x="19" y="98"/>
                  </a:lnTo>
                  <a:lnTo>
                    <a:pt x="21" y="99"/>
                  </a:lnTo>
                  <a:lnTo>
                    <a:pt x="22" y="101"/>
                  </a:lnTo>
                  <a:lnTo>
                    <a:pt x="26" y="113"/>
                  </a:lnTo>
                  <a:lnTo>
                    <a:pt x="26" y="113"/>
                  </a:lnTo>
                  <a:lnTo>
                    <a:pt x="28" y="115"/>
                  </a:lnTo>
                  <a:lnTo>
                    <a:pt x="28" y="117"/>
                  </a:lnTo>
                  <a:lnTo>
                    <a:pt x="26" y="121"/>
                  </a:lnTo>
                  <a:lnTo>
                    <a:pt x="25" y="122"/>
                  </a:lnTo>
                  <a:lnTo>
                    <a:pt x="19" y="128"/>
                  </a:lnTo>
                  <a:lnTo>
                    <a:pt x="19" y="128"/>
                  </a:lnTo>
                  <a:lnTo>
                    <a:pt x="18" y="130"/>
                  </a:lnTo>
                  <a:lnTo>
                    <a:pt x="18" y="132"/>
                  </a:lnTo>
                  <a:lnTo>
                    <a:pt x="18" y="135"/>
                  </a:lnTo>
                  <a:lnTo>
                    <a:pt x="19" y="137"/>
                  </a:lnTo>
                  <a:lnTo>
                    <a:pt x="29" y="146"/>
                  </a:lnTo>
                  <a:lnTo>
                    <a:pt x="29" y="146"/>
                  </a:lnTo>
                  <a:lnTo>
                    <a:pt x="31" y="147"/>
                  </a:lnTo>
                  <a:lnTo>
                    <a:pt x="33" y="147"/>
                  </a:lnTo>
                  <a:lnTo>
                    <a:pt x="36" y="147"/>
                  </a:lnTo>
                  <a:lnTo>
                    <a:pt x="38" y="146"/>
                  </a:lnTo>
                  <a:lnTo>
                    <a:pt x="44" y="140"/>
                  </a:lnTo>
                  <a:lnTo>
                    <a:pt x="44" y="140"/>
                  </a:lnTo>
                  <a:lnTo>
                    <a:pt x="45" y="139"/>
                  </a:lnTo>
                  <a:lnTo>
                    <a:pt x="48" y="138"/>
                  </a:lnTo>
                  <a:lnTo>
                    <a:pt x="51" y="138"/>
                  </a:lnTo>
                  <a:lnTo>
                    <a:pt x="53" y="139"/>
                  </a:lnTo>
                  <a:lnTo>
                    <a:pt x="64" y="144"/>
                  </a:lnTo>
                  <a:lnTo>
                    <a:pt x="64" y="144"/>
                  </a:lnTo>
                  <a:lnTo>
                    <a:pt x="67" y="145"/>
                  </a:lnTo>
                  <a:lnTo>
                    <a:pt x="68" y="146"/>
                  </a:lnTo>
                  <a:lnTo>
                    <a:pt x="70" y="150"/>
                  </a:lnTo>
                  <a:lnTo>
                    <a:pt x="70" y="152"/>
                  </a:lnTo>
                  <a:lnTo>
                    <a:pt x="70" y="159"/>
                  </a:lnTo>
                  <a:lnTo>
                    <a:pt x="70" y="159"/>
                  </a:lnTo>
                  <a:lnTo>
                    <a:pt x="70" y="162"/>
                  </a:lnTo>
                  <a:lnTo>
                    <a:pt x="72" y="163"/>
                  </a:lnTo>
                  <a:lnTo>
                    <a:pt x="74" y="166"/>
                  </a:lnTo>
                  <a:lnTo>
                    <a:pt x="76" y="166"/>
                  </a:lnTo>
                  <a:lnTo>
                    <a:pt x="90" y="166"/>
                  </a:lnTo>
                  <a:lnTo>
                    <a:pt x="90" y="166"/>
                  </a:lnTo>
                  <a:lnTo>
                    <a:pt x="92" y="166"/>
                  </a:lnTo>
                  <a:lnTo>
                    <a:pt x="93" y="163"/>
                  </a:lnTo>
                  <a:lnTo>
                    <a:pt x="95" y="162"/>
                  </a:lnTo>
                  <a:lnTo>
                    <a:pt x="95" y="159"/>
                  </a:lnTo>
                  <a:lnTo>
                    <a:pt x="95" y="152"/>
                  </a:lnTo>
                  <a:lnTo>
                    <a:pt x="95" y="152"/>
                  </a:lnTo>
                  <a:lnTo>
                    <a:pt x="95" y="150"/>
                  </a:lnTo>
                  <a:lnTo>
                    <a:pt x="98" y="146"/>
                  </a:lnTo>
                  <a:lnTo>
                    <a:pt x="99" y="145"/>
                  </a:lnTo>
                  <a:lnTo>
                    <a:pt x="101" y="144"/>
                  </a:lnTo>
                  <a:lnTo>
                    <a:pt x="113" y="139"/>
                  </a:lnTo>
                  <a:lnTo>
                    <a:pt x="113" y="139"/>
                  </a:lnTo>
                  <a:lnTo>
                    <a:pt x="115" y="138"/>
                  </a:lnTo>
                  <a:lnTo>
                    <a:pt x="117" y="138"/>
                  </a:lnTo>
                  <a:lnTo>
                    <a:pt x="121" y="139"/>
                  </a:lnTo>
                  <a:lnTo>
                    <a:pt x="122" y="140"/>
                  </a:lnTo>
                  <a:lnTo>
                    <a:pt x="128" y="146"/>
                  </a:lnTo>
                  <a:lnTo>
                    <a:pt x="128" y="146"/>
                  </a:lnTo>
                  <a:lnTo>
                    <a:pt x="130" y="147"/>
                  </a:lnTo>
                  <a:lnTo>
                    <a:pt x="132" y="147"/>
                  </a:lnTo>
                  <a:lnTo>
                    <a:pt x="135" y="147"/>
                  </a:lnTo>
                  <a:lnTo>
                    <a:pt x="137" y="146"/>
                  </a:lnTo>
                  <a:lnTo>
                    <a:pt x="146" y="137"/>
                  </a:lnTo>
                  <a:lnTo>
                    <a:pt x="146" y="137"/>
                  </a:lnTo>
                  <a:lnTo>
                    <a:pt x="147" y="135"/>
                  </a:lnTo>
                  <a:lnTo>
                    <a:pt x="147" y="132"/>
                  </a:lnTo>
                  <a:lnTo>
                    <a:pt x="147" y="130"/>
                  </a:lnTo>
                  <a:lnTo>
                    <a:pt x="146" y="128"/>
                  </a:lnTo>
                  <a:lnTo>
                    <a:pt x="140" y="122"/>
                  </a:lnTo>
                  <a:lnTo>
                    <a:pt x="140" y="122"/>
                  </a:lnTo>
                  <a:lnTo>
                    <a:pt x="139" y="121"/>
                  </a:lnTo>
                  <a:lnTo>
                    <a:pt x="138" y="117"/>
                  </a:lnTo>
                  <a:lnTo>
                    <a:pt x="138" y="115"/>
                  </a:lnTo>
                  <a:lnTo>
                    <a:pt x="139" y="113"/>
                  </a:lnTo>
                  <a:lnTo>
                    <a:pt x="144" y="101"/>
                  </a:lnTo>
                  <a:lnTo>
                    <a:pt x="144" y="101"/>
                  </a:lnTo>
                  <a:lnTo>
                    <a:pt x="145" y="99"/>
                  </a:lnTo>
                  <a:lnTo>
                    <a:pt x="146" y="98"/>
                  </a:lnTo>
                  <a:lnTo>
                    <a:pt x="150" y="97"/>
                  </a:lnTo>
                  <a:lnTo>
                    <a:pt x="152" y="95"/>
                  </a:lnTo>
                  <a:lnTo>
                    <a:pt x="159" y="95"/>
                  </a:lnTo>
                  <a:lnTo>
                    <a:pt x="159" y="95"/>
                  </a:lnTo>
                  <a:lnTo>
                    <a:pt x="162" y="95"/>
                  </a:lnTo>
                  <a:lnTo>
                    <a:pt x="163" y="93"/>
                  </a:lnTo>
                  <a:lnTo>
                    <a:pt x="166" y="92"/>
                  </a:lnTo>
                  <a:lnTo>
                    <a:pt x="166" y="90"/>
                  </a:lnTo>
                  <a:lnTo>
                    <a:pt x="166" y="76"/>
                  </a:lnTo>
                  <a:lnTo>
                    <a:pt x="166" y="76"/>
                  </a:lnTo>
                  <a:lnTo>
                    <a:pt x="166" y="74"/>
                  </a:lnTo>
                  <a:lnTo>
                    <a:pt x="163" y="72"/>
                  </a:lnTo>
                  <a:lnTo>
                    <a:pt x="162" y="70"/>
                  </a:lnTo>
                  <a:lnTo>
                    <a:pt x="159" y="7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60960" compatLnSpc="1" lIns="121920" numCol="1" rIns="121920" tIns="60960" vert="horz" wrap="square"/>
            <a:lstStyle/>
            <a:p>
              <a:pPr defTabSz="1218565"/>
              <a:endParaRPr altLang="en-US" lang="zh-CN" sz="2400">
                <a:solidFill>
                  <a:srgbClr val="BE4384"/>
                </a:solidFill>
                <a:latin panose="02040602050305030304" typeface="Book Antiqua"/>
                <a:ea charset="-122" panose="02010600030101010101" pitchFamily="2" typeface="宋体"/>
                <a:cs charset="-122" panose="02010609060101010101" typeface="仿宋"/>
              </a:endParaRPr>
            </a:p>
          </p:txBody>
        </p:sp>
        <p:sp>
          <p:nvSpPr>
            <p:cNvPr id="32" name="Freeform 46"/>
            <p:cNvSpPr/>
            <p:nvPr/>
          </p:nvSpPr>
          <p:spPr bwMode="auto">
            <a:xfrm>
              <a:off x="6502401" y="38100"/>
              <a:ext cx="33338" cy="33338"/>
            </a:xfrm>
            <a:custGeom>
              <a:gdLst>
                <a:gd fmla="*/ 64 w 64" name="T0"/>
                <a:gd fmla="*/ 33 h 65" name="T1"/>
                <a:gd fmla="*/ 64 w 64" name="T2"/>
                <a:gd fmla="*/ 33 h 65" name="T3"/>
                <a:gd fmla="*/ 63 w 64" name="T4"/>
                <a:gd fmla="*/ 40 h 65" name="T5"/>
                <a:gd fmla="*/ 62 w 64" name="T6"/>
                <a:gd fmla="*/ 45 h 65" name="T7"/>
                <a:gd fmla="*/ 58 w 64" name="T8"/>
                <a:gd fmla="*/ 50 h 65" name="T9"/>
                <a:gd fmla="*/ 55 w 64" name="T10"/>
                <a:gd fmla="*/ 56 h 65" name="T11"/>
                <a:gd fmla="*/ 49 w 64" name="T12"/>
                <a:gd fmla="*/ 59 h 65" name="T13"/>
                <a:gd fmla="*/ 44 w 64" name="T14"/>
                <a:gd fmla="*/ 63 h 65" name="T15"/>
                <a:gd fmla="*/ 39 w 64" name="T16"/>
                <a:gd fmla="*/ 64 h 65" name="T17"/>
                <a:gd fmla="*/ 32 w 64" name="T18"/>
                <a:gd fmla="*/ 65 h 65" name="T19"/>
                <a:gd fmla="*/ 32 w 64" name="T20"/>
                <a:gd fmla="*/ 65 h 65" name="T21"/>
                <a:gd fmla="*/ 25 w 64" name="T22"/>
                <a:gd fmla="*/ 64 h 65" name="T23"/>
                <a:gd fmla="*/ 19 w 64" name="T24"/>
                <a:gd fmla="*/ 63 h 65" name="T25"/>
                <a:gd fmla="*/ 15 w 64" name="T26"/>
                <a:gd fmla="*/ 59 h 65" name="T27"/>
                <a:gd fmla="*/ 9 w 64" name="T28"/>
                <a:gd fmla="*/ 56 h 65" name="T29"/>
                <a:gd fmla="*/ 5 w 64" name="T30"/>
                <a:gd fmla="*/ 50 h 65" name="T31"/>
                <a:gd fmla="*/ 2 w 64" name="T32"/>
                <a:gd fmla="*/ 45 h 65" name="T33"/>
                <a:gd fmla="*/ 1 w 64" name="T34"/>
                <a:gd fmla="*/ 40 h 65" name="T35"/>
                <a:gd fmla="*/ 0 w 64" name="T36"/>
                <a:gd fmla="*/ 33 h 65" name="T37"/>
                <a:gd fmla="*/ 0 w 64" name="T38"/>
                <a:gd fmla="*/ 33 h 65" name="T39"/>
                <a:gd fmla="*/ 1 w 64" name="T40"/>
                <a:gd fmla="*/ 26 h 65" name="T41"/>
                <a:gd fmla="*/ 2 w 64" name="T42"/>
                <a:gd fmla="*/ 20 h 65" name="T43"/>
                <a:gd fmla="*/ 5 w 64" name="T44"/>
                <a:gd fmla="*/ 15 h 65" name="T45"/>
                <a:gd fmla="*/ 9 w 64" name="T46"/>
                <a:gd fmla="*/ 10 h 65" name="T47"/>
                <a:gd fmla="*/ 15 w 64" name="T48"/>
                <a:gd fmla="*/ 6 h 65" name="T49"/>
                <a:gd fmla="*/ 19 w 64" name="T50"/>
                <a:gd fmla="*/ 3 h 65" name="T51"/>
                <a:gd fmla="*/ 25 w 64" name="T52"/>
                <a:gd fmla="*/ 2 h 65" name="T53"/>
                <a:gd fmla="*/ 32 w 64" name="T54"/>
                <a:gd fmla="*/ 0 h 65" name="T55"/>
                <a:gd fmla="*/ 32 w 64" name="T56"/>
                <a:gd fmla="*/ 0 h 65" name="T57"/>
                <a:gd fmla="*/ 39 w 64" name="T58"/>
                <a:gd fmla="*/ 2 h 65" name="T59"/>
                <a:gd fmla="*/ 44 w 64" name="T60"/>
                <a:gd fmla="*/ 3 h 65" name="T61"/>
                <a:gd fmla="*/ 49 w 64" name="T62"/>
                <a:gd fmla="*/ 6 h 65" name="T63"/>
                <a:gd fmla="*/ 55 w 64" name="T64"/>
                <a:gd fmla="*/ 10 h 65" name="T65"/>
                <a:gd fmla="*/ 58 w 64" name="T66"/>
                <a:gd fmla="*/ 15 h 65" name="T67"/>
                <a:gd fmla="*/ 62 w 64" name="T68"/>
                <a:gd fmla="*/ 20 h 65" name="T69"/>
                <a:gd fmla="*/ 63 w 64" name="T70"/>
                <a:gd fmla="*/ 26 h 65" name="T71"/>
                <a:gd fmla="*/ 64 w 64" name="T72"/>
                <a:gd fmla="*/ 33 h 6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5" w="64">
                  <a:moveTo>
                    <a:pt x="64" y="33"/>
                  </a:moveTo>
                  <a:lnTo>
                    <a:pt x="64" y="33"/>
                  </a:lnTo>
                  <a:lnTo>
                    <a:pt x="63" y="40"/>
                  </a:lnTo>
                  <a:lnTo>
                    <a:pt x="62" y="45"/>
                  </a:lnTo>
                  <a:lnTo>
                    <a:pt x="58" y="50"/>
                  </a:lnTo>
                  <a:lnTo>
                    <a:pt x="55" y="56"/>
                  </a:lnTo>
                  <a:lnTo>
                    <a:pt x="49" y="59"/>
                  </a:lnTo>
                  <a:lnTo>
                    <a:pt x="44" y="63"/>
                  </a:lnTo>
                  <a:lnTo>
                    <a:pt x="39" y="64"/>
                  </a:lnTo>
                  <a:lnTo>
                    <a:pt x="32" y="65"/>
                  </a:lnTo>
                  <a:lnTo>
                    <a:pt x="32" y="65"/>
                  </a:lnTo>
                  <a:lnTo>
                    <a:pt x="25" y="64"/>
                  </a:lnTo>
                  <a:lnTo>
                    <a:pt x="19" y="63"/>
                  </a:lnTo>
                  <a:lnTo>
                    <a:pt x="15" y="59"/>
                  </a:lnTo>
                  <a:lnTo>
                    <a:pt x="9" y="56"/>
                  </a:lnTo>
                  <a:lnTo>
                    <a:pt x="5" y="50"/>
                  </a:lnTo>
                  <a:lnTo>
                    <a:pt x="2" y="45"/>
                  </a:lnTo>
                  <a:lnTo>
                    <a:pt x="1" y="40"/>
                  </a:lnTo>
                  <a:lnTo>
                    <a:pt x="0" y="33"/>
                  </a:lnTo>
                  <a:lnTo>
                    <a:pt x="0" y="33"/>
                  </a:lnTo>
                  <a:lnTo>
                    <a:pt x="1" y="26"/>
                  </a:lnTo>
                  <a:lnTo>
                    <a:pt x="2" y="20"/>
                  </a:lnTo>
                  <a:lnTo>
                    <a:pt x="5" y="15"/>
                  </a:lnTo>
                  <a:lnTo>
                    <a:pt x="9" y="10"/>
                  </a:lnTo>
                  <a:lnTo>
                    <a:pt x="15" y="6"/>
                  </a:lnTo>
                  <a:lnTo>
                    <a:pt x="19" y="3"/>
                  </a:lnTo>
                  <a:lnTo>
                    <a:pt x="25" y="2"/>
                  </a:lnTo>
                  <a:lnTo>
                    <a:pt x="32" y="0"/>
                  </a:lnTo>
                  <a:lnTo>
                    <a:pt x="32" y="0"/>
                  </a:lnTo>
                  <a:lnTo>
                    <a:pt x="39" y="2"/>
                  </a:lnTo>
                  <a:lnTo>
                    <a:pt x="44" y="3"/>
                  </a:lnTo>
                  <a:lnTo>
                    <a:pt x="49" y="6"/>
                  </a:lnTo>
                  <a:lnTo>
                    <a:pt x="55" y="10"/>
                  </a:lnTo>
                  <a:lnTo>
                    <a:pt x="58" y="15"/>
                  </a:lnTo>
                  <a:lnTo>
                    <a:pt x="62" y="20"/>
                  </a:lnTo>
                  <a:lnTo>
                    <a:pt x="63" y="26"/>
                  </a:lnTo>
                  <a:lnTo>
                    <a:pt x="64" y="3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60960" compatLnSpc="1" lIns="121920" numCol="1" rIns="121920" tIns="60960" vert="horz" wrap="square"/>
            <a:lstStyle/>
            <a:p>
              <a:pPr defTabSz="1218565"/>
              <a:endParaRPr altLang="en-US" lang="zh-CN" sz="2400">
                <a:solidFill>
                  <a:srgbClr val="BE4384"/>
                </a:solidFill>
                <a:latin panose="02040602050305030304" typeface="Book Antiqua"/>
                <a:ea charset="-122" panose="02010600030101010101" pitchFamily="2" typeface="宋体"/>
                <a:cs charset="-122" panose="02010609060101010101" typeface="仿宋"/>
              </a:endParaRPr>
            </a:p>
          </p:txBody>
        </p:sp>
      </p:grpSp>
      <p:sp>
        <p:nvSpPr>
          <p:cNvPr id="33" name="椭圆 32"/>
          <p:cNvSpPr/>
          <p:nvPr/>
        </p:nvSpPr>
        <p:spPr>
          <a:xfrm>
            <a:off x="9925128" y="3692498"/>
            <a:ext cx="304800" cy="304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defTabSz="1218565"/>
            <a:endParaRPr altLang="en-US" lang="zh-CN" sz="2400">
              <a:solidFill>
                <a:srgbClr val="BE4384"/>
              </a:solidFill>
              <a:latin panose="02040602050305030304" typeface="Book Antiqua"/>
              <a:ea charset="-122" panose="02010600030101010101" pitchFamily="2" typeface="宋体"/>
              <a:cs charset="-122" panose="02010609060101010101" typeface="仿宋"/>
            </a:endParaRPr>
          </a:p>
        </p:txBody>
      </p:sp>
      <p:grpSp>
        <p:nvGrpSpPr>
          <p:cNvPr id="34" name="组合 33"/>
          <p:cNvGrpSpPr/>
          <p:nvPr/>
        </p:nvGrpSpPr>
        <p:grpSpPr>
          <a:xfrm>
            <a:off x="1103706" y="4279681"/>
            <a:ext cx="2226996" cy="1148195"/>
            <a:chOff x="944744" y="4520981"/>
            <a:chExt cx="2226996" cy="1148195"/>
          </a:xfrm>
        </p:grpSpPr>
        <p:sp>
          <p:nvSpPr>
            <p:cNvPr id="35" name="文本框 34"/>
            <p:cNvSpPr txBox="1"/>
            <p:nvPr/>
          </p:nvSpPr>
          <p:spPr>
            <a:xfrm>
              <a:off x="1378634" y="4520981"/>
              <a:ext cx="1359216" cy="33528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此处添加标</a:t>
              </a:r>
            </a:p>
          </p:txBody>
        </p:sp>
        <p:sp>
          <p:nvSpPr>
            <p:cNvPr id="36" name="矩形 35"/>
            <p:cNvSpPr/>
            <p:nvPr/>
          </p:nvSpPr>
          <p:spPr>
            <a:xfrm>
              <a:off x="944744" y="4911534"/>
              <a:ext cx="2226996" cy="777240"/>
            </a:xfrm>
            <a:prstGeom prst="rect">
              <a:avLst/>
            </a:prstGeom>
          </p:spPr>
          <p:txBody>
            <a:bodyPr wrap="square">
              <a:spAutoFit/>
            </a:bodyPr>
            <a:lstStyle/>
            <a:p>
              <a:pPr algn="ctr">
                <a:lnSpc>
                  <a:spcPts val="1800"/>
                </a:lnSpc>
              </a:pPr>
              <a:r>
                <a:rPr altLang="en-US" lang="zh-CN" sz="1000">
                  <a:solidFill>
                    <a:schemeClr val="tx1">
                      <a:lumMod val="50000"/>
                      <a:lumOff val="50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grpSp>
        <p:nvGrpSpPr>
          <p:cNvPr id="37" name="组合 36"/>
          <p:cNvGrpSpPr/>
          <p:nvPr/>
        </p:nvGrpSpPr>
        <p:grpSpPr>
          <a:xfrm>
            <a:off x="3723815" y="4279681"/>
            <a:ext cx="2226996" cy="1148195"/>
            <a:chOff x="944744" y="4520981"/>
            <a:chExt cx="2226996" cy="1148195"/>
          </a:xfrm>
        </p:grpSpPr>
        <p:sp>
          <p:nvSpPr>
            <p:cNvPr id="38" name="文本框 37"/>
            <p:cNvSpPr txBox="1"/>
            <p:nvPr/>
          </p:nvSpPr>
          <p:spPr>
            <a:xfrm>
              <a:off x="1378634" y="4520981"/>
              <a:ext cx="1359216" cy="33528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此处添加标</a:t>
              </a:r>
            </a:p>
          </p:txBody>
        </p:sp>
        <p:sp>
          <p:nvSpPr>
            <p:cNvPr id="39" name="矩形 38"/>
            <p:cNvSpPr/>
            <p:nvPr/>
          </p:nvSpPr>
          <p:spPr>
            <a:xfrm>
              <a:off x="944744" y="4911534"/>
              <a:ext cx="2226996" cy="777240"/>
            </a:xfrm>
            <a:prstGeom prst="rect">
              <a:avLst/>
            </a:prstGeom>
          </p:spPr>
          <p:txBody>
            <a:bodyPr wrap="square">
              <a:spAutoFit/>
            </a:bodyPr>
            <a:lstStyle/>
            <a:p>
              <a:pPr algn="ctr">
                <a:lnSpc>
                  <a:spcPts val="1800"/>
                </a:lnSpc>
              </a:pPr>
              <a:r>
                <a:rPr altLang="en-US" lang="zh-CN" sz="1000">
                  <a:solidFill>
                    <a:schemeClr val="tx1">
                      <a:lumMod val="50000"/>
                      <a:lumOff val="50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grpSp>
        <p:nvGrpSpPr>
          <p:cNvPr id="40" name="组合 39"/>
          <p:cNvGrpSpPr/>
          <p:nvPr/>
        </p:nvGrpSpPr>
        <p:grpSpPr>
          <a:xfrm>
            <a:off x="6343923" y="4279681"/>
            <a:ext cx="2226996" cy="1148195"/>
            <a:chOff x="944744" y="4520981"/>
            <a:chExt cx="2226996" cy="1148195"/>
          </a:xfrm>
        </p:grpSpPr>
        <p:sp>
          <p:nvSpPr>
            <p:cNvPr id="41" name="文本框 40"/>
            <p:cNvSpPr txBox="1"/>
            <p:nvPr/>
          </p:nvSpPr>
          <p:spPr>
            <a:xfrm>
              <a:off x="1378633" y="4520981"/>
              <a:ext cx="1359216" cy="33528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此处添加标</a:t>
              </a:r>
            </a:p>
          </p:txBody>
        </p:sp>
        <p:sp>
          <p:nvSpPr>
            <p:cNvPr id="42" name="矩形 41"/>
            <p:cNvSpPr/>
            <p:nvPr/>
          </p:nvSpPr>
          <p:spPr>
            <a:xfrm>
              <a:off x="944743" y="4911534"/>
              <a:ext cx="2226996" cy="777240"/>
            </a:xfrm>
            <a:prstGeom prst="rect">
              <a:avLst/>
            </a:prstGeom>
          </p:spPr>
          <p:txBody>
            <a:bodyPr wrap="square">
              <a:spAutoFit/>
            </a:bodyPr>
            <a:lstStyle/>
            <a:p>
              <a:pPr algn="ctr">
                <a:lnSpc>
                  <a:spcPts val="1800"/>
                </a:lnSpc>
              </a:pPr>
              <a:r>
                <a:rPr altLang="en-US" lang="zh-CN" sz="1000">
                  <a:solidFill>
                    <a:schemeClr val="tx1">
                      <a:lumMod val="50000"/>
                      <a:lumOff val="50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grpSp>
        <p:nvGrpSpPr>
          <p:cNvPr id="43" name="组合 42"/>
          <p:cNvGrpSpPr/>
          <p:nvPr/>
        </p:nvGrpSpPr>
        <p:grpSpPr>
          <a:xfrm>
            <a:off x="8964030" y="4279681"/>
            <a:ext cx="2226996" cy="1148195"/>
            <a:chOff x="944744" y="4520981"/>
            <a:chExt cx="2226996" cy="1148195"/>
          </a:xfrm>
        </p:grpSpPr>
        <p:sp>
          <p:nvSpPr>
            <p:cNvPr id="44" name="文本框 43"/>
            <p:cNvSpPr txBox="1"/>
            <p:nvPr/>
          </p:nvSpPr>
          <p:spPr>
            <a:xfrm>
              <a:off x="1378635" y="4520981"/>
              <a:ext cx="1359216" cy="33528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此处添加标</a:t>
              </a:r>
            </a:p>
          </p:txBody>
        </p:sp>
        <p:sp>
          <p:nvSpPr>
            <p:cNvPr id="45" name="矩形 44"/>
            <p:cNvSpPr/>
            <p:nvPr/>
          </p:nvSpPr>
          <p:spPr>
            <a:xfrm>
              <a:off x="944745" y="4911534"/>
              <a:ext cx="2226996" cy="777240"/>
            </a:xfrm>
            <a:prstGeom prst="rect">
              <a:avLst/>
            </a:prstGeom>
          </p:spPr>
          <p:txBody>
            <a:bodyPr wrap="square">
              <a:spAutoFit/>
            </a:bodyPr>
            <a:lstStyle/>
            <a:p>
              <a:pPr algn="ctr">
                <a:lnSpc>
                  <a:spcPts val="1800"/>
                </a:lnSpc>
              </a:pPr>
              <a:r>
                <a:rPr altLang="en-US" lang="zh-CN" sz="1000">
                  <a:solidFill>
                    <a:schemeClr val="tx1">
                      <a:lumMod val="50000"/>
                      <a:lumOff val="50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000" fill="hold" id="6">
                                          <p:stCondLst>
                                            <p:cond delay="0"/>
                                          </p:stCondLst>
                                        </p:cTn>
                                        <p:tgtEl>
                                          <p:spTgt spid="2"/>
                                        </p:tgtEl>
                                        <p:attrNameLst>
                                          <p:attrName>style.visibility</p:attrName>
                                        </p:attrNameLst>
                                      </p:cBhvr>
                                      <p:to>
                                        <p:strVal val="visible"/>
                                      </p:to>
                                    </p:set>
                                    <p:animEffect filter="barn(inVertical)" transition="in">
                                      <p:cBhvr>
                                        <p:cTn dur="1000" id="7"/>
                                        <p:tgtEl>
                                          <p:spTgt spid="2"/>
                                        </p:tgtEl>
                                      </p:cBhvr>
                                    </p:animEffect>
                                  </p:childTnLst>
                                </p:cTn>
                              </p:par>
                              <p:par>
                                <p:cTn fill="hold" grpId="0" id="8" nodeType="withEffect" presetClass="entr" presetID="16" presetSubtype="21">
                                  <p:stCondLst>
                                    <p:cond delay="0"/>
                                  </p:stCondLst>
                                  <p:childTnLst>
                                    <p:set>
                                      <p:cBhvr>
                                        <p:cTn dur="1000" fill="hold" id="9">
                                          <p:stCondLst>
                                            <p:cond delay="0"/>
                                          </p:stCondLst>
                                        </p:cTn>
                                        <p:tgtEl>
                                          <p:spTgt spid="3"/>
                                        </p:tgtEl>
                                        <p:attrNameLst>
                                          <p:attrName>style.visibility</p:attrName>
                                        </p:attrNameLst>
                                      </p:cBhvr>
                                      <p:to>
                                        <p:strVal val="visible"/>
                                      </p:to>
                                    </p:set>
                                    <p:animEffect filter="barn(inVertical)" transition="in">
                                      <p:cBhvr>
                                        <p:cTn dur="1000" id="10"/>
                                        <p:tgtEl>
                                          <p:spTgt spid="3"/>
                                        </p:tgtEl>
                                      </p:cBhvr>
                                    </p:animEffect>
                                  </p:childTnLst>
                                </p:cTn>
                              </p:par>
                              <p:par>
                                <p:cTn fill="hold" id="11" nodeType="withEffect" presetClass="entr" presetID="16" presetSubtype="21">
                                  <p:stCondLst>
                                    <p:cond delay="0"/>
                                  </p:stCondLst>
                                  <p:childTnLst>
                                    <p:set>
                                      <p:cBhvr>
                                        <p:cTn dur="1000" fill="hold" id="12">
                                          <p:stCondLst>
                                            <p:cond delay="0"/>
                                          </p:stCondLst>
                                        </p:cTn>
                                        <p:tgtEl>
                                          <p:spTgt spid="9"/>
                                        </p:tgtEl>
                                        <p:attrNameLst>
                                          <p:attrName>style.visibility</p:attrName>
                                        </p:attrNameLst>
                                      </p:cBhvr>
                                      <p:to>
                                        <p:strVal val="visible"/>
                                      </p:to>
                                    </p:set>
                                    <p:animEffect filter="barn(inVertical)" transition="in">
                                      <p:cBhvr>
                                        <p:cTn dur="1000" id="13"/>
                                        <p:tgtEl>
                                          <p:spTgt spid="9"/>
                                        </p:tgtEl>
                                      </p:cBhvr>
                                    </p:animEffect>
                                  </p:childTnLst>
                                </p:cTn>
                              </p:par>
                              <p:par>
                                <p:cTn fill="hold" grpId="0" id="14" nodeType="withEffect" presetClass="entr" presetID="16" presetSubtype="21">
                                  <p:stCondLst>
                                    <p:cond delay="0"/>
                                  </p:stCondLst>
                                  <p:childTnLst>
                                    <p:set>
                                      <p:cBhvr>
                                        <p:cTn dur="1000" fill="hold" id="15">
                                          <p:stCondLst>
                                            <p:cond delay="0"/>
                                          </p:stCondLst>
                                        </p:cTn>
                                        <p:tgtEl>
                                          <p:spTgt spid="16"/>
                                        </p:tgtEl>
                                        <p:attrNameLst>
                                          <p:attrName>style.visibility</p:attrName>
                                        </p:attrNameLst>
                                      </p:cBhvr>
                                      <p:to>
                                        <p:strVal val="visible"/>
                                      </p:to>
                                    </p:set>
                                    <p:animEffect filter="barn(inVertical)" transition="in">
                                      <p:cBhvr>
                                        <p:cTn dur="1000" id="16"/>
                                        <p:tgtEl>
                                          <p:spTgt spid="16"/>
                                        </p:tgtEl>
                                      </p:cBhvr>
                                    </p:animEffect>
                                  </p:childTnLst>
                                </p:cTn>
                              </p:par>
                              <p:par>
                                <p:cTn fill="hold" grpId="0" id="17" nodeType="withEffect" presetClass="entr" presetID="16" presetSubtype="21">
                                  <p:stCondLst>
                                    <p:cond delay="0"/>
                                  </p:stCondLst>
                                  <p:childTnLst>
                                    <p:set>
                                      <p:cBhvr>
                                        <p:cTn dur="1000" fill="hold" id="18">
                                          <p:stCondLst>
                                            <p:cond delay="0"/>
                                          </p:stCondLst>
                                        </p:cTn>
                                        <p:tgtEl>
                                          <p:spTgt spid="17"/>
                                        </p:tgtEl>
                                        <p:attrNameLst>
                                          <p:attrName>style.visibility</p:attrName>
                                        </p:attrNameLst>
                                      </p:cBhvr>
                                      <p:to>
                                        <p:strVal val="visible"/>
                                      </p:to>
                                    </p:set>
                                    <p:animEffect filter="barn(inVertical)" transition="in">
                                      <p:cBhvr>
                                        <p:cTn dur="1000" id="19"/>
                                        <p:tgtEl>
                                          <p:spTgt spid="17"/>
                                        </p:tgtEl>
                                      </p:cBhvr>
                                    </p:animEffect>
                                  </p:childTnLst>
                                </p:cTn>
                              </p:par>
                              <p:par>
                                <p:cTn fill="hold" grpId="0" id="20" nodeType="withEffect" presetClass="entr" presetID="16" presetSubtype="21">
                                  <p:stCondLst>
                                    <p:cond delay="0"/>
                                  </p:stCondLst>
                                  <p:childTnLst>
                                    <p:set>
                                      <p:cBhvr>
                                        <p:cTn dur="1000" fill="hold" id="21">
                                          <p:stCondLst>
                                            <p:cond delay="0"/>
                                          </p:stCondLst>
                                        </p:cTn>
                                        <p:tgtEl>
                                          <p:spTgt spid="18"/>
                                        </p:tgtEl>
                                        <p:attrNameLst>
                                          <p:attrName>style.visibility</p:attrName>
                                        </p:attrNameLst>
                                      </p:cBhvr>
                                      <p:to>
                                        <p:strVal val="visible"/>
                                      </p:to>
                                    </p:set>
                                    <p:animEffect filter="barn(inVertical)" transition="in">
                                      <p:cBhvr>
                                        <p:cTn dur="1000" id="22"/>
                                        <p:tgtEl>
                                          <p:spTgt spid="18"/>
                                        </p:tgtEl>
                                      </p:cBhvr>
                                    </p:animEffect>
                                  </p:childTnLst>
                                </p:cTn>
                              </p:par>
                              <p:par>
                                <p:cTn fill="hold" grpId="0" id="23" nodeType="withEffect" presetClass="entr" presetID="16" presetSubtype="21">
                                  <p:stCondLst>
                                    <p:cond delay="0"/>
                                  </p:stCondLst>
                                  <p:childTnLst>
                                    <p:set>
                                      <p:cBhvr>
                                        <p:cTn dur="1000" fill="hold" id="24">
                                          <p:stCondLst>
                                            <p:cond delay="0"/>
                                          </p:stCondLst>
                                        </p:cTn>
                                        <p:tgtEl>
                                          <p:spTgt spid="19"/>
                                        </p:tgtEl>
                                        <p:attrNameLst>
                                          <p:attrName>style.visibility</p:attrName>
                                        </p:attrNameLst>
                                      </p:cBhvr>
                                      <p:to>
                                        <p:strVal val="visible"/>
                                      </p:to>
                                    </p:set>
                                    <p:animEffect filter="barn(inVertical)" transition="in">
                                      <p:cBhvr>
                                        <p:cTn dur="1000" id="25"/>
                                        <p:tgtEl>
                                          <p:spTgt spid="19"/>
                                        </p:tgtEl>
                                      </p:cBhvr>
                                    </p:animEffect>
                                  </p:childTnLst>
                                </p:cTn>
                              </p:par>
                              <p:par>
                                <p:cTn fill="hold" grpId="0" id="26" nodeType="withEffect" presetClass="entr" presetID="16" presetSubtype="21">
                                  <p:stCondLst>
                                    <p:cond delay="0"/>
                                  </p:stCondLst>
                                  <p:childTnLst>
                                    <p:set>
                                      <p:cBhvr>
                                        <p:cTn dur="1000" fill="hold" id="27">
                                          <p:stCondLst>
                                            <p:cond delay="0"/>
                                          </p:stCondLst>
                                        </p:cTn>
                                        <p:tgtEl>
                                          <p:spTgt spid="20"/>
                                        </p:tgtEl>
                                        <p:attrNameLst>
                                          <p:attrName>style.visibility</p:attrName>
                                        </p:attrNameLst>
                                      </p:cBhvr>
                                      <p:to>
                                        <p:strVal val="visible"/>
                                      </p:to>
                                    </p:set>
                                    <p:animEffect filter="barn(inVertical)" transition="in">
                                      <p:cBhvr>
                                        <p:cTn dur="1000" id="28"/>
                                        <p:tgtEl>
                                          <p:spTgt spid="20"/>
                                        </p:tgtEl>
                                      </p:cBhvr>
                                    </p:animEffect>
                                  </p:childTnLst>
                                </p:cTn>
                              </p:par>
                              <p:par>
                                <p:cTn fill="hold" id="29" nodeType="withEffect" presetClass="entr" presetID="16" presetSubtype="21">
                                  <p:stCondLst>
                                    <p:cond delay="0"/>
                                  </p:stCondLst>
                                  <p:childTnLst>
                                    <p:set>
                                      <p:cBhvr>
                                        <p:cTn dur="1000" fill="hold" id="30">
                                          <p:stCondLst>
                                            <p:cond delay="0"/>
                                          </p:stCondLst>
                                        </p:cTn>
                                        <p:tgtEl>
                                          <p:spTgt spid="21"/>
                                        </p:tgtEl>
                                        <p:attrNameLst>
                                          <p:attrName>style.visibility</p:attrName>
                                        </p:attrNameLst>
                                      </p:cBhvr>
                                      <p:to>
                                        <p:strVal val="visible"/>
                                      </p:to>
                                    </p:set>
                                    <p:animEffect filter="barn(inVertical)" transition="in">
                                      <p:cBhvr>
                                        <p:cTn dur="1000" id="31"/>
                                        <p:tgtEl>
                                          <p:spTgt spid="21"/>
                                        </p:tgtEl>
                                      </p:cBhvr>
                                    </p:animEffect>
                                  </p:childTnLst>
                                </p:cTn>
                              </p:par>
                              <p:par>
                                <p:cTn fill="hold" grpId="0" id="32" nodeType="withEffect" presetClass="entr" presetID="16" presetSubtype="21">
                                  <p:stCondLst>
                                    <p:cond delay="0"/>
                                  </p:stCondLst>
                                  <p:childTnLst>
                                    <p:set>
                                      <p:cBhvr>
                                        <p:cTn dur="1000" fill="hold" id="33">
                                          <p:stCondLst>
                                            <p:cond delay="0"/>
                                          </p:stCondLst>
                                        </p:cTn>
                                        <p:tgtEl>
                                          <p:spTgt spid="27"/>
                                        </p:tgtEl>
                                        <p:attrNameLst>
                                          <p:attrName>style.visibility</p:attrName>
                                        </p:attrNameLst>
                                      </p:cBhvr>
                                      <p:to>
                                        <p:strVal val="visible"/>
                                      </p:to>
                                    </p:set>
                                    <p:animEffect filter="barn(inVertical)" transition="in">
                                      <p:cBhvr>
                                        <p:cTn dur="1000" id="34"/>
                                        <p:tgtEl>
                                          <p:spTgt spid="27"/>
                                        </p:tgtEl>
                                      </p:cBhvr>
                                    </p:animEffect>
                                  </p:childTnLst>
                                </p:cTn>
                              </p:par>
                              <p:par>
                                <p:cTn fill="hold" grpId="0" id="35" nodeType="withEffect" presetClass="entr" presetID="16" presetSubtype="21">
                                  <p:stCondLst>
                                    <p:cond delay="0"/>
                                  </p:stCondLst>
                                  <p:childTnLst>
                                    <p:set>
                                      <p:cBhvr>
                                        <p:cTn dur="1000" fill="hold" id="36">
                                          <p:stCondLst>
                                            <p:cond delay="0"/>
                                          </p:stCondLst>
                                        </p:cTn>
                                        <p:tgtEl>
                                          <p:spTgt spid="28"/>
                                        </p:tgtEl>
                                        <p:attrNameLst>
                                          <p:attrName>style.visibility</p:attrName>
                                        </p:attrNameLst>
                                      </p:cBhvr>
                                      <p:to>
                                        <p:strVal val="visible"/>
                                      </p:to>
                                    </p:set>
                                    <p:animEffect filter="barn(inVertical)" transition="in">
                                      <p:cBhvr>
                                        <p:cTn dur="1000" id="37"/>
                                        <p:tgtEl>
                                          <p:spTgt spid="28"/>
                                        </p:tgtEl>
                                      </p:cBhvr>
                                    </p:animEffect>
                                  </p:childTnLst>
                                </p:cTn>
                              </p:par>
                              <p:par>
                                <p:cTn fill="hold" id="38" nodeType="withEffect" presetClass="entr" presetID="16" presetSubtype="21">
                                  <p:stCondLst>
                                    <p:cond delay="0"/>
                                  </p:stCondLst>
                                  <p:childTnLst>
                                    <p:set>
                                      <p:cBhvr>
                                        <p:cTn dur="1000" fill="hold" id="39">
                                          <p:stCondLst>
                                            <p:cond delay="0"/>
                                          </p:stCondLst>
                                        </p:cTn>
                                        <p:tgtEl>
                                          <p:spTgt spid="29"/>
                                        </p:tgtEl>
                                        <p:attrNameLst>
                                          <p:attrName>style.visibility</p:attrName>
                                        </p:attrNameLst>
                                      </p:cBhvr>
                                      <p:to>
                                        <p:strVal val="visible"/>
                                      </p:to>
                                    </p:set>
                                    <p:animEffect filter="barn(inVertical)" transition="in">
                                      <p:cBhvr>
                                        <p:cTn dur="1000" id="40"/>
                                        <p:tgtEl>
                                          <p:spTgt spid="29"/>
                                        </p:tgtEl>
                                      </p:cBhvr>
                                    </p:animEffect>
                                  </p:childTnLst>
                                </p:cTn>
                              </p:par>
                              <p:par>
                                <p:cTn fill="hold" grpId="0" id="41" nodeType="withEffect" presetClass="entr" presetID="16" presetSubtype="21">
                                  <p:stCondLst>
                                    <p:cond delay="0"/>
                                  </p:stCondLst>
                                  <p:childTnLst>
                                    <p:set>
                                      <p:cBhvr>
                                        <p:cTn dur="1000" fill="hold" id="42">
                                          <p:stCondLst>
                                            <p:cond delay="0"/>
                                          </p:stCondLst>
                                        </p:cTn>
                                        <p:tgtEl>
                                          <p:spTgt spid="33"/>
                                        </p:tgtEl>
                                        <p:attrNameLst>
                                          <p:attrName>style.visibility</p:attrName>
                                        </p:attrNameLst>
                                      </p:cBhvr>
                                      <p:to>
                                        <p:strVal val="visible"/>
                                      </p:to>
                                    </p:set>
                                    <p:animEffect filter="barn(inVertical)" transition="in">
                                      <p:cBhvr>
                                        <p:cTn dur="1000" id="43"/>
                                        <p:tgtEl>
                                          <p:spTgt spid="33"/>
                                        </p:tgtEl>
                                      </p:cBhvr>
                                    </p:animEffect>
                                  </p:childTnLst>
                                </p:cTn>
                              </p:par>
                            </p:childTnLst>
                          </p:cTn>
                        </p:par>
                        <p:par>
                          <p:cTn fill="hold" id="44" nodeType="afterGroup">
                            <p:stCondLst>
                              <p:cond delay="1000"/>
                            </p:stCondLst>
                            <p:childTnLst>
                              <p:par>
                                <p:cTn fill="hold" id="45" nodeType="afterEffect" presetClass="entr" presetID="42" presetSubtype="0">
                                  <p:stCondLst>
                                    <p:cond delay="0"/>
                                  </p:stCondLst>
                                  <p:childTnLst>
                                    <p:set>
                                      <p:cBhvr>
                                        <p:cTn dur="1" fill="hold" id="46">
                                          <p:stCondLst>
                                            <p:cond delay="0"/>
                                          </p:stCondLst>
                                        </p:cTn>
                                        <p:tgtEl>
                                          <p:spTgt spid="34"/>
                                        </p:tgtEl>
                                        <p:attrNameLst>
                                          <p:attrName>style.visibility</p:attrName>
                                        </p:attrNameLst>
                                      </p:cBhvr>
                                      <p:to>
                                        <p:strVal val="visible"/>
                                      </p:to>
                                    </p:set>
                                    <p:animEffect filter="fade" transition="in">
                                      <p:cBhvr>
                                        <p:cTn dur="1000" id="47"/>
                                        <p:tgtEl>
                                          <p:spTgt spid="34"/>
                                        </p:tgtEl>
                                      </p:cBhvr>
                                    </p:animEffect>
                                    <p:anim calcmode="lin" valueType="num">
                                      <p:cBhvr>
                                        <p:cTn dur="1000" fill="hold" id="48"/>
                                        <p:tgtEl>
                                          <p:spTgt spid="34"/>
                                        </p:tgtEl>
                                        <p:attrNameLst>
                                          <p:attrName>ppt_x</p:attrName>
                                        </p:attrNameLst>
                                      </p:cBhvr>
                                      <p:tavLst>
                                        <p:tav tm="0">
                                          <p:val>
                                            <p:strVal val="#ppt_x"/>
                                          </p:val>
                                        </p:tav>
                                        <p:tav tm="100000">
                                          <p:val>
                                            <p:strVal val="#ppt_x"/>
                                          </p:val>
                                        </p:tav>
                                      </p:tavLst>
                                    </p:anim>
                                    <p:anim calcmode="lin" valueType="num">
                                      <p:cBhvr>
                                        <p:cTn dur="1000" fill="hold" id="49"/>
                                        <p:tgtEl>
                                          <p:spTgt spid="34"/>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0"/>
                                  </p:stCondLst>
                                  <p:childTnLst>
                                    <p:set>
                                      <p:cBhvr>
                                        <p:cTn dur="1" fill="hold" id="51">
                                          <p:stCondLst>
                                            <p:cond delay="0"/>
                                          </p:stCondLst>
                                        </p:cTn>
                                        <p:tgtEl>
                                          <p:spTgt spid="37"/>
                                        </p:tgtEl>
                                        <p:attrNameLst>
                                          <p:attrName>style.visibility</p:attrName>
                                        </p:attrNameLst>
                                      </p:cBhvr>
                                      <p:to>
                                        <p:strVal val="visible"/>
                                      </p:to>
                                    </p:set>
                                    <p:animEffect filter="fade" transition="in">
                                      <p:cBhvr>
                                        <p:cTn dur="1000" id="52"/>
                                        <p:tgtEl>
                                          <p:spTgt spid="37"/>
                                        </p:tgtEl>
                                      </p:cBhvr>
                                    </p:animEffect>
                                    <p:anim calcmode="lin" valueType="num">
                                      <p:cBhvr>
                                        <p:cTn dur="1000" fill="hold" id="53"/>
                                        <p:tgtEl>
                                          <p:spTgt spid="37"/>
                                        </p:tgtEl>
                                        <p:attrNameLst>
                                          <p:attrName>ppt_x</p:attrName>
                                        </p:attrNameLst>
                                      </p:cBhvr>
                                      <p:tavLst>
                                        <p:tav tm="0">
                                          <p:val>
                                            <p:strVal val="#ppt_x"/>
                                          </p:val>
                                        </p:tav>
                                        <p:tav tm="100000">
                                          <p:val>
                                            <p:strVal val="#ppt_x"/>
                                          </p:val>
                                        </p:tav>
                                      </p:tavLst>
                                    </p:anim>
                                    <p:anim calcmode="lin" valueType="num">
                                      <p:cBhvr>
                                        <p:cTn dur="1000" fill="hold" id="54"/>
                                        <p:tgtEl>
                                          <p:spTgt spid="37"/>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0"/>
                                  </p:stCondLst>
                                  <p:childTnLst>
                                    <p:set>
                                      <p:cBhvr>
                                        <p:cTn dur="1" fill="hold" id="56">
                                          <p:stCondLst>
                                            <p:cond delay="0"/>
                                          </p:stCondLst>
                                        </p:cTn>
                                        <p:tgtEl>
                                          <p:spTgt spid="40"/>
                                        </p:tgtEl>
                                        <p:attrNameLst>
                                          <p:attrName>style.visibility</p:attrName>
                                        </p:attrNameLst>
                                      </p:cBhvr>
                                      <p:to>
                                        <p:strVal val="visible"/>
                                      </p:to>
                                    </p:set>
                                    <p:animEffect filter="fade" transition="in">
                                      <p:cBhvr>
                                        <p:cTn dur="1000" id="57"/>
                                        <p:tgtEl>
                                          <p:spTgt spid="40"/>
                                        </p:tgtEl>
                                      </p:cBhvr>
                                    </p:animEffect>
                                    <p:anim calcmode="lin" valueType="num">
                                      <p:cBhvr>
                                        <p:cTn dur="1000" fill="hold" id="58"/>
                                        <p:tgtEl>
                                          <p:spTgt spid="40"/>
                                        </p:tgtEl>
                                        <p:attrNameLst>
                                          <p:attrName>ppt_x</p:attrName>
                                        </p:attrNameLst>
                                      </p:cBhvr>
                                      <p:tavLst>
                                        <p:tav tm="0">
                                          <p:val>
                                            <p:strVal val="#ppt_x"/>
                                          </p:val>
                                        </p:tav>
                                        <p:tav tm="100000">
                                          <p:val>
                                            <p:strVal val="#ppt_x"/>
                                          </p:val>
                                        </p:tav>
                                      </p:tavLst>
                                    </p:anim>
                                    <p:anim calcmode="lin" valueType="num">
                                      <p:cBhvr>
                                        <p:cTn dur="1000" fill="hold" id="59"/>
                                        <p:tgtEl>
                                          <p:spTgt spid="40"/>
                                        </p:tgtEl>
                                        <p:attrNameLst>
                                          <p:attrName>ppt_y</p:attrName>
                                        </p:attrNameLst>
                                      </p:cBhvr>
                                      <p:tavLst>
                                        <p:tav tm="0">
                                          <p:val>
                                            <p:strVal val="#ppt_y+.1"/>
                                          </p:val>
                                        </p:tav>
                                        <p:tav tm="100000">
                                          <p:val>
                                            <p:strVal val="#ppt_y"/>
                                          </p:val>
                                        </p:tav>
                                      </p:tavLst>
                                    </p:anim>
                                  </p:childTnLst>
                                </p:cTn>
                              </p:par>
                              <p:par>
                                <p:cTn fill="hold" id="60" nodeType="withEffect" presetClass="entr" presetID="42" presetSubtype="0">
                                  <p:stCondLst>
                                    <p:cond delay="0"/>
                                  </p:stCondLst>
                                  <p:childTnLst>
                                    <p:set>
                                      <p:cBhvr>
                                        <p:cTn dur="1" fill="hold" id="61">
                                          <p:stCondLst>
                                            <p:cond delay="0"/>
                                          </p:stCondLst>
                                        </p:cTn>
                                        <p:tgtEl>
                                          <p:spTgt spid="43"/>
                                        </p:tgtEl>
                                        <p:attrNameLst>
                                          <p:attrName>style.visibility</p:attrName>
                                        </p:attrNameLst>
                                      </p:cBhvr>
                                      <p:to>
                                        <p:strVal val="visible"/>
                                      </p:to>
                                    </p:set>
                                    <p:animEffect filter="fade" transition="in">
                                      <p:cBhvr>
                                        <p:cTn dur="1000" id="62"/>
                                        <p:tgtEl>
                                          <p:spTgt spid="43"/>
                                        </p:tgtEl>
                                      </p:cBhvr>
                                    </p:animEffect>
                                    <p:anim calcmode="lin" valueType="num">
                                      <p:cBhvr>
                                        <p:cTn dur="1000" fill="hold" id="63"/>
                                        <p:tgtEl>
                                          <p:spTgt spid="43"/>
                                        </p:tgtEl>
                                        <p:attrNameLst>
                                          <p:attrName>ppt_x</p:attrName>
                                        </p:attrNameLst>
                                      </p:cBhvr>
                                      <p:tavLst>
                                        <p:tav tm="0">
                                          <p:val>
                                            <p:strVal val="#ppt_x"/>
                                          </p:val>
                                        </p:tav>
                                        <p:tav tm="100000">
                                          <p:val>
                                            <p:strVal val="#ppt_x"/>
                                          </p:val>
                                        </p:tav>
                                      </p:tavLst>
                                    </p:anim>
                                    <p:anim calcmode="lin" valueType="num">
                                      <p:cBhvr>
                                        <p:cTn dur="1000" fill="hold" id="64"/>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6"/>
      <p:bldP grpId="0" spid="17"/>
      <p:bldP grpId="0" spid="18"/>
      <p:bldP grpId="0" spid="19"/>
      <p:bldP grpId="0" spid="20"/>
      <p:bldP grpId="0" spid="27"/>
      <p:bldP grpId="0" spid="28"/>
      <p:bldP grpId="0" spid="3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descr="图片包含 天空, 户外, 船  已生成极高可信度的说明" id="3" name="图片 2"/>
          <p:cNvPicPr>
            <a:picLocks noChangeAspect="1"/>
          </p:cNvPicPr>
          <p:nvPr/>
        </p:nvPicPr>
        <p:blipFill>
          <a:blip r:embed="rId2">
            <a:duotone>
              <a:prstClr val="black"/>
              <a:prstClr val="white"/>
            </a:duotone>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rcRect r="4000"/>
          <a:stretch>
            <a:fillRect/>
          </a:stretch>
        </p:blipFill>
        <p:spPr>
          <a:xfrm>
            <a:off x="20" y="10"/>
            <a:ext cx="12191980" cy="6857990"/>
          </a:xfrm>
          <a:prstGeom prst="rect">
            <a:avLst/>
          </a:prstGeom>
        </p:spPr>
      </p:pic>
      <p:sp>
        <p:nvSpPr>
          <p:cNvPr id="5" name="椭圆 4"/>
          <p:cNvSpPr/>
          <p:nvPr/>
        </p:nvSpPr>
        <p:spPr>
          <a:xfrm>
            <a:off x="3615055" y="530225"/>
            <a:ext cx="4716780" cy="4658995"/>
          </a:xfrm>
          <a:prstGeom prst="ellipse">
            <a:avLst/>
          </a:prstGeom>
          <a:gradFill>
            <a:gsLst>
              <a:gs pos="0">
                <a:schemeClr val="bg1">
                  <a:lumMod val="85000"/>
                  <a:alpha val="62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sp>
        <p:nvSpPr>
          <p:cNvPr id="2" name="文本框 1"/>
          <p:cNvSpPr txBox="1"/>
          <p:nvPr/>
        </p:nvSpPr>
        <p:spPr>
          <a:xfrm>
            <a:off x="2929951" y="2027555"/>
            <a:ext cx="4740787" cy="2194560"/>
          </a:xfrm>
          <a:prstGeom prst="rect">
            <a:avLst/>
          </a:prstGeom>
          <a:noFill/>
        </p:spPr>
        <p:txBody>
          <a:bodyPr rtlCol="0" wrap="square">
            <a:spAutoFit/>
          </a:bodyPr>
          <a:lstStyle/>
          <a:p>
            <a:pPr algn="ctr"/>
            <a:r>
              <a:rPr altLang="zh-CN" lang="en-US" sz="13800">
                <a:solidFill>
                  <a:schemeClr val="tx1">
                    <a:lumMod val="50000"/>
                    <a:lumOff val="50000"/>
                  </a:schemeClr>
                </a:solidFill>
                <a:latin charset="-122" panose="02010609060101010101" typeface="仿宋"/>
                <a:ea charset="-122" panose="02010609060101010101" typeface="仿宋"/>
                <a:cs typeface="+mn-ea"/>
                <a:sym typeface="+mn-lt"/>
              </a:rPr>
              <a:t>03</a:t>
            </a:r>
          </a:p>
        </p:txBody>
      </p:sp>
      <p:cxnSp>
        <p:nvCxnSpPr>
          <p:cNvPr id="4" name="直接连接符 3"/>
          <p:cNvCxnSpPr/>
          <p:nvPr/>
        </p:nvCxnSpPr>
        <p:spPr>
          <a:xfrm>
            <a:off x="5037393" y="3990340"/>
            <a:ext cx="7154607" cy="0"/>
          </a:xfrm>
          <a:prstGeom prst="line">
            <a:avLst/>
          </a:prstGeom>
          <a:ln w="57150">
            <a:gradFill>
              <a:gsLst>
                <a:gs pos="0">
                  <a:schemeClr val="bg1">
                    <a:alpha val="10000"/>
                  </a:schemeClr>
                </a:gs>
                <a:gs pos="90000">
                  <a:schemeClr val="bg1">
                    <a:lumMod val="65000"/>
                    <a:alpha val="44000"/>
                  </a:schemeClr>
                </a:gs>
              </a:gsLst>
              <a:lin ang="9420000" scaled="1"/>
            </a:gradFill>
          </a:ln>
        </p:spPr>
        <p:style>
          <a:lnRef idx="1">
            <a:schemeClr val="accent1"/>
          </a:lnRef>
          <a:fillRef idx="0">
            <a:schemeClr val="accent1"/>
          </a:fillRef>
          <a:effectRef idx="0">
            <a:schemeClr val="accent1"/>
          </a:effectRef>
          <a:fontRef idx="minor">
            <a:schemeClr val="tx1"/>
          </a:fontRef>
        </p:style>
      </p:cxnSp>
      <p:sp>
        <p:nvSpPr>
          <p:cNvPr id="7" name="任意多边形 18"/>
          <p:cNvSpPr/>
          <p:nvPr/>
        </p:nvSpPr>
        <p:spPr>
          <a:xfrm>
            <a:off x="6405068" y="3231477"/>
            <a:ext cx="441925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defTabSz="711200" lvl="1" marL="0">
              <a:lnSpc>
                <a:spcPct val="90000"/>
              </a:lnSpc>
              <a:spcBef>
                <a:spcPct val="0"/>
              </a:spcBef>
              <a:spcAft>
                <a:spcPct val="15000"/>
              </a:spcAft>
            </a:pPr>
            <a:r>
              <a:rPr altLang="en-US" b="1" lang="zh-CN" sz="3600">
                <a:solidFill>
                  <a:schemeClr val="tx1">
                    <a:lumMod val="50000"/>
                    <a:lumOff val="50000"/>
                  </a:schemeClr>
                </a:solidFill>
                <a:latin charset="-122" panose="02010609060101010101" typeface="仿宋"/>
                <a:ea charset="-122" panose="02010609060101010101" typeface="仿宋"/>
                <a:cs typeface="+mn-ea"/>
                <a:sym typeface="+mn-lt"/>
              </a:rPr>
              <a:t>存在的不足与改进</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wedge" transition="in">
                                      <p:cBhvr>
                                        <p:cTn dur="2000" id="7"/>
                                        <p:tgtEl>
                                          <p:spTgt spid="5"/>
                                        </p:tgtEl>
                                      </p:cBhvr>
                                    </p:animEffect>
                                  </p:childTnLst>
                                </p:cTn>
                              </p:par>
                            </p:childTnLst>
                          </p:cTn>
                        </p:par>
                        <p:par>
                          <p:cTn fill="hold" id="8" nodeType="afterGroup">
                            <p:stCondLst>
                              <p:cond delay="2000"/>
                            </p:stCondLst>
                            <p:childTnLst>
                              <p:par>
                                <p:cTn fill="hold" grpId="0" id="9" nodeType="afterEffect" presetClass="entr" presetID="55"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1000" fill="hold" id="11"/>
                                        <p:tgtEl>
                                          <p:spTgt spid="2"/>
                                        </p:tgtEl>
                                        <p:attrNameLst>
                                          <p:attrName>ppt_w</p:attrName>
                                        </p:attrNameLst>
                                      </p:cBhvr>
                                      <p:tavLst>
                                        <p:tav tm="0">
                                          <p:val>
                                            <p:strVal val="#ppt_w*0.70"/>
                                          </p:val>
                                        </p:tav>
                                        <p:tav tm="100000">
                                          <p:val>
                                            <p:strVal val="#ppt_w"/>
                                          </p:val>
                                        </p:tav>
                                      </p:tavLst>
                                    </p:anim>
                                    <p:anim calcmode="lin" valueType="num">
                                      <p:cBhvr>
                                        <p:cTn dur="1000" fill="hold" id="12"/>
                                        <p:tgtEl>
                                          <p:spTgt spid="2"/>
                                        </p:tgtEl>
                                        <p:attrNameLst>
                                          <p:attrName>ppt_h</p:attrName>
                                        </p:attrNameLst>
                                      </p:cBhvr>
                                      <p:tavLst>
                                        <p:tav tm="0">
                                          <p:val>
                                            <p:strVal val="#ppt_h"/>
                                          </p:val>
                                        </p:tav>
                                        <p:tav tm="100000">
                                          <p:val>
                                            <p:strVal val="#ppt_h"/>
                                          </p:val>
                                        </p:tav>
                                      </p:tavLst>
                                    </p:anim>
                                    <p:animEffect filter="fade" transition="in">
                                      <p:cBhvr>
                                        <p:cTn dur="1000" id="13"/>
                                        <p:tgtEl>
                                          <p:spTgt spid="2"/>
                                        </p:tgtEl>
                                      </p:cBhvr>
                                    </p:animEffect>
                                  </p:childTnLst>
                                </p:cTn>
                              </p:par>
                              <p:par>
                                <p:cTn fill="hold" grpId="0" id="14" nodeType="withEffect" presetClass="entr" presetID="55" presetSubtype="0">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p:cTn dur="1000" fill="hold" id="16"/>
                                        <p:tgtEl>
                                          <p:spTgt spid="7"/>
                                        </p:tgtEl>
                                        <p:attrNameLst>
                                          <p:attrName>ppt_w</p:attrName>
                                        </p:attrNameLst>
                                      </p:cBhvr>
                                      <p:tavLst>
                                        <p:tav tm="0">
                                          <p:val>
                                            <p:strVal val="#ppt_w*0.70"/>
                                          </p:val>
                                        </p:tav>
                                        <p:tav tm="100000">
                                          <p:val>
                                            <p:strVal val="#ppt_w"/>
                                          </p:val>
                                        </p:tav>
                                      </p:tavLst>
                                    </p:anim>
                                    <p:anim calcmode="lin" valueType="num">
                                      <p:cBhvr>
                                        <p:cTn dur="1000" fill="hold" id="17"/>
                                        <p:tgtEl>
                                          <p:spTgt spid="7"/>
                                        </p:tgtEl>
                                        <p:attrNameLst>
                                          <p:attrName>ppt_h</p:attrName>
                                        </p:attrNameLst>
                                      </p:cBhvr>
                                      <p:tavLst>
                                        <p:tav tm="0">
                                          <p:val>
                                            <p:strVal val="#ppt_h"/>
                                          </p:val>
                                        </p:tav>
                                        <p:tav tm="100000">
                                          <p:val>
                                            <p:strVal val="#ppt_h"/>
                                          </p:val>
                                        </p:tav>
                                      </p:tavLst>
                                    </p:anim>
                                    <p:animEffect filter="fade" transition="in">
                                      <p:cBhvr>
                                        <p:cTn dur="1000" id="18"/>
                                        <p:tgtEl>
                                          <p:spTgt spid="7"/>
                                        </p:tgtEl>
                                      </p:cBhvr>
                                    </p:animEffect>
                                  </p:childTnLst>
                                </p:cTn>
                              </p:par>
                            </p:childTnLst>
                          </p:cTn>
                        </p:par>
                        <p:par>
                          <p:cTn fill="hold" id="19" nodeType="afterGroup">
                            <p:stCondLst>
                              <p:cond delay="3000"/>
                            </p:stCondLst>
                            <p:childTnLst>
                              <p:par>
                                <p:cTn fill="hold" id="20" nodeType="afterEffect" presetClass="entr" presetID="20" presetSubtype="0">
                                  <p:stCondLst>
                                    <p:cond delay="0"/>
                                  </p:stCondLst>
                                  <p:childTnLst>
                                    <p:set>
                                      <p:cBhvr>
                                        <p:cTn dur="1" fill="hold" id="21">
                                          <p:stCondLst>
                                            <p:cond delay="0"/>
                                          </p:stCondLst>
                                        </p:cTn>
                                        <p:tgtEl>
                                          <p:spTgt spid="4"/>
                                        </p:tgtEl>
                                        <p:attrNameLst>
                                          <p:attrName>style.visibility</p:attrName>
                                        </p:attrNameLst>
                                      </p:cBhvr>
                                      <p:to>
                                        <p:strVal val="visible"/>
                                      </p:to>
                                    </p:set>
                                    <p:animEffect filter="wedge" transition="in">
                                      <p:cBhvr>
                                        <p:cTn dur="2000" id="22"/>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
      <p:bldP grpId="0" spid="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819150" y="304165"/>
            <a:ext cx="803910" cy="946785"/>
            <a:chOff x="7448" y="3202"/>
            <a:chExt cx="2827" cy="3146"/>
          </a:xfrm>
        </p:grpSpPr>
        <p:cxnSp>
          <p:nvCxnSpPr>
            <p:cNvPr id="5" name="直接连接符 4"/>
            <p:cNvCxnSpPr/>
            <p:nvPr/>
          </p:nvCxnSpPr>
          <p:spPr>
            <a:xfrm flipH="1">
              <a:off x="7448" y="3324"/>
              <a:ext cx="2721" cy="3025"/>
            </a:xfrm>
            <a:prstGeom prst="line">
              <a:avLst/>
            </a:prstGeom>
            <a:ln>
              <a:gradFill>
                <a:gsLst>
                  <a:gs pos="0">
                    <a:schemeClr val="bg1"/>
                  </a:gs>
                  <a:gs pos="74000">
                    <a:schemeClr val="bg1">
                      <a:lumMod val="65000"/>
                    </a:schemeClr>
                  </a:gs>
                </a:gsLst>
                <a:lin ang="15720000" scaled="1"/>
              </a:gra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0077" y="3202"/>
              <a:ext cx="198" cy="2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sp>
        <p:nvSpPr>
          <p:cNvPr id="4" name="文本框 3"/>
          <p:cNvSpPr txBox="1"/>
          <p:nvPr/>
        </p:nvSpPr>
        <p:spPr>
          <a:xfrm>
            <a:off x="367030" y="340995"/>
            <a:ext cx="944880" cy="457200"/>
          </a:xfrm>
          <a:prstGeom prst="rect">
            <a:avLst/>
          </a:prstGeom>
          <a:noFill/>
        </p:spPr>
        <p:txBody>
          <a:bodyPr anchor="t" rtlCol="0" wrap="none">
            <a:spAutoFit/>
          </a:bodyPr>
          <a:lstStyle/>
          <a:p>
            <a:pPr algn="ctr"/>
            <a:r>
              <a:rPr lang="en-US" sz="2400">
                <a:solidFill>
                  <a:schemeClr val="tx1">
                    <a:lumMod val="50000"/>
                    <a:lumOff val="50000"/>
                  </a:schemeClr>
                </a:solidFill>
                <a:latin charset="-122" panose="02010609060101010101" typeface="仿宋"/>
                <a:ea charset="-122" panose="02010609060101010101" typeface="仿宋"/>
                <a:cs charset="-122" panose="02010609060101010101" typeface="仿宋"/>
                <a:sym typeface="+mn-lt"/>
              </a:rPr>
              <a:t>three</a:t>
            </a:r>
          </a:p>
        </p:txBody>
      </p:sp>
      <p:sp>
        <p:nvSpPr>
          <p:cNvPr id="7" name="任意多边形 18"/>
          <p:cNvSpPr/>
          <p:nvPr/>
        </p:nvSpPr>
        <p:spPr>
          <a:xfrm>
            <a:off x="1738453" y="304127"/>
            <a:ext cx="441925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algn="dist" defTabSz="711200" lvl="1" marL="0">
              <a:lnSpc>
                <a:spcPct val="90000"/>
              </a:lnSpc>
              <a:spcBef>
                <a:spcPct val="0"/>
              </a:spcBef>
              <a:spcAft>
                <a:spcPct val="15000"/>
              </a:spcAft>
            </a:pPr>
            <a:r>
              <a:rPr altLang="en-US" b="1" lang="zh-CN" sz="2400">
                <a:solidFill>
                  <a:schemeClr val="tx1">
                    <a:lumMod val="50000"/>
                    <a:lumOff val="50000"/>
                  </a:schemeClr>
                </a:solidFill>
                <a:latin charset="-122" panose="02010609060101010101" typeface="仿宋"/>
                <a:ea charset="-122" panose="02010609060101010101" typeface="仿宋"/>
                <a:cs typeface="+mn-ea"/>
                <a:sym typeface="+mn-lt"/>
              </a:rPr>
              <a:t>存在的不足与改进</a:t>
            </a:r>
          </a:p>
        </p:txBody>
      </p:sp>
      <p:cxnSp>
        <p:nvCxnSpPr>
          <p:cNvPr id="6" name="直接连接符 5"/>
          <p:cNvCxnSpPr/>
          <p:nvPr/>
        </p:nvCxnSpPr>
        <p:spPr>
          <a:xfrm flipH="1">
            <a:off x="5324475" y="6370955"/>
            <a:ext cx="6680835" cy="19685"/>
          </a:xfrm>
          <a:prstGeom prst="line">
            <a:avLst/>
          </a:prstGeom>
          <a:ln w="57150">
            <a:gradFill>
              <a:gsLst>
                <a:gs pos="0">
                  <a:schemeClr val="bg1">
                    <a:alpha val="10000"/>
                  </a:schemeClr>
                </a:gs>
                <a:gs pos="90000">
                  <a:schemeClr val="bg1">
                    <a:lumMod val="65000"/>
                    <a:alpha val="44000"/>
                  </a:schemeClr>
                </a:gs>
              </a:gsLst>
              <a:lin ang="9420000" scaled="1"/>
            </a:gradFill>
          </a:ln>
        </p:spPr>
        <p:style>
          <a:lnRef idx="1">
            <a:schemeClr val="accent1"/>
          </a:lnRef>
          <a:fillRef idx="0">
            <a:schemeClr val="accent1"/>
          </a:fillRef>
          <a:effectRef idx="0">
            <a:schemeClr val="accent1"/>
          </a:effectRef>
          <a:fontRef idx="minor">
            <a:schemeClr val="tx1"/>
          </a:fontRef>
        </p:style>
      </p:cxnSp>
      <p:graphicFrame>
        <p:nvGraphicFramePr>
          <p:cNvPr id="26" name="图表 25"/>
          <p:cNvGraphicFramePr/>
          <p:nvPr/>
        </p:nvGraphicFramePr>
        <p:xfrm>
          <a:off x="900501" y="1803081"/>
          <a:ext cx="3296860" cy="2197906"/>
        </p:xfrm>
        <a:graphic>
          <a:graphicData uri="http://schemas.openxmlformats.org/drawingml/2006/chart">
            <c:chart xmlns:c="http://schemas.openxmlformats.org/drawingml/2006/chart" r:id="rId2"/>
          </a:graphicData>
        </a:graphic>
      </p:graphicFrame>
      <p:sp>
        <p:nvSpPr>
          <p:cNvPr id="29" name="TextBox 22"/>
          <p:cNvSpPr txBox="1"/>
          <p:nvPr/>
        </p:nvSpPr>
        <p:spPr>
          <a:xfrm>
            <a:off x="1937139" y="3024893"/>
            <a:ext cx="1251581" cy="375666"/>
          </a:xfrm>
          <a:prstGeom prst="rect">
            <a:avLst/>
          </a:prstGeom>
          <a:noFill/>
        </p:spPr>
        <p:txBody>
          <a:bodyPr rtlCol="0" wrap="square">
            <a:spAutoFit/>
          </a:bodyPr>
          <a:lstStyle/>
          <a:p>
            <a:pPr algn="ctr"/>
            <a:r>
              <a:rPr altLang="zh-CN" lang="en-US" sz="1865">
                <a:latin charset="-122" panose="02010609060101010101" typeface="仿宋"/>
                <a:ea charset="-122" panose="02010609060101010101" typeface="仿宋"/>
                <a:cs charset="-122" panose="02010609060101010101" typeface="仿宋"/>
              </a:rPr>
              <a:t>75%</a:t>
            </a:r>
          </a:p>
        </p:txBody>
      </p:sp>
      <p:sp>
        <p:nvSpPr>
          <p:cNvPr id="32" name="Freeform 171"/>
          <p:cNvSpPr>
            <a:spLocks noEditPoints="1"/>
          </p:cNvSpPr>
          <p:nvPr/>
        </p:nvSpPr>
        <p:spPr bwMode="auto">
          <a:xfrm>
            <a:off x="2378781" y="2421947"/>
            <a:ext cx="334793" cy="437252"/>
          </a:xfrm>
          <a:custGeom>
            <a:gdLst>
              <a:gd fmla="*/ 88 w 98" name="T0"/>
              <a:gd fmla="*/ 0 h 128" name="T1"/>
              <a:gd fmla="*/ 10 w 98" name="T2"/>
              <a:gd fmla="*/ 0 h 128" name="T3"/>
              <a:gd fmla="*/ 0 w 98" name="T4"/>
              <a:gd fmla="*/ 10 h 128" name="T5"/>
              <a:gd fmla="*/ 0 w 98" name="T6"/>
              <a:gd fmla="*/ 118 h 128" name="T7"/>
              <a:gd fmla="*/ 10 w 98" name="T8"/>
              <a:gd fmla="*/ 128 h 128" name="T9"/>
              <a:gd fmla="*/ 88 w 98" name="T10"/>
              <a:gd fmla="*/ 128 h 128" name="T11"/>
              <a:gd fmla="*/ 98 w 98" name="T12"/>
              <a:gd fmla="*/ 118 h 128" name="T13"/>
              <a:gd fmla="*/ 98 w 98" name="T14"/>
              <a:gd fmla="*/ 10 h 128" name="T15"/>
              <a:gd fmla="*/ 88 w 98" name="T16"/>
              <a:gd fmla="*/ 0 h 128" name="T17"/>
              <a:gd fmla="*/ 49 w 98" name="T18"/>
              <a:gd fmla="*/ 125 h 128" name="T19"/>
              <a:gd fmla="*/ 45 w 98" name="T20"/>
              <a:gd fmla="*/ 121 h 128" name="T21"/>
              <a:gd fmla="*/ 49 w 98" name="T22"/>
              <a:gd fmla="*/ 116 h 128" name="T23"/>
              <a:gd fmla="*/ 53 w 98" name="T24"/>
              <a:gd fmla="*/ 121 h 128" name="T25"/>
              <a:gd fmla="*/ 49 w 98" name="T26"/>
              <a:gd fmla="*/ 125 h 128" name="T27"/>
              <a:gd fmla="*/ 84 w 98" name="T28"/>
              <a:gd fmla="*/ 114 h 128" name="T29"/>
              <a:gd fmla="*/ 14 w 98" name="T30"/>
              <a:gd fmla="*/ 114 h 128" name="T31"/>
              <a:gd fmla="*/ 14 w 98" name="T32"/>
              <a:gd fmla="*/ 15 h 128" name="T33"/>
              <a:gd fmla="*/ 84 w 98" name="T34"/>
              <a:gd fmla="*/ 15 h 128" name="T35"/>
              <a:gd fmla="*/ 84 w 98" name="T36"/>
              <a:gd fmla="*/ 114 h 12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28" w="98">
                <a:moveTo>
                  <a:pt x="88" y="0"/>
                </a:moveTo>
                <a:cubicBezTo>
                  <a:pt x="10" y="0"/>
                  <a:pt x="10" y="0"/>
                  <a:pt x="10" y="0"/>
                </a:cubicBezTo>
                <a:cubicBezTo>
                  <a:pt x="4" y="0"/>
                  <a:pt x="0" y="4"/>
                  <a:pt x="0" y="10"/>
                </a:cubicBezTo>
                <a:cubicBezTo>
                  <a:pt x="0" y="118"/>
                  <a:pt x="0" y="118"/>
                  <a:pt x="0" y="118"/>
                </a:cubicBezTo>
                <a:cubicBezTo>
                  <a:pt x="0" y="124"/>
                  <a:pt x="4" y="128"/>
                  <a:pt x="10" y="128"/>
                </a:cubicBezTo>
                <a:cubicBezTo>
                  <a:pt x="88" y="128"/>
                  <a:pt x="88" y="128"/>
                  <a:pt x="88" y="128"/>
                </a:cubicBezTo>
                <a:cubicBezTo>
                  <a:pt x="94" y="128"/>
                  <a:pt x="98" y="124"/>
                  <a:pt x="98" y="118"/>
                </a:cubicBezTo>
                <a:cubicBezTo>
                  <a:pt x="98" y="10"/>
                  <a:pt x="98" y="10"/>
                  <a:pt x="98" y="10"/>
                </a:cubicBezTo>
                <a:cubicBezTo>
                  <a:pt x="98" y="4"/>
                  <a:pt x="94" y="0"/>
                  <a:pt x="88" y="0"/>
                </a:cubicBezTo>
                <a:close/>
                <a:moveTo>
                  <a:pt x="49" y="125"/>
                </a:moveTo>
                <a:cubicBezTo>
                  <a:pt x="47" y="125"/>
                  <a:pt x="45" y="123"/>
                  <a:pt x="45" y="121"/>
                </a:cubicBezTo>
                <a:cubicBezTo>
                  <a:pt x="45" y="118"/>
                  <a:pt x="47" y="116"/>
                  <a:pt x="49" y="116"/>
                </a:cubicBezTo>
                <a:cubicBezTo>
                  <a:pt x="51" y="116"/>
                  <a:pt x="53" y="118"/>
                  <a:pt x="53" y="121"/>
                </a:cubicBezTo>
                <a:cubicBezTo>
                  <a:pt x="53" y="123"/>
                  <a:pt x="51" y="125"/>
                  <a:pt x="49" y="125"/>
                </a:cubicBezTo>
                <a:close/>
                <a:moveTo>
                  <a:pt x="84" y="114"/>
                </a:moveTo>
                <a:cubicBezTo>
                  <a:pt x="14" y="114"/>
                  <a:pt x="14" y="114"/>
                  <a:pt x="14" y="114"/>
                </a:cubicBezTo>
                <a:cubicBezTo>
                  <a:pt x="14" y="15"/>
                  <a:pt x="14" y="15"/>
                  <a:pt x="14" y="15"/>
                </a:cubicBezTo>
                <a:cubicBezTo>
                  <a:pt x="84" y="15"/>
                  <a:pt x="84" y="15"/>
                  <a:pt x="84" y="15"/>
                </a:cubicBezTo>
                <a:lnTo>
                  <a:pt x="84" y="114"/>
                </a:lnTo>
                <a:close/>
              </a:path>
            </a:pathLst>
          </a:custGeom>
          <a:solidFill>
            <a:srgbClr val="7F7F7F"/>
          </a:solidFill>
          <a:ln>
            <a:noFill/>
          </a:ln>
        </p:spPr>
        <p:txBody>
          <a:bodyPr anchor="t" anchorCtr="0" bIns="60960" compatLnSpc="1" lIns="121920" numCol="1" rIns="121920" tIns="60960" vert="horz" wrap="square"/>
          <a:lstStyle/>
          <a:p>
            <a:endParaRPr altLang="en-US" lang="zh-CN" sz="2400">
              <a:cs charset="-122" panose="02010609060101010101" typeface="仿宋"/>
            </a:endParaRPr>
          </a:p>
        </p:txBody>
      </p:sp>
      <p:grpSp>
        <p:nvGrpSpPr>
          <p:cNvPr id="37" name="组合 36"/>
          <p:cNvGrpSpPr/>
          <p:nvPr/>
        </p:nvGrpSpPr>
        <p:grpSpPr>
          <a:xfrm>
            <a:off x="4021300" y="1634907"/>
            <a:ext cx="7533217" cy="4025663"/>
            <a:chOff x="4901605" y="1205677"/>
            <a:chExt cx="4936167" cy="2599393"/>
          </a:xfrm>
        </p:grpSpPr>
        <p:graphicFrame>
          <p:nvGraphicFramePr>
            <p:cNvPr id="38" name="图表 37"/>
            <p:cNvGraphicFramePr/>
            <p:nvPr/>
          </p:nvGraphicFramePr>
          <p:xfrm>
            <a:off x="5481708" y="1205677"/>
            <a:ext cx="4356064" cy="2599393"/>
          </p:xfrm>
          <a:graphic>
            <a:graphicData uri="http://schemas.openxmlformats.org/drawingml/2006/chart">
              <c:chart xmlns:c="http://schemas.openxmlformats.org/drawingml/2006/chart" r:id="rId3"/>
            </a:graphicData>
          </a:graphic>
        </p:graphicFrame>
        <p:sp>
          <p:nvSpPr>
            <p:cNvPr id="39" name="TextBox 29"/>
            <p:cNvSpPr txBox="1"/>
            <p:nvPr/>
          </p:nvSpPr>
          <p:spPr>
            <a:xfrm>
              <a:off x="4901605" y="1433868"/>
              <a:ext cx="725755" cy="229826"/>
            </a:xfrm>
            <a:prstGeom prst="rect">
              <a:avLst/>
            </a:prstGeom>
            <a:noFill/>
          </p:spPr>
          <p:txBody>
            <a:bodyPr rtlCol="0" wrap="square">
              <a:spAutoFit/>
            </a:bodyPr>
            <a:lstStyle/>
            <a:p>
              <a:pPr algn="r">
                <a:lnSpc>
                  <a:spcPct val="130000"/>
                </a:lnSpc>
              </a:pPr>
              <a:r>
                <a:rPr altLang="en-US" lang="zh-CN" sz="1335">
                  <a:solidFill>
                    <a:schemeClr val="tx1">
                      <a:lumMod val="75000"/>
                      <a:lumOff val="25000"/>
                    </a:schemeClr>
                  </a:solidFill>
                  <a:latin charset="-122" panose="02010609060101010101" typeface="仿宋"/>
                  <a:ea charset="-122" panose="02010609060101010101" typeface="仿宋"/>
                  <a:cs charset="-122" panose="02010609060101010101" typeface="仿宋"/>
                </a:rPr>
                <a:t>标题1</a:t>
              </a:r>
            </a:p>
          </p:txBody>
        </p:sp>
        <p:sp>
          <p:nvSpPr>
            <p:cNvPr id="40" name="TextBox 30"/>
            <p:cNvSpPr txBox="1"/>
            <p:nvPr/>
          </p:nvSpPr>
          <p:spPr>
            <a:xfrm>
              <a:off x="4901605" y="2014508"/>
              <a:ext cx="725755" cy="229826"/>
            </a:xfrm>
            <a:prstGeom prst="rect">
              <a:avLst/>
            </a:prstGeom>
            <a:noFill/>
          </p:spPr>
          <p:txBody>
            <a:bodyPr rtlCol="0" wrap="square">
              <a:spAutoFit/>
            </a:bodyPr>
            <a:lstStyle/>
            <a:p>
              <a:pPr algn="r">
                <a:lnSpc>
                  <a:spcPct val="130000"/>
                </a:lnSpc>
              </a:pPr>
              <a:r>
                <a:rPr altLang="en-US" lang="zh-CN" sz="1335">
                  <a:solidFill>
                    <a:schemeClr val="tx1">
                      <a:lumMod val="75000"/>
                      <a:lumOff val="25000"/>
                    </a:schemeClr>
                  </a:solidFill>
                  <a:latin charset="-122" panose="02010609060101010101" typeface="仿宋"/>
                  <a:ea charset="-122" panose="02010609060101010101" typeface="仿宋"/>
                  <a:cs charset="-122" panose="02010609060101010101" typeface="仿宋"/>
                </a:rPr>
                <a:t>标题2</a:t>
              </a:r>
            </a:p>
          </p:txBody>
        </p:sp>
        <p:sp>
          <p:nvSpPr>
            <p:cNvPr id="41" name="TextBox 31"/>
            <p:cNvSpPr txBox="1"/>
            <p:nvPr/>
          </p:nvSpPr>
          <p:spPr>
            <a:xfrm>
              <a:off x="4901605" y="2604953"/>
              <a:ext cx="725755" cy="229826"/>
            </a:xfrm>
            <a:prstGeom prst="rect">
              <a:avLst/>
            </a:prstGeom>
            <a:noFill/>
          </p:spPr>
          <p:txBody>
            <a:bodyPr rtlCol="0" wrap="square">
              <a:spAutoFit/>
            </a:bodyPr>
            <a:lstStyle/>
            <a:p>
              <a:pPr algn="r">
                <a:lnSpc>
                  <a:spcPct val="130000"/>
                </a:lnSpc>
              </a:pPr>
              <a:r>
                <a:rPr altLang="en-US" lang="zh-CN" sz="1335">
                  <a:solidFill>
                    <a:schemeClr val="tx1">
                      <a:lumMod val="75000"/>
                      <a:lumOff val="25000"/>
                    </a:schemeClr>
                  </a:solidFill>
                  <a:latin charset="-122" panose="02010609060101010101" typeface="仿宋"/>
                  <a:ea charset="-122" panose="02010609060101010101" typeface="仿宋"/>
                  <a:cs charset="-122" panose="02010609060101010101" typeface="仿宋"/>
                </a:rPr>
                <a:t>标题3</a:t>
              </a:r>
            </a:p>
          </p:txBody>
        </p:sp>
        <p:sp>
          <p:nvSpPr>
            <p:cNvPr id="42" name="TextBox 32"/>
            <p:cNvSpPr txBox="1"/>
            <p:nvPr/>
          </p:nvSpPr>
          <p:spPr>
            <a:xfrm>
              <a:off x="4901605" y="3189540"/>
              <a:ext cx="725755" cy="229826"/>
            </a:xfrm>
            <a:prstGeom prst="rect">
              <a:avLst/>
            </a:prstGeom>
            <a:noFill/>
          </p:spPr>
          <p:txBody>
            <a:bodyPr rtlCol="0" wrap="square">
              <a:spAutoFit/>
            </a:bodyPr>
            <a:lstStyle/>
            <a:p>
              <a:pPr algn="r">
                <a:lnSpc>
                  <a:spcPct val="130000"/>
                </a:lnSpc>
              </a:pPr>
              <a:r>
                <a:rPr altLang="en-US" lang="zh-CN" sz="1335">
                  <a:solidFill>
                    <a:schemeClr val="tx1">
                      <a:lumMod val="75000"/>
                      <a:lumOff val="25000"/>
                    </a:schemeClr>
                  </a:solidFill>
                  <a:latin charset="-122" panose="02010609060101010101" typeface="仿宋"/>
                  <a:ea charset="-122" panose="02010609060101010101" typeface="仿宋"/>
                  <a:cs charset="-122" panose="02010609060101010101" typeface="仿宋"/>
                </a:rPr>
                <a:t>标题4</a:t>
              </a:r>
            </a:p>
          </p:txBody>
        </p:sp>
      </p:grpSp>
      <p:grpSp>
        <p:nvGrpSpPr>
          <p:cNvPr id="43" name="组合 42"/>
          <p:cNvGrpSpPr/>
          <p:nvPr/>
        </p:nvGrpSpPr>
        <p:grpSpPr>
          <a:xfrm>
            <a:off x="1298634" y="4081011"/>
            <a:ext cx="2495086" cy="1160378"/>
            <a:chOff x="810699" y="4520981"/>
            <a:chExt cx="2495086" cy="1160378"/>
          </a:xfrm>
        </p:grpSpPr>
        <p:sp>
          <p:nvSpPr>
            <p:cNvPr id="44" name="文本框 43"/>
            <p:cNvSpPr txBox="1"/>
            <p:nvPr/>
          </p:nvSpPr>
          <p:spPr>
            <a:xfrm>
              <a:off x="1378634" y="4520981"/>
              <a:ext cx="1359216" cy="33528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此处添加标</a:t>
              </a:r>
            </a:p>
          </p:txBody>
        </p:sp>
        <p:sp>
          <p:nvSpPr>
            <p:cNvPr id="45" name="矩形 44"/>
            <p:cNvSpPr/>
            <p:nvPr/>
          </p:nvSpPr>
          <p:spPr>
            <a:xfrm>
              <a:off x="810699" y="4911534"/>
              <a:ext cx="2495086" cy="777240"/>
            </a:xfrm>
            <a:prstGeom prst="rect">
              <a:avLst/>
            </a:prstGeom>
          </p:spPr>
          <p:txBody>
            <a:bodyPr wrap="square">
              <a:spAutoFit/>
            </a:bodyPr>
            <a:lstStyle/>
            <a:p>
              <a:pPr algn="ctr">
                <a:lnSpc>
                  <a:spcPts val="1800"/>
                </a:lnSpc>
              </a:pPr>
              <a:r>
                <a:rPr altLang="en-US" lang="zh-CN" sz="1400">
                  <a:solidFill>
                    <a:schemeClr val="tx1">
                      <a:lumMod val="50000"/>
                      <a:lumOff val="50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 presetSubtype="16">
                                  <p:stCondLst>
                                    <p:cond delay="0"/>
                                  </p:stCondLst>
                                  <p:childTnLst>
                                    <p:set>
                                      <p:cBhvr>
                                        <p:cTn dur="1" fill="hold" id="6">
                                          <p:stCondLst>
                                            <p:cond delay="0"/>
                                          </p:stCondLst>
                                        </p:cTn>
                                        <p:tgtEl>
                                          <p:spTgt spid="26"/>
                                        </p:tgtEl>
                                        <p:attrNameLst>
                                          <p:attrName>style.visibility</p:attrName>
                                        </p:attrNameLst>
                                      </p:cBhvr>
                                      <p:to>
                                        <p:strVal val="visible"/>
                                      </p:to>
                                    </p:set>
                                    <p:animEffect filter="box(in)" transition="in">
                                      <p:cBhvr>
                                        <p:cTn dur="2000" id="7"/>
                                        <p:tgtEl>
                                          <p:spTgt spid="26"/>
                                        </p:tgtEl>
                                      </p:cBhvr>
                                    </p:animEffect>
                                  </p:childTnLst>
                                </p:cTn>
                              </p:par>
                              <p:par>
                                <p:cTn fill="hold" grpId="0" id="8" nodeType="withEffect" presetClass="entr" presetID="4" presetSubtype="16">
                                  <p:stCondLst>
                                    <p:cond delay="0"/>
                                  </p:stCondLst>
                                  <p:childTnLst>
                                    <p:set>
                                      <p:cBhvr>
                                        <p:cTn dur="1" fill="hold" id="9">
                                          <p:stCondLst>
                                            <p:cond delay="0"/>
                                          </p:stCondLst>
                                        </p:cTn>
                                        <p:tgtEl>
                                          <p:spTgt spid="29"/>
                                        </p:tgtEl>
                                        <p:attrNameLst>
                                          <p:attrName>style.visibility</p:attrName>
                                        </p:attrNameLst>
                                      </p:cBhvr>
                                      <p:to>
                                        <p:strVal val="visible"/>
                                      </p:to>
                                    </p:set>
                                    <p:animEffect filter="box(in)" transition="in">
                                      <p:cBhvr>
                                        <p:cTn dur="2000" id="10"/>
                                        <p:tgtEl>
                                          <p:spTgt spid="29"/>
                                        </p:tgtEl>
                                      </p:cBhvr>
                                    </p:animEffect>
                                  </p:childTnLst>
                                </p:cTn>
                              </p:par>
                              <p:par>
                                <p:cTn fill="hold" grpId="0" id="11" nodeType="withEffect" presetClass="entr" presetID="4" presetSubtype="16">
                                  <p:stCondLst>
                                    <p:cond delay="0"/>
                                  </p:stCondLst>
                                  <p:childTnLst>
                                    <p:set>
                                      <p:cBhvr>
                                        <p:cTn dur="1" fill="hold" id="12">
                                          <p:stCondLst>
                                            <p:cond delay="0"/>
                                          </p:stCondLst>
                                        </p:cTn>
                                        <p:tgtEl>
                                          <p:spTgt spid="32"/>
                                        </p:tgtEl>
                                        <p:attrNameLst>
                                          <p:attrName>style.visibility</p:attrName>
                                        </p:attrNameLst>
                                      </p:cBhvr>
                                      <p:to>
                                        <p:strVal val="visible"/>
                                      </p:to>
                                    </p:set>
                                    <p:animEffect filter="box(in)" transition="in">
                                      <p:cBhvr>
                                        <p:cTn dur="2000" id="13"/>
                                        <p:tgtEl>
                                          <p:spTgt spid="32"/>
                                        </p:tgtEl>
                                      </p:cBhvr>
                                    </p:animEffect>
                                  </p:childTnLst>
                                </p:cTn>
                              </p:par>
                              <p:par>
                                <p:cTn fill="hold" id="14" nodeType="withEffect" presetClass="entr" presetID="4" presetSubtype="16">
                                  <p:stCondLst>
                                    <p:cond delay="0"/>
                                  </p:stCondLst>
                                  <p:childTnLst>
                                    <p:set>
                                      <p:cBhvr>
                                        <p:cTn dur="1" fill="hold" id="15">
                                          <p:stCondLst>
                                            <p:cond delay="0"/>
                                          </p:stCondLst>
                                        </p:cTn>
                                        <p:tgtEl>
                                          <p:spTgt spid="43"/>
                                        </p:tgtEl>
                                        <p:attrNameLst>
                                          <p:attrName>style.visibility</p:attrName>
                                        </p:attrNameLst>
                                      </p:cBhvr>
                                      <p:to>
                                        <p:strVal val="visible"/>
                                      </p:to>
                                    </p:set>
                                    <p:animEffect filter="box(in)" transition="in">
                                      <p:cBhvr>
                                        <p:cTn dur="2000" id="16"/>
                                        <p:tgtEl>
                                          <p:spTgt spid="43"/>
                                        </p:tgtEl>
                                      </p:cBhvr>
                                    </p:animEffect>
                                  </p:childTnLst>
                                </p:cTn>
                              </p:par>
                            </p:childTnLst>
                          </p:cTn>
                        </p:par>
                        <p:par>
                          <p:cTn fill="hold" id="17" nodeType="afterGroup">
                            <p:stCondLst>
                              <p:cond delay="2000"/>
                            </p:stCondLst>
                            <p:childTnLst>
                              <p:par>
                                <p:cTn fill="hold" id="18" nodeType="afterEffect" presetClass="entr" presetID="3" presetSubtype="10">
                                  <p:stCondLst>
                                    <p:cond delay="0"/>
                                  </p:stCondLst>
                                  <p:childTnLst>
                                    <p:set>
                                      <p:cBhvr>
                                        <p:cTn dur="1" fill="hold" id="19">
                                          <p:stCondLst>
                                            <p:cond delay="0"/>
                                          </p:stCondLst>
                                        </p:cTn>
                                        <p:tgtEl>
                                          <p:spTgt spid="37"/>
                                        </p:tgtEl>
                                        <p:attrNameLst>
                                          <p:attrName>style.visibility</p:attrName>
                                        </p:attrNameLst>
                                      </p:cBhvr>
                                      <p:to>
                                        <p:strVal val="visible"/>
                                      </p:to>
                                    </p:set>
                                    <p:animEffect filter="blinds(horizontal)" transition="in">
                                      <p:cBhvr>
                                        <p:cTn dur="500" id="20"/>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819150" y="304165"/>
            <a:ext cx="803910" cy="946785"/>
            <a:chOff x="7448" y="3202"/>
            <a:chExt cx="2827" cy="3146"/>
          </a:xfrm>
        </p:grpSpPr>
        <p:cxnSp>
          <p:nvCxnSpPr>
            <p:cNvPr id="5" name="直接连接符 4"/>
            <p:cNvCxnSpPr/>
            <p:nvPr/>
          </p:nvCxnSpPr>
          <p:spPr>
            <a:xfrm flipH="1">
              <a:off x="7448" y="3324"/>
              <a:ext cx="2721" cy="3025"/>
            </a:xfrm>
            <a:prstGeom prst="line">
              <a:avLst/>
            </a:prstGeom>
            <a:ln>
              <a:gradFill>
                <a:gsLst>
                  <a:gs pos="0">
                    <a:schemeClr val="bg1"/>
                  </a:gs>
                  <a:gs pos="74000">
                    <a:schemeClr val="bg1">
                      <a:lumMod val="65000"/>
                    </a:schemeClr>
                  </a:gs>
                </a:gsLst>
                <a:lin ang="15720000" scaled="1"/>
              </a:gra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0077" y="3202"/>
              <a:ext cx="198" cy="2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sp>
        <p:nvSpPr>
          <p:cNvPr id="4" name="文本框 3"/>
          <p:cNvSpPr txBox="1"/>
          <p:nvPr/>
        </p:nvSpPr>
        <p:spPr>
          <a:xfrm>
            <a:off x="367030" y="340995"/>
            <a:ext cx="944880" cy="457200"/>
          </a:xfrm>
          <a:prstGeom prst="rect">
            <a:avLst/>
          </a:prstGeom>
          <a:noFill/>
        </p:spPr>
        <p:txBody>
          <a:bodyPr anchor="t" rtlCol="0" wrap="none">
            <a:spAutoFit/>
          </a:bodyPr>
          <a:lstStyle/>
          <a:p>
            <a:pPr algn="ctr"/>
            <a:r>
              <a:rPr lang="en-US" sz="2400">
                <a:solidFill>
                  <a:schemeClr val="tx1">
                    <a:lumMod val="50000"/>
                    <a:lumOff val="50000"/>
                  </a:schemeClr>
                </a:solidFill>
                <a:latin charset="-122" panose="02010609060101010101" typeface="仿宋"/>
                <a:ea charset="-122" panose="02010609060101010101" typeface="仿宋"/>
                <a:cs charset="-122" panose="02010609060101010101" typeface="仿宋"/>
                <a:sym typeface="+mn-lt"/>
              </a:rPr>
              <a:t>three</a:t>
            </a:r>
          </a:p>
        </p:txBody>
      </p:sp>
      <p:sp>
        <p:nvSpPr>
          <p:cNvPr id="7" name="任意多边形 18"/>
          <p:cNvSpPr/>
          <p:nvPr/>
        </p:nvSpPr>
        <p:spPr>
          <a:xfrm>
            <a:off x="1738453" y="304127"/>
            <a:ext cx="441925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algn="dist" defTabSz="711200" lvl="1" marL="0">
              <a:lnSpc>
                <a:spcPct val="90000"/>
              </a:lnSpc>
              <a:spcBef>
                <a:spcPct val="0"/>
              </a:spcBef>
              <a:spcAft>
                <a:spcPct val="15000"/>
              </a:spcAft>
            </a:pPr>
            <a:r>
              <a:rPr altLang="en-US" b="1" lang="zh-CN" sz="2400">
                <a:solidFill>
                  <a:schemeClr val="tx1">
                    <a:lumMod val="50000"/>
                    <a:lumOff val="50000"/>
                  </a:schemeClr>
                </a:solidFill>
                <a:latin charset="-122" panose="02010609060101010101" typeface="仿宋"/>
                <a:ea charset="-122" panose="02010609060101010101" typeface="仿宋"/>
                <a:cs typeface="+mn-ea"/>
                <a:sym typeface="+mn-lt"/>
              </a:rPr>
              <a:t>存在的不足与改进</a:t>
            </a:r>
          </a:p>
        </p:txBody>
      </p:sp>
      <p:cxnSp>
        <p:nvCxnSpPr>
          <p:cNvPr id="6" name="直接连接符 5"/>
          <p:cNvCxnSpPr/>
          <p:nvPr/>
        </p:nvCxnSpPr>
        <p:spPr>
          <a:xfrm flipH="1">
            <a:off x="5324475" y="6370955"/>
            <a:ext cx="6680835" cy="19685"/>
          </a:xfrm>
          <a:prstGeom prst="line">
            <a:avLst/>
          </a:prstGeom>
          <a:ln w="57150">
            <a:gradFill>
              <a:gsLst>
                <a:gs pos="0">
                  <a:schemeClr val="bg1">
                    <a:alpha val="10000"/>
                  </a:schemeClr>
                </a:gs>
                <a:gs pos="90000">
                  <a:schemeClr val="bg1">
                    <a:lumMod val="65000"/>
                    <a:alpha val="44000"/>
                  </a:schemeClr>
                </a:gs>
              </a:gsLst>
              <a:lin ang="9420000" scaled="1"/>
            </a:gra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2">
            <a:extLst>
              <a:ext uri="{28A0092B-C50C-407E-A947-70E740481C1C}">
                <a14:useLocalDpi val="0"/>
              </a:ext>
            </a:extLst>
          </a:blip>
          <a:stretch>
            <a:fillRect/>
          </a:stretch>
        </p:blipFill>
        <p:spPr>
          <a:xfrm>
            <a:off x="-19231" y="2058870"/>
            <a:ext cx="3756371" cy="4799130"/>
          </a:xfrm>
          <a:prstGeom prst="rect">
            <a:avLst/>
          </a:prstGeom>
        </p:spPr>
      </p:pic>
      <p:sp>
        <p:nvSpPr>
          <p:cNvPr id="2" name="矩形 1"/>
          <p:cNvSpPr/>
          <p:nvPr/>
        </p:nvSpPr>
        <p:spPr>
          <a:xfrm>
            <a:off x="3929114" y="3793330"/>
            <a:ext cx="7464600" cy="2505869"/>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3" name="文本框 9"/>
          <p:cNvSpPr txBox="1"/>
          <p:nvPr/>
        </p:nvSpPr>
        <p:spPr>
          <a:xfrm>
            <a:off x="1641185" y="2428657"/>
            <a:ext cx="6337115" cy="1000343"/>
          </a:xfrm>
          <a:prstGeom prst="rect">
            <a:avLst/>
          </a:prstGeom>
          <a:solidFill>
            <a:schemeClr val="tx1">
              <a:lumMod val="50000"/>
              <a:lumOff val="50000"/>
            </a:schemeClr>
          </a:solidFill>
          <a:effectLst/>
        </p:spPr>
        <p:txBody>
          <a:bodyPr rtlCol="0" wrap="square">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50000"/>
              </a:lnSpc>
            </a:pPr>
            <a:r>
              <a:rPr altLang="zh-CN" lang="en-US" sz="1600">
                <a:solidFill>
                  <a:schemeClr val="bg1"/>
                </a:solidFill>
                <a:cs typeface="+mn-ea"/>
                <a:sym typeface="+mn-lt"/>
              </a:rPr>
              <a:t>Lorem ipsum dolor sit amet, consectetur adipiscing elit. Donec luctus nibh sit amet sem vulputate venenatis bibendum orci pulvinar. </a:t>
            </a:r>
          </a:p>
        </p:txBody>
      </p:sp>
      <p:sp>
        <p:nvSpPr>
          <p:cNvPr id="10" name="矩形 9"/>
          <p:cNvSpPr/>
          <p:nvPr/>
        </p:nvSpPr>
        <p:spPr>
          <a:xfrm>
            <a:off x="11165428" y="6035965"/>
            <a:ext cx="457200" cy="5106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8724900" y="3406"/>
            <a:ext cx="3462810" cy="4076572"/>
          </a:xfrm>
          <a:prstGeom prst="rect">
            <a:avLst/>
          </a:prstGeom>
        </p:spPr>
      </p:pic>
      <p:sp>
        <p:nvSpPr>
          <p:cNvPr id="13" name="矩形 12"/>
          <p:cNvSpPr/>
          <p:nvPr/>
        </p:nvSpPr>
        <p:spPr>
          <a:xfrm>
            <a:off x="4562886" y="4723319"/>
            <a:ext cx="2589142" cy="283464"/>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11200" lvl="1" marL="0">
              <a:lnSpc>
                <a:spcPct val="90000"/>
              </a:lnSpc>
              <a:spcBef>
                <a:spcPct val="0"/>
              </a:spcBef>
              <a:spcAft>
                <a:spcPct val="15000"/>
              </a:spcAft>
            </a:pPr>
            <a:r>
              <a:rPr altLang="en-US" b="1" lang="zh-CN" sz="1400">
                <a:cs typeface="+mn-ea"/>
                <a:sym typeface="+mn-lt"/>
              </a:rPr>
              <a:t>存在的不足与改进</a:t>
            </a:r>
          </a:p>
        </p:txBody>
      </p:sp>
      <p:sp>
        <p:nvSpPr>
          <p:cNvPr id="14" name="文本框 48"/>
          <p:cNvSpPr txBox="1"/>
          <p:nvPr/>
        </p:nvSpPr>
        <p:spPr>
          <a:xfrm>
            <a:off x="4562886" y="5002811"/>
            <a:ext cx="2869927" cy="7772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1000">
                <a:cs typeface="+mn-ea"/>
                <a:sym typeface="+mn-lt"/>
              </a:rPr>
              <a:t>Lorem ipsum dolor sit amet, consectetur adipiscing elit. Donec luctus nibh sit amet sem vulputate venenatis bibendum orci pulvinar. </a:t>
            </a:r>
          </a:p>
        </p:txBody>
      </p:sp>
      <p:sp>
        <p:nvSpPr>
          <p:cNvPr id="15" name="矩形 14"/>
          <p:cNvSpPr/>
          <p:nvPr/>
        </p:nvSpPr>
        <p:spPr>
          <a:xfrm>
            <a:off x="7978301" y="4723319"/>
            <a:ext cx="2589142" cy="283464"/>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11200" lvl="1" marL="0">
              <a:lnSpc>
                <a:spcPct val="90000"/>
              </a:lnSpc>
              <a:spcBef>
                <a:spcPct val="0"/>
              </a:spcBef>
              <a:spcAft>
                <a:spcPct val="15000"/>
              </a:spcAft>
            </a:pPr>
            <a:r>
              <a:rPr altLang="en-US" b="1" lang="zh-CN" sz="1400">
                <a:cs typeface="+mn-ea"/>
                <a:sym typeface="+mn-lt"/>
              </a:rPr>
              <a:t>存在的不足与改进</a:t>
            </a:r>
          </a:p>
        </p:txBody>
      </p:sp>
      <p:sp>
        <p:nvSpPr>
          <p:cNvPr id="16" name="文本框 50"/>
          <p:cNvSpPr txBox="1"/>
          <p:nvPr/>
        </p:nvSpPr>
        <p:spPr>
          <a:xfrm>
            <a:off x="7978301" y="5002811"/>
            <a:ext cx="2869927" cy="7772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1000">
                <a:cs typeface="+mn-ea"/>
                <a:sym typeface="+mn-lt"/>
              </a:rPr>
              <a:t>Lorem ipsum dolor sit amet, consectetur adipiscing elit. Donec luctus nibh sit amet sem vulputate venenatis bibendum orci pulvinar. </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 presetSubtype="10">
                                  <p:stCondLst>
                                    <p:cond delay="0"/>
                                  </p:stCondLst>
                                  <p:childTnLst>
                                    <p:set>
                                      <p:cBhvr>
                                        <p:cTn dur="1" fill="hold" id="6">
                                          <p:stCondLst>
                                            <p:cond delay="0"/>
                                          </p:stCondLst>
                                        </p:cTn>
                                        <p:tgtEl>
                                          <p:spTgt spid="11"/>
                                        </p:tgtEl>
                                        <p:attrNameLst>
                                          <p:attrName>style.visibility</p:attrName>
                                        </p:attrNameLst>
                                      </p:cBhvr>
                                      <p:to>
                                        <p:strVal val="visible"/>
                                      </p:to>
                                    </p:set>
                                    <p:animEffect filter="checkerboard(across)" transition="in">
                                      <p:cBhvr>
                                        <p:cTn dur="500" id="7"/>
                                        <p:tgtEl>
                                          <p:spTgt spid="11"/>
                                        </p:tgtEl>
                                      </p:cBhvr>
                                    </p:animEffect>
                                  </p:childTnLst>
                                </p:cTn>
                              </p:par>
                              <p:par>
                                <p:cTn fill="hold" grpId="0" id="8" nodeType="withEffect" presetClass="entr" presetID="5" presetSubtype="10">
                                  <p:stCondLst>
                                    <p:cond delay="0"/>
                                  </p:stCondLst>
                                  <p:childTnLst>
                                    <p:set>
                                      <p:cBhvr>
                                        <p:cTn dur="1" fill="hold" id="9">
                                          <p:stCondLst>
                                            <p:cond delay="0"/>
                                          </p:stCondLst>
                                        </p:cTn>
                                        <p:tgtEl>
                                          <p:spTgt spid="3"/>
                                        </p:tgtEl>
                                        <p:attrNameLst>
                                          <p:attrName>style.visibility</p:attrName>
                                        </p:attrNameLst>
                                      </p:cBhvr>
                                      <p:to>
                                        <p:strVal val="visible"/>
                                      </p:to>
                                    </p:set>
                                    <p:animEffect filter="checkerboard(across)" transition="in">
                                      <p:cBhvr>
                                        <p:cTn dur="500" id="10"/>
                                        <p:tgtEl>
                                          <p:spTgt spid="3"/>
                                        </p:tgtEl>
                                      </p:cBhvr>
                                    </p:animEffect>
                                  </p:childTnLst>
                                </p:cTn>
                              </p:par>
                            </p:childTnLst>
                          </p:cTn>
                        </p:par>
                        <p:par>
                          <p:cTn fill="hold" id="11" nodeType="afterGroup">
                            <p:stCondLst>
                              <p:cond delay="500"/>
                            </p:stCondLst>
                            <p:childTnLst>
                              <p:par>
                                <p:cTn fill="hold" id="12" nodeType="afterEffect" presetClass="entr" presetID="47" presetSubtype="0">
                                  <p:stCondLst>
                                    <p:cond delay="0"/>
                                  </p:stCondLst>
                                  <p:childTnLst>
                                    <p:set>
                                      <p:cBhvr>
                                        <p:cTn dur="1" fill="hold" id="13">
                                          <p:stCondLst>
                                            <p:cond delay="0"/>
                                          </p:stCondLst>
                                        </p:cTn>
                                        <p:tgtEl>
                                          <p:spTgt spid="9"/>
                                        </p:tgtEl>
                                        <p:attrNameLst>
                                          <p:attrName>style.visibility</p:attrName>
                                        </p:attrNameLst>
                                      </p:cBhvr>
                                      <p:to>
                                        <p:strVal val="visible"/>
                                      </p:to>
                                    </p:set>
                                    <p:animEffect filter="fade" transition="in">
                                      <p:cBhvr>
                                        <p:cTn dur="1000" id="14"/>
                                        <p:tgtEl>
                                          <p:spTgt spid="9"/>
                                        </p:tgtEl>
                                      </p:cBhvr>
                                    </p:animEffect>
                                    <p:anim calcmode="lin" valueType="num">
                                      <p:cBhvr>
                                        <p:cTn dur="1000" fill="hold" id="15"/>
                                        <p:tgtEl>
                                          <p:spTgt spid="9"/>
                                        </p:tgtEl>
                                        <p:attrNameLst>
                                          <p:attrName>ppt_x</p:attrName>
                                        </p:attrNameLst>
                                      </p:cBhvr>
                                      <p:tavLst>
                                        <p:tav tm="0">
                                          <p:val>
                                            <p:strVal val="#ppt_x"/>
                                          </p:val>
                                        </p:tav>
                                        <p:tav tm="100000">
                                          <p:val>
                                            <p:strVal val="#ppt_x"/>
                                          </p:val>
                                        </p:tav>
                                      </p:tavLst>
                                    </p:anim>
                                    <p:anim calcmode="lin" valueType="num">
                                      <p:cBhvr>
                                        <p:cTn dur="1000" fill="hold" id="16"/>
                                        <p:tgtEl>
                                          <p:spTgt spid="9"/>
                                        </p:tgtEl>
                                        <p:attrNameLst>
                                          <p:attrName>ppt_y</p:attrName>
                                        </p:attrNameLst>
                                      </p:cBhvr>
                                      <p:tavLst>
                                        <p:tav tm="0">
                                          <p:val>
                                            <p:strVal val="#ppt_y-.1"/>
                                          </p:val>
                                        </p:tav>
                                        <p:tav tm="100000">
                                          <p:val>
                                            <p:strVal val="#ppt_y"/>
                                          </p:val>
                                        </p:tav>
                                      </p:tavLst>
                                    </p:anim>
                                  </p:childTnLst>
                                </p:cTn>
                              </p:par>
                              <p:par>
                                <p:cTn fill="hold" grpId="0" id="17" nodeType="withEffect" presetClass="entr" presetID="47" presetSubtype="0">
                                  <p:stCondLst>
                                    <p:cond delay="0"/>
                                  </p:stCondLst>
                                  <p:childTnLst>
                                    <p:set>
                                      <p:cBhvr>
                                        <p:cTn dur="1" fill="hold" id="18">
                                          <p:stCondLst>
                                            <p:cond delay="0"/>
                                          </p:stCondLst>
                                        </p:cTn>
                                        <p:tgtEl>
                                          <p:spTgt spid="2"/>
                                        </p:tgtEl>
                                        <p:attrNameLst>
                                          <p:attrName>style.visibility</p:attrName>
                                        </p:attrNameLst>
                                      </p:cBhvr>
                                      <p:to>
                                        <p:strVal val="visible"/>
                                      </p:to>
                                    </p:set>
                                    <p:animEffect filter="fade" transition="in">
                                      <p:cBhvr>
                                        <p:cTn dur="1000" id="19"/>
                                        <p:tgtEl>
                                          <p:spTgt spid="2"/>
                                        </p:tgtEl>
                                      </p:cBhvr>
                                    </p:animEffect>
                                    <p:anim calcmode="lin" valueType="num">
                                      <p:cBhvr>
                                        <p:cTn dur="1000" fill="hold" id="20"/>
                                        <p:tgtEl>
                                          <p:spTgt spid="2"/>
                                        </p:tgtEl>
                                        <p:attrNameLst>
                                          <p:attrName>ppt_x</p:attrName>
                                        </p:attrNameLst>
                                      </p:cBhvr>
                                      <p:tavLst>
                                        <p:tav tm="0">
                                          <p:val>
                                            <p:strVal val="#ppt_x"/>
                                          </p:val>
                                        </p:tav>
                                        <p:tav tm="100000">
                                          <p:val>
                                            <p:strVal val="#ppt_x"/>
                                          </p:val>
                                        </p:tav>
                                      </p:tavLst>
                                    </p:anim>
                                    <p:anim calcmode="lin" valueType="num">
                                      <p:cBhvr>
                                        <p:cTn dur="1000" fill="hold" id="21"/>
                                        <p:tgtEl>
                                          <p:spTgt spid="2"/>
                                        </p:tgtEl>
                                        <p:attrNameLst>
                                          <p:attrName>ppt_y</p:attrName>
                                        </p:attrNameLst>
                                      </p:cBhvr>
                                      <p:tavLst>
                                        <p:tav tm="0">
                                          <p:val>
                                            <p:strVal val="#ppt_y-.1"/>
                                          </p:val>
                                        </p:tav>
                                        <p:tav tm="100000">
                                          <p:val>
                                            <p:strVal val="#ppt_y"/>
                                          </p:val>
                                        </p:tav>
                                      </p:tavLst>
                                    </p:anim>
                                  </p:childTnLst>
                                </p:cTn>
                              </p:par>
                              <p:par>
                                <p:cTn fill="hold" grpId="0" id="22" nodeType="withEffect" presetClass="entr" presetID="47" presetSubtype="0">
                                  <p:stCondLst>
                                    <p:cond delay="0"/>
                                  </p:stCondLst>
                                  <p:childTnLst>
                                    <p:set>
                                      <p:cBhvr>
                                        <p:cTn dur="1" fill="hold" id="23">
                                          <p:stCondLst>
                                            <p:cond delay="0"/>
                                          </p:stCondLst>
                                        </p:cTn>
                                        <p:tgtEl>
                                          <p:spTgt spid="13"/>
                                        </p:tgtEl>
                                        <p:attrNameLst>
                                          <p:attrName>style.visibility</p:attrName>
                                        </p:attrNameLst>
                                      </p:cBhvr>
                                      <p:to>
                                        <p:strVal val="visible"/>
                                      </p:to>
                                    </p:set>
                                    <p:animEffect filter="fade" transition="in">
                                      <p:cBhvr>
                                        <p:cTn dur="1000" id="24"/>
                                        <p:tgtEl>
                                          <p:spTgt spid="13"/>
                                        </p:tgtEl>
                                      </p:cBhvr>
                                    </p:animEffect>
                                    <p:anim calcmode="lin" valueType="num">
                                      <p:cBhvr>
                                        <p:cTn dur="1000" fill="hold" id="25"/>
                                        <p:tgtEl>
                                          <p:spTgt spid="13"/>
                                        </p:tgtEl>
                                        <p:attrNameLst>
                                          <p:attrName>ppt_x</p:attrName>
                                        </p:attrNameLst>
                                      </p:cBhvr>
                                      <p:tavLst>
                                        <p:tav tm="0">
                                          <p:val>
                                            <p:strVal val="#ppt_x"/>
                                          </p:val>
                                        </p:tav>
                                        <p:tav tm="100000">
                                          <p:val>
                                            <p:strVal val="#ppt_x"/>
                                          </p:val>
                                        </p:tav>
                                      </p:tavLst>
                                    </p:anim>
                                    <p:anim calcmode="lin" valueType="num">
                                      <p:cBhvr>
                                        <p:cTn dur="1000" fill="hold" id="26"/>
                                        <p:tgtEl>
                                          <p:spTgt spid="13"/>
                                        </p:tgtEl>
                                        <p:attrNameLst>
                                          <p:attrName>ppt_y</p:attrName>
                                        </p:attrNameLst>
                                      </p:cBhvr>
                                      <p:tavLst>
                                        <p:tav tm="0">
                                          <p:val>
                                            <p:strVal val="#ppt_y-.1"/>
                                          </p:val>
                                        </p:tav>
                                        <p:tav tm="100000">
                                          <p:val>
                                            <p:strVal val="#ppt_y"/>
                                          </p:val>
                                        </p:tav>
                                      </p:tavLst>
                                    </p:anim>
                                  </p:childTnLst>
                                </p:cTn>
                              </p:par>
                              <p:par>
                                <p:cTn fill="hold" grpId="0" id="27" nodeType="withEffect" presetClass="entr" presetID="47" presetSubtype="0">
                                  <p:stCondLst>
                                    <p:cond delay="0"/>
                                  </p:stCondLst>
                                  <p:childTnLst>
                                    <p:set>
                                      <p:cBhvr>
                                        <p:cTn dur="1" fill="hold" id="28">
                                          <p:stCondLst>
                                            <p:cond delay="0"/>
                                          </p:stCondLst>
                                        </p:cTn>
                                        <p:tgtEl>
                                          <p:spTgt spid="14"/>
                                        </p:tgtEl>
                                        <p:attrNameLst>
                                          <p:attrName>style.visibility</p:attrName>
                                        </p:attrNameLst>
                                      </p:cBhvr>
                                      <p:to>
                                        <p:strVal val="visible"/>
                                      </p:to>
                                    </p:set>
                                    <p:animEffect filter="fade" transition="in">
                                      <p:cBhvr>
                                        <p:cTn dur="1000" id="29"/>
                                        <p:tgtEl>
                                          <p:spTgt spid="14"/>
                                        </p:tgtEl>
                                      </p:cBhvr>
                                    </p:animEffect>
                                    <p:anim calcmode="lin" valueType="num">
                                      <p:cBhvr>
                                        <p:cTn dur="1000" fill="hold" id="30"/>
                                        <p:tgtEl>
                                          <p:spTgt spid="14"/>
                                        </p:tgtEl>
                                        <p:attrNameLst>
                                          <p:attrName>ppt_x</p:attrName>
                                        </p:attrNameLst>
                                      </p:cBhvr>
                                      <p:tavLst>
                                        <p:tav tm="0">
                                          <p:val>
                                            <p:strVal val="#ppt_x"/>
                                          </p:val>
                                        </p:tav>
                                        <p:tav tm="100000">
                                          <p:val>
                                            <p:strVal val="#ppt_x"/>
                                          </p:val>
                                        </p:tav>
                                      </p:tavLst>
                                    </p:anim>
                                    <p:anim calcmode="lin" valueType="num">
                                      <p:cBhvr>
                                        <p:cTn dur="1000" fill="hold" id="31"/>
                                        <p:tgtEl>
                                          <p:spTgt spid="14"/>
                                        </p:tgtEl>
                                        <p:attrNameLst>
                                          <p:attrName>ppt_y</p:attrName>
                                        </p:attrNameLst>
                                      </p:cBhvr>
                                      <p:tavLst>
                                        <p:tav tm="0">
                                          <p:val>
                                            <p:strVal val="#ppt_y-.1"/>
                                          </p:val>
                                        </p:tav>
                                        <p:tav tm="100000">
                                          <p:val>
                                            <p:strVal val="#ppt_y"/>
                                          </p:val>
                                        </p:tav>
                                      </p:tavLst>
                                    </p:anim>
                                  </p:childTnLst>
                                </p:cTn>
                              </p:par>
                              <p:par>
                                <p:cTn fill="hold" grpId="0" id="32" nodeType="withEffect" presetClass="entr" presetID="47" presetSubtype="0">
                                  <p:stCondLst>
                                    <p:cond delay="0"/>
                                  </p:stCondLst>
                                  <p:childTnLst>
                                    <p:set>
                                      <p:cBhvr>
                                        <p:cTn dur="1" fill="hold" id="33">
                                          <p:stCondLst>
                                            <p:cond delay="0"/>
                                          </p:stCondLst>
                                        </p:cTn>
                                        <p:tgtEl>
                                          <p:spTgt spid="15"/>
                                        </p:tgtEl>
                                        <p:attrNameLst>
                                          <p:attrName>style.visibility</p:attrName>
                                        </p:attrNameLst>
                                      </p:cBhvr>
                                      <p:to>
                                        <p:strVal val="visible"/>
                                      </p:to>
                                    </p:set>
                                    <p:animEffect filter="fade" transition="in">
                                      <p:cBhvr>
                                        <p:cTn dur="1000" id="34"/>
                                        <p:tgtEl>
                                          <p:spTgt spid="15"/>
                                        </p:tgtEl>
                                      </p:cBhvr>
                                    </p:animEffect>
                                    <p:anim calcmode="lin" valueType="num">
                                      <p:cBhvr>
                                        <p:cTn dur="1000" fill="hold" id="35"/>
                                        <p:tgtEl>
                                          <p:spTgt spid="15"/>
                                        </p:tgtEl>
                                        <p:attrNameLst>
                                          <p:attrName>ppt_x</p:attrName>
                                        </p:attrNameLst>
                                      </p:cBhvr>
                                      <p:tavLst>
                                        <p:tav tm="0">
                                          <p:val>
                                            <p:strVal val="#ppt_x"/>
                                          </p:val>
                                        </p:tav>
                                        <p:tav tm="100000">
                                          <p:val>
                                            <p:strVal val="#ppt_x"/>
                                          </p:val>
                                        </p:tav>
                                      </p:tavLst>
                                    </p:anim>
                                    <p:anim calcmode="lin" valueType="num">
                                      <p:cBhvr>
                                        <p:cTn dur="1000" fill="hold" id="36"/>
                                        <p:tgtEl>
                                          <p:spTgt spid="15"/>
                                        </p:tgtEl>
                                        <p:attrNameLst>
                                          <p:attrName>ppt_y</p:attrName>
                                        </p:attrNameLst>
                                      </p:cBhvr>
                                      <p:tavLst>
                                        <p:tav tm="0">
                                          <p:val>
                                            <p:strVal val="#ppt_y-.1"/>
                                          </p:val>
                                        </p:tav>
                                        <p:tav tm="100000">
                                          <p:val>
                                            <p:strVal val="#ppt_y"/>
                                          </p:val>
                                        </p:tav>
                                      </p:tavLst>
                                    </p:anim>
                                  </p:childTnLst>
                                </p:cTn>
                              </p:par>
                              <p:par>
                                <p:cTn fill="hold" grpId="0" id="37" nodeType="withEffect" presetClass="entr" presetID="47" presetSubtype="0">
                                  <p:stCondLst>
                                    <p:cond delay="0"/>
                                  </p:stCondLst>
                                  <p:childTnLst>
                                    <p:set>
                                      <p:cBhvr>
                                        <p:cTn dur="1" fill="hold" id="38">
                                          <p:stCondLst>
                                            <p:cond delay="0"/>
                                          </p:stCondLst>
                                        </p:cTn>
                                        <p:tgtEl>
                                          <p:spTgt spid="16"/>
                                        </p:tgtEl>
                                        <p:attrNameLst>
                                          <p:attrName>style.visibility</p:attrName>
                                        </p:attrNameLst>
                                      </p:cBhvr>
                                      <p:to>
                                        <p:strVal val="visible"/>
                                      </p:to>
                                    </p:set>
                                    <p:animEffect filter="fade" transition="in">
                                      <p:cBhvr>
                                        <p:cTn dur="1000" id="39"/>
                                        <p:tgtEl>
                                          <p:spTgt spid="16"/>
                                        </p:tgtEl>
                                      </p:cBhvr>
                                    </p:animEffect>
                                    <p:anim calcmode="lin" valueType="num">
                                      <p:cBhvr>
                                        <p:cTn dur="1000" fill="hold" id="40"/>
                                        <p:tgtEl>
                                          <p:spTgt spid="16"/>
                                        </p:tgtEl>
                                        <p:attrNameLst>
                                          <p:attrName>ppt_x</p:attrName>
                                        </p:attrNameLst>
                                      </p:cBhvr>
                                      <p:tavLst>
                                        <p:tav tm="0">
                                          <p:val>
                                            <p:strVal val="#ppt_x"/>
                                          </p:val>
                                        </p:tav>
                                        <p:tav tm="100000">
                                          <p:val>
                                            <p:strVal val="#ppt_x"/>
                                          </p:val>
                                        </p:tav>
                                      </p:tavLst>
                                    </p:anim>
                                    <p:anim calcmode="lin" valueType="num">
                                      <p:cBhvr>
                                        <p:cTn dur="1000" fill="hold" id="41"/>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3"/>
      <p:bldP grpId="0" spid="14"/>
      <p:bldP grpId="0" spid="15"/>
      <p:bldP grpId="0" spid="1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819150" y="304165"/>
            <a:ext cx="803910" cy="946785"/>
            <a:chOff x="7448" y="3202"/>
            <a:chExt cx="2827" cy="3146"/>
          </a:xfrm>
        </p:grpSpPr>
        <p:cxnSp>
          <p:nvCxnSpPr>
            <p:cNvPr id="5" name="直接连接符 4"/>
            <p:cNvCxnSpPr/>
            <p:nvPr/>
          </p:nvCxnSpPr>
          <p:spPr>
            <a:xfrm flipH="1">
              <a:off x="7448" y="3324"/>
              <a:ext cx="2721" cy="3025"/>
            </a:xfrm>
            <a:prstGeom prst="line">
              <a:avLst/>
            </a:prstGeom>
            <a:ln>
              <a:gradFill>
                <a:gsLst>
                  <a:gs pos="0">
                    <a:schemeClr val="bg1"/>
                  </a:gs>
                  <a:gs pos="74000">
                    <a:schemeClr val="bg1">
                      <a:lumMod val="65000"/>
                    </a:schemeClr>
                  </a:gs>
                </a:gsLst>
                <a:lin ang="15720000" scaled="1"/>
              </a:gra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0077" y="3202"/>
              <a:ext cx="198" cy="2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sp>
        <p:nvSpPr>
          <p:cNvPr id="4" name="文本框 3"/>
          <p:cNvSpPr txBox="1"/>
          <p:nvPr/>
        </p:nvSpPr>
        <p:spPr>
          <a:xfrm>
            <a:off x="367030" y="340995"/>
            <a:ext cx="944880" cy="457200"/>
          </a:xfrm>
          <a:prstGeom prst="rect">
            <a:avLst/>
          </a:prstGeom>
          <a:noFill/>
        </p:spPr>
        <p:txBody>
          <a:bodyPr anchor="t" rtlCol="0" wrap="none">
            <a:spAutoFit/>
          </a:bodyPr>
          <a:lstStyle/>
          <a:p>
            <a:pPr algn="ctr"/>
            <a:r>
              <a:rPr lang="en-US" sz="2400">
                <a:solidFill>
                  <a:schemeClr val="tx1">
                    <a:lumMod val="50000"/>
                    <a:lumOff val="50000"/>
                  </a:schemeClr>
                </a:solidFill>
                <a:latin charset="-122" panose="02010609060101010101" typeface="仿宋"/>
                <a:ea charset="-122" panose="02010609060101010101" typeface="仿宋"/>
                <a:cs charset="-122" panose="02010609060101010101" typeface="仿宋"/>
                <a:sym typeface="+mn-lt"/>
              </a:rPr>
              <a:t>three</a:t>
            </a:r>
          </a:p>
        </p:txBody>
      </p:sp>
      <p:sp>
        <p:nvSpPr>
          <p:cNvPr id="7" name="任意多边形 18"/>
          <p:cNvSpPr/>
          <p:nvPr/>
        </p:nvSpPr>
        <p:spPr>
          <a:xfrm>
            <a:off x="1738453" y="304127"/>
            <a:ext cx="441925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algn="dist" defTabSz="711200" lvl="1" marL="0">
              <a:lnSpc>
                <a:spcPct val="90000"/>
              </a:lnSpc>
              <a:spcBef>
                <a:spcPct val="0"/>
              </a:spcBef>
              <a:spcAft>
                <a:spcPct val="15000"/>
              </a:spcAft>
            </a:pPr>
            <a:r>
              <a:rPr altLang="en-US" b="1" lang="zh-CN" sz="2400">
                <a:solidFill>
                  <a:schemeClr val="tx1">
                    <a:lumMod val="50000"/>
                    <a:lumOff val="50000"/>
                  </a:schemeClr>
                </a:solidFill>
                <a:latin charset="-122" panose="02010609060101010101" typeface="仿宋"/>
                <a:ea charset="-122" panose="02010609060101010101" typeface="仿宋"/>
                <a:cs typeface="+mn-ea"/>
                <a:sym typeface="+mn-lt"/>
              </a:rPr>
              <a:t>存在的不足与改进</a:t>
            </a:r>
          </a:p>
        </p:txBody>
      </p:sp>
      <p:cxnSp>
        <p:nvCxnSpPr>
          <p:cNvPr id="6" name="直接连接符 5"/>
          <p:cNvCxnSpPr/>
          <p:nvPr/>
        </p:nvCxnSpPr>
        <p:spPr>
          <a:xfrm flipH="1">
            <a:off x="5324475" y="6370955"/>
            <a:ext cx="6680835" cy="19685"/>
          </a:xfrm>
          <a:prstGeom prst="line">
            <a:avLst/>
          </a:prstGeom>
          <a:ln w="57150">
            <a:gradFill>
              <a:gsLst>
                <a:gs pos="0">
                  <a:schemeClr val="bg1">
                    <a:alpha val="10000"/>
                  </a:schemeClr>
                </a:gs>
                <a:gs pos="90000">
                  <a:schemeClr val="bg1">
                    <a:lumMod val="65000"/>
                    <a:alpha val="44000"/>
                  </a:schemeClr>
                </a:gs>
              </a:gsLst>
              <a:lin ang="9420000" scaled="1"/>
            </a:gra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4054162" y="2414666"/>
            <a:ext cx="434715" cy="434715"/>
            <a:chOff x="3904937" y="2870616"/>
            <a:chExt cx="434715" cy="434715"/>
          </a:xfrm>
        </p:grpSpPr>
        <p:sp>
          <p:nvSpPr>
            <p:cNvPr id="3" name="椭圆 2"/>
            <p:cNvSpPr/>
            <p:nvPr/>
          </p:nvSpPr>
          <p:spPr>
            <a:xfrm>
              <a:off x="3904937" y="2870616"/>
              <a:ext cx="434715" cy="43471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sp>
          <p:nvSpPr>
            <p:cNvPr id="18" name="等腰三角形 17"/>
            <p:cNvSpPr/>
            <p:nvPr/>
          </p:nvSpPr>
          <p:spPr>
            <a:xfrm rot="5400000">
              <a:off x="4024858" y="2994285"/>
              <a:ext cx="217357" cy="18737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grpSp>
        <p:nvGrpSpPr>
          <p:cNvPr id="19" name="组合 18"/>
          <p:cNvGrpSpPr/>
          <p:nvPr/>
        </p:nvGrpSpPr>
        <p:grpSpPr>
          <a:xfrm>
            <a:off x="7831683" y="2414666"/>
            <a:ext cx="434715" cy="434715"/>
            <a:chOff x="3904937" y="2870616"/>
            <a:chExt cx="434715" cy="434715"/>
          </a:xfrm>
        </p:grpSpPr>
        <p:sp>
          <p:nvSpPr>
            <p:cNvPr id="20" name="椭圆 19"/>
            <p:cNvSpPr/>
            <p:nvPr/>
          </p:nvSpPr>
          <p:spPr>
            <a:xfrm>
              <a:off x="3904937" y="2870616"/>
              <a:ext cx="434715" cy="43471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sp>
          <p:nvSpPr>
            <p:cNvPr id="21" name="等腰三角形 20"/>
            <p:cNvSpPr/>
            <p:nvPr/>
          </p:nvSpPr>
          <p:spPr>
            <a:xfrm rot="5400000">
              <a:off x="4024858" y="2994285"/>
              <a:ext cx="217357" cy="18737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grpSp>
        <p:nvGrpSpPr>
          <p:cNvPr id="22" name="组合 21"/>
          <p:cNvGrpSpPr/>
          <p:nvPr/>
        </p:nvGrpSpPr>
        <p:grpSpPr>
          <a:xfrm>
            <a:off x="5080988" y="1552731"/>
            <a:ext cx="2158584" cy="2158584"/>
            <a:chOff x="4931763" y="1933731"/>
            <a:chExt cx="2158584" cy="2158584"/>
          </a:xfrm>
        </p:grpSpPr>
        <p:sp>
          <p:nvSpPr>
            <p:cNvPr id="23" name="椭圆 22"/>
            <p:cNvSpPr/>
            <p:nvPr/>
          </p:nvSpPr>
          <p:spPr>
            <a:xfrm>
              <a:off x="5006714" y="2008682"/>
              <a:ext cx="2008682" cy="200868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sp>
          <p:nvSpPr>
            <p:cNvPr id="24" name="椭圆 23"/>
            <p:cNvSpPr/>
            <p:nvPr/>
          </p:nvSpPr>
          <p:spPr>
            <a:xfrm>
              <a:off x="4931763" y="1933731"/>
              <a:ext cx="2158584" cy="215858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nvGrpSpPr>
            <p:cNvPr id="25" name="Group 126"/>
            <p:cNvGrpSpPr/>
            <p:nvPr/>
          </p:nvGrpSpPr>
          <p:grpSpPr>
            <a:xfrm>
              <a:off x="5693260" y="2666143"/>
              <a:ext cx="635590" cy="693760"/>
              <a:chOff x="1985963" y="2894013"/>
              <a:chExt cx="468313" cy="511175"/>
            </a:xfrm>
            <a:solidFill>
              <a:schemeClr val="bg1"/>
            </a:solidFill>
          </p:grpSpPr>
          <p:sp>
            <p:nvSpPr>
              <p:cNvPr id="26" name="Freeform 91"/>
              <p:cNvSpPr>
                <a:spLocks noEditPoints="1"/>
              </p:cNvSpPr>
              <p:nvPr/>
            </p:nvSpPr>
            <p:spPr bwMode="auto">
              <a:xfrm>
                <a:off x="1985963" y="3041650"/>
                <a:ext cx="468313" cy="295275"/>
              </a:xfrm>
              <a:custGeom>
                <a:gdLst>
                  <a:gd fmla="*/ 188 w 221" name="T0"/>
                  <a:gd fmla="*/ 11 h 139" name="T1"/>
                  <a:gd fmla="*/ 182 w 221" name="T2"/>
                  <a:gd fmla="*/ 11 h 139" name="T3"/>
                  <a:gd fmla="*/ 180 w 221" name="T4"/>
                  <a:gd fmla="*/ 10 h 139" name="T5"/>
                  <a:gd fmla="*/ 180 w 221" name="T6"/>
                  <a:gd fmla="*/ 5 h 139" name="T7"/>
                  <a:gd fmla="*/ 175 w 221" name="T8"/>
                  <a:gd fmla="*/ 0 h 139" name="T9"/>
                  <a:gd fmla="*/ 2 w 221" name="T10"/>
                  <a:gd fmla="*/ 0 h 139" name="T11"/>
                  <a:gd fmla="*/ 0 w 221" name="T12"/>
                  <a:gd fmla="*/ 3 h 139" name="T13"/>
                  <a:gd fmla="*/ 0 w 221" name="T14"/>
                  <a:gd fmla="*/ 64 h 139" name="T15"/>
                  <a:gd fmla="*/ 74 w 221" name="T16"/>
                  <a:gd fmla="*/ 139 h 139" name="T17"/>
                  <a:gd fmla="*/ 105 w 221" name="T18"/>
                  <a:gd fmla="*/ 139 h 139" name="T19"/>
                  <a:gd fmla="*/ 175 w 221" name="T20"/>
                  <a:gd fmla="*/ 91 h 139" name="T21"/>
                  <a:gd fmla="*/ 178 w 221" name="T22"/>
                  <a:gd fmla="*/ 90 h 139" name="T23"/>
                  <a:gd fmla="*/ 188 w 221" name="T24"/>
                  <a:gd fmla="*/ 91 h 139" name="T25"/>
                  <a:gd fmla="*/ 221 w 221" name="T26"/>
                  <a:gd fmla="*/ 58 h 139" name="T27"/>
                  <a:gd fmla="*/ 221 w 221" name="T28"/>
                  <a:gd fmla="*/ 44 h 139" name="T29"/>
                  <a:gd fmla="*/ 188 w 221" name="T30"/>
                  <a:gd fmla="*/ 11 h 139" name="T31"/>
                  <a:gd fmla="*/ 207 w 221" name="T32"/>
                  <a:gd fmla="*/ 58 h 139" name="T33"/>
                  <a:gd fmla="*/ 188 w 221" name="T34"/>
                  <a:gd fmla="*/ 77 h 139" name="T35"/>
                  <a:gd fmla="*/ 182 w 221" name="T36"/>
                  <a:gd fmla="*/ 76 h 139" name="T37"/>
                  <a:gd fmla="*/ 179 w 221" name="T38"/>
                  <a:gd fmla="*/ 73 h 139" name="T39"/>
                  <a:gd fmla="*/ 180 w 221" name="T40"/>
                  <a:gd fmla="*/ 64 h 139" name="T41"/>
                  <a:gd fmla="*/ 180 w 221" name="T42"/>
                  <a:gd fmla="*/ 28 h 139" name="T43"/>
                  <a:gd fmla="*/ 182 w 221" name="T44"/>
                  <a:gd fmla="*/ 26 h 139" name="T45"/>
                  <a:gd fmla="*/ 188 w 221" name="T46"/>
                  <a:gd fmla="*/ 25 h 139" name="T47"/>
                  <a:gd fmla="*/ 207 w 221" name="T48"/>
                  <a:gd fmla="*/ 44 h 139" name="T49"/>
                  <a:gd fmla="*/ 207 w 221" name="T50"/>
                  <a:gd fmla="*/ 58 h 13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39" w="221">
                    <a:moveTo>
                      <a:pt x="188" y="11"/>
                    </a:moveTo>
                    <a:cubicBezTo>
                      <a:pt x="186" y="11"/>
                      <a:pt x="184" y="11"/>
                      <a:pt x="182" y="11"/>
                    </a:cubicBezTo>
                    <a:cubicBezTo>
                      <a:pt x="182" y="11"/>
                      <a:pt x="180" y="12"/>
                      <a:pt x="180" y="10"/>
                    </a:cubicBezTo>
                    <a:cubicBezTo>
                      <a:pt x="180" y="5"/>
                      <a:pt x="180" y="5"/>
                      <a:pt x="180" y="5"/>
                    </a:cubicBezTo>
                    <a:cubicBezTo>
                      <a:pt x="180" y="5"/>
                      <a:pt x="180" y="0"/>
                      <a:pt x="175" y="0"/>
                    </a:cubicBezTo>
                    <a:cubicBezTo>
                      <a:pt x="132" y="0"/>
                      <a:pt x="47" y="0"/>
                      <a:pt x="2" y="0"/>
                    </a:cubicBezTo>
                    <a:cubicBezTo>
                      <a:pt x="0" y="0"/>
                      <a:pt x="0" y="3"/>
                      <a:pt x="0" y="3"/>
                    </a:cubicBezTo>
                    <a:cubicBezTo>
                      <a:pt x="0" y="64"/>
                      <a:pt x="0" y="64"/>
                      <a:pt x="0" y="64"/>
                    </a:cubicBezTo>
                    <a:cubicBezTo>
                      <a:pt x="0" y="105"/>
                      <a:pt x="33" y="139"/>
                      <a:pt x="74" y="139"/>
                    </a:cubicBezTo>
                    <a:cubicBezTo>
                      <a:pt x="105" y="139"/>
                      <a:pt x="105" y="139"/>
                      <a:pt x="105" y="139"/>
                    </a:cubicBezTo>
                    <a:cubicBezTo>
                      <a:pt x="138" y="139"/>
                      <a:pt x="165" y="120"/>
                      <a:pt x="175" y="91"/>
                    </a:cubicBezTo>
                    <a:cubicBezTo>
                      <a:pt x="176" y="89"/>
                      <a:pt x="178" y="90"/>
                      <a:pt x="178" y="90"/>
                    </a:cubicBezTo>
                    <a:cubicBezTo>
                      <a:pt x="181" y="91"/>
                      <a:pt x="185" y="91"/>
                      <a:pt x="188" y="91"/>
                    </a:cubicBezTo>
                    <a:cubicBezTo>
                      <a:pt x="206" y="91"/>
                      <a:pt x="221" y="76"/>
                      <a:pt x="221" y="58"/>
                    </a:cubicBezTo>
                    <a:cubicBezTo>
                      <a:pt x="221" y="44"/>
                      <a:pt x="221" y="44"/>
                      <a:pt x="221" y="44"/>
                    </a:cubicBezTo>
                    <a:cubicBezTo>
                      <a:pt x="221" y="26"/>
                      <a:pt x="206" y="11"/>
                      <a:pt x="188" y="11"/>
                    </a:cubicBezTo>
                    <a:close/>
                    <a:moveTo>
                      <a:pt x="207" y="58"/>
                    </a:moveTo>
                    <a:cubicBezTo>
                      <a:pt x="207" y="69"/>
                      <a:pt x="198" y="77"/>
                      <a:pt x="188" y="77"/>
                    </a:cubicBezTo>
                    <a:cubicBezTo>
                      <a:pt x="186" y="77"/>
                      <a:pt x="184" y="77"/>
                      <a:pt x="182" y="76"/>
                    </a:cubicBezTo>
                    <a:cubicBezTo>
                      <a:pt x="181" y="76"/>
                      <a:pt x="179" y="76"/>
                      <a:pt x="179" y="73"/>
                    </a:cubicBezTo>
                    <a:cubicBezTo>
                      <a:pt x="180" y="70"/>
                      <a:pt x="180" y="68"/>
                      <a:pt x="180" y="64"/>
                    </a:cubicBezTo>
                    <a:cubicBezTo>
                      <a:pt x="180" y="28"/>
                      <a:pt x="180" y="28"/>
                      <a:pt x="180" y="28"/>
                    </a:cubicBezTo>
                    <a:cubicBezTo>
                      <a:pt x="180" y="26"/>
                      <a:pt x="181" y="26"/>
                      <a:pt x="182" y="26"/>
                    </a:cubicBezTo>
                    <a:cubicBezTo>
                      <a:pt x="184" y="25"/>
                      <a:pt x="186" y="25"/>
                      <a:pt x="188" y="25"/>
                    </a:cubicBezTo>
                    <a:cubicBezTo>
                      <a:pt x="198" y="25"/>
                      <a:pt x="207" y="33"/>
                      <a:pt x="207" y="44"/>
                    </a:cubicBezTo>
                    <a:lnTo>
                      <a:pt x="207" y="58"/>
                    </a:lnTo>
                    <a:close/>
                  </a:path>
                </a:pathLst>
              </a:custGeom>
              <a:grp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AU">
                  <a:solidFill>
                    <a:schemeClr val="tx1">
                      <a:lumMod val="50000"/>
                      <a:lumOff val="50000"/>
                    </a:schemeClr>
                  </a:solidFill>
                  <a:ea charset="-122" panose="02010609060101010101" typeface="仿宋"/>
                  <a:cs charset="-122" panose="02010609060101010101" typeface="仿宋"/>
                </a:endParaRPr>
              </a:p>
            </p:txBody>
          </p:sp>
          <p:sp>
            <p:nvSpPr>
              <p:cNvPr id="27" name="Freeform 92"/>
              <p:cNvSpPr/>
              <p:nvPr/>
            </p:nvSpPr>
            <p:spPr bwMode="auto">
              <a:xfrm>
                <a:off x="2005013" y="3357563"/>
                <a:ext cx="354013" cy="47625"/>
              </a:xfrm>
              <a:custGeom>
                <a:gdLst>
                  <a:gd fmla="*/ 167 w 167" name="T0"/>
                  <a:gd fmla="*/ 17 h 22" name="T1"/>
                  <a:gd fmla="*/ 162 w 167" name="T2"/>
                  <a:gd fmla="*/ 22 h 22" name="T3"/>
                  <a:gd fmla="*/ 5 w 167" name="T4"/>
                  <a:gd fmla="*/ 22 h 22" name="T5"/>
                  <a:gd fmla="*/ 0 w 167" name="T6"/>
                  <a:gd fmla="*/ 17 h 22" name="T7"/>
                  <a:gd fmla="*/ 0 w 167" name="T8"/>
                  <a:gd fmla="*/ 5 h 22" name="T9"/>
                  <a:gd fmla="*/ 5 w 167" name="T10"/>
                  <a:gd fmla="*/ 0 h 22" name="T11"/>
                  <a:gd fmla="*/ 162 w 167" name="T12"/>
                  <a:gd fmla="*/ 0 h 22" name="T13"/>
                  <a:gd fmla="*/ 167 w 167" name="T14"/>
                  <a:gd fmla="*/ 5 h 22" name="T15"/>
                  <a:gd fmla="*/ 167 w 167" name="T16"/>
                  <a:gd fmla="*/ 17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67">
                    <a:moveTo>
                      <a:pt x="167" y="17"/>
                    </a:moveTo>
                    <a:cubicBezTo>
                      <a:pt x="167" y="19"/>
                      <a:pt x="165" y="22"/>
                      <a:pt x="162" y="22"/>
                    </a:cubicBezTo>
                    <a:cubicBezTo>
                      <a:pt x="5" y="22"/>
                      <a:pt x="5" y="22"/>
                      <a:pt x="5" y="22"/>
                    </a:cubicBezTo>
                    <a:cubicBezTo>
                      <a:pt x="2" y="22"/>
                      <a:pt x="0" y="19"/>
                      <a:pt x="0" y="17"/>
                    </a:cubicBezTo>
                    <a:cubicBezTo>
                      <a:pt x="0" y="5"/>
                      <a:pt x="0" y="5"/>
                      <a:pt x="0" y="5"/>
                    </a:cubicBezTo>
                    <a:cubicBezTo>
                      <a:pt x="0" y="2"/>
                      <a:pt x="2" y="0"/>
                      <a:pt x="5" y="0"/>
                    </a:cubicBezTo>
                    <a:cubicBezTo>
                      <a:pt x="162" y="0"/>
                      <a:pt x="162" y="0"/>
                      <a:pt x="162" y="0"/>
                    </a:cubicBezTo>
                    <a:cubicBezTo>
                      <a:pt x="165" y="0"/>
                      <a:pt x="167" y="2"/>
                      <a:pt x="167" y="5"/>
                    </a:cubicBezTo>
                    <a:cubicBezTo>
                      <a:pt x="167" y="17"/>
                      <a:pt x="167" y="17"/>
                      <a:pt x="167" y="17"/>
                    </a:cubicBezTo>
                    <a:close/>
                  </a:path>
                </a:pathLst>
              </a:custGeom>
              <a:grp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AU">
                  <a:solidFill>
                    <a:schemeClr val="tx1">
                      <a:lumMod val="50000"/>
                      <a:lumOff val="50000"/>
                    </a:schemeClr>
                  </a:solidFill>
                  <a:ea charset="-122" panose="02010609060101010101" typeface="仿宋"/>
                  <a:cs charset="-122" panose="02010609060101010101" typeface="仿宋"/>
                </a:endParaRPr>
              </a:p>
            </p:txBody>
          </p:sp>
          <p:sp>
            <p:nvSpPr>
              <p:cNvPr id="28" name="Freeform 93"/>
              <p:cNvSpPr/>
              <p:nvPr/>
            </p:nvSpPr>
            <p:spPr bwMode="auto">
              <a:xfrm>
                <a:off x="2103438" y="2906713"/>
                <a:ext cx="57150" cy="109538"/>
              </a:xfrm>
              <a:custGeom>
                <a:gdLst>
                  <a:gd fmla="*/ 9 w 27" name="T0"/>
                  <a:gd fmla="*/ 52 h 52" name="T1"/>
                  <a:gd fmla="*/ 6 w 27" name="T2"/>
                  <a:gd fmla="*/ 52 h 52" name="T3"/>
                  <a:gd fmla="*/ 1 w 27" name="T4"/>
                  <a:gd fmla="*/ 44 h 52" name="T5"/>
                  <a:gd fmla="*/ 10 w 27" name="T6"/>
                  <a:gd fmla="*/ 34 h 52" name="T7"/>
                  <a:gd fmla="*/ 16 w 27" name="T8"/>
                  <a:gd fmla="*/ 29 h 52" name="T9"/>
                  <a:gd fmla="*/ 16 w 27" name="T10"/>
                  <a:gd fmla="*/ 29 h 52" name="T11"/>
                  <a:gd fmla="*/ 9 w 27" name="T12"/>
                  <a:gd fmla="*/ 20 h 52" name="T13"/>
                  <a:gd fmla="*/ 0 w 27" name="T14"/>
                  <a:gd fmla="*/ 9 h 52" name="T15"/>
                  <a:gd fmla="*/ 5 w 27" name="T16"/>
                  <a:gd fmla="*/ 1 h 52" name="T17"/>
                  <a:gd fmla="*/ 12 w 27" name="T18"/>
                  <a:gd fmla="*/ 2 h 52" name="T19"/>
                  <a:gd fmla="*/ 11 w 27" name="T20"/>
                  <a:gd fmla="*/ 7 h 52" name="T21"/>
                  <a:gd fmla="*/ 9 w 27" name="T22"/>
                  <a:gd fmla="*/ 9 h 52" name="T23"/>
                  <a:gd fmla="*/ 15 w 27" name="T24"/>
                  <a:gd fmla="*/ 15 h 52" name="T25"/>
                  <a:gd fmla="*/ 25 w 27" name="T26"/>
                  <a:gd fmla="*/ 31 h 52" name="T27"/>
                  <a:gd fmla="*/ 16 w 27" name="T28"/>
                  <a:gd fmla="*/ 40 h 52" name="T29"/>
                  <a:gd fmla="*/ 10 w 27" name="T30"/>
                  <a:gd fmla="*/ 44 h 52" name="T31"/>
                  <a:gd fmla="*/ 12 w 27" name="T32"/>
                  <a:gd fmla="*/ 46 h 52" name="T33"/>
                  <a:gd fmla="*/ 13 w 27" name="T34"/>
                  <a:gd fmla="*/ 51 h 52" name="T35"/>
                  <a:gd fmla="*/ 9 w 27" name="T36"/>
                  <a:gd fmla="*/ 52 h 5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2" w="27">
                    <a:moveTo>
                      <a:pt x="9" y="52"/>
                    </a:moveTo>
                    <a:cubicBezTo>
                      <a:pt x="8" y="52"/>
                      <a:pt x="7" y="52"/>
                      <a:pt x="6" y="52"/>
                    </a:cubicBezTo>
                    <a:cubicBezTo>
                      <a:pt x="3" y="49"/>
                      <a:pt x="1" y="47"/>
                      <a:pt x="1" y="44"/>
                    </a:cubicBezTo>
                    <a:cubicBezTo>
                      <a:pt x="1" y="40"/>
                      <a:pt x="6" y="37"/>
                      <a:pt x="10" y="34"/>
                    </a:cubicBezTo>
                    <a:cubicBezTo>
                      <a:pt x="12" y="33"/>
                      <a:pt x="15" y="31"/>
                      <a:pt x="16" y="29"/>
                    </a:cubicBezTo>
                    <a:cubicBezTo>
                      <a:pt x="16" y="29"/>
                      <a:pt x="16" y="29"/>
                      <a:pt x="16" y="29"/>
                    </a:cubicBezTo>
                    <a:cubicBezTo>
                      <a:pt x="17" y="26"/>
                      <a:pt x="14" y="24"/>
                      <a:pt x="9" y="20"/>
                    </a:cubicBezTo>
                    <a:cubicBezTo>
                      <a:pt x="4" y="17"/>
                      <a:pt x="0" y="13"/>
                      <a:pt x="0" y="9"/>
                    </a:cubicBezTo>
                    <a:cubicBezTo>
                      <a:pt x="0" y="6"/>
                      <a:pt x="2" y="3"/>
                      <a:pt x="5" y="1"/>
                    </a:cubicBezTo>
                    <a:cubicBezTo>
                      <a:pt x="7" y="0"/>
                      <a:pt x="10" y="0"/>
                      <a:pt x="12" y="2"/>
                    </a:cubicBezTo>
                    <a:cubicBezTo>
                      <a:pt x="14" y="3"/>
                      <a:pt x="14" y="6"/>
                      <a:pt x="11" y="7"/>
                    </a:cubicBezTo>
                    <a:cubicBezTo>
                      <a:pt x="10" y="8"/>
                      <a:pt x="9" y="8"/>
                      <a:pt x="9" y="9"/>
                    </a:cubicBezTo>
                    <a:cubicBezTo>
                      <a:pt x="9" y="10"/>
                      <a:pt x="13" y="13"/>
                      <a:pt x="15" y="15"/>
                    </a:cubicBezTo>
                    <a:cubicBezTo>
                      <a:pt x="21" y="19"/>
                      <a:pt x="27" y="24"/>
                      <a:pt x="25" y="31"/>
                    </a:cubicBezTo>
                    <a:cubicBezTo>
                      <a:pt x="24" y="35"/>
                      <a:pt x="20" y="37"/>
                      <a:pt x="16" y="40"/>
                    </a:cubicBezTo>
                    <a:cubicBezTo>
                      <a:pt x="14" y="41"/>
                      <a:pt x="10" y="43"/>
                      <a:pt x="10" y="44"/>
                    </a:cubicBezTo>
                    <a:cubicBezTo>
                      <a:pt x="10" y="44"/>
                      <a:pt x="11" y="45"/>
                      <a:pt x="12" y="46"/>
                    </a:cubicBezTo>
                    <a:cubicBezTo>
                      <a:pt x="14" y="47"/>
                      <a:pt x="15" y="50"/>
                      <a:pt x="13" y="51"/>
                    </a:cubicBezTo>
                    <a:cubicBezTo>
                      <a:pt x="12" y="52"/>
                      <a:pt x="10" y="52"/>
                      <a:pt x="9" y="52"/>
                    </a:cubicBezTo>
                    <a:close/>
                  </a:path>
                </a:pathLst>
              </a:custGeom>
              <a:grp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AU">
                  <a:solidFill>
                    <a:schemeClr val="tx1">
                      <a:lumMod val="50000"/>
                      <a:lumOff val="50000"/>
                    </a:schemeClr>
                  </a:solidFill>
                  <a:ea charset="-122" panose="02010609060101010101" typeface="仿宋"/>
                  <a:cs charset="-122" panose="02010609060101010101" typeface="仿宋"/>
                </a:endParaRPr>
              </a:p>
            </p:txBody>
          </p:sp>
          <p:sp>
            <p:nvSpPr>
              <p:cNvPr id="29" name="Freeform 94"/>
              <p:cNvSpPr/>
              <p:nvPr/>
            </p:nvSpPr>
            <p:spPr bwMode="auto">
              <a:xfrm>
                <a:off x="2195513" y="2894013"/>
                <a:ext cx="60325" cy="112713"/>
              </a:xfrm>
              <a:custGeom>
                <a:gdLst>
                  <a:gd fmla="*/ 10 w 28" name="T0"/>
                  <a:gd fmla="*/ 53 h 53" name="T1"/>
                  <a:gd fmla="*/ 6 w 28" name="T2"/>
                  <a:gd fmla="*/ 52 h 53" name="T3"/>
                  <a:gd fmla="*/ 1 w 28" name="T4"/>
                  <a:gd fmla="*/ 44 h 53" name="T5"/>
                  <a:gd fmla="*/ 10 w 28" name="T6"/>
                  <a:gd fmla="*/ 34 h 53" name="T7"/>
                  <a:gd fmla="*/ 16 w 28" name="T8"/>
                  <a:gd fmla="*/ 29 h 53" name="T9"/>
                  <a:gd fmla="*/ 16 w 28" name="T10"/>
                  <a:gd fmla="*/ 29 h 53" name="T11"/>
                  <a:gd fmla="*/ 9 w 28" name="T12"/>
                  <a:gd fmla="*/ 20 h 53" name="T13"/>
                  <a:gd fmla="*/ 0 w 28" name="T14"/>
                  <a:gd fmla="*/ 9 h 53" name="T15"/>
                  <a:gd fmla="*/ 6 w 28" name="T16"/>
                  <a:gd fmla="*/ 1 h 53" name="T17"/>
                  <a:gd fmla="*/ 13 w 28" name="T18"/>
                  <a:gd fmla="*/ 2 h 53" name="T19"/>
                  <a:gd fmla="*/ 12 w 28" name="T20"/>
                  <a:gd fmla="*/ 7 h 53" name="T21"/>
                  <a:gd fmla="*/ 10 w 28" name="T22"/>
                  <a:gd fmla="*/ 9 h 53" name="T23"/>
                  <a:gd fmla="*/ 16 w 28" name="T24"/>
                  <a:gd fmla="*/ 15 h 53" name="T25"/>
                  <a:gd fmla="*/ 26 w 28" name="T26"/>
                  <a:gd fmla="*/ 31 h 53" name="T27"/>
                  <a:gd fmla="*/ 16 w 28" name="T28"/>
                  <a:gd fmla="*/ 40 h 53" name="T29"/>
                  <a:gd fmla="*/ 11 w 28" name="T30"/>
                  <a:gd fmla="*/ 44 h 53" name="T31"/>
                  <a:gd fmla="*/ 13 w 28" name="T32"/>
                  <a:gd fmla="*/ 46 h 53" name="T33"/>
                  <a:gd fmla="*/ 13 w 28" name="T34"/>
                  <a:gd fmla="*/ 51 h 53" name="T35"/>
                  <a:gd fmla="*/ 10 w 28" name="T36"/>
                  <a:gd fmla="*/ 53 h 5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2" w="28">
                    <a:moveTo>
                      <a:pt x="10" y="53"/>
                    </a:moveTo>
                    <a:cubicBezTo>
                      <a:pt x="8" y="53"/>
                      <a:pt x="7" y="52"/>
                      <a:pt x="6" y="52"/>
                    </a:cubicBezTo>
                    <a:cubicBezTo>
                      <a:pt x="3" y="49"/>
                      <a:pt x="1" y="47"/>
                      <a:pt x="1" y="44"/>
                    </a:cubicBezTo>
                    <a:cubicBezTo>
                      <a:pt x="1" y="40"/>
                      <a:pt x="6" y="37"/>
                      <a:pt x="10" y="34"/>
                    </a:cubicBezTo>
                    <a:cubicBezTo>
                      <a:pt x="13" y="33"/>
                      <a:pt x="16" y="31"/>
                      <a:pt x="16" y="29"/>
                    </a:cubicBezTo>
                    <a:cubicBezTo>
                      <a:pt x="16" y="29"/>
                      <a:pt x="16" y="29"/>
                      <a:pt x="16" y="29"/>
                    </a:cubicBezTo>
                    <a:cubicBezTo>
                      <a:pt x="17" y="27"/>
                      <a:pt x="14" y="24"/>
                      <a:pt x="9" y="20"/>
                    </a:cubicBezTo>
                    <a:cubicBezTo>
                      <a:pt x="5" y="17"/>
                      <a:pt x="0" y="13"/>
                      <a:pt x="0" y="9"/>
                    </a:cubicBezTo>
                    <a:cubicBezTo>
                      <a:pt x="0" y="6"/>
                      <a:pt x="2" y="4"/>
                      <a:pt x="6" y="1"/>
                    </a:cubicBezTo>
                    <a:cubicBezTo>
                      <a:pt x="8" y="0"/>
                      <a:pt x="11" y="0"/>
                      <a:pt x="13" y="2"/>
                    </a:cubicBezTo>
                    <a:cubicBezTo>
                      <a:pt x="14" y="3"/>
                      <a:pt x="14" y="6"/>
                      <a:pt x="12" y="7"/>
                    </a:cubicBezTo>
                    <a:cubicBezTo>
                      <a:pt x="11" y="8"/>
                      <a:pt x="10" y="9"/>
                      <a:pt x="10" y="9"/>
                    </a:cubicBezTo>
                    <a:cubicBezTo>
                      <a:pt x="10" y="10"/>
                      <a:pt x="13" y="13"/>
                      <a:pt x="16" y="15"/>
                    </a:cubicBezTo>
                    <a:cubicBezTo>
                      <a:pt x="21" y="19"/>
                      <a:pt x="28" y="24"/>
                      <a:pt x="26" y="31"/>
                    </a:cubicBezTo>
                    <a:cubicBezTo>
                      <a:pt x="25" y="35"/>
                      <a:pt x="20" y="38"/>
                      <a:pt x="16" y="40"/>
                    </a:cubicBezTo>
                    <a:cubicBezTo>
                      <a:pt x="15" y="41"/>
                      <a:pt x="11" y="44"/>
                      <a:pt x="11" y="44"/>
                    </a:cubicBezTo>
                    <a:cubicBezTo>
                      <a:pt x="11" y="44"/>
                      <a:pt x="11" y="45"/>
                      <a:pt x="13" y="46"/>
                    </a:cubicBezTo>
                    <a:cubicBezTo>
                      <a:pt x="15" y="47"/>
                      <a:pt x="15" y="50"/>
                      <a:pt x="13" y="51"/>
                    </a:cubicBezTo>
                    <a:cubicBezTo>
                      <a:pt x="12" y="52"/>
                      <a:pt x="11" y="53"/>
                      <a:pt x="10" y="53"/>
                    </a:cubicBezTo>
                    <a:close/>
                  </a:path>
                </a:pathLst>
              </a:custGeom>
              <a:grp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AU">
                  <a:solidFill>
                    <a:schemeClr val="tx1">
                      <a:lumMod val="50000"/>
                      <a:lumOff val="50000"/>
                    </a:schemeClr>
                  </a:solidFill>
                  <a:ea charset="-122" panose="02010609060101010101" typeface="仿宋"/>
                  <a:cs charset="-122" panose="02010609060101010101" typeface="仿宋"/>
                </a:endParaRPr>
              </a:p>
            </p:txBody>
          </p:sp>
        </p:grpSp>
      </p:grpSp>
      <p:grpSp>
        <p:nvGrpSpPr>
          <p:cNvPr id="30" name="组合 29"/>
          <p:cNvGrpSpPr/>
          <p:nvPr/>
        </p:nvGrpSpPr>
        <p:grpSpPr>
          <a:xfrm>
            <a:off x="8858509" y="1552731"/>
            <a:ext cx="2158584" cy="2158584"/>
            <a:chOff x="8709284" y="1933731"/>
            <a:chExt cx="2158584" cy="2158584"/>
          </a:xfrm>
        </p:grpSpPr>
        <p:sp>
          <p:nvSpPr>
            <p:cNvPr id="31" name="椭圆 30"/>
            <p:cNvSpPr/>
            <p:nvPr/>
          </p:nvSpPr>
          <p:spPr>
            <a:xfrm>
              <a:off x="8784235" y="2008682"/>
              <a:ext cx="2008682" cy="200868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sp>
          <p:nvSpPr>
            <p:cNvPr id="32" name="椭圆 31"/>
            <p:cNvSpPr/>
            <p:nvPr/>
          </p:nvSpPr>
          <p:spPr>
            <a:xfrm>
              <a:off x="8709284" y="1933731"/>
              <a:ext cx="2158584" cy="2158584"/>
            </a:xfrm>
            <a:prstGeom prst="ellipse">
              <a:avLst/>
            </a:prstGeom>
            <a:noFill/>
            <a:ln>
              <a:solidFill>
                <a:srgbClr val="6A5C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nvGrpSpPr>
            <p:cNvPr id="33" name="Group 122"/>
            <p:cNvGrpSpPr/>
            <p:nvPr/>
          </p:nvGrpSpPr>
          <p:grpSpPr>
            <a:xfrm>
              <a:off x="9488772" y="2690082"/>
              <a:ext cx="599608" cy="606718"/>
              <a:chOff x="3500438" y="2252663"/>
              <a:chExt cx="401638" cy="406400"/>
            </a:xfrm>
            <a:solidFill>
              <a:schemeClr val="bg1"/>
            </a:solidFill>
          </p:grpSpPr>
          <p:sp>
            <p:nvSpPr>
              <p:cNvPr id="34" name="Freeform 85"/>
              <p:cNvSpPr>
                <a:spLocks noEditPoints="1"/>
              </p:cNvSpPr>
              <p:nvPr/>
            </p:nvSpPr>
            <p:spPr bwMode="auto">
              <a:xfrm>
                <a:off x="3500438" y="2562225"/>
                <a:ext cx="401638" cy="96838"/>
              </a:xfrm>
              <a:custGeom>
                <a:gdLst>
                  <a:gd fmla="*/ 184 w 190" name="T0"/>
                  <a:gd fmla="*/ 0 h 45" name="T1"/>
                  <a:gd fmla="*/ 5 w 190" name="T2"/>
                  <a:gd fmla="*/ 0 h 45" name="T3"/>
                  <a:gd fmla="*/ 0 w 190" name="T4"/>
                  <a:gd fmla="*/ 5 h 45" name="T5"/>
                  <a:gd fmla="*/ 0 w 190" name="T6"/>
                  <a:gd fmla="*/ 40 h 45" name="T7"/>
                  <a:gd fmla="*/ 5 w 190" name="T8"/>
                  <a:gd fmla="*/ 45 h 45" name="T9"/>
                  <a:gd fmla="*/ 184 w 190" name="T10"/>
                  <a:gd fmla="*/ 45 h 45" name="T11"/>
                  <a:gd fmla="*/ 190 w 190" name="T12"/>
                  <a:gd fmla="*/ 40 h 45" name="T13"/>
                  <a:gd fmla="*/ 190 w 190" name="T14"/>
                  <a:gd fmla="*/ 5 h 45" name="T15"/>
                  <a:gd fmla="*/ 184 w 190" name="T16"/>
                  <a:gd fmla="*/ 0 h 45" name="T17"/>
                  <a:gd fmla="*/ 172 w 190" name="T18"/>
                  <a:gd fmla="*/ 20 h 45" name="T19"/>
                  <a:gd fmla="*/ 168 w 190" name="T20"/>
                  <a:gd fmla="*/ 24 h 45" name="T21"/>
                  <a:gd fmla="*/ 130 w 190" name="T22"/>
                  <a:gd fmla="*/ 24 h 45" name="T23"/>
                  <a:gd fmla="*/ 126 w 190" name="T24"/>
                  <a:gd fmla="*/ 20 h 45" name="T25"/>
                  <a:gd fmla="*/ 126 w 190" name="T26"/>
                  <a:gd fmla="*/ 15 h 45" name="T27"/>
                  <a:gd fmla="*/ 130 w 190" name="T28"/>
                  <a:gd fmla="*/ 11 h 45" name="T29"/>
                  <a:gd fmla="*/ 168 w 190" name="T30"/>
                  <a:gd fmla="*/ 11 h 45" name="T31"/>
                  <a:gd fmla="*/ 172 w 190" name="T32"/>
                  <a:gd fmla="*/ 15 h 45" name="T33"/>
                  <a:gd fmla="*/ 172 w 190" name="T34"/>
                  <a:gd fmla="*/ 20 h 4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5" w="190">
                    <a:moveTo>
                      <a:pt x="184" y="0"/>
                    </a:moveTo>
                    <a:cubicBezTo>
                      <a:pt x="5" y="0"/>
                      <a:pt x="5" y="0"/>
                      <a:pt x="5" y="0"/>
                    </a:cubicBezTo>
                    <a:cubicBezTo>
                      <a:pt x="2" y="0"/>
                      <a:pt x="0" y="2"/>
                      <a:pt x="0" y="5"/>
                    </a:cubicBezTo>
                    <a:cubicBezTo>
                      <a:pt x="0" y="40"/>
                      <a:pt x="0" y="40"/>
                      <a:pt x="0" y="40"/>
                    </a:cubicBezTo>
                    <a:cubicBezTo>
                      <a:pt x="0" y="43"/>
                      <a:pt x="2" y="45"/>
                      <a:pt x="5" y="45"/>
                    </a:cubicBezTo>
                    <a:cubicBezTo>
                      <a:pt x="184" y="45"/>
                      <a:pt x="184" y="45"/>
                      <a:pt x="184" y="45"/>
                    </a:cubicBezTo>
                    <a:cubicBezTo>
                      <a:pt x="187" y="45"/>
                      <a:pt x="190" y="43"/>
                      <a:pt x="190" y="40"/>
                    </a:cubicBezTo>
                    <a:cubicBezTo>
                      <a:pt x="190" y="5"/>
                      <a:pt x="190" y="5"/>
                      <a:pt x="190" y="5"/>
                    </a:cubicBezTo>
                    <a:cubicBezTo>
                      <a:pt x="190" y="2"/>
                      <a:pt x="187" y="0"/>
                      <a:pt x="184" y="0"/>
                    </a:cubicBezTo>
                    <a:close/>
                    <a:moveTo>
                      <a:pt x="172" y="20"/>
                    </a:moveTo>
                    <a:cubicBezTo>
                      <a:pt x="172" y="22"/>
                      <a:pt x="171" y="24"/>
                      <a:pt x="168" y="24"/>
                    </a:cubicBezTo>
                    <a:cubicBezTo>
                      <a:pt x="130" y="24"/>
                      <a:pt x="130" y="24"/>
                      <a:pt x="130" y="24"/>
                    </a:cubicBezTo>
                    <a:cubicBezTo>
                      <a:pt x="128" y="24"/>
                      <a:pt x="126" y="22"/>
                      <a:pt x="126" y="20"/>
                    </a:cubicBezTo>
                    <a:cubicBezTo>
                      <a:pt x="126" y="15"/>
                      <a:pt x="126" y="15"/>
                      <a:pt x="126" y="15"/>
                    </a:cubicBezTo>
                    <a:cubicBezTo>
                      <a:pt x="126" y="13"/>
                      <a:pt x="128" y="11"/>
                      <a:pt x="130" y="11"/>
                    </a:cubicBezTo>
                    <a:cubicBezTo>
                      <a:pt x="168" y="11"/>
                      <a:pt x="168" y="11"/>
                      <a:pt x="168" y="11"/>
                    </a:cubicBezTo>
                    <a:cubicBezTo>
                      <a:pt x="171" y="11"/>
                      <a:pt x="172" y="13"/>
                      <a:pt x="172" y="15"/>
                    </a:cubicBezTo>
                    <a:lnTo>
                      <a:pt x="172" y="20"/>
                    </a:lnTo>
                    <a:close/>
                  </a:path>
                </a:pathLst>
              </a:custGeom>
              <a:grp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AU">
                  <a:solidFill>
                    <a:schemeClr val="tx1">
                      <a:lumMod val="50000"/>
                      <a:lumOff val="50000"/>
                    </a:schemeClr>
                  </a:solidFill>
                  <a:ea charset="-122" panose="02010609060101010101" typeface="仿宋"/>
                  <a:cs charset="-122" panose="02010609060101010101" typeface="仿宋"/>
                </a:endParaRPr>
              </a:p>
            </p:txBody>
          </p:sp>
          <p:sp>
            <p:nvSpPr>
              <p:cNvPr id="35" name="Freeform 86"/>
              <p:cNvSpPr>
                <a:spLocks noEditPoints="1"/>
              </p:cNvSpPr>
              <p:nvPr/>
            </p:nvSpPr>
            <p:spPr bwMode="auto">
              <a:xfrm>
                <a:off x="3521076" y="2252663"/>
                <a:ext cx="358775" cy="282575"/>
              </a:xfrm>
              <a:custGeom>
                <a:gdLst>
                  <a:gd fmla="*/ 162 w 169" name="T0"/>
                  <a:gd fmla="*/ 0 h 133" name="T1"/>
                  <a:gd fmla="*/ 7 w 169" name="T2"/>
                  <a:gd fmla="*/ 0 h 133" name="T3"/>
                  <a:gd fmla="*/ 0 w 169" name="T4"/>
                  <a:gd fmla="*/ 7 h 133" name="T5"/>
                  <a:gd fmla="*/ 0 w 169" name="T6"/>
                  <a:gd fmla="*/ 56 h 133" name="T7"/>
                  <a:gd fmla="*/ 0 w 169" name="T8"/>
                  <a:gd fmla="*/ 80 h 133" name="T9"/>
                  <a:gd fmla="*/ 0 w 169" name="T10"/>
                  <a:gd fmla="*/ 126 h 133" name="T11"/>
                  <a:gd fmla="*/ 7 w 169" name="T12"/>
                  <a:gd fmla="*/ 133 h 133" name="T13"/>
                  <a:gd fmla="*/ 162 w 169" name="T14"/>
                  <a:gd fmla="*/ 133 h 133" name="T15"/>
                  <a:gd fmla="*/ 169 w 169" name="T16"/>
                  <a:gd fmla="*/ 126 h 133" name="T17"/>
                  <a:gd fmla="*/ 169 w 169" name="T18"/>
                  <a:gd fmla="*/ 7 h 133" name="T19"/>
                  <a:gd fmla="*/ 162 w 169" name="T20"/>
                  <a:gd fmla="*/ 0 h 133" name="T21"/>
                  <a:gd fmla="*/ 159 w 169" name="T22"/>
                  <a:gd fmla="*/ 99 h 133" name="T23"/>
                  <a:gd fmla="*/ 152 w 169" name="T24"/>
                  <a:gd fmla="*/ 106 h 133" name="T25"/>
                  <a:gd fmla="*/ 17 w 169" name="T26"/>
                  <a:gd fmla="*/ 106 h 133" name="T27"/>
                  <a:gd fmla="*/ 10 w 169" name="T28"/>
                  <a:gd fmla="*/ 99 h 133" name="T29"/>
                  <a:gd fmla="*/ 10 w 169" name="T30"/>
                  <a:gd fmla="*/ 18 h 133" name="T31"/>
                  <a:gd fmla="*/ 17 w 169" name="T32"/>
                  <a:gd fmla="*/ 11 h 133" name="T33"/>
                  <a:gd fmla="*/ 152 w 169" name="T34"/>
                  <a:gd fmla="*/ 11 h 133" name="T35"/>
                  <a:gd fmla="*/ 159 w 169" name="T36"/>
                  <a:gd fmla="*/ 18 h 133" name="T37"/>
                  <a:gd fmla="*/ 159 w 169" name="T38"/>
                  <a:gd fmla="*/ 99 h 13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3" w="169">
                    <a:moveTo>
                      <a:pt x="162" y="0"/>
                    </a:moveTo>
                    <a:cubicBezTo>
                      <a:pt x="7" y="0"/>
                      <a:pt x="7" y="0"/>
                      <a:pt x="7" y="0"/>
                    </a:cubicBezTo>
                    <a:cubicBezTo>
                      <a:pt x="3" y="0"/>
                      <a:pt x="0" y="3"/>
                      <a:pt x="0" y="7"/>
                    </a:cubicBezTo>
                    <a:cubicBezTo>
                      <a:pt x="0" y="56"/>
                      <a:pt x="0" y="56"/>
                      <a:pt x="0" y="56"/>
                    </a:cubicBezTo>
                    <a:cubicBezTo>
                      <a:pt x="0" y="80"/>
                      <a:pt x="0" y="80"/>
                      <a:pt x="0" y="80"/>
                    </a:cubicBezTo>
                    <a:cubicBezTo>
                      <a:pt x="0" y="126"/>
                      <a:pt x="0" y="126"/>
                      <a:pt x="0" y="126"/>
                    </a:cubicBezTo>
                    <a:cubicBezTo>
                      <a:pt x="0" y="130"/>
                      <a:pt x="3" y="133"/>
                      <a:pt x="7" y="133"/>
                    </a:cubicBezTo>
                    <a:cubicBezTo>
                      <a:pt x="162" y="133"/>
                      <a:pt x="162" y="133"/>
                      <a:pt x="162" y="133"/>
                    </a:cubicBezTo>
                    <a:cubicBezTo>
                      <a:pt x="166" y="133"/>
                      <a:pt x="169" y="130"/>
                      <a:pt x="169" y="126"/>
                    </a:cubicBezTo>
                    <a:cubicBezTo>
                      <a:pt x="169" y="7"/>
                      <a:pt x="169" y="7"/>
                      <a:pt x="169" y="7"/>
                    </a:cubicBezTo>
                    <a:cubicBezTo>
                      <a:pt x="169" y="3"/>
                      <a:pt x="166" y="0"/>
                      <a:pt x="162" y="0"/>
                    </a:cubicBezTo>
                    <a:close/>
                    <a:moveTo>
                      <a:pt x="159" y="99"/>
                    </a:moveTo>
                    <a:cubicBezTo>
                      <a:pt x="159" y="103"/>
                      <a:pt x="156" y="106"/>
                      <a:pt x="152" y="106"/>
                    </a:cubicBezTo>
                    <a:cubicBezTo>
                      <a:pt x="17" y="106"/>
                      <a:pt x="17" y="106"/>
                      <a:pt x="17" y="106"/>
                    </a:cubicBezTo>
                    <a:cubicBezTo>
                      <a:pt x="13" y="106"/>
                      <a:pt x="10" y="103"/>
                      <a:pt x="10" y="99"/>
                    </a:cubicBezTo>
                    <a:cubicBezTo>
                      <a:pt x="10" y="18"/>
                      <a:pt x="10" y="18"/>
                      <a:pt x="10" y="18"/>
                    </a:cubicBezTo>
                    <a:cubicBezTo>
                      <a:pt x="10" y="14"/>
                      <a:pt x="13" y="11"/>
                      <a:pt x="17" y="11"/>
                    </a:cubicBezTo>
                    <a:cubicBezTo>
                      <a:pt x="152" y="11"/>
                      <a:pt x="152" y="11"/>
                      <a:pt x="152" y="11"/>
                    </a:cubicBezTo>
                    <a:cubicBezTo>
                      <a:pt x="156" y="11"/>
                      <a:pt x="159" y="14"/>
                      <a:pt x="159" y="18"/>
                    </a:cubicBezTo>
                    <a:cubicBezTo>
                      <a:pt x="159" y="99"/>
                      <a:pt x="159" y="99"/>
                      <a:pt x="159" y="99"/>
                    </a:cubicBezTo>
                    <a:close/>
                  </a:path>
                </a:pathLst>
              </a:custGeom>
              <a:grp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AU">
                  <a:solidFill>
                    <a:schemeClr val="tx1">
                      <a:lumMod val="50000"/>
                      <a:lumOff val="50000"/>
                    </a:schemeClr>
                  </a:solidFill>
                  <a:ea charset="-122" panose="02010609060101010101" typeface="仿宋"/>
                  <a:cs charset="-122" panose="02010609060101010101" typeface="仿宋"/>
                </a:endParaRPr>
              </a:p>
            </p:txBody>
          </p:sp>
          <p:sp>
            <p:nvSpPr>
              <p:cNvPr id="36" name="Freeform 87"/>
              <p:cNvSpPr/>
              <p:nvPr/>
            </p:nvSpPr>
            <p:spPr bwMode="auto">
              <a:xfrm>
                <a:off x="3565526" y="2301875"/>
                <a:ext cx="68263" cy="55563"/>
              </a:xfrm>
              <a:custGeom>
                <a:gdLst>
                  <a:gd fmla="*/ 4 w 32" name="T0"/>
                  <a:gd fmla="*/ 26 h 26" name="T1"/>
                  <a:gd fmla="*/ 1 w 32" name="T2"/>
                  <a:gd fmla="*/ 24 h 26" name="T3"/>
                  <a:gd fmla="*/ 2 w 32" name="T4"/>
                  <a:gd fmla="*/ 18 h 26" name="T5"/>
                  <a:gd fmla="*/ 25 w 32" name="T6"/>
                  <a:gd fmla="*/ 1 h 26" name="T7"/>
                  <a:gd fmla="*/ 31 w 32" name="T8"/>
                  <a:gd fmla="*/ 2 h 26" name="T9"/>
                  <a:gd fmla="*/ 30 w 32" name="T10"/>
                  <a:gd fmla="*/ 8 h 26" name="T11"/>
                  <a:gd fmla="*/ 7 w 32" name="T12"/>
                  <a:gd fmla="*/ 25 h 26" name="T13"/>
                  <a:gd fmla="*/ 4 w 32" name="T14"/>
                  <a:gd fmla="*/ 26 h 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32">
                    <a:moveTo>
                      <a:pt x="4" y="26"/>
                    </a:moveTo>
                    <a:cubicBezTo>
                      <a:pt x="3" y="26"/>
                      <a:pt x="2" y="25"/>
                      <a:pt x="1" y="24"/>
                    </a:cubicBezTo>
                    <a:cubicBezTo>
                      <a:pt x="0" y="22"/>
                      <a:pt x="0" y="20"/>
                      <a:pt x="2" y="18"/>
                    </a:cubicBezTo>
                    <a:cubicBezTo>
                      <a:pt x="25" y="1"/>
                      <a:pt x="25" y="1"/>
                      <a:pt x="25" y="1"/>
                    </a:cubicBezTo>
                    <a:cubicBezTo>
                      <a:pt x="27" y="0"/>
                      <a:pt x="30" y="0"/>
                      <a:pt x="31" y="2"/>
                    </a:cubicBezTo>
                    <a:cubicBezTo>
                      <a:pt x="32" y="4"/>
                      <a:pt x="32" y="6"/>
                      <a:pt x="30" y="8"/>
                    </a:cubicBezTo>
                    <a:cubicBezTo>
                      <a:pt x="7" y="25"/>
                      <a:pt x="7" y="25"/>
                      <a:pt x="7" y="25"/>
                    </a:cubicBezTo>
                    <a:cubicBezTo>
                      <a:pt x="6" y="25"/>
                      <a:pt x="5" y="26"/>
                      <a:pt x="4" y="26"/>
                    </a:cubicBezTo>
                    <a:close/>
                  </a:path>
                </a:pathLst>
              </a:custGeom>
              <a:grp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AU">
                  <a:solidFill>
                    <a:schemeClr val="tx1">
                      <a:lumMod val="50000"/>
                      <a:lumOff val="50000"/>
                    </a:schemeClr>
                  </a:solidFill>
                  <a:ea charset="-122" panose="02010609060101010101" typeface="仿宋"/>
                  <a:cs charset="-122" panose="02010609060101010101" typeface="仿宋"/>
                </a:endParaRPr>
              </a:p>
            </p:txBody>
          </p:sp>
          <p:sp>
            <p:nvSpPr>
              <p:cNvPr id="37" name="Freeform 88"/>
              <p:cNvSpPr/>
              <p:nvPr/>
            </p:nvSpPr>
            <p:spPr bwMode="auto">
              <a:xfrm>
                <a:off x="3570288" y="2311400"/>
                <a:ext cx="123825" cy="92075"/>
              </a:xfrm>
              <a:custGeom>
                <a:gdLst>
                  <a:gd fmla="*/ 5 w 59" name="T0"/>
                  <a:gd fmla="*/ 44 h 44" name="T1"/>
                  <a:gd fmla="*/ 1 w 59" name="T2"/>
                  <a:gd fmla="*/ 42 h 44" name="T3"/>
                  <a:gd fmla="*/ 2 w 59" name="T4"/>
                  <a:gd fmla="*/ 36 h 44" name="T5"/>
                  <a:gd fmla="*/ 52 w 59" name="T6"/>
                  <a:gd fmla="*/ 1 h 44" name="T7"/>
                  <a:gd fmla="*/ 58 w 59" name="T8"/>
                  <a:gd fmla="*/ 2 h 44" name="T9"/>
                  <a:gd fmla="*/ 57 w 59" name="T10"/>
                  <a:gd fmla="*/ 8 h 44" name="T11"/>
                  <a:gd fmla="*/ 7 w 59" name="T12"/>
                  <a:gd fmla="*/ 43 h 44" name="T13"/>
                  <a:gd fmla="*/ 5 w 59" name="T14"/>
                  <a:gd fmla="*/ 44 h 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 w="59">
                    <a:moveTo>
                      <a:pt x="5" y="44"/>
                    </a:moveTo>
                    <a:cubicBezTo>
                      <a:pt x="3" y="44"/>
                      <a:pt x="2" y="43"/>
                      <a:pt x="1" y="42"/>
                    </a:cubicBezTo>
                    <a:cubicBezTo>
                      <a:pt x="0" y="40"/>
                      <a:pt x="0" y="37"/>
                      <a:pt x="2" y="36"/>
                    </a:cubicBezTo>
                    <a:cubicBezTo>
                      <a:pt x="52" y="1"/>
                      <a:pt x="52" y="1"/>
                      <a:pt x="52" y="1"/>
                    </a:cubicBezTo>
                    <a:cubicBezTo>
                      <a:pt x="54" y="0"/>
                      <a:pt x="56" y="0"/>
                      <a:pt x="58" y="2"/>
                    </a:cubicBezTo>
                    <a:cubicBezTo>
                      <a:pt x="59" y="4"/>
                      <a:pt x="59" y="7"/>
                      <a:pt x="57" y="8"/>
                    </a:cubicBezTo>
                    <a:cubicBezTo>
                      <a:pt x="7" y="43"/>
                      <a:pt x="7" y="43"/>
                      <a:pt x="7" y="43"/>
                    </a:cubicBezTo>
                    <a:cubicBezTo>
                      <a:pt x="6" y="43"/>
                      <a:pt x="6" y="44"/>
                      <a:pt x="5" y="44"/>
                    </a:cubicBezTo>
                    <a:close/>
                  </a:path>
                </a:pathLst>
              </a:custGeom>
              <a:grp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AU">
                  <a:solidFill>
                    <a:schemeClr val="tx1">
                      <a:lumMod val="50000"/>
                      <a:lumOff val="50000"/>
                    </a:schemeClr>
                  </a:solidFill>
                  <a:ea charset="-122" panose="02010609060101010101" typeface="仿宋"/>
                  <a:cs charset="-122" panose="02010609060101010101" typeface="仿宋"/>
                </a:endParaRPr>
              </a:p>
            </p:txBody>
          </p:sp>
        </p:grpSp>
      </p:grpSp>
      <p:grpSp>
        <p:nvGrpSpPr>
          <p:cNvPr id="38" name="组合 37"/>
          <p:cNvGrpSpPr/>
          <p:nvPr/>
        </p:nvGrpSpPr>
        <p:grpSpPr>
          <a:xfrm>
            <a:off x="1303467" y="1552731"/>
            <a:ext cx="2158584" cy="2158584"/>
            <a:chOff x="1154242" y="1933731"/>
            <a:chExt cx="2158584" cy="2158584"/>
          </a:xfrm>
        </p:grpSpPr>
        <p:sp>
          <p:nvSpPr>
            <p:cNvPr id="39" name="椭圆 38"/>
            <p:cNvSpPr/>
            <p:nvPr/>
          </p:nvSpPr>
          <p:spPr>
            <a:xfrm>
              <a:off x="1229193" y="2008682"/>
              <a:ext cx="2008682" cy="2008682"/>
            </a:xfrm>
            <a:prstGeom prst="ellipse">
              <a:avLst/>
            </a:prstGeom>
            <a:solidFill>
              <a:schemeClr val="tx1">
                <a:lumMod val="50000"/>
                <a:lumOff val="50000"/>
              </a:schemeClr>
            </a:solidFill>
            <a:ln>
              <a:solidFill>
                <a:srgbClr val="6A5C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sp>
          <p:nvSpPr>
            <p:cNvPr id="40" name="椭圆 39"/>
            <p:cNvSpPr/>
            <p:nvPr/>
          </p:nvSpPr>
          <p:spPr>
            <a:xfrm>
              <a:off x="1154242" y="1933731"/>
              <a:ext cx="2158584" cy="2158584"/>
            </a:xfrm>
            <a:prstGeom prst="ellipse">
              <a:avLst/>
            </a:prstGeom>
            <a:noFill/>
            <a:ln>
              <a:solidFill>
                <a:srgbClr val="6A5C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nvGrpSpPr>
            <p:cNvPr id="41" name="Group 1499"/>
            <p:cNvGrpSpPr/>
            <p:nvPr/>
          </p:nvGrpSpPr>
          <p:grpSpPr>
            <a:xfrm>
              <a:off x="1980376" y="2773870"/>
              <a:ext cx="506316" cy="478306"/>
              <a:chOff x="4922838" y="4403725"/>
              <a:chExt cx="373063" cy="352425"/>
            </a:xfrm>
            <a:solidFill>
              <a:schemeClr val="bg1"/>
            </a:solidFill>
          </p:grpSpPr>
          <p:sp>
            <p:nvSpPr>
              <p:cNvPr id="42" name="Freeform 96"/>
              <p:cNvSpPr/>
              <p:nvPr/>
            </p:nvSpPr>
            <p:spPr bwMode="auto">
              <a:xfrm>
                <a:off x="4976813" y="4560888"/>
                <a:ext cx="69850" cy="55563"/>
              </a:xfrm>
              <a:custGeom>
                <a:gdLst>
                  <a:gd fmla="*/ 33 w 33" name="T0"/>
                  <a:gd fmla="*/ 21 h 26" name="T1"/>
                  <a:gd fmla="*/ 29 w 33" name="T2"/>
                  <a:gd fmla="*/ 26 h 26" name="T3"/>
                  <a:gd fmla="*/ 5 w 33" name="T4"/>
                  <a:gd fmla="*/ 26 h 26" name="T5"/>
                  <a:gd fmla="*/ 0 w 33" name="T6"/>
                  <a:gd fmla="*/ 21 h 26" name="T7"/>
                  <a:gd fmla="*/ 0 w 33" name="T8"/>
                  <a:gd fmla="*/ 5 h 26" name="T9"/>
                  <a:gd fmla="*/ 5 w 33" name="T10"/>
                  <a:gd fmla="*/ 0 h 26" name="T11"/>
                  <a:gd fmla="*/ 29 w 33" name="T12"/>
                  <a:gd fmla="*/ 0 h 26" name="T13"/>
                  <a:gd fmla="*/ 33 w 33" name="T14"/>
                  <a:gd fmla="*/ 5 h 26" name="T15"/>
                  <a:gd fmla="*/ 33 w 33" name="T16"/>
                  <a:gd fmla="*/ 21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33">
                    <a:moveTo>
                      <a:pt x="33" y="21"/>
                    </a:moveTo>
                    <a:cubicBezTo>
                      <a:pt x="33" y="24"/>
                      <a:pt x="31" y="26"/>
                      <a:pt x="29" y="26"/>
                    </a:cubicBezTo>
                    <a:cubicBezTo>
                      <a:pt x="5" y="26"/>
                      <a:pt x="5" y="26"/>
                      <a:pt x="5" y="26"/>
                    </a:cubicBezTo>
                    <a:cubicBezTo>
                      <a:pt x="2" y="26"/>
                      <a:pt x="0" y="24"/>
                      <a:pt x="0" y="21"/>
                    </a:cubicBezTo>
                    <a:cubicBezTo>
                      <a:pt x="0" y="5"/>
                      <a:pt x="0" y="5"/>
                      <a:pt x="0" y="5"/>
                    </a:cubicBezTo>
                    <a:cubicBezTo>
                      <a:pt x="0" y="3"/>
                      <a:pt x="2" y="0"/>
                      <a:pt x="5" y="0"/>
                    </a:cubicBezTo>
                    <a:cubicBezTo>
                      <a:pt x="29" y="0"/>
                      <a:pt x="29" y="0"/>
                      <a:pt x="29" y="0"/>
                    </a:cubicBezTo>
                    <a:cubicBezTo>
                      <a:pt x="31" y="0"/>
                      <a:pt x="33" y="3"/>
                      <a:pt x="33" y="5"/>
                    </a:cubicBezTo>
                    <a:lnTo>
                      <a:pt x="33" y="21"/>
                    </a:lnTo>
                    <a:close/>
                  </a:path>
                </a:pathLst>
              </a:custGeom>
              <a:grp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AU">
                  <a:solidFill>
                    <a:schemeClr val="tx1">
                      <a:lumMod val="50000"/>
                      <a:lumOff val="50000"/>
                    </a:schemeClr>
                  </a:solidFill>
                  <a:ea charset="-122" panose="02010609060101010101" typeface="仿宋"/>
                  <a:cs charset="-122" panose="02010609060101010101" typeface="仿宋"/>
                </a:endParaRPr>
              </a:p>
            </p:txBody>
          </p:sp>
          <p:sp>
            <p:nvSpPr>
              <p:cNvPr id="43" name="Freeform 97"/>
              <p:cNvSpPr/>
              <p:nvPr/>
            </p:nvSpPr>
            <p:spPr bwMode="auto">
              <a:xfrm>
                <a:off x="4976813" y="4649788"/>
                <a:ext cx="69850" cy="55563"/>
              </a:xfrm>
              <a:custGeom>
                <a:gdLst>
                  <a:gd fmla="*/ 33 w 33" name="T0"/>
                  <a:gd fmla="*/ 21 h 26" name="T1"/>
                  <a:gd fmla="*/ 29 w 33" name="T2"/>
                  <a:gd fmla="*/ 26 h 26" name="T3"/>
                  <a:gd fmla="*/ 5 w 33" name="T4"/>
                  <a:gd fmla="*/ 26 h 26" name="T5"/>
                  <a:gd fmla="*/ 0 w 33" name="T6"/>
                  <a:gd fmla="*/ 21 h 26" name="T7"/>
                  <a:gd fmla="*/ 0 w 33" name="T8"/>
                  <a:gd fmla="*/ 5 h 26" name="T9"/>
                  <a:gd fmla="*/ 5 w 33" name="T10"/>
                  <a:gd fmla="*/ 0 h 26" name="T11"/>
                  <a:gd fmla="*/ 29 w 33" name="T12"/>
                  <a:gd fmla="*/ 0 h 26" name="T13"/>
                  <a:gd fmla="*/ 33 w 33" name="T14"/>
                  <a:gd fmla="*/ 5 h 26" name="T15"/>
                  <a:gd fmla="*/ 33 w 33" name="T16"/>
                  <a:gd fmla="*/ 21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33">
                    <a:moveTo>
                      <a:pt x="33" y="21"/>
                    </a:moveTo>
                    <a:cubicBezTo>
                      <a:pt x="33" y="24"/>
                      <a:pt x="31" y="26"/>
                      <a:pt x="29" y="26"/>
                    </a:cubicBezTo>
                    <a:cubicBezTo>
                      <a:pt x="5" y="26"/>
                      <a:pt x="5" y="26"/>
                      <a:pt x="5" y="26"/>
                    </a:cubicBezTo>
                    <a:cubicBezTo>
                      <a:pt x="2" y="26"/>
                      <a:pt x="0" y="24"/>
                      <a:pt x="0" y="21"/>
                    </a:cubicBezTo>
                    <a:cubicBezTo>
                      <a:pt x="0" y="5"/>
                      <a:pt x="0" y="5"/>
                      <a:pt x="0" y="5"/>
                    </a:cubicBezTo>
                    <a:cubicBezTo>
                      <a:pt x="0" y="3"/>
                      <a:pt x="2" y="0"/>
                      <a:pt x="5" y="0"/>
                    </a:cubicBezTo>
                    <a:cubicBezTo>
                      <a:pt x="29" y="0"/>
                      <a:pt x="29" y="0"/>
                      <a:pt x="29" y="0"/>
                    </a:cubicBezTo>
                    <a:cubicBezTo>
                      <a:pt x="31" y="0"/>
                      <a:pt x="33" y="3"/>
                      <a:pt x="33" y="5"/>
                    </a:cubicBezTo>
                    <a:lnTo>
                      <a:pt x="33" y="21"/>
                    </a:lnTo>
                    <a:close/>
                  </a:path>
                </a:pathLst>
              </a:custGeom>
              <a:grp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AU">
                  <a:solidFill>
                    <a:schemeClr val="tx1">
                      <a:lumMod val="50000"/>
                      <a:lumOff val="50000"/>
                    </a:schemeClr>
                  </a:solidFill>
                  <a:ea charset="-122" panose="02010609060101010101" typeface="仿宋"/>
                  <a:cs charset="-122" panose="02010609060101010101" typeface="仿宋"/>
                </a:endParaRPr>
              </a:p>
            </p:txBody>
          </p:sp>
          <p:sp>
            <p:nvSpPr>
              <p:cNvPr id="44" name="Freeform 98"/>
              <p:cNvSpPr/>
              <p:nvPr/>
            </p:nvSpPr>
            <p:spPr bwMode="auto">
              <a:xfrm>
                <a:off x="5075238" y="4560888"/>
                <a:ext cx="69850" cy="55563"/>
              </a:xfrm>
              <a:custGeom>
                <a:gdLst>
                  <a:gd fmla="*/ 33 w 33" name="T0"/>
                  <a:gd fmla="*/ 21 h 26" name="T1"/>
                  <a:gd fmla="*/ 28 w 33" name="T2"/>
                  <a:gd fmla="*/ 26 h 26" name="T3"/>
                  <a:gd fmla="*/ 4 w 33" name="T4"/>
                  <a:gd fmla="*/ 26 h 26" name="T5"/>
                  <a:gd fmla="*/ 0 w 33" name="T6"/>
                  <a:gd fmla="*/ 21 h 26" name="T7"/>
                  <a:gd fmla="*/ 0 w 33" name="T8"/>
                  <a:gd fmla="*/ 5 h 26" name="T9"/>
                  <a:gd fmla="*/ 4 w 33" name="T10"/>
                  <a:gd fmla="*/ 0 h 26" name="T11"/>
                  <a:gd fmla="*/ 28 w 33" name="T12"/>
                  <a:gd fmla="*/ 0 h 26" name="T13"/>
                  <a:gd fmla="*/ 33 w 33" name="T14"/>
                  <a:gd fmla="*/ 5 h 26" name="T15"/>
                  <a:gd fmla="*/ 33 w 33" name="T16"/>
                  <a:gd fmla="*/ 21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33">
                    <a:moveTo>
                      <a:pt x="33" y="21"/>
                    </a:moveTo>
                    <a:cubicBezTo>
                      <a:pt x="33" y="24"/>
                      <a:pt x="31" y="26"/>
                      <a:pt x="28" y="26"/>
                    </a:cubicBezTo>
                    <a:cubicBezTo>
                      <a:pt x="4" y="26"/>
                      <a:pt x="4" y="26"/>
                      <a:pt x="4" y="26"/>
                    </a:cubicBezTo>
                    <a:cubicBezTo>
                      <a:pt x="2" y="26"/>
                      <a:pt x="0" y="24"/>
                      <a:pt x="0" y="21"/>
                    </a:cubicBezTo>
                    <a:cubicBezTo>
                      <a:pt x="0" y="5"/>
                      <a:pt x="0" y="5"/>
                      <a:pt x="0" y="5"/>
                    </a:cubicBezTo>
                    <a:cubicBezTo>
                      <a:pt x="0" y="3"/>
                      <a:pt x="2" y="0"/>
                      <a:pt x="4" y="0"/>
                    </a:cubicBezTo>
                    <a:cubicBezTo>
                      <a:pt x="28" y="0"/>
                      <a:pt x="28" y="0"/>
                      <a:pt x="28" y="0"/>
                    </a:cubicBezTo>
                    <a:cubicBezTo>
                      <a:pt x="31" y="0"/>
                      <a:pt x="33" y="3"/>
                      <a:pt x="33" y="5"/>
                    </a:cubicBezTo>
                    <a:lnTo>
                      <a:pt x="33" y="21"/>
                    </a:lnTo>
                    <a:close/>
                  </a:path>
                </a:pathLst>
              </a:custGeom>
              <a:grp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AU">
                  <a:solidFill>
                    <a:schemeClr val="tx1">
                      <a:lumMod val="50000"/>
                      <a:lumOff val="50000"/>
                    </a:schemeClr>
                  </a:solidFill>
                  <a:ea charset="-122" panose="02010609060101010101" typeface="仿宋"/>
                  <a:cs charset="-122" panose="02010609060101010101" typeface="仿宋"/>
                </a:endParaRPr>
              </a:p>
            </p:txBody>
          </p:sp>
          <p:sp>
            <p:nvSpPr>
              <p:cNvPr id="45" name="Freeform 99"/>
              <p:cNvSpPr/>
              <p:nvPr/>
            </p:nvSpPr>
            <p:spPr bwMode="auto">
              <a:xfrm>
                <a:off x="5075238" y="4649788"/>
                <a:ext cx="69850" cy="55563"/>
              </a:xfrm>
              <a:custGeom>
                <a:gdLst>
                  <a:gd fmla="*/ 33 w 33" name="T0"/>
                  <a:gd fmla="*/ 21 h 26" name="T1"/>
                  <a:gd fmla="*/ 28 w 33" name="T2"/>
                  <a:gd fmla="*/ 26 h 26" name="T3"/>
                  <a:gd fmla="*/ 4 w 33" name="T4"/>
                  <a:gd fmla="*/ 26 h 26" name="T5"/>
                  <a:gd fmla="*/ 0 w 33" name="T6"/>
                  <a:gd fmla="*/ 21 h 26" name="T7"/>
                  <a:gd fmla="*/ 0 w 33" name="T8"/>
                  <a:gd fmla="*/ 5 h 26" name="T9"/>
                  <a:gd fmla="*/ 4 w 33" name="T10"/>
                  <a:gd fmla="*/ 0 h 26" name="T11"/>
                  <a:gd fmla="*/ 28 w 33" name="T12"/>
                  <a:gd fmla="*/ 0 h 26" name="T13"/>
                  <a:gd fmla="*/ 33 w 33" name="T14"/>
                  <a:gd fmla="*/ 5 h 26" name="T15"/>
                  <a:gd fmla="*/ 33 w 33" name="T16"/>
                  <a:gd fmla="*/ 21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33">
                    <a:moveTo>
                      <a:pt x="33" y="21"/>
                    </a:moveTo>
                    <a:cubicBezTo>
                      <a:pt x="33" y="24"/>
                      <a:pt x="31" y="26"/>
                      <a:pt x="28" y="26"/>
                    </a:cubicBezTo>
                    <a:cubicBezTo>
                      <a:pt x="4" y="26"/>
                      <a:pt x="4" y="26"/>
                      <a:pt x="4" y="26"/>
                    </a:cubicBezTo>
                    <a:cubicBezTo>
                      <a:pt x="2" y="26"/>
                      <a:pt x="0" y="24"/>
                      <a:pt x="0" y="21"/>
                    </a:cubicBezTo>
                    <a:cubicBezTo>
                      <a:pt x="0" y="5"/>
                      <a:pt x="0" y="5"/>
                      <a:pt x="0" y="5"/>
                    </a:cubicBezTo>
                    <a:cubicBezTo>
                      <a:pt x="0" y="3"/>
                      <a:pt x="2" y="0"/>
                      <a:pt x="4" y="0"/>
                    </a:cubicBezTo>
                    <a:cubicBezTo>
                      <a:pt x="28" y="0"/>
                      <a:pt x="28" y="0"/>
                      <a:pt x="28" y="0"/>
                    </a:cubicBezTo>
                    <a:cubicBezTo>
                      <a:pt x="31" y="0"/>
                      <a:pt x="33" y="3"/>
                      <a:pt x="33" y="5"/>
                    </a:cubicBezTo>
                    <a:lnTo>
                      <a:pt x="33" y="21"/>
                    </a:lnTo>
                    <a:close/>
                  </a:path>
                </a:pathLst>
              </a:custGeom>
              <a:grp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AU">
                  <a:solidFill>
                    <a:schemeClr val="tx1">
                      <a:lumMod val="50000"/>
                      <a:lumOff val="50000"/>
                    </a:schemeClr>
                  </a:solidFill>
                  <a:ea charset="-122" panose="02010609060101010101" typeface="仿宋"/>
                  <a:cs charset="-122" panose="02010609060101010101" typeface="仿宋"/>
                </a:endParaRPr>
              </a:p>
            </p:txBody>
          </p:sp>
          <p:sp>
            <p:nvSpPr>
              <p:cNvPr id="46" name="Freeform 100"/>
              <p:cNvSpPr/>
              <p:nvPr/>
            </p:nvSpPr>
            <p:spPr bwMode="auto">
              <a:xfrm>
                <a:off x="5170488" y="4560888"/>
                <a:ext cx="69850" cy="55563"/>
              </a:xfrm>
              <a:custGeom>
                <a:gdLst>
                  <a:gd fmla="*/ 33 w 33" name="T0"/>
                  <a:gd fmla="*/ 21 h 26" name="T1"/>
                  <a:gd fmla="*/ 28 w 33" name="T2"/>
                  <a:gd fmla="*/ 26 h 26" name="T3"/>
                  <a:gd fmla="*/ 4 w 33" name="T4"/>
                  <a:gd fmla="*/ 26 h 26" name="T5"/>
                  <a:gd fmla="*/ 0 w 33" name="T6"/>
                  <a:gd fmla="*/ 21 h 26" name="T7"/>
                  <a:gd fmla="*/ 0 w 33" name="T8"/>
                  <a:gd fmla="*/ 5 h 26" name="T9"/>
                  <a:gd fmla="*/ 4 w 33" name="T10"/>
                  <a:gd fmla="*/ 0 h 26" name="T11"/>
                  <a:gd fmla="*/ 28 w 33" name="T12"/>
                  <a:gd fmla="*/ 0 h 26" name="T13"/>
                  <a:gd fmla="*/ 33 w 33" name="T14"/>
                  <a:gd fmla="*/ 5 h 26" name="T15"/>
                  <a:gd fmla="*/ 33 w 33" name="T16"/>
                  <a:gd fmla="*/ 21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33">
                    <a:moveTo>
                      <a:pt x="33" y="21"/>
                    </a:moveTo>
                    <a:cubicBezTo>
                      <a:pt x="33" y="24"/>
                      <a:pt x="31" y="26"/>
                      <a:pt x="28" y="26"/>
                    </a:cubicBezTo>
                    <a:cubicBezTo>
                      <a:pt x="4" y="26"/>
                      <a:pt x="4" y="26"/>
                      <a:pt x="4" y="26"/>
                    </a:cubicBezTo>
                    <a:cubicBezTo>
                      <a:pt x="2" y="26"/>
                      <a:pt x="0" y="24"/>
                      <a:pt x="0" y="21"/>
                    </a:cubicBezTo>
                    <a:cubicBezTo>
                      <a:pt x="0" y="5"/>
                      <a:pt x="0" y="5"/>
                      <a:pt x="0" y="5"/>
                    </a:cubicBezTo>
                    <a:cubicBezTo>
                      <a:pt x="0" y="3"/>
                      <a:pt x="2" y="0"/>
                      <a:pt x="4" y="0"/>
                    </a:cubicBezTo>
                    <a:cubicBezTo>
                      <a:pt x="28" y="0"/>
                      <a:pt x="28" y="0"/>
                      <a:pt x="28" y="0"/>
                    </a:cubicBezTo>
                    <a:cubicBezTo>
                      <a:pt x="31" y="0"/>
                      <a:pt x="33" y="3"/>
                      <a:pt x="33" y="5"/>
                    </a:cubicBezTo>
                    <a:lnTo>
                      <a:pt x="33" y="21"/>
                    </a:lnTo>
                    <a:close/>
                  </a:path>
                </a:pathLst>
              </a:custGeom>
              <a:grp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AU">
                  <a:solidFill>
                    <a:schemeClr val="tx1">
                      <a:lumMod val="50000"/>
                      <a:lumOff val="50000"/>
                    </a:schemeClr>
                  </a:solidFill>
                  <a:ea charset="-122" panose="02010609060101010101" typeface="仿宋"/>
                  <a:cs charset="-122" panose="02010609060101010101" typeface="仿宋"/>
                </a:endParaRPr>
              </a:p>
            </p:txBody>
          </p:sp>
          <p:sp>
            <p:nvSpPr>
              <p:cNvPr id="47" name="Freeform 101"/>
              <p:cNvSpPr/>
              <p:nvPr/>
            </p:nvSpPr>
            <p:spPr bwMode="auto">
              <a:xfrm>
                <a:off x="5170488" y="4649788"/>
                <a:ext cx="69850" cy="55563"/>
              </a:xfrm>
              <a:custGeom>
                <a:gdLst>
                  <a:gd fmla="*/ 33 w 33" name="T0"/>
                  <a:gd fmla="*/ 21 h 26" name="T1"/>
                  <a:gd fmla="*/ 28 w 33" name="T2"/>
                  <a:gd fmla="*/ 26 h 26" name="T3"/>
                  <a:gd fmla="*/ 4 w 33" name="T4"/>
                  <a:gd fmla="*/ 26 h 26" name="T5"/>
                  <a:gd fmla="*/ 0 w 33" name="T6"/>
                  <a:gd fmla="*/ 21 h 26" name="T7"/>
                  <a:gd fmla="*/ 0 w 33" name="T8"/>
                  <a:gd fmla="*/ 5 h 26" name="T9"/>
                  <a:gd fmla="*/ 4 w 33" name="T10"/>
                  <a:gd fmla="*/ 0 h 26" name="T11"/>
                  <a:gd fmla="*/ 28 w 33" name="T12"/>
                  <a:gd fmla="*/ 0 h 26" name="T13"/>
                  <a:gd fmla="*/ 33 w 33" name="T14"/>
                  <a:gd fmla="*/ 5 h 26" name="T15"/>
                  <a:gd fmla="*/ 33 w 33" name="T16"/>
                  <a:gd fmla="*/ 21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33">
                    <a:moveTo>
                      <a:pt x="33" y="21"/>
                    </a:moveTo>
                    <a:cubicBezTo>
                      <a:pt x="33" y="24"/>
                      <a:pt x="31" y="26"/>
                      <a:pt x="28" y="26"/>
                    </a:cubicBezTo>
                    <a:cubicBezTo>
                      <a:pt x="4" y="26"/>
                      <a:pt x="4" y="26"/>
                      <a:pt x="4" y="26"/>
                    </a:cubicBezTo>
                    <a:cubicBezTo>
                      <a:pt x="2" y="26"/>
                      <a:pt x="0" y="24"/>
                      <a:pt x="0" y="21"/>
                    </a:cubicBezTo>
                    <a:cubicBezTo>
                      <a:pt x="0" y="5"/>
                      <a:pt x="0" y="5"/>
                      <a:pt x="0" y="5"/>
                    </a:cubicBezTo>
                    <a:cubicBezTo>
                      <a:pt x="0" y="3"/>
                      <a:pt x="2" y="0"/>
                      <a:pt x="4" y="0"/>
                    </a:cubicBezTo>
                    <a:cubicBezTo>
                      <a:pt x="28" y="0"/>
                      <a:pt x="28" y="0"/>
                      <a:pt x="28" y="0"/>
                    </a:cubicBezTo>
                    <a:cubicBezTo>
                      <a:pt x="31" y="0"/>
                      <a:pt x="33" y="3"/>
                      <a:pt x="33" y="5"/>
                    </a:cubicBezTo>
                    <a:lnTo>
                      <a:pt x="33" y="21"/>
                    </a:lnTo>
                    <a:close/>
                  </a:path>
                </a:pathLst>
              </a:custGeom>
              <a:grp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AU">
                  <a:solidFill>
                    <a:schemeClr val="tx1">
                      <a:lumMod val="50000"/>
                      <a:lumOff val="50000"/>
                    </a:schemeClr>
                  </a:solidFill>
                  <a:ea charset="-122" panose="02010609060101010101" typeface="仿宋"/>
                  <a:cs charset="-122" panose="02010609060101010101" typeface="仿宋"/>
                </a:endParaRPr>
              </a:p>
            </p:txBody>
          </p:sp>
          <p:sp>
            <p:nvSpPr>
              <p:cNvPr id="48" name="Freeform 102"/>
              <p:cNvSpPr/>
              <p:nvPr/>
            </p:nvSpPr>
            <p:spPr bwMode="auto">
              <a:xfrm>
                <a:off x="4992688" y="4403725"/>
                <a:ext cx="44450" cy="82550"/>
              </a:xfrm>
              <a:custGeom>
                <a:gdLst>
                  <a:gd fmla="*/ 5 w 21" name="T0"/>
                  <a:gd fmla="*/ 39 h 39" name="T1"/>
                  <a:gd fmla="*/ 0 w 21" name="T2"/>
                  <a:gd fmla="*/ 33 h 39" name="T3"/>
                  <a:gd fmla="*/ 0 w 21" name="T4"/>
                  <a:gd fmla="*/ 5 h 39" name="T5"/>
                  <a:gd fmla="*/ 5 w 21" name="T6"/>
                  <a:gd fmla="*/ 0 h 39" name="T7"/>
                  <a:gd fmla="*/ 16 w 21" name="T8"/>
                  <a:gd fmla="*/ 0 h 39" name="T9"/>
                  <a:gd fmla="*/ 21 w 21" name="T10"/>
                  <a:gd fmla="*/ 5 h 39" name="T11"/>
                  <a:gd fmla="*/ 21 w 21" name="T12"/>
                  <a:gd fmla="*/ 33 h 39" name="T13"/>
                  <a:gd fmla="*/ 16 w 21" name="T14"/>
                  <a:gd fmla="*/ 39 h 39" name="T15"/>
                  <a:gd fmla="*/ 5 w 21" name="T16"/>
                  <a:gd fmla="*/ 39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21">
                    <a:moveTo>
                      <a:pt x="5" y="39"/>
                    </a:moveTo>
                    <a:cubicBezTo>
                      <a:pt x="2" y="39"/>
                      <a:pt x="0" y="36"/>
                      <a:pt x="0" y="33"/>
                    </a:cubicBezTo>
                    <a:cubicBezTo>
                      <a:pt x="0" y="5"/>
                      <a:pt x="0" y="5"/>
                      <a:pt x="0" y="5"/>
                    </a:cubicBezTo>
                    <a:cubicBezTo>
                      <a:pt x="0" y="2"/>
                      <a:pt x="2" y="0"/>
                      <a:pt x="5" y="0"/>
                    </a:cubicBezTo>
                    <a:cubicBezTo>
                      <a:pt x="16" y="0"/>
                      <a:pt x="16" y="0"/>
                      <a:pt x="16" y="0"/>
                    </a:cubicBezTo>
                    <a:cubicBezTo>
                      <a:pt x="19" y="0"/>
                      <a:pt x="21" y="2"/>
                      <a:pt x="21" y="5"/>
                    </a:cubicBezTo>
                    <a:cubicBezTo>
                      <a:pt x="21" y="33"/>
                      <a:pt x="21" y="33"/>
                      <a:pt x="21" y="33"/>
                    </a:cubicBezTo>
                    <a:cubicBezTo>
                      <a:pt x="21" y="36"/>
                      <a:pt x="19" y="39"/>
                      <a:pt x="16" y="39"/>
                    </a:cubicBezTo>
                    <a:lnTo>
                      <a:pt x="5" y="39"/>
                    </a:lnTo>
                    <a:close/>
                  </a:path>
                </a:pathLst>
              </a:custGeom>
              <a:grp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AU">
                  <a:solidFill>
                    <a:schemeClr val="tx1">
                      <a:lumMod val="50000"/>
                      <a:lumOff val="50000"/>
                    </a:schemeClr>
                  </a:solidFill>
                  <a:ea charset="-122" panose="02010609060101010101" typeface="仿宋"/>
                  <a:cs charset="-122" panose="02010609060101010101" typeface="仿宋"/>
                </a:endParaRPr>
              </a:p>
            </p:txBody>
          </p:sp>
          <p:sp>
            <p:nvSpPr>
              <p:cNvPr id="49" name="Freeform 103"/>
              <p:cNvSpPr/>
              <p:nvPr/>
            </p:nvSpPr>
            <p:spPr bwMode="auto">
              <a:xfrm>
                <a:off x="5183188" y="4403725"/>
                <a:ext cx="44450" cy="82550"/>
              </a:xfrm>
              <a:custGeom>
                <a:gdLst>
                  <a:gd fmla="*/ 5 w 21" name="T0"/>
                  <a:gd fmla="*/ 39 h 39" name="T1"/>
                  <a:gd fmla="*/ 0 w 21" name="T2"/>
                  <a:gd fmla="*/ 33 h 39" name="T3"/>
                  <a:gd fmla="*/ 0 w 21" name="T4"/>
                  <a:gd fmla="*/ 5 h 39" name="T5"/>
                  <a:gd fmla="*/ 5 w 21" name="T6"/>
                  <a:gd fmla="*/ 0 h 39" name="T7"/>
                  <a:gd fmla="*/ 16 w 21" name="T8"/>
                  <a:gd fmla="*/ 0 h 39" name="T9"/>
                  <a:gd fmla="*/ 21 w 21" name="T10"/>
                  <a:gd fmla="*/ 5 h 39" name="T11"/>
                  <a:gd fmla="*/ 21 w 21" name="T12"/>
                  <a:gd fmla="*/ 33 h 39" name="T13"/>
                  <a:gd fmla="*/ 16 w 21" name="T14"/>
                  <a:gd fmla="*/ 39 h 39" name="T15"/>
                  <a:gd fmla="*/ 5 w 21" name="T16"/>
                  <a:gd fmla="*/ 39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21">
                    <a:moveTo>
                      <a:pt x="5" y="39"/>
                    </a:moveTo>
                    <a:cubicBezTo>
                      <a:pt x="2" y="39"/>
                      <a:pt x="0" y="36"/>
                      <a:pt x="0" y="33"/>
                    </a:cubicBezTo>
                    <a:cubicBezTo>
                      <a:pt x="0" y="5"/>
                      <a:pt x="0" y="5"/>
                      <a:pt x="0" y="5"/>
                    </a:cubicBezTo>
                    <a:cubicBezTo>
                      <a:pt x="0" y="2"/>
                      <a:pt x="2" y="0"/>
                      <a:pt x="5" y="0"/>
                    </a:cubicBezTo>
                    <a:cubicBezTo>
                      <a:pt x="16" y="0"/>
                      <a:pt x="16" y="0"/>
                      <a:pt x="16" y="0"/>
                    </a:cubicBezTo>
                    <a:cubicBezTo>
                      <a:pt x="19" y="0"/>
                      <a:pt x="21" y="2"/>
                      <a:pt x="21" y="5"/>
                    </a:cubicBezTo>
                    <a:cubicBezTo>
                      <a:pt x="21" y="33"/>
                      <a:pt x="21" y="33"/>
                      <a:pt x="21" y="33"/>
                    </a:cubicBezTo>
                    <a:cubicBezTo>
                      <a:pt x="21" y="36"/>
                      <a:pt x="19" y="39"/>
                      <a:pt x="16" y="39"/>
                    </a:cubicBezTo>
                    <a:lnTo>
                      <a:pt x="5" y="39"/>
                    </a:lnTo>
                    <a:close/>
                  </a:path>
                </a:pathLst>
              </a:custGeom>
              <a:grp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AU">
                  <a:solidFill>
                    <a:schemeClr val="tx1">
                      <a:lumMod val="50000"/>
                      <a:lumOff val="50000"/>
                    </a:schemeClr>
                  </a:solidFill>
                  <a:ea charset="-122" panose="02010609060101010101" typeface="仿宋"/>
                  <a:cs charset="-122" panose="02010609060101010101" typeface="仿宋"/>
                </a:endParaRPr>
              </a:p>
            </p:txBody>
          </p:sp>
          <p:sp>
            <p:nvSpPr>
              <p:cNvPr id="50" name="Freeform 104"/>
              <p:cNvSpPr>
                <a:spLocks noEditPoints="1"/>
              </p:cNvSpPr>
              <p:nvPr/>
            </p:nvSpPr>
            <p:spPr bwMode="auto">
              <a:xfrm>
                <a:off x="4922838" y="4448175"/>
                <a:ext cx="373063" cy="307975"/>
              </a:xfrm>
              <a:custGeom>
                <a:gdLst>
                  <a:gd fmla="*/ 171 w 176" name="T0"/>
                  <a:gd fmla="*/ 0 h 145" name="T1"/>
                  <a:gd fmla="*/ 156 w 176" name="T2"/>
                  <a:gd fmla="*/ 0 h 145" name="T3"/>
                  <a:gd fmla="*/ 154 w 176" name="T4"/>
                  <a:gd fmla="*/ 2 h 145" name="T5"/>
                  <a:gd fmla="*/ 154 w 176" name="T6"/>
                  <a:gd fmla="*/ 11 h 145" name="T7"/>
                  <a:gd fmla="*/ 138 w 176" name="T8"/>
                  <a:gd fmla="*/ 27 h 145" name="T9"/>
                  <a:gd fmla="*/ 128 w 176" name="T10"/>
                  <a:gd fmla="*/ 27 h 145" name="T11"/>
                  <a:gd fmla="*/ 113 w 176" name="T12"/>
                  <a:gd fmla="*/ 11 h 145" name="T13"/>
                  <a:gd fmla="*/ 113 w 176" name="T14"/>
                  <a:gd fmla="*/ 3 h 145" name="T15"/>
                  <a:gd fmla="*/ 110 w 176" name="T16"/>
                  <a:gd fmla="*/ 0 h 145" name="T17"/>
                  <a:gd fmla="*/ 67 w 176" name="T18"/>
                  <a:gd fmla="*/ 0 h 145" name="T19"/>
                  <a:gd fmla="*/ 64 w 176" name="T20"/>
                  <a:gd fmla="*/ 3 h 145" name="T21"/>
                  <a:gd fmla="*/ 64 w 176" name="T22"/>
                  <a:gd fmla="*/ 11 h 145" name="T23"/>
                  <a:gd fmla="*/ 48 w 176" name="T24"/>
                  <a:gd fmla="*/ 27 h 145" name="T25"/>
                  <a:gd fmla="*/ 38 w 176" name="T26"/>
                  <a:gd fmla="*/ 27 h 145" name="T27"/>
                  <a:gd fmla="*/ 23 w 176" name="T28"/>
                  <a:gd fmla="*/ 11 h 145" name="T29"/>
                  <a:gd fmla="*/ 23 w 176" name="T30"/>
                  <a:gd fmla="*/ 3 h 145" name="T31"/>
                  <a:gd fmla="*/ 20 w 176" name="T32"/>
                  <a:gd fmla="*/ 0 h 145" name="T33"/>
                  <a:gd fmla="*/ 5 w 176" name="T34"/>
                  <a:gd fmla="*/ 0 h 145" name="T35"/>
                  <a:gd fmla="*/ 0 w 176" name="T36"/>
                  <a:gd fmla="*/ 9 h 145" name="T37"/>
                  <a:gd fmla="*/ 0 w 176" name="T38"/>
                  <a:gd fmla="*/ 143 h 145" name="T39"/>
                  <a:gd fmla="*/ 5 w 176" name="T40"/>
                  <a:gd fmla="*/ 145 h 145" name="T41"/>
                  <a:gd fmla="*/ 171 w 176" name="T42"/>
                  <a:gd fmla="*/ 145 h 145" name="T43"/>
                  <a:gd fmla="*/ 176 w 176" name="T44"/>
                  <a:gd fmla="*/ 143 h 145" name="T45"/>
                  <a:gd fmla="*/ 176 w 176" name="T46"/>
                  <a:gd fmla="*/ 9 h 145" name="T47"/>
                  <a:gd fmla="*/ 171 w 176" name="T48"/>
                  <a:gd fmla="*/ 0 h 145" name="T49"/>
                  <a:gd fmla="*/ 165 w 176" name="T50"/>
                  <a:gd fmla="*/ 128 h 145" name="T51"/>
                  <a:gd fmla="*/ 160 w 176" name="T52"/>
                  <a:gd fmla="*/ 133 h 145" name="T53"/>
                  <a:gd fmla="*/ 16 w 176" name="T54"/>
                  <a:gd fmla="*/ 133 h 145" name="T55"/>
                  <a:gd fmla="*/ 11 w 176" name="T56"/>
                  <a:gd fmla="*/ 128 h 145" name="T57"/>
                  <a:gd fmla="*/ 11 w 176" name="T58"/>
                  <a:gd fmla="*/ 45 h 145" name="T59"/>
                  <a:gd fmla="*/ 16 w 176" name="T60"/>
                  <a:gd fmla="*/ 40 h 145" name="T61"/>
                  <a:gd fmla="*/ 160 w 176" name="T62"/>
                  <a:gd fmla="*/ 40 h 145" name="T63"/>
                  <a:gd fmla="*/ 165 w 176" name="T64"/>
                  <a:gd fmla="*/ 45 h 145" name="T65"/>
                  <a:gd fmla="*/ 165 w 176" name="T66"/>
                  <a:gd fmla="*/ 128 h 14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45" w="176">
                    <a:moveTo>
                      <a:pt x="171" y="0"/>
                    </a:moveTo>
                    <a:cubicBezTo>
                      <a:pt x="171" y="0"/>
                      <a:pt x="163" y="0"/>
                      <a:pt x="156" y="0"/>
                    </a:cubicBezTo>
                    <a:cubicBezTo>
                      <a:pt x="155" y="0"/>
                      <a:pt x="154" y="0"/>
                      <a:pt x="154" y="2"/>
                    </a:cubicBezTo>
                    <a:cubicBezTo>
                      <a:pt x="154" y="11"/>
                      <a:pt x="154" y="11"/>
                      <a:pt x="154" y="11"/>
                    </a:cubicBezTo>
                    <a:cubicBezTo>
                      <a:pt x="154" y="20"/>
                      <a:pt x="149" y="27"/>
                      <a:pt x="138" y="27"/>
                    </a:cubicBezTo>
                    <a:cubicBezTo>
                      <a:pt x="128" y="27"/>
                      <a:pt x="128" y="27"/>
                      <a:pt x="128" y="27"/>
                    </a:cubicBezTo>
                    <a:cubicBezTo>
                      <a:pt x="118" y="27"/>
                      <a:pt x="113" y="20"/>
                      <a:pt x="113" y="11"/>
                    </a:cubicBezTo>
                    <a:cubicBezTo>
                      <a:pt x="113" y="3"/>
                      <a:pt x="113" y="3"/>
                      <a:pt x="113" y="3"/>
                    </a:cubicBezTo>
                    <a:cubicBezTo>
                      <a:pt x="113" y="1"/>
                      <a:pt x="112" y="0"/>
                      <a:pt x="110" y="0"/>
                    </a:cubicBezTo>
                    <a:cubicBezTo>
                      <a:pt x="98" y="0"/>
                      <a:pt x="80" y="0"/>
                      <a:pt x="67" y="0"/>
                    </a:cubicBezTo>
                    <a:cubicBezTo>
                      <a:pt x="66" y="0"/>
                      <a:pt x="64" y="0"/>
                      <a:pt x="64" y="3"/>
                    </a:cubicBezTo>
                    <a:cubicBezTo>
                      <a:pt x="64" y="11"/>
                      <a:pt x="64" y="11"/>
                      <a:pt x="64" y="11"/>
                    </a:cubicBezTo>
                    <a:cubicBezTo>
                      <a:pt x="64" y="20"/>
                      <a:pt x="59" y="27"/>
                      <a:pt x="48" y="27"/>
                    </a:cubicBezTo>
                    <a:cubicBezTo>
                      <a:pt x="38" y="27"/>
                      <a:pt x="38" y="27"/>
                      <a:pt x="38" y="27"/>
                    </a:cubicBezTo>
                    <a:cubicBezTo>
                      <a:pt x="26" y="27"/>
                      <a:pt x="23" y="20"/>
                      <a:pt x="23" y="11"/>
                    </a:cubicBezTo>
                    <a:cubicBezTo>
                      <a:pt x="23" y="3"/>
                      <a:pt x="23" y="3"/>
                      <a:pt x="23" y="3"/>
                    </a:cubicBezTo>
                    <a:cubicBezTo>
                      <a:pt x="23" y="1"/>
                      <a:pt x="21" y="0"/>
                      <a:pt x="20" y="0"/>
                    </a:cubicBezTo>
                    <a:cubicBezTo>
                      <a:pt x="13" y="0"/>
                      <a:pt x="5" y="0"/>
                      <a:pt x="5" y="0"/>
                    </a:cubicBezTo>
                    <a:cubicBezTo>
                      <a:pt x="3" y="0"/>
                      <a:pt x="0" y="3"/>
                      <a:pt x="0" y="9"/>
                    </a:cubicBezTo>
                    <a:cubicBezTo>
                      <a:pt x="0" y="143"/>
                      <a:pt x="0" y="143"/>
                      <a:pt x="0" y="143"/>
                    </a:cubicBezTo>
                    <a:cubicBezTo>
                      <a:pt x="0" y="142"/>
                      <a:pt x="3" y="145"/>
                      <a:pt x="5" y="145"/>
                    </a:cubicBezTo>
                    <a:cubicBezTo>
                      <a:pt x="171" y="145"/>
                      <a:pt x="171" y="145"/>
                      <a:pt x="171" y="145"/>
                    </a:cubicBezTo>
                    <a:cubicBezTo>
                      <a:pt x="174" y="145"/>
                      <a:pt x="176" y="142"/>
                      <a:pt x="176" y="143"/>
                    </a:cubicBezTo>
                    <a:cubicBezTo>
                      <a:pt x="176" y="9"/>
                      <a:pt x="176" y="9"/>
                      <a:pt x="176" y="9"/>
                    </a:cubicBezTo>
                    <a:cubicBezTo>
                      <a:pt x="176" y="3"/>
                      <a:pt x="174" y="0"/>
                      <a:pt x="171" y="0"/>
                    </a:cubicBezTo>
                    <a:close/>
                    <a:moveTo>
                      <a:pt x="165" y="128"/>
                    </a:moveTo>
                    <a:cubicBezTo>
                      <a:pt x="165" y="131"/>
                      <a:pt x="163" y="133"/>
                      <a:pt x="160" y="133"/>
                    </a:cubicBezTo>
                    <a:cubicBezTo>
                      <a:pt x="16" y="133"/>
                      <a:pt x="16" y="133"/>
                      <a:pt x="16" y="133"/>
                    </a:cubicBezTo>
                    <a:cubicBezTo>
                      <a:pt x="14" y="133"/>
                      <a:pt x="11" y="131"/>
                      <a:pt x="11" y="128"/>
                    </a:cubicBezTo>
                    <a:cubicBezTo>
                      <a:pt x="11" y="45"/>
                      <a:pt x="11" y="45"/>
                      <a:pt x="11" y="45"/>
                    </a:cubicBezTo>
                    <a:cubicBezTo>
                      <a:pt x="11" y="42"/>
                      <a:pt x="14" y="40"/>
                      <a:pt x="16" y="40"/>
                    </a:cubicBezTo>
                    <a:cubicBezTo>
                      <a:pt x="160" y="40"/>
                      <a:pt x="160" y="40"/>
                      <a:pt x="160" y="40"/>
                    </a:cubicBezTo>
                    <a:cubicBezTo>
                      <a:pt x="163" y="40"/>
                      <a:pt x="165" y="42"/>
                      <a:pt x="165" y="45"/>
                    </a:cubicBezTo>
                    <a:cubicBezTo>
                      <a:pt x="165" y="128"/>
                      <a:pt x="165" y="128"/>
                      <a:pt x="165" y="128"/>
                    </a:cubicBezTo>
                    <a:close/>
                  </a:path>
                </a:pathLst>
              </a:custGeom>
              <a:grp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AU">
                  <a:solidFill>
                    <a:schemeClr val="tx1">
                      <a:lumMod val="50000"/>
                      <a:lumOff val="50000"/>
                    </a:schemeClr>
                  </a:solidFill>
                  <a:ea charset="-122" panose="02010609060101010101" typeface="仿宋"/>
                  <a:cs charset="-122" panose="02010609060101010101" typeface="仿宋"/>
                </a:endParaRPr>
              </a:p>
            </p:txBody>
          </p:sp>
        </p:grpSp>
      </p:grpSp>
      <p:grpSp>
        <p:nvGrpSpPr>
          <p:cNvPr id="9" name="组合 8"/>
          <p:cNvGrpSpPr/>
          <p:nvPr/>
        </p:nvGrpSpPr>
        <p:grpSpPr>
          <a:xfrm>
            <a:off x="2362276" y="4209831"/>
            <a:ext cx="2226996" cy="1148195"/>
            <a:chOff x="944744" y="4520981"/>
            <a:chExt cx="2226996" cy="1148195"/>
          </a:xfrm>
        </p:grpSpPr>
        <p:sp>
          <p:nvSpPr>
            <p:cNvPr id="10" name="文本框 9"/>
            <p:cNvSpPr txBox="1"/>
            <p:nvPr/>
          </p:nvSpPr>
          <p:spPr>
            <a:xfrm>
              <a:off x="1378634" y="4520981"/>
              <a:ext cx="1359216" cy="33528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此处添加标</a:t>
              </a:r>
            </a:p>
          </p:txBody>
        </p:sp>
        <p:sp>
          <p:nvSpPr>
            <p:cNvPr id="11" name="矩形 10"/>
            <p:cNvSpPr/>
            <p:nvPr/>
          </p:nvSpPr>
          <p:spPr>
            <a:xfrm>
              <a:off x="944744" y="4911534"/>
              <a:ext cx="2226996" cy="777240"/>
            </a:xfrm>
            <a:prstGeom prst="rect">
              <a:avLst/>
            </a:prstGeom>
          </p:spPr>
          <p:txBody>
            <a:bodyPr wrap="square">
              <a:spAutoFit/>
            </a:bodyPr>
            <a:lstStyle/>
            <a:p>
              <a:pPr algn="ctr">
                <a:lnSpc>
                  <a:spcPts val="1800"/>
                </a:lnSpc>
              </a:pPr>
              <a:r>
                <a:rPr altLang="en-US" lang="zh-CN" sz="1000">
                  <a:solidFill>
                    <a:schemeClr val="tx1">
                      <a:lumMod val="50000"/>
                      <a:lumOff val="50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grpSp>
        <p:nvGrpSpPr>
          <p:cNvPr id="13" name="组合 12"/>
          <p:cNvGrpSpPr/>
          <p:nvPr/>
        </p:nvGrpSpPr>
        <p:grpSpPr>
          <a:xfrm>
            <a:off x="4982385" y="4209831"/>
            <a:ext cx="2226996" cy="1148195"/>
            <a:chOff x="944744" y="4520981"/>
            <a:chExt cx="2226996" cy="1148195"/>
          </a:xfrm>
        </p:grpSpPr>
        <p:sp>
          <p:nvSpPr>
            <p:cNvPr id="14" name="文本框 13"/>
            <p:cNvSpPr txBox="1"/>
            <p:nvPr/>
          </p:nvSpPr>
          <p:spPr>
            <a:xfrm>
              <a:off x="1378634" y="4520981"/>
              <a:ext cx="1359216" cy="33528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此处添加标</a:t>
              </a:r>
            </a:p>
          </p:txBody>
        </p:sp>
        <p:sp>
          <p:nvSpPr>
            <p:cNvPr id="15" name="矩形 14"/>
            <p:cNvSpPr/>
            <p:nvPr/>
          </p:nvSpPr>
          <p:spPr>
            <a:xfrm>
              <a:off x="944744" y="4911534"/>
              <a:ext cx="2226996" cy="777240"/>
            </a:xfrm>
            <a:prstGeom prst="rect">
              <a:avLst/>
            </a:prstGeom>
          </p:spPr>
          <p:txBody>
            <a:bodyPr wrap="square">
              <a:spAutoFit/>
            </a:bodyPr>
            <a:lstStyle/>
            <a:p>
              <a:pPr algn="ctr">
                <a:lnSpc>
                  <a:spcPts val="1800"/>
                </a:lnSpc>
              </a:pPr>
              <a:r>
                <a:rPr altLang="en-US" lang="zh-CN" sz="1000">
                  <a:solidFill>
                    <a:schemeClr val="tx1">
                      <a:lumMod val="50000"/>
                      <a:lumOff val="50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grpSp>
        <p:nvGrpSpPr>
          <p:cNvPr id="16" name="组合 15"/>
          <p:cNvGrpSpPr/>
          <p:nvPr/>
        </p:nvGrpSpPr>
        <p:grpSpPr>
          <a:xfrm>
            <a:off x="7602493" y="4209831"/>
            <a:ext cx="2226996" cy="1148195"/>
            <a:chOff x="944744" y="4520981"/>
            <a:chExt cx="2226996" cy="1148195"/>
          </a:xfrm>
        </p:grpSpPr>
        <p:sp>
          <p:nvSpPr>
            <p:cNvPr id="17" name="文本框 16"/>
            <p:cNvSpPr txBox="1"/>
            <p:nvPr/>
          </p:nvSpPr>
          <p:spPr>
            <a:xfrm>
              <a:off x="1378635" y="4520981"/>
              <a:ext cx="1359216" cy="33528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此处添加标</a:t>
              </a:r>
            </a:p>
          </p:txBody>
        </p:sp>
        <p:sp>
          <p:nvSpPr>
            <p:cNvPr id="51" name="矩形 50"/>
            <p:cNvSpPr/>
            <p:nvPr/>
          </p:nvSpPr>
          <p:spPr>
            <a:xfrm>
              <a:off x="944745" y="4911534"/>
              <a:ext cx="2226996" cy="777240"/>
            </a:xfrm>
            <a:prstGeom prst="rect">
              <a:avLst/>
            </a:prstGeom>
          </p:spPr>
          <p:txBody>
            <a:bodyPr wrap="square">
              <a:spAutoFit/>
            </a:bodyPr>
            <a:lstStyle/>
            <a:p>
              <a:pPr algn="ctr">
                <a:lnSpc>
                  <a:spcPts val="1800"/>
                </a:lnSpc>
              </a:pPr>
              <a:r>
                <a:rPr altLang="en-US" lang="zh-CN" sz="1000">
                  <a:solidFill>
                    <a:schemeClr val="tx1">
                      <a:lumMod val="50000"/>
                      <a:lumOff val="50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8"/>
                                        </p:tgtEl>
                                        <p:attrNameLst>
                                          <p:attrName>style.visibility</p:attrName>
                                        </p:attrNameLst>
                                      </p:cBhvr>
                                      <p:to>
                                        <p:strVal val="visible"/>
                                      </p:to>
                                    </p:set>
                                    <p:anim calcmode="lin" valueType="num">
                                      <p:cBhvr>
                                        <p:cTn dur="500" fill="hold" id="7"/>
                                        <p:tgtEl>
                                          <p:spTgt spid="38"/>
                                        </p:tgtEl>
                                        <p:attrNameLst>
                                          <p:attrName>ppt_w</p:attrName>
                                        </p:attrNameLst>
                                      </p:cBhvr>
                                      <p:tavLst>
                                        <p:tav tm="0">
                                          <p:val>
                                            <p:fltVal val="0"/>
                                          </p:val>
                                        </p:tav>
                                        <p:tav tm="100000">
                                          <p:val>
                                            <p:strVal val="#ppt_w"/>
                                          </p:val>
                                        </p:tav>
                                      </p:tavLst>
                                    </p:anim>
                                    <p:anim calcmode="lin" valueType="num">
                                      <p:cBhvr>
                                        <p:cTn dur="500" fill="hold" id="8"/>
                                        <p:tgtEl>
                                          <p:spTgt spid="38"/>
                                        </p:tgtEl>
                                        <p:attrNameLst>
                                          <p:attrName>ppt_h</p:attrName>
                                        </p:attrNameLst>
                                      </p:cBhvr>
                                      <p:tavLst>
                                        <p:tav tm="0">
                                          <p:val>
                                            <p:fltVal val="0"/>
                                          </p:val>
                                        </p:tav>
                                        <p:tav tm="100000">
                                          <p:val>
                                            <p:strVal val="#ppt_h"/>
                                          </p:val>
                                        </p:tav>
                                      </p:tavLst>
                                    </p:anim>
                                    <p:animEffect filter="fade" transition="in">
                                      <p:cBhvr>
                                        <p:cTn dur="500" id="9"/>
                                        <p:tgtEl>
                                          <p:spTgt spid="38"/>
                                        </p:tgtEl>
                                      </p:cBhvr>
                                    </p:animEffect>
                                    <p:anim calcmode="lin" valueType="num">
                                      <p:cBhvr>
                                        <p:cTn dur="500" fill="hold" id="10"/>
                                        <p:tgtEl>
                                          <p:spTgt spid="38"/>
                                        </p:tgtEl>
                                        <p:attrNameLst>
                                          <p:attrName>ppt_x</p:attrName>
                                        </p:attrNameLst>
                                      </p:cBhvr>
                                      <p:tavLst>
                                        <p:tav tm="0">
                                          <p:val>
                                            <p:fltVal val="0.5"/>
                                          </p:val>
                                        </p:tav>
                                        <p:tav tm="100000">
                                          <p:val>
                                            <p:strVal val="#ppt_x"/>
                                          </p:val>
                                        </p:tav>
                                      </p:tavLst>
                                    </p:anim>
                                    <p:anim calcmode="lin" valueType="num">
                                      <p:cBhvr>
                                        <p:cTn dur="500" fill="hold" id="11"/>
                                        <p:tgtEl>
                                          <p:spTgt spid="38"/>
                                        </p:tgtEl>
                                        <p:attrNameLst>
                                          <p:attrName>ppt_y</p:attrName>
                                        </p:attrNameLst>
                                      </p:cBhvr>
                                      <p:tavLst>
                                        <p:tav tm="0">
                                          <p:val>
                                            <p:fltVal val="0.5"/>
                                          </p:val>
                                        </p:tav>
                                        <p:tav tm="100000">
                                          <p:val>
                                            <p:strVal val="#ppt_y"/>
                                          </p:val>
                                        </p:tav>
                                      </p:tavLst>
                                    </p:anim>
                                  </p:childTnLst>
                                </p:cTn>
                              </p:par>
                              <p:par>
                                <p:cTn fill="hold" id="12" nodeType="withEffect" presetClass="entr" presetID="53" presetSubtype="0">
                                  <p:stCondLst>
                                    <p:cond delay="250"/>
                                  </p:stCondLst>
                                  <p:childTnLst>
                                    <p:set>
                                      <p:cBhvr>
                                        <p:cTn dur="1" fill="hold" id="13">
                                          <p:stCondLst>
                                            <p:cond delay="0"/>
                                          </p:stCondLst>
                                        </p:cTn>
                                        <p:tgtEl>
                                          <p:spTgt spid="22"/>
                                        </p:tgtEl>
                                        <p:attrNameLst>
                                          <p:attrName>style.visibility</p:attrName>
                                        </p:attrNameLst>
                                      </p:cBhvr>
                                      <p:to>
                                        <p:strVal val="visible"/>
                                      </p:to>
                                    </p:set>
                                    <p:anim calcmode="lin" valueType="num">
                                      <p:cBhvr>
                                        <p:cTn dur="500" fill="hold" id="14"/>
                                        <p:tgtEl>
                                          <p:spTgt spid="22"/>
                                        </p:tgtEl>
                                        <p:attrNameLst>
                                          <p:attrName>ppt_w</p:attrName>
                                        </p:attrNameLst>
                                      </p:cBhvr>
                                      <p:tavLst>
                                        <p:tav tm="0">
                                          <p:val>
                                            <p:fltVal val="0"/>
                                          </p:val>
                                        </p:tav>
                                        <p:tav tm="100000">
                                          <p:val>
                                            <p:strVal val="#ppt_w"/>
                                          </p:val>
                                        </p:tav>
                                      </p:tavLst>
                                    </p:anim>
                                    <p:anim calcmode="lin" valueType="num">
                                      <p:cBhvr>
                                        <p:cTn dur="500" fill="hold" id="15"/>
                                        <p:tgtEl>
                                          <p:spTgt spid="22"/>
                                        </p:tgtEl>
                                        <p:attrNameLst>
                                          <p:attrName>ppt_h</p:attrName>
                                        </p:attrNameLst>
                                      </p:cBhvr>
                                      <p:tavLst>
                                        <p:tav tm="0">
                                          <p:val>
                                            <p:fltVal val="0"/>
                                          </p:val>
                                        </p:tav>
                                        <p:tav tm="100000">
                                          <p:val>
                                            <p:strVal val="#ppt_h"/>
                                          </p:val>
                                        </p:tav>
                                      </p:tavLst>
                                    </p:anim>
                                    <p:animEffect filter="fade" transition="in">
                                      <p:cBhvr>
                                        <p:cTn dur="500" id="16"/>
                                        <p:tgtEl>
                                          <p:spTgt spid="22"/>
                                        </p:tgtEl>
                                      </p:cBhvr>
                                    </p:animEffect>
                                    <p:anim calcmode="lin" valueType="num">
                                      <p:cBhvr>
                                        <p:cTn dur="500" fill="hold" id="17"/>
                                        <p:tgtEl>
                                          <p:spTgt spid="22"/>
                                        </p:tgtEl>
                                        <p:attrNameLst>
                                          <p:attrName>ppt_x</p:attrName>
                                        </p:attrNameLst>
                                      </p:cBhvr>
                                      <p:tavLst>
                                        <p:tav tm="0">
                                          <p:val>
                                            <p:fltVal val="0.5"/>
                                          </p:val>
                                        </p:tav>
                                        <p:tav tm="100000">
                                          <p:val>
                                            <p:strVal val="#ppt_x"/>
                                          </p:val>
                                        </p:tav>
                                      </p:tavLst>
                                    </p:anim>
                                    <p:anim calcmode="lin" valueType="num">
                                      <p:cBhvr>
                                        <p:cTn dur="500" fill="hold" id="18"/>
                                        <p:tgtEl>
                                          <p:spTgt spid="22"/>
                                        </p:tgtEl>
                                        <p:attrNameLst>
                                          <p:attrName>ppt_y</p:attrName>
                                        </p:attrNameLst>
                                      </p:cBhvr>
                                      <p:tavLst>
                                        <p:tav tm="0">
                                          <p:val>
                                            <p:fltVal val="0.5"/>
                                          </p:val>
                                        </p:tav>
                                        <p:tav tm="100000">
                                          <p:val>
                                            <p:strVal val="#ppt_y"/>
                                          </p:val>
                                        </p:tav>
                                      </p:tavLst>
                                    </p:anim>
                                  </p:childTnLst>
                                </p:cTn>
                              </p:par>
                              <p:par>
                                <p:cTn fill="hold" id="19" nodeType="withEffect" presetClass="entr" presetID="53" presetSubtype="0">
                                  <p:stCondLst>
                                    <p:cond delay="500"/>
                                  </p:stCondLst>
                                  <p:childTnLst>
                                    <p:set>
                                      <p:cBhvr>
                                        <p:cTn dur="1" fill="hold" id="20">
                                          <p:stCondLst>
                                            <p:cond delay="0"/>
                                          </p:stCondLst>
                                        </p:cTn>
                                        <p:tgtEl>
                                          <p:spTgt spid="30"/>
                                        </p:tgtEl>
                                        <p:attrNameLst>
                                          <p:attrName>style.visibility</p:attrName>
                                        </p:attrNameLst>
                                      </p:cBhvr>
                                      <p:to>
                                        <p:strVal val="visible"/>
                                      </p:to>
                                    </p:set>
                                    <p:anim calcmode="lin" valueType="num">
                                      <p:cBhvr>
                                        <p:cTn dur="500" fill="hold" id="21"/>
                                        <p:tgtEl>
                                          <p:spTgt spid="30"/>
                                        </p:tgtEl>
                                        <p:attrNameLst>
                                          <p:attrName>ppt_w</p:attrName>
                                        </p:attrNameLst>
                                      </p:cBhvr>
                                      <p:tavLst>
                                        <p:tav tm="0">
                                          <p:val>
                                            <p:fltVal val="0"/>
                                          </p:val>
                                        </p:tav>
                                        <p:tav tm="100000">
                                          <p:val>
                                            <p:strVal val="#ppt_w"/>
                                          </p:val>
                                        </p:tav>
                                      </p:tavLst>
                                    </p:anim>
                                    <p:anim calcmode="lin" valueType="num">
                                      <p:cBhvr>
                                        <p:cTn dur="500" fill="hold" id="22"/>
                                        <p:tgtEl>
                                          <p:spTgt spid="30"/>
                                        </p:tgtEl>
                                        <p:attrNameLst>
                                          <p:attrName>ppt_h</p:attrName>
                                        </p:attrNameLst>
                                      </p:cBhvr>
                                      <p:tavLst>
                                        <p:tav tm="0">
                                          <p:val>
                                            <p:fltVal val="0"/>
                                          </p:val>
                                        </p:tav>
                                        <p:tav tm="100000">
                                          <p:val>
                                            <p:strVal val="#ppt_h"/>
                                          </p:val>
                                        </p:tav>
                                      </p:tavLst>
                                    </p:anim>
                                    <p:animEffect filter="fade" transition="in">
                                      <p:cBhvr>
                                        <p:cTn dur="500" id="23"/>
                                        <p:tgtEl>
                                          <p:spTgt spid="30"/>
                                        </p:tgtEl>
                                      </p:cBhvr>
                                    </p:animEffect>
                                    <p:anim calcmode="lin" valueType="num">
                                      <p:cBhvr>
                                        <p:cTn dur="500" fill="hold" id="24"/>
                                        <p:tgtEl>
                                          <p:spTgt spid="30"/>
                                        </p:tgtEl>
                                        <p:attrNameLst>
                                          <p:attrName>ppt_x</p:attrName>
                                        </p:attrNameLst>
                                      </p:cBhvr>
                                      <p:tavLst>
                                        <p:tav tm="0">
                                          <p:val>
                                            <p:fltVal val="0.5"/>
                                          </p:val>
                                        </p:tav>
                                        <p:tav tm="100000">
                                          <p:val>
                                            <p:strVal val="#ppt_x"/>
                                          </p:val>
                                        </p:tav>
                                      </p:tavLst>
                                    </p:anim>
                                    <p:anim calcmode="lin" valueType="num">
                                      <p:cBhvr>
                                        <p:cTn dur="500" fill="hold" id="25"/>
                                        <p:tgtEl>
                                          <p:spTgt spid="30"/>
                                        </p:tgtEl>
                                        <p:attrNameLst>
                                          <p:attrName>ppt_y</p:attrName>
                                        </p:attrNameLst>
                                      </p:cBhvr>
                                      <p:tavLst>
                                        <p:tav tm="0">
                                          <p:val>
                                            <p:fltVal val="0.5"/>
                                          </p:val>
                                        </p:tav>
                                        <p:tav tm="100000">
                                          <p:val>
                                            <p:strVal val="#ppt_y"/>
                                          </p:val>
                                        </p:tav>
                                      </p:tavLst>
                                    </p:anim>
                                  </p:childTnLst>
                                </p:cTn>
                              </p:par>
                            </p:childTnLst>
                          </p:cTn>
                        </p:par>
                        <p:par>
                          <p:cTn fill="hold" id="26" nodeType="afterGroup">
                            <p:stCondLst>
                              <p:cond delay="1000"/>
                            </p:stCondLst>
                            <p:childTnLst>
                              <p:par>
                                <p:cTn fill="hold" id="27" nodeType="afterEffect" presetClass="entr" presetID="10" presetSubtype="0">
                                  <p:stCondLst>
                                    <p:cond delay="0"/>
                                  </p:stCondLst>
                                  <p:childTnLst>
                                    <p:set>
                                      <p:cBhvr>
                                        <p:cTn dur="1" fill="hold" id="28">
                                          <p:stCondLst>
                                            <p:cond delay="0"/>
                                          </p:stCondLst>
                                        </p:cTn>
                                        <p:tgtEl>
                                          <p:spTgt spid="2"/>
                                        </p:tgtEl>
                                        <p:attrNameLst>
                                          <p:attrName>style.visibility</p:attrName>
                                        </p:attrNameLst>
                                      </p:cBhvr>
                                      <p:to>
                                        <p:strVal val="visible"/>
                                      </p:to>
                                    </p:set>
                                    <p:animEffect filter="fade" transition="in">
                                      <p:cBhvr>
                                        <p:cTn dur="500" id="29"/>
                                        <p:tgtEl>
                                          <p:spTgt spid="2"/>
                                        </p:tgtEl>
                                      </p:cBhvr>
                                    </p:animEffect>
                                  </p:childTnLst>
                                </p:cTn>
                              </p:par>
                              <p:par>
                                <p:cTn fill="hold" id="30" nodeType="withEffect" presetClass="entr" presetID="10" presetSubtype="0">
                                  <p:stCondLst>
                                    <p:cond delay="0"/>
                                  </p:stCondLst>
                                  <p:childTnLst>
                                    <p:set>
                                      <p:cBhvr>
                                        <p:cTn dur="1" fill="hold" id="31">
                                          <p:stCondLst>
                                            <p:cond delay="0"/>
                                          </p:stCondLst>
                                        </p:cTn>
                                        <p:tgtEl>
                                          <p:spTgt spid="19"/>
                                        </p:tgtEl>
                                        <p:attrNameLst>
                                          <p:attrName>style.visibility</p:attrName>
                                        </p:attrNameLst>
                                      </p:cBhvr>
                                      <p:to>
                                        <p:strVal val="visible"/>
                                      </p:to>
                                    </p:set>
                                    <p:animEffect filter="fade" transition="in">
                                      <p:cBhvr>
                                        <p:cTn dur="500" id="32"/>
                                        <p:tgtEl>
                                          <p:spTgt spid="19"/>
                                        </p:tgtEl>
                                      </p:cBhvr>
                                    </p:animEffect>
                                  </p:childTnLst>
                                </p:cTn>
                              </p:par>
                            </p:childTnLst>
                          </p:cTn>
                        </p:par>
                        <p:par>
                          <p:cTn fill="hold" id="33" nodeType="afterGroup">
                            <p:stCondLst>
                              <p:cond delay="1500"/>
                            </p:stCondLst>
                            <p:childTnLst>
                              <p:par>
                                <p:cTn fill="hold" id="34" nodeType="afterEffect" presetClass="entr" presetID="42" presetSubtype="0">
                                  <p:stCondLst>
                                    <p:cond delay="0"/>
                                  </p:stCondLst>
                                  <p:childTnLst>
                                    <p:set>
                                      <p:cBhvr>
                                        <p:cTn dur="1" fill="hold" id="35">
                                          <p:stCondLst>
                                            <p:cond delay="0"/>
                                          </p:stCondLst>
                                        </p:cTn>
                                        <p:tgtEl>
                                          <p:spTgt spid="9"/>
                                        </p:tgtEl>
                                        <p:attrNameLst>
                                          <p:attrName>style.visibility</p:attrName>
                                        </p:attrNameLst>
                                      </p:cBhvr>
                                      <p:to>
                                        <p:strVal val="visible"/>
                                      </p:to>
                                    </p:set>
                                    <p:animEffect filter="fade" transition="in">
                                      <p:cBhvr>
                                        <p:cTn dur="1000" id="36"/>
                                        <p:tgtEl>
                                          <p:spTgt spid="9"/>
                                        </p:tgtEl>
                                      </p:cBhvr>
                                    </p:animEffect>
                                    <p:anim calcmode="lin" valueType="num">
                                      <p:cBhvr>
                                        <p:cTn dur="1000" fill="hold" id="37"/>
                                        <p:tgtEl>
                                          <p:spTgt spid="9"/>
                                        </p:tgtEl>
                                        <p:attrNameLst>
                                          <p:attrName>ppt_x</p:attrName>
                                        </p:attrNameLst>
                                      </p:cBhvr>
                                      <p:tavLst>
                                        <p:tav tm="0">
                                          <p:val>
                                            <p:strVal val="#ppt_x"/>
                                          </p:val>
                                        </p:tav>
                                        <p:tav tm="100000">
                                          <p:val>
                                            <p:strVal val="#ppt_x"/>
                                          </p:val>
                                        </p:tav>
                                      </p:tavLst>
                                    </p:anim>
                                    <p:anim calcmode="lin" valueType="num">
                                      <p:cBhvr>
                                        <p:cTn dur="1000" fill="hold" id="38"/>
                                        <p:tgtEl>
                                          <p:spTgt spid="9"/>
                                        </p:tgtEl>
                                        <p:attrNameLst>
                                          <p:attrName>ppt_y</p:attrName>
                                        </p:attrNameLst>
                                      </p:cBhvr>
                                      <p:tavLst>
                                        <p:tav tm="0">
                                          <p:val>
                                            <p:strVal val="#ppt_y+.1"/>
                                          </p:val>
                                        </p:tav>
                                        <p:tav tm="100000">
                                          <p:val>
                                            <p:strVal val="#ppt_y"/>
                                          </p:val>
                                        </p:tav>
                                      </p:tavLst>
                                    </p:anim>
                                  </p:childTnLst>
                                </p:cTn>
                              </p:par>
                              <p:par>
                                <p:cTn fill="hold" id="39" nodeType="withEffect" presetClass="entr" presetID="42" presetSubtype="0">
                                  <p:stCondLst>
                                    <p:cond delay="0"/>
                                  </p:stCondLst>
                                  <p:childTnLst>
                                    <p:set>
                                      <p:cBhvr>
                                        <p:cTn dur="1" fill="hold" id="40">
                                          <p:stCondLst>
                                            <p:cond delay="0"/>
                                          </p:stCondLst>
                                        </p:cTn>
                                        <p:tgtEl>
                                          <p:spTgt spid="13"/>
                                        </p:tgtEl>
                                        <p:attrNameLst>
                                          <p:attrName>style.visibility</p:attrName>
                                        </p:attrNameLst>
                                      </p:cBhvr>
                                      <p:to>
                                        <p:strVal val="visible"/>
                                      </p:to>
                                    </p:set>
                                    <p:animEffect filter="fade" transition="in">
                                      <p:cBhvr>
                                        <p:cTn dur="1000" id="41"/>
                                        <p:tgtEl>
                                          <p:spTgt spid="13"/>
                                        </p:tgtEl>
                                      </p:cBhvr>
                                    </p:animEffect>
                                    <p:anim calcmode="lin" valueType="num">
                                      <p:cBhvr>
                                        <p:cTn dur="1000" fill="hold" id="42"/>
                                        <p:tgtEl>
                                          <p:spTgt spid="13"/>
                                        </p:tgtEl>
                                        <p:attrNameLst>
                                          <p:attrName>ppt_x</p:attrName>
                                        </p:attrNameLst>
                                      </p:cBhvr>
                                      <p:tavLst>
                                        <p:tav tm="0">
                                          <p:val>
                                            <p:strVal val="#ppt_x"/>
                                          </p:val>
                                        </p:tav>
                                        <p:tav tm="100000">
                                          <p:val>
                                            <p:strVal val="#ppt_x"/>
                                          </p:val>
                                        </p:tav>
                                      </p:tavLst>
                                    </p:anim>
                                    <p:anim calcmode="lin" valueType="num">
                                      <p:cBhvr>
                                        <p:cTn dur="1000" fill="hold" id="43"/>
                                        <p:tgtEl>
                                          <p:spTgt spid="13"/>
                                        </p:tgtEl>
                                        <p:attrNameLst>
                                          <p:attrName>ppt_y</p:attrName>
                                        </p:attrNameLst>
                                      </p:cBhvr>
                                      <p:tavLst>
                                        <p:tav tm="0">
                                          <p:val>
                                            <p:strVal val="#ppt_y+.1"/>
                                          </p:val>
                                        </p:tav>
                                        <p:tav tm="100000">
                                          <p:val>
                                            <p:strVal val="#ppt_y"/>
                                          </p:val>
                                        </p:tav>
                                      </p:tavLst>
                                    </p:anim>
                                  </p:childTnLst>
                                </p:cTn>
                              </p:par>
                              <p:par>
                                <p:cTn fill="hold" id="44" nodeType="withEffect" presetClass="entr" presetID="42" presetSubtype="0">
                                  <p:stCondLst>
                                    <p:cond delay="0"/>
                                  </p:stCondLst>
                                  <p:childTnLst>
                                    <p:set>
                                      <p:cBhvr>
                                        <p:cTn dur="1" fill="hold" id="45">
                                          <p:stCondLst>
                                            <p:cond delay="0"/>
                                          </p:stCondLst>
                                        </p:cTn>
                                        <p:tgtEl>
                                          <p:spTgt spid="16"/>
                                        </p:tgtEl>
                                        <p:attrNameLst>
                                          <p:attrName>style.visibility</p:attrName>
                                        </p:attrNameLst>
                                      </p:cBhvr>
                                      <p:to>
                                        <p:strVal val="visible"/>
                                      </p:to>
                                    </p:set>
                                    <p:animEffect filter="fade" transition="in">
                                      <p:cBhvr>
                                        <p:cTn dur="1000" id="46"/>
                                        <p:tgtEl>
                                          <p:spTgt spid="16"/>
                                        </p:tgtEl>
                                      </p:cBhvr>
                                    </p:animEffect>
                                    <p:anim calcmode="lin" valueType="num">
                                      <p:cBhvr>
                                        <p:cTn dur="1000" fill="hold" id="47"/>
                                        <p:tgtEl>
                                          <p:spTgt spid="16"/>
                                        </p:tgtEl>
                                        <p:attrNameLst>
                                          <p:attrName>ppt_x</p:attrName>
                                        </p:attrNameLst>
                                      </p:cBhvr>
                                      <p:tavLst>
                                        <p:tav tm="0">
                                          <p:val>
                                            <p:strVal val="#ppt_x"/>
                                          </p:val>
                                        </p:tav>
                                        <p:tav tm="100000">
                                          <p:val>
                                            <p:strVal val="#ppt_x"/>
                                          </p:val>
                                        </p:tav>
                                      </p:tavLst>
                                    </p:anim>
                                    <p:anim calcmode="lin" valueType="num">
                                      <p:cBhvr>
                                        <p:cTn dur="1000" fill="hold" id="48"/>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819150" y="304165"/>
            <a:ext cx="803910" cy="946785"/>
            <a:chOff x="7448" y="3202"/>
            <a:chExt cx="2827" cy="3146"/>
          </a:xfrm>
        </p:grpSpPr>
        <p:cxnSp>
          <p:nvCxnSpPr>
            <p:cNvPr id="5" name="直接连接符 4"/>
            <p:cNvCxnSpPr/>
            <p:nvPr/>
          </p:nvCxnSpPr>
          <p:spPr>
            <a:xfrm flipH="1">
              <a:off x="7448" y="3324"/>
              <a:ext cx="2721" cy="3025"/>
            </a:xfrm>
            <a:prstGeom prst="line">
              <a:avLst/>
            </a:prstGeom>
            <a:ln>
              <a:gradFill>
                <a:gsLst>
                  <a:gs pos="0">
                    <a:schemeClr val="bg1"/>
                  </a:gs>
                  <a:gs pos="74000">
                    <a:schemeClr val="bg1">
                      <a:lumMod val="65000"/>
                    </a:schemeClr>
                  </a:gs>
                </a:gsLst>
                <a:lin ang="15720000" scaled="1"/>
              </a:gra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0077" y="3202"/>
              <a:ext cx="198" cy="2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sp>
        <p:nvSpPr>
          <p:cNvPr id="4" name="文本框 3"/>
          <p:cNvSpPr txBox="1"/>
          <p:nvPr/>
        </p:nvSpPr>
        <p:spPr>
          <a:xfrm>
            <a:off x="367030" y="340995"/>
            <a:ext cx="944880" cy="457200"/>
          </a:xfrm>
          <a:prstGeom prst="rect">
            <a:avLst/>
          </a:prstGeom>
          <a:noFill/>
        </p:spPr>
        <p:txBody>
          <a:bodyPr anchor="t" rtlCol="0" wrap="none">
            <a:spAutoFit/>
          </a:bodyPr>
          <a:lstStyle/>
          <a:p>
            <a:pPr algn="ctr"/>
            <a:r>
              <a:rPr lang="en-US" sz="2400">
                <a:solidFill>
                  <a:schemeClr val="tx1">
                    <a:lumMod val="50000"/>
                    <a:lumOff val="50000"/>
                  </a:schemeClr>
                </a:solidFill>
                <a:latin charset="-122" panose="02010609060101010101" typeface="仿宋"/>
                <a:ea charset="-122" panose="02010609060101010101" typeface="仿宋"/>
                <a:cs charset="-122" panose="02010609060101010101" typeface="仿宋"/>
                <a:sym typeface="+mn-lt"/>
              </a:rPr>
              <a:t>three</a:t>
            </a:r>
          </a:p>
        </p:txBody>
      </p:sp>
      <p:sp>
        <p:nvSpPr>
          <p:cNvPr id="7" name="任意多边形 18"/>
          <p:cNvSpPr/>
          <p:nvPr/>
        </p:nvSpPr>
        <p:spPr>
          <a:xfrm>
            <a:off x="1738453" y="304127"/>
            <a:ext cx="441925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algn="dist" defTabSz="711200" lvl="1" marL="0">
              <a:lnSpc>
                <a:spcPct val="90000"/>
              </a:lnSpc>
              <a:spcBef>
                <a:spcPct val="0"/>
              </a:spcBef>
              <a:spcAft>
                <a:spcPct val="15000"/>
              </a:spcAft>
            </a:pPr>
            <a:r>
              <a:rPr altLang="en-US" b="1" lang="zh-CN" sz="2400">
                <a:solidFill>
                  <a:schemeClr val="tx1">
                    <a:lumMod val="50000"/>
                    <a:lumOff val="50000"/>
                  </a:schemeClr>
                </a:solidFill>
                <a:latin charset="-122" panose="02010609060101010101" typeface="仿宋"/>
                <a:ea charset="-122" panose="02010609060101010101" typeface="仿宋"/>
                <a:cs typeface="+mn-ea"/>
                <a:sym typeface="+mn-lt"/>
              </a:rPr>
              <a:t>存在的不足与改进</a:t>
            </a:r>
          </a:p>
        </p:txBody>
      </p:sp>
      <p:cxnSp>
        <p:nvCxnSpPr>
          <p:cNvPr id="6" name="直接连接符 5"/>
          <p:cNvCxnSpPr/>
          <p:nvPr/>
        </p:nvCxnSpPr>
        <p:spPr>
          <a:xfrm flipH="1">
            <a:off x="5324475" y="6370955"/>
            <a:ext cx="6680835" cy="19685"/>
          </a:xfrm>
          <a:prstGeom prst="line">
            <a:avLst/>
          </a:prstGeom>
          <a:ln w="57150">
            <a:gradFill>
              <a:gsLst>
                <a:gs pos="0">
                  <a:schemeClr val="bg1">
                    <a:alpha val="10000"/>
                  </a:schemeClr>
                </a:gs>
                <a:gs pos="90000">
                  <a:schemeClr val="bg1">
                    <a:lumMod val="65000"/>
                    <a:alpha val="44000"/>
                  </a:schemeClr>
                </a:gs>
              </a:gsLst>
              <a:lin ang="9420000" scaled="1"/>
            </a:gradFill>
          </a:ln>
        </p:spPr>
        <p:style>
          <a:lnRef idx="1">
            <a:schemeClr val="accent1"/>
          </a:lnRef>
          <a:fillRef idx="0">
            <a:schemeClr val="accent1"/>
          </a:fillRef>
          <a:effectRef idx="0">
            <a:schemeClr val="accent1"/>
          </a:effectRef>
          <a:fontRef idx="minor">
            <a:schemeClr val="tx1"/>
          </a:fontRef>
        </p:style>
      </p:cxnSp>
      <p:pic>
        <p:nvPicPr>
          <p:cNvPr id="36" name="图片 35"/>
          <p:cNvPicPr>
            <a:picLocks noChangeAspect="1"/>
          </p:cNvPicPr>
          <p:nvPr/>
        </p:nvPicPr>
        <p:blipFill>
          <a:blip r:embed="rId2">
            <a:extLst>
              <a:ext uri="{28A0092B-C50C-407E-A947-70E740481C1C}">
                <a14:useLocalDpi val="0"/>
              </a:ext>
            </a:extLst>
          </a:blip>
          <a:stretch>
            <a:fillRect/>
          </a:stretch>
        </p:blipFill>
        <p:spPr>
          <a:xfrm>
            <a:off x="7048870" y="610"/>
            <a:ext cx="5138014" cy="6856780"/>
          </a:xfrm>
          <a:prstGeom prst="rect">
            <a:avLst/>
          </a:prstGeom>
        </p:spPr>
      </p:pic>
      <p:sp>
        <p:nvSpPr>
          <p:cNvPr id="3" name="矩形 2"/>
          <p:cNvSpPr/>
          <p:nvPr/>
        </p:nvSpPr>
        <p:spPr>
          <a:xfrm>
            <a:off x="7649028" y="454705"/>
            <a:ext cx="4034972" cy="580571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 name="矩形 1"/>
          <p:cNvSpPr/>
          <p:nvPr/>
        </p:nvSpPr>
        <p:spPr>
          <a:xfrm rot="2211355">
            <a:off x="7505775" y="6128126"/>
            <a:ext cx="362707" cy="36270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nvGrpSpPr>
          <p:cNvPr id="9" name="组合 8"/>
          <p:cNvGrpSpPr/>
          <p:nvPr/>
        </p:nvGrpSpPr>
        <p:grpSpPr>
          <a:xfrm>
            <a:off x="2067988" y="2063674"/>
            <a:ext cx="3518107" cy="841302"/>
            <a:chOff x="1034375" y="4738725"/>
            <a:chExt cx="3518107" cy="841302"/>
          </a:xfrm>
        </p:grpSpPr>
        <p:sp>
          <p:nvSpPr>
            <p:cNvPr id="10" name="标题 9"/>
            <p:cNvSpPr txBox="1"/>
            <p:nvPr/>
          </p:nvSpPr>
          <p:spPr>
            <a:xfrm>
              <a:off x="1034376" y="4738725"/>
              <a:ext cx="995680" cy="310896"/>
            </a:xfrm>
            <a:prstGeom prst="rect">
              <a:avLst/>
            </a:prstGeom>
            <a:noFill/>
          </p:spPr>
          <p:txBody>
            <a:bodyPr rtlCol="0" wrap="none">
              <a:spAutoFit/>
            </a:bodyPr>
            <a:lstStyle>
              <a:lvl1pPr algn="ctr" defTabSz="914400" eaLnBrk="1" hangingPunct="1" latinLnBrk="0" rtl="0">
                <a:lnSpc>
                  <a:spcPct val="90000"/>
                </a:lnSpc>
                <a:spcBef>
                  <a:spcPct val="0"/>
                </a:spcBef>
                <a:buNone/>
                <a:defRPr altLang="en-US" kern="1200" lang="zh-CN" sz="2400">
                  <a:solidFill>
                    <a:schemeClr val="accent6">
                      <a:lumMod val="75000"/>
                    </a:schemeClr>
                  </a:solidFill>
                  <a:latin typeface="+mn-lt"/>
                  <a:ea typeface="+mn-ea"/>
                  <a:cs typeface="+mn-cs"/>
                </a:defRPr>
              </a:lvl1pPr>
            </a:lstStyle>
            <a:p>
              <a:pPr algn="l"/>
              <a:r>
                <a:rPr altLang="en-US" b="1"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存在不足</a:t>
              </a:r>
            </a:p>
          </p:txBody>
        </p:sp>
        <p:sp>
          <p:nvSpPr>
            <p:cNvPr id="11" name="矩形 10"/>
            <p:cNvSpPr/>
            <p:nvPr/>
          </p:nvSpPr>
          <p:spPr>
            <a:xfrm>
              <a:off x="1034375" y="5053216"/>
              <a:ext cx="3518107" cy="548640"/>
            </a:xfrm>
            <a:prstGeom prst="rect">
              <a:avLst/>
            </a:prstGeom>
          </p:spPr>
          <p:txBody>
            <a:bodyPr wrap="square">
              <a:spAutoFit/>
            </a:bodyPr>
            <a:lstStyle/>
            <a:p>
              <a:pPr>
                <a:lnSpc>
                  <a:spcPts val="1800"/>
                </a:lnSpc>
              </a:pPr>
              <a:r>
                <a:rPr altLang="en-US" lang="zh-CN" sz="1000">
                  <a:solidFill>
                    <a:schemeClr val="tx1">
                      <a:lumMod val="75000"/>
                      <a:lumOff val="25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grpSp>
        <p:nvGrpSpPr>
          <p:cNvPr id="13" name="组合 12"/>
          <p:cNvGrpSpPr/>
          <p:nvPr/>
        </p:nvGrpSpPr>
        <p:grpSpPr>
          <a:xfrm>
            <a:off x="2067988" y="3155949"/>
            <a:ext cx="3518107" cy="841302"/>
            <a:chOff x="1034375" y="4738725"/>
            <a:chExt cx="3518107" cy="841302"/>
          </a:xfrm>
        </p:grpSpPr>
        <p:sp>
          <p:nvSpPr>
            <p:cNvPr id="14" name="标题 9"/>
            <p:cNvSpPr txBox="1"/>
            <p:nvPr/>
          </p:nvSpPr>
          <p:spPr>
            <a:xfrm>
              <a:off x="1034376" y="4738725"/>
              <a:ext cx="995680" cy="310896"/>
            </a:xfrm>
            <a:prstGeom prst="rect">
              <a:avLst/>
            </a:prstGeom>
            <a:noFill/>
          </p:spPr>
          <p:txBody>
            <a:bodyPr rtlCol="0" wrap="none">
              <a:spAutoFit/>
            </a:bodyPr>
            <a:lstStyle>
              <a:lvl1pPr algn="ctr" defTabSz="914400" eaLnBrk="1" hangingPunct="1" latinLnBrk="0" rtl="0">
                <a:lnSpc>
                  <a:spcPct val="90000"/>
                </a:lnSpc>
                <a:spcBef>
                  <a:spcPct val="0"/>
                </a:spcBef>
                <a:buNone/>
                <a:defRPr altLang="en-US" kern="1200" lang="zh-CN" sz="2400">
                  <a:solidFill>
                    <a:schemeClr val="accent6">
                      <a:lumMod val="75000"/>
                    </a:schemeClr>
                  </a:solidFill>
                  <a:latin typeface="+mn-lt"/>
                  <a:ea typeface="+mn-ea"/>
                  <a:cs typeface="+mn-cs"/>
                </a:defRPr>
              </a:lvl1pPr>
            </a:lstStyle>
            <a:p>
              <a:pPr algn="l"/>
              <a:r>
                <a:rPr b="1" sz="1600">
                  <a:solidFill>
                    <a:schemeClr val="tx1">
                      <a:lumMod val="75000"/>
                      <a:lumOff val="25000"/>
                    </a:schemeClr>
                  </a:solidFill>
                  <a:latin charset="-122" panose="02010609060101010101" typeface="仿宋"/>
                  <a:ea charset="-122" panose="02010609060101010101" typeface="仿宋"/>
                  <a:cs charset="-122" panose="02010609060101010101" typeface="仿宋"/>
                  <a:sym typeface="+mn-ea"/>
                </a:rPr>
                <a:t>存在不足</a:t>
              </a:r>
            </a:p>
          </p:txBody>
        </p:sp>
        <p:sp>
          <p:nvSpPr>
            <p:cNvPr id="15" name="矩形 14"/>
            <p:cNvSpPr/>
            <p:nvPr/>
          </p:nvSpPr>
          <p:spPr>
            <a:xfrm>
              <a:off x="1034375" y="5053216"/>
              <a:ext cx="3518107" cy="548640"/>
            </a:xfrm>
            <a:prstGeom prst="rect">
              <a:avLst/>
            </a:prstGeom>
          </p:spPr>
          <p:txBody>
            <a:bodyPr wrap="square">
              <a:spAutoFit/>
            </a:bodyPr>
            <a:lstStyle/>
            <a:p>
              <a:pPr>
                <a:lnSpc>
                  <a:spcPts val="1800"/>
                </a:lnSpc>
              </a:pPr>
              <a:r>
                <a:rPr altLang="en-US" lang="zh-CN" sz="1000">
                  <a:solidFill>
                    <a:schemeClr val="tx1">
                      <a:lumMod val="75000"/>
                      <a:lumOff val="25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grpSp>
        <p:nvGrpSpPr>
          <p:cNvPr id="16" name="组合 15"/>
          <p:cNvGrpSpPr/>
          <p:nvPr/>
        </p:nvGrpSpPr>
        <p:grpSpPr>
          <a:xfrm>
            <a:off x="2067988" y="4248223"/>
            <a:ext cx="3518107" cy="841302"/>
            <a:chOff x="1034375" y="4738725"/>
            <a:chExt cx="3518107" cy="841302"/>
          </a:xfrm>
        </p:grpSpPr>
        <p:sp>
          <p:nvSpPr>
            <p:cNvPr id="17" name="标题 9"/>
            <p:cNvSpPr txBox="1"/>
            <p:nvPr/>
          </p:nvSpPr>
          <p:spPr>
            <a:xfrm>
              <a:off x="1034376" y="4738725"/>
              <a:ext cx="995680" cy="310896"/>
            </a:xfrm>
            <a:prstGeom prst="rect">
              <a:avLst/>
            </a:prstGeom>
            <a:noFill/>
          </p:spPr>
          <p:txBody>
            <a:bodyPr rtlCol="0" wrap="none">
              <a:spAutoFit/>
            </a:bodyPr>
            <a:lstStyle>
              <a:lvl1pPr algn="ctr" defTabSz="914400" eaLnBrk="1" hangingPunct="1" latinLnBrk="0" rtl="0">
                <a:lnSpc>
                  <a:spcPct val="90000"/>
                </a:lnSpc>
                <a:spcBef>
                  <a:spcPct val="0"/>
                </a:spcBef>
                <a:buNone/>
                <a:defRPr altLang="en-US" kern="1200" lang="zh-CN" sz="2400">
                  <a:solidFill>
                    <a:schemeClr val="accent6">
                      <a:lumMod val="75000"/>
                    </a:schemeClr>
                  </a:solidFill>
                  <a:latin typeface="+mn-lt"/>
                  <a:ea typeface="+mn-ea"/>
                  <a:cs typeface="+mn-cs"/>
                </a:defRPr>
              </a:lvl1pPr>
            </a:lstStyle>
            <a:p>
              <a:pPr algn="l"/>
              <a:r>
                <a:rPr b="1" sz="1600">
                  <a:solidFill>
                    <a:schemeClr val="tx1">
                      <a:lumMod val="75000"/>
                      <a:lumOff val="25000"/>
                    </a:schemeClr>
                  </a:solidFill>
                  <a:latin charset="-122" panose="02010609060101010101" typeface="仿宋"/>
                  <a:ea charset="-122" panose="02010609060101010101" typeface="仿宋"/>
                  <a:cs charset="-122" panose="02010609060101010101" typeface="仿宋"/>
                  <a:sym typeface="+mn-ea"/>
                </a:rPr>
                <a:t>存在不足</a:t>
              </a:r>
            </a:p>
          </p:txBody>
        </p:sp>
        <p:sp>
          <p:nvSpPr>
            <p:cNvPr id="18" name="矩形 17"/>
            <p:cNvSpPr/>
            <p:nvPr/>
          </p:nvSpPr>
          <p:spPr>
            <a:xfrm>
              <a:off x="1034375" y="5053216"/>
              <a:ext cx="3518107" cy="548640"/>
            </a:xfrm>
            <a:prstGeom prst="rect">
              <a:avLst/>
            </a:prstGeom>
          </p:spPr>
          <p:txBody>
            <a:bodyPr wrap="square">
              <a:spAutoFit/>
            </a:bodyPr>
            <a:lstStyle/>
            <a:p>
              <a:pPr>
                <a:lnSpc>
                  <a:spcPts val="1800"/>
                </a:lnSpc>
              </a:pPr>
              <a:r>
                <a:rPr altLang="en-US" lang="zh-CN" sz="1000">
                  <a:solidFill>
                    <a:schemeClr val="tx1">
                      <a:lumMod val="75000"/>
                      <a:lumOff val="25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4" presetSubtype="16">
                                  <p:stCondLst>
                                    <p:cond delay="0"/>
                                  </p:stCondLst>
                                  <p:childTnLst>
                                    <p:set>
                                      <p:cBhvr>
                                        <p:cTn dur="1" fill="hold" id="6">
                                          <p:stCondLst>
                                            <p:cond delay="0"/>
                                          </p:stCondLst>
                                        </p:cTn>
                                        <p:tgtEl>
                                          <p:spTgt spid="3"/>
                                        </p:tgtEl>
                                        <p:attrNameLst>
                                          <p:attrName>style.visibility</p:attrName>
                                        </p:attrNameLst>
                                      </p:cBhvr>
                                      <p:to>
                                        <p:strVal val="visible"/>
                                      </p:to>
                                    </p:set>
                                    <p:animEffect filter="box(in)" transition="in">
                                      <p:cBhvr>
                                        <p:cTn dur="2000" id="7"/>
                                        <p:tgtEl>
                                          <p:spTgt spid="3"/>
                                        </p:tgtEl>
                                      </p:cBhvr>
                                    </p:animEffect>
                                  </p:childTnLst>
                                </p:cTn>
                              </p:par>
                              <p:par>
                                <p:cTn fill="hold" id="8" nodeType="withEffect" presetClass="entr" presetID="4" presetSubtype="16">
                                  <p:stCondLst>
                                    <p:cond delay="0"/>
                                  </p:stCondLst>
                                  <p:childTnLst>
                                    <p:set>
                                      <p:cBhvr>
                                        <p:cTn dur="1" fill="hold" id="9">
                                          <p:stCondLst>
                                            <p:cond delay="0"/>
                                          </p:stCondLst>
                                        </p:cTn>
                                        <p:tgtEl>
                                          <p:spTgt spid="36"/>
                                        </p:tgtEl>
                                        <p:attrNameLst>
                                          <p:attrName>style.visibility</p:attrName>
                                        </p:attrNameLst>
                                      </p:cBhvr>
                                      <p:to>
                                        <p:strVal val="visible"/>
                                      </p:to>
                                    </p:set>
                                    <p:animEffect filter="box(in)" transition="in">
                                      <p:cBhvr>
                                        <p:cTn dur="2000" id="10"/>
                                        <p:tgtEl>
                                          <p:spTgt spid="36"/>
                                        </p:tgtEl>
                                      </p:cBhvr>
                                    </p:animEffect>
                                  </p:childTnLst>
                                </p:cTn>
                              </p:par>
                              <p:par>
                                <p:cTn fill="hold" grpId="1" id="11" nodeType="withEffect" presetClass="entr" presetID="4" presetSubtype="16">
                                  <p:stCondLst>
                                    <p:cond delay="0"/>
                                  </p:stCondLst>
                                  <p:childTnLst>
                                    <p:set>
                                      <p:cBhvr>
                                        <p:cTn dur="1" fill="hold" id="12">
                                          <p:stCondLst>
                                            <p:cond delay="0"/>
                                          </p:stCondLst>
                                        </p:cTn>
                                        <p:tgtEl>
                                          <p:spTgt spid="2"/>
                                        </p:tgtEl>
                                        <p:attrNameLst>
                                          <p:attrName>style.visibility</p:attrName>
                                        </p:attrNameLst>
                                      </p:cBhvr>
                                      <p:to>
                                        <p:strVal val="visible"/>
                                      </p:to>
                                    </p:set>
                                    <p:animEffect filter="box(in)" transition="in">
                                      <p:cBhvr>
                                        <p:cTn dur="2000" id="13"/>
                                        <p:tgtEl>
                                          <p:spTgt spid="2"/>
                                        </p:tgtEl>
                                      </p:cBhvr>
                                    </p:animEffect>
                                  </p:childTnLst>
                                </p:cTn>
                              </p:par>
                              <p:par>
                                <p:cTn fill="hold" id="14" nodeType="withEffect" presetClass="entr" presetID="55" presetSubtype="0">
                                  <p:stCondLst>
                                    <p:cond delay="0"/>
                                  </p:stCondLst>
                                  <p:childTnLst>
                                    <p:set>
                                      <p:cBhvr>
                                        <p:cTn dur="1" fill="hold" id="15">
                                          <p:stCondLst>
                                            <p:cond delay="0"/>
                                          </p:stCondLst>
                                        </p:cTn>
                                        <p:tgtEl>
                                          <p:spTgt spid="9"/>
                                        </p:tgtEl>
                                        <p:attrNameLst>
                                          <p:attrName>style.visibility</p:attrName>
                                        </p:attrNameLst>
                                      </p:cBhvr>
                                      <p:to>
                                        <p:strVal val="visible"/>
                                      </p:to>
                                    </p:set>
                                    <p:anim calcmode="lin" valueType="num">
                                      <p:cBhvr>
                                        <p:cTn dur="1000" fill="hold" id="16"/>
                                        <p:tgtEl>
                                          <p:spTgt spid="9"/>
                                        </p:tgtEl>
                                        <p:attrNameLst>
                                          <p:attrName>ppt_w</p:attrName>
                                        </p:attrNameLst>
                                      </p:cBhvr>
                                      <p:tavLst>
                                        <p:tav tm="0">
                                          <p:val>
                                            <p:strVal val="#ppt_w*0.70"/>
                                          </p:val>
                                        </p:tav>
                                        <p:tav tm="100000">
                                          <p:val>
                                            <p:strVal val="#ppt_w"/>
                                          </p:val>
                                        </p:tav>
                                      </p:tavLst>
                                    </p:anim>
                                    <p:anim calcmode="lin" valueType="num">
                                      <p:cBhvr>
                                        <p:cTn dur="1000" fill="hold" id="17"/>
                                        <p:tgtEl>
                                          <p:spTgt spid="9"/>
                                        </p:tgtEl>
                                        <p:attrNameLst>
                                          <p:attrName>ppt_h</p:attrName>
                                        </p:attrNameLst>
                                      </p:cBhvr>
                                      <p:tavLst>
                                        <p:tav tm="0">
                                          <p:val>
                                            <p:strVal val="#ppt_h"/>
                                          </p:val>
                                        </p:tav>
                                        <p:tav tm="100000">
                                          <p:val>
                                            <p:strVal val="#ppt_h"/>
                                          </p:val>
                                        </p:tav>
                                      </p:tavLst>
                                    </p:anim>
                                    <p:animEffect filter="fade" transition="in">
                                      <p:cBhvr>
                                        <p:cTn dur="1000" id="18"/>
                                        <p:tgtEl>
                                          <p:spTgt spid="9"/>
                                        </p:tgtEl>
                                      </p:cBhvr>
                                    </p:animEffect>
                                  </p:childTnLst>
                                </p:cTn>
                              </p:par>
                              <p:par>
                                <p:cTn fill="hold" id="19" nodeType="withEffect" presetClass="entr" presetID="55" presetSubtype="0">
                                  <p:stCondLst>
                                    <p:cond delay="0"/>
                                  </p:stCondLst>
                                  <p:childTnLst>
                                    <p:set>
                                      <p:cBhvr>
                                        <p:cTn dur="1" fill="hold" id="20">
                                          <p:stCondLst>
                                            <p:cond delay="0"/>
                                          </p:stCondLst>
                                        </p:cTn>
                                        <p:tgtEl>
                                          <p:spTgt spid="13"/>
                                        </p:tgtEl>
                                        <p:attrNameLst>
                                          <p:attrName>style.visibility</p:attrName>
                                        </p:attrNameLst>
                                      </p:cBhvr>
                                      <p:to>
                                        <p:strVal val="visible"/>
                                      </p:to>
                                    </p:set>
                                    <p:anim calcmode="lin" valueType="num">
                                      <p:cBhvr>
                                        <p:cTn dur="1000" fill="hold" id="21"/>
                                        <p:tgtEl>
                                          <p:spTgt spid="13"/>
                                        </p:tgtEl>
                                        <p:attrNameLst>
                                          <p:attrName>ppt_w</p:attrName>
                                        </p:attrNameLst>
                                      </p:cBhvr>
                                      <p:tavLst>
                                        <p:tav tm="0">
                                          <p:val>
                                            <p:strVal val="#ppt_w*0.70"/>
                                          </p:val>
                                        </p:tav>
                                        <p:tav tm="100000">
                                          <p:val>
                                            <p:strVal val="#ppt_w"/>
                                          </p:val>
                                        </p:tav>
                                      </p:tavLst>
                                    </p:anim>
                                    <p:anim calcmode="lin" valueType="num">
                                      <p:cBhvr>
                                        <p:cTn dur="1000" fill="hold" id="22"/>
                                        <p:tgtEl>
                                          <p:spTgt spid="13"/>
                                        </p:tgtEl>
                                        <p:attrNameLst>
                                          <p:attrName>ppt_h</p:attrName>
                                        </p:attrNameLst>
                                      </p:cBhvr>
                                      <p:tavLst>
                                        <p:tav tm="0">
                                          <p:val>
                                            <p:strVal val="#ppt_h"/>
                                          </p:val>
                                        </p:tav>
                                        <p:tav tm="100000">
                                          <p:val>
                                            <p:strVal val="#ppt_h"/>
                                          </p:val>
                                        </p:tav>
                                      </p:tavLst>
                                    </p:anim>
                                    <p:animEffect filter="fade" transition="in">
                                      <p:cBhvr>
                                        <p:cTn dur="1000" id="23"/>
                                        <p:tgtEl>
                                          <p:spTgt spid="13"/>
                                        </p:tgtEl>
                                      </p:cBhvr>
                                    </p:animEffect>
                                  </p:childTnLst>
                                </p:cTn>
                              </p:par>
                              <p:par>
                                <p:cTn fill="hold" id="24" nodeType="withEffect" presetClass="entr" presetID="55" presetSubtype="0">
                                  <p:stCondLst>
                                    <p:cond delay="0"/>
                                  </p:stCondLst>
                                  <p:childTnLst>
                                    <p:set>
                                      <p:cBhvr>
                                        <p:cTn dur="1" fill="hold" id="25">
                                          <p:stCondLst>
                                            <p:cond delay="0"/>
                                          </p:stCondLst>
                                        </p:cTn>
                                        <p:tgtEl>
                                          <p:spTgt spid="16"/>
                                        </p:tgtEl>
                                        <p:attrNameLst>
                                          <p:attrName>style.visibility</p:attrName>
                                        </p:attrNameLst>
                                      </p:cBhvr>
                                      <p:to>
                                        <p:strVal val="visible"/>
                                      </p:to>
                                    </p:set>
                                    <p:anim calcmode="lin" valueType="num">
                                      <p:cBhvr>
                                        <p:cTn dur="1000" fill="hold" id="26"/>
                                        <p:tgtEl>
                                          <p:spTgt spid="16"/>
                                        </p:tgtEl>
                                        <p:attrNameLst>
                                          <p:attrName>ppt_w</p:attrName>
                                        </p:attrNameLst>
                                      </p:cBhvr>
                                      <p:tavLst>
                                        <p:tav tm="0">
                                          <p:val>
                                            <p:strVal val="#ppt_w*0.70"/>
                                          </p:val>
                                        </p:tav>
                                        <p:tav tm="100000">
                                          <p:val>
                                            <p:strVal val="#ppt_w"/>
                                          </p:val>
                                        </p:tav>
                                      </p:tavLst>
                                    </p:anim>
                                    <p:anim calcmode="lin" valueType="num">
                                      <p:cBhvr>
                                        <p:cTn dur="1000" fill="hold" id="27"/>
                                        <p:tgtEl>
                                          <p:spTgt spid="16"/>
                                        </p:tgtEl>
                                        <p:attrNameLst>
                                          <p:attrName>ppt_h</p:attrName>
                                        </p:attrNameLst>
                                      </p:cBhvr>
                                      <p:tavLst>
                                        <p:tav tm="0">
                                          <p:val>
                                            <p:strVal val="#ppt_h"/>
                                          </p:val>
                                        </p:tav>
                                        <p:tav tm="100000">
                                          <p:val>
                                            <p:strVal val="#ppt_h"/>
                                          </p:val>
                                        </p:tav>
                                      </p:tavLst>
                                    </p:anim>
                                    <p:animEffect filter="fade" transition="in">
                                      <p:cBhvr>
                                        <p:cTn dur="1000" id="28"/>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3"/>
      <p:bldP grpId="1" spid="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descr="图片包含 天空, 户外, 船  已生成极高可信度的说明" id="3" name="图片 2"/>
          <p:cNvPicPr>
            <a:picLocks noChangeAspect="1"/>
          </p:cNvPicPr>
          <p:nvPr/>
        </p:nvPicPr>
        <p:blipFill>
          <a:blip r:embed="rId2">
            <a:duotone>
              <a:prstClr val="black"/>
              <a:prstClr val="white"/>
            </a:duotone>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rcRect r="4000"/>
          <a:stretch>
            <a:fillRect/>
          </a:stretch>
        </p:blipFill>
        <p:spPr>
          <a:xfrm>
            <a:off x="20" y="10"/>
            <a:ext cx="12191980" cy="6857990"/>
          </a:xfrm>
          <a:prstGeom prst="rect">
            <a:avLst/>
          </a:prstGeom>
        </p:spPr>
      </p:pic>
      <p:sp>
        <p:nvSpPr>
          <p:cNvPr id="5" name="椭圆 4"/>
          <p:cNvSpPr/>
          <p:nvPr/>
        </p:nvSpPr>
        <p:spPr>
          <a:xfrm>
            <a:off x="3615055" y="530225"/>
            <a:ext cx="4716780" cy="4658995"/>
          </a:xfrm>
          <a:prstGeom prst="ellipse">
            <a:avLst/>
          </a:prstGeom>
          <a:gradFill>
            <a:gsLst>
              <a:gs pos="0">
                <a:schemeClr val="bg1">
                  <a:lumMod val="85000"/>
                  <a:alpha val="62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sp>
        <p:nvSpPr>
          <p:cNvPr id="2" name="文本框 1"/>
          <p:cNvSpPr txBox="1"/>
          <p:nvPr/>
        </p:nvSpPr>
        <p:spPr>
          <a:xfrm>
            <a:off x="2929951" y="2027555"/>
            <a:ext cx="4740787" cy="2194560"/>
          </a:xfrm>
          <a:prstGeom prst="rect">
            <a:avLst/>
          </a:prstGeom>
          <a:noFill/>
        </p:spPr>
        <p:txBody>
          <a:bodyPr rtlCol="0" wrap="square">
            <a:spAutoFit/>
          </a:bodyPr>
          <a:lstStyle/>
          <a:p>
            <a:pPr algn="ctr"/>
            <a:r>
              <a:rPr altLang="zh-CN" lang="en-US" sz="13800">
                <a:solidFill>
                  <a:schemeClr val="tx1">
                    <a:lumMod val="50000"/>
                    <a:lumOff val="50000"/>
                  </a:schemeClr>
                </a:solidFill>
                <a:latin charset="-122" panose="02010609060101010101" typeface="仿宋"/>
                <a:ea charset="-122" panose="02010609060101010101" typeface="仿宋"/>
                <a:cs typeface="+mn-ea"/>
                <a:sym typeface="+mn-lt"/>
              </a:rPr>
              <a:t>04</a:t>
            </a:r>
          </a:p>
        </p:txBody>
      </p:sp>
      <p:cxnSp>
        <p:nvCxnSpPr>
          <p:cNvPr id="4" name="直接连接符 3"/>
          <p:cNvCxnSpPr/>
          <p:nvPr/>
        </p:nvCxnSpPr>
        <p:spPr>
          <a:xfrm>
            <a:off x="5037393" y="3990340"/>
            <a:ext cx="7154607" cy="0"/>
          </a:xfrm>
          <a:prstGeom prst="line">
            <a:avLst/>
          </a:prstGeom>
          <a:ln w="57150">
            <a:gradFill>
              <a:gsLst>
                <a:gs pos="0">
                  <a:schemeClr val="bg1">
                    <a:alpha val="10000"/>
                  </a:schemeClr>
                </a:gs>
                <a:gs pos="90000">
                  <a:schemeClr val="bg1">
                    <a:lumMod val="65000"/>
                    <a:alpha val="44000"/>
                  </a:schemeClr>
                </a:gs>
              </a:gsLst>
              <a:lin ang="9420000" scaled="1"/>
            </a:gradFill>
          </a:ln>
        </p:spPr>
        <p:style>
          <a:lnRef idx="1">
            <a:schemeClr val="accent1"/>
          </a:lnRef>
          <a:fillRef idx="0">
            <a:schemeClr val="accent1"/>
          </a:fillRef>
          <a:effectRef idx="0">
            <a:schemeClr val="accent1"/>
          </a:effectRef>
          <a:fontRef idx="minor">
            <a:schemeClr val="tx1"/>
          </a:fontRef>
        </p:style>
      </p:cxnSp>
      <p:sp>
        <p:nvSpPr>
          <p:cNvPr id="7" name="任意多边形 18"/>
          <p:cNvSpPr/>
          <p:nvPr/>
        </p:nvSpPr>
        <p:spPr>
          <a:xfrm>
            <a:off x="6405068" y="3231477"/>
            <a:ext cx="441925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defTabSz="711200" lvl="1" marL="0">
              <a:lnSpc>
                <a:spcPct val="90000"/>
              </a:lnSpc>
              <a:spcBef>
                <a:spcPct val="0"/>
              </a:spcBef>
              <a:spcAft>
                <a:spcPct val="15000"/>
              </a:spcAft>
            </a:pPr>
            <a:r>
              <a:rPr altLang="en-US" b="1" lang="zh-CN" sz="3600">
                <a:solidFill>
                  <a:schemeClr val="tx1">
                    <a:lumMod val="50000"/>
                    <a:lumOff val="50000"/>
                  </a:schemeClr>
                </a:solidFill>
                <a:latin charset="-122" panose="02010609060101010101" typeface="仿宋"/>
                <a:ea charset="-122" panose="02010609060101010101" typeface="仿宋"/>
                <a:cs typeface="+mn-ea"/>
                <a:sym typeface="+mn-lt"/>
              </a:rPr>
              <a:t>下半年工作计划</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wedge" transition="in">
                                      <p:cBhvr>
                                        <p:cTn dur="2000" id="7"/>
                                        <p:tgtEl>
                                          <p:spTgt spid="5"/>
                                        </p:tgtEl>
                                      </p:cBhvr>
                                    </p:animEffect>
                                  </p:childTnLst>
                                </p:cTn>
                              </p:par>
                            </p:childTnLst>
                          </p:cTn>
                        </p:par>
                        <p:par>
                          <p:cTn fill="hold" id="8" nodeType="afterGroup">
                            <p:stCondLst>
                              <p:cond delay="2000"/>
                            </p:stCondLst>
                            <p:childTnLst>
                              <p:par>
                                <p:cTn fill="hold" grpId="0" id="9" nodeType="afterEffect" presetClass="entr" presetID="55"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1000" fill="hold" id="11"/>
                                        <p:tgtEl>
                                          <p:spTgt spid="2"/>
                                        </p:tgtEl>
                                        <p:attrNameLst>
                                          <p:attrName>ppt_w</p:attrName>
                                        </p:attrNameLst>
                                      </p:cBhvr>
                                      <p:tavLst>
                                        <p:tav tm="0">
                                          <p:val>
                                            <p:strVal val="#ppt_w*0.70"/>
                                          </p:val>
                                        </p:tav>
                                        <p:tav tm="100000">
                                          <p:val>
                                            <p:strVal val="#ppt_w"/>
                                          </p:val>
                                        </p:tav>
                                      </p:tavLst>
                                    </p:anim>
                                    <p:anim calcmode="lin" valueType="num">
                                      <p:cBhvr>
                                        <p:cTn dur="1000" fill="hold" id="12"/>
                                        <p:tgtEl>
                                          <p:spTgt spid="2"/>
                                        </p:tgtEl>
                                        <p:attrNameLst>
                                          <p:attrName>ppt_h</p:attrName>
                                        </p:attrNameLst>
                                      </p:cBhvr>
                                      <p:tavLst>
                                        <p:tav tm="0">
                                          <p:val>
                                            <p:strVal val="#ppt_h"/>
                                          </p:val>
                                        </p:tav>
                                        <p:tav tm="100000">
                                          <p:val>
                                            <p:strVal val="#ppt_h"/>
                                          </p:val>
                                        </p:tav>
                                      </p:tavLst>
                                    </p:anim>
                                    <p:animEffect filter="fade" transition="in">
                                      <p:cBhvr>
                                        <p:cTn dur="1000" id="13"/>
                                        <p:tgtEl>
                                          <p:spTgt spid="2"/>
                                        </p:tgtEl>
                                      </p:cBhvr>
                                    </p:animEffect>
                                  </p:childTnLst>
                                </p:cTn>
                              </p:par>
                              <p:par>
                                <p:cTn fill="hold" grpId="0" id="14" nodeType="withEffect" presetClass="entr" presetID="55" presetSubtype="0">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p:cTn dur="1000" fill="hold" id="16"/>
                                        <p:tgtEl>
                                          <p:spTgt spid="7"/>
                                        </p:tgtEl>
                                        <p:attrNameLst>
                                          <p:attrName>ppt_w</p:attrName>
                                        </p:attrNameLst>
                                      </p:cBhvr>
                                      <p:tavLst>
                                        <p:tav tm="0">
                                          <p:val>
                                            <p:strVal val="#ppt_w*0.70"/>
                                          </p:val>
                                        </p:tav>
                                        <p:tav tm="100000">
                                          <p:val>
                                            <p:strVal val="#ppt_w"/>
                                          </p:val>
                                        </p:tav>
                                      </p:tavLst>
                                    </p:anim>
                                    <p:anim calcmode="lin" valueType="num">
                                      <p:cBhvr>
                                        <p:cTn dur="1000" fill="hold" id="17"/>
                                        <p:tgtEl>
                                          <p:spTgt spid="7"/>
                                        </p:tgtEl>
                                        <p:attrNameLst>
                                          <p:attrName>ppt_h</p:attrName>
                                        </p:attrNameLst>
                                      </p:cBhvr>
                                      <p:tavLst>
                                        <p:tav tm="0">
                                          <p:val>
                                            <p:strVal val="#ppt_h"/>
                                          </p:val>
                                        </p:tav>
                                        <p:tav tm="100000">
                                          <p:val>
                                            <p:strVal val="#ppt_h"/>
                                          </p:val>
                                        </p:tav>
                                      </p:tavLst>
                                    </p:anim>
                                    <p:animEffect filter="fade" transition="in">
                                      <p:cBhvr>
                                        <p:cTn dur="1000" id="18"/>
                                        <p:tgtEl>
                                          <p:spTgt spid="7"/>
                                        </p:tgtEl>
                                      </p:cBhvr>
                                    </p:animEffect>
                                  </p:childTnLst>
                                </p:cTn>
                              </p:par>
                            </p:childTnLst>
                          </p:cTn>
                        </p:par>
                        <p:par>
                          <p:cTn fill="hold" id="19" nodeType="afterGroup">
                            <p:stCondLst>
                              <p:cond delay="3000"/>
                            </p:stCondLst>
                            <p:childTnLst>
                              <p:par>
                                <p:cTn fill="hold" id="20" nodeType="afterEffect" presetClass="entr" presetID="20" presetSubtype="0">
                                  <p:stCondLst>
                                    <p:cond delay="0"/>
                                  </p:stCondLst>
                                  <p:childTnLst>
                                    <p:set>
                                      <p:cBhvr>
                                        <p:cTn dur="1" fill="hold" id="21">
                                          <p:stCondLst>
                                            <p:cond delay="0"/>
                                          </p:stCondLst>
                                        </p:cTn>
                                        <p:tgtEl>
                                          <p:spTgt spid="4"/>
                                        </p:tgtEl>
                                        <p:attrNameLst>
                                          <p:attrName>style.visibility</p:attrName>
                                        </p:attrNameLst>
                                      </p:cBhvr>
                                      <p:to>
                                        <p:strVal val="visible"/>
                                      </p:to>
                                    </p:set>
                                    <p:animEffect filter="wedge" transition="in">
                                      <p:cBhvr>
                                        <p:cTn dur="2000" id="22"/>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
      <p:bldP grpId="0" spid="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文字, 天空, 地图  已生成极高可信度的说明" id="6" name="图片 5"/>
          <p:cNvPicPr>
            <a:picLocks noChangeAspect="1"/>
          </p:cNvPicPr>
          <p:nvPr/>
        </p:nvPicPr>
        <p:blipFill>
          <a:blip r:embed="rId3">
            <a:extLst>
              <a:ext uri="{28A0092B-C50C-407E-A947-70E740481C1C}">
                <a14:useLocalDpi val="0"/>
              </a:ext>
            </a:extLst>
          </a:blip>
          <a:srcRect l="34483" t="13793"/>
          <a:stretch>
            <a:fillRect/>
          </a:stretch>
        </p:blipFill>
        <p:spPr>
          <a:xfrm>
            <a:off x="0" y="0"/>
            <a:ext cx="9652000" cy="6858000"/>
          </a:xfrm>
          <a:custGeom>
            <a:gdLst>
              <a:gd fmla="*/ 0 w 9652000" name="connsiteX0"/>
              <a:gd fmla="*/ 0 h 6858000" name="connsiteY0"/>
              <a:gd fmla="*/ 9652000 w 9652000" name="connsiteX1"/>
              <a:gd fmla="*/ 0 h 6858000" name="connsiteY1"/>
              <a:gd fmla="*/ 9652000 w 9652000" name="connsiteX2"/>
              <a:gd fmla="*/ 3173414 h 6858000" name="connsiteY2"/>
              <a:gd fmla="*/ 6743700 w 9652000" name="connsiteX3"/>
              <a:gd fmla="*/ 1988878 h 6858000" name="connsiteY3"/>
              <a:gd fmla="*/ 6858000 w 9652000" name="connsiteX4"/>
              <a:gd fmla="*/ 4389178 h 6858000" name="connsiteY4"/>
              <a:gd fmla="*/ 4381500 w 9652000" name="connsiteX5"/>
              <a:gd fmla="*/ 5760778 h 6858000" name="connsiteY5"/>
              <a:gd fmla="*/ 5524500 w 9652000" name="connsiteX6"/>
              <a:gd fmla="*/ 6808528 h 6858000" name="connsiteY6"/>
              <a:gd fmla="*/ 5754400 w 9652000" name="connsiteX7"/>
              <a:gd fmla="*/ 6858000 h 6858000" name="connsiteY7"/>
              <a:gd fmla="*/ 0 w 9652000" name="connsiteX8"/>
              <a:gd fmla="*/ 6858000 h 68580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58000" w="9652000">
                <a:moveTo>
                  <a:pt x="0" y="0"/>
                </a:moveTo>
                <a:lnTo>
                  <a:pt x="9652000" y="0"/>
                </a:lnTo>
                <a:lnTo>
                  <a:pt x="9652000" y="3173414"/>
                </a:lnTo>
                <a:lnTo>
                  <a:pt x="6743700" y="1988878"/>
                </a:lnTo>
                <a:lnTo>
                  <a:pt x="6858000" y="4389178"/>
                </a:lnTo>
                <a:lnTo>
                  <a:pt x="4381500" y="5760778"/>
                </a:lnTo>
                <a:lnTo>
                  <a:pt x="5524500" y="6808528"/>
                </a:lnTo>
                <a:lnTo>
                  <a:pt x="5754400" y="6858000"/>
                </a:lnTo>
                <a:lnTo>
                  <a:pt x="0" y="6858000"/>
                </a:lnTo>
                <a:close/>
              </a:path>
            </a:pathLst>
          </a:custGeom>
        </p:spPr>
      </p:pic>
      <p:sp>
        <p:nvSpPr>
          <p:cNvPr id="7" name="文本框 6"/>
          <p:cNvSpPr txBox="1"/>
          <p:nvPr/>
        </p:nvSpPr>
        <p:spPr>
          <a:xfrm>
            <a:off x="2099916" y="2282303"/>
            <a:ext cx="2926080" cy="1737360"/>
          </a:xfrm>
          <a:prstGeom prst="rect">
            <a:avLst/>
          </a:prstGeom>
          <a:noFill/>
        </p:spPr>
        <p:txBody>
          <a:bodyPr rtlCol="0" wrap="none">
            <a:spAutoFit/>
          </a:bodyPr>
          <a:lstStyle/>
          <a:p>
            <a:pPr algn="dist"/>
            <a:r>
              <a:rPr altLang="en-US" b="1" lang="zh-CN" sz="5400">
                <a:solidFill>
                  <a:schemeClr val="tx1">
                    <a:lumMod val="50000"/>
                    <a:lumOff val="50000"/>
                  </a:schemeClr>
                </a:solidFill>
                <a:latin charset="-122" panose="02010609060101010101" typeface="仿宋"/>
                <a:ea charset="-122" panose="02010609060101010101" typeface="仿宋"/>
                <a:cs charset="-122" panose="02010609060101010101" typeface="仿宋"/>
                <a:sym typeface="+mn-lt"/>
              </a:rPr>
              <a:t>目录</a:t>
            </a:r>
          </a:p>
          <a:p>
            <a:pPr algn="dist"/>
            <a:r>
              <a:rPr altLang="en-US" b="1" lang="zh-CN" sz="5400">
                <a:solidFill>
                  <a:schemeClr val="tx1">
                    <a:lumMod val="50000"/>
                    <a:lumOff val="50000"/>
                  </a:schemeClr>
                </a:solidFill>
                <a:latin charset="-122" panose="02010609060101010101" typeface="仿宋"/>
                <a:ea charset="-122" panose="02010609060101010101" typeface="仿宋"/>
                <a:cs charset="-122" panose="02010609060101010101" typeface="仿宋"/>
                <a:sym typeface="+mn-lt"/>
              </a:rPr>
              <a:t>CONTENTS</a:t>
            </a:r>
          </a:p>
        </p:txBody>
      </p:sp>
      <p:pic>
        <p:nvPicPr>
          <p:cNvPr descr="图片包含 文字, 天空, 地图  已生成极高可信度的说明" id="40" name="图片 39"/>
          <p:cNvPicPr>
            <a:picLocks noChangeAspect="1"/>
          </p:cNvPicPr>
          <p:nvPr/>
        </p:nvPicPr>
        <p:blipFill>
          <a:blip r:embed="rId3">
            <a:extLst>
              <a:ext uri="{28A0092B-C50C-407E-A947-70E740481C1C}">
                <a14:useLocalDpi val="0"/>
              </a:ext>
            </a:extLst>
          </a:blip>
          <a:srcRect l="53449" r="18232" t="51051"/>
          <a:stretch>
            <a:fillRect/>
          </a:stretch>
        </p:blipFill>
        <p:spPr>
          <a:xfrm flipH="1" flipV="1">
            <a:off x="8060690" y="3113175"/>
            <a:ext cx="4171950" cy="3894038"/>
          </a:xfrm>
          <a:custGeom>
            <a:gdLst>
              <a:gd fmla="*/ 1612080 w 4171950" name="connsiteX0"/>
              <a:gd fmla="*/ 3894038 h 3894038" name="connsiteY0"/>
              <a:gd fmla="*/ 0 w 4171950" name="connsiteX1"/>
              <a:gd fmla="*/ 3894038 h 3894038" name="connsiteY1"/>
              <a:gd fmla="*/ 0 w 4171950" name="connsiteX2"/>
              <a:gd fmla="*/ 0 h 3894038" name="connsiteY2"/>
              <a:gd fmla="*/ 4171950 w 4171950" name="connsiteX3"/>
              <a:gd fmla="*/ 0 h 3894038" name="connsiteY3"/>
              <a:gd fmla="*/ 4171950 w 4171950" name="connsiteX4"/>
              <a:gd fmla="*/ 1801895 h 3894038" name="connsiteY4"/>
              <a:gd fmla="*/ 2914876 w 4171950" name="connsiteX5"/>
              <a:gd fmla="*/ 1129304 h 3894038" name="connsiteY5"/>
              <a:gd fmla="*/ 2964280 w 4171950" name="connsiteX6"/>
              <a:gd fmla="*/ 2492217 h 3894038" name="connsiteY6"/>
              <a:gd fmla="*/ 1895588 w 4171950" name="connsiteX7"/>
              <a:gd fmla="*/ 3269757 h 3894038" name="connsiteY7"/>
              <a:gd fmla="*/ 1447800 w 4171950" name="connsiteX8"/>
              <a:gd fmla="*/ 2190750 h 3894038" name="connsiteY8"/>
              <a:gd fmla="*/ 1381125 w 4171950" name="connsiteX9"/>
              <a:gd fmla="*/ 2495550 h 3894038" name="connsiteY9"/>
              <a:gd fmla="*/ 800100 w 4171950" name="connsiteX10"/>
              <a:gd fmla="*/ 2428875 h 3894038" name="connsiteY10"/>
              <a:gd fmla="*/ 733425 w 4171950" name="connsiteX11"/>
              <a:gd fmla="*/ 2609850 h 3894038" name="connsiteY11"/>
              <a:gd fmla="*/ 2487264 w 4171950" name="connsiteX12"/>
              <a:gd fmla="*/ 3894038 h 3894038" name="connsiteY12"/>
              <a:gd fmla="*/ 2154664 w 4171950" name="connsiteX13"/>
              <a:gd fmla="*/ 3894038 h 3894038" name="connsiteY13"/>
              <a:gd fmla="*/ 1898380 w 4171950" name="connsiteX14"/>
              <a:gd fmla="*/ 3276484 h 3894038" name="connsiteY14"/>
              <a:gd fmla="*/ 2387892 w 4171950" name="connsiteX15"/>
              <a:gd fmla="*/ 3865947 h 3894038"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3894038" w="4171950">
                <a:moveTo>
                  <a:pt x="1612080" y="3894038"/>
                </a:moveTo>
                <a:lnTo>
                  <a:pt x="0" y="3894038"/>
                </a:lnTo>
                <a:lnTo>
                  <a:pt x="0" y="0"/>
                </a:lnTo>
                <a:lnTo>
                  <a:pt x="4171950" y="0"/>
                </a:lnTo>
                <a:lnTo>
                  <a:pt x="4171950" y="1801895"/>
                </a:lnTo>
                <a:lnTo>
                  <a:pt x="2914876" y="1129304"/>
                </a:lnTo>
                <a:lnTo>
                  <a:pt x="2964280" y="2492217"/>
                </a:lnTo>
                <a:lnTo>
                  <a:pt x="1895588" y="3269757"/>
                </a:lnTo>
                <a:lnTo>
                  <a:pt x="1447800" y="2190750"/>
                </a:lnTo>
                <a:lnTo>
                  <a:pt x="1381125" y="2495550"/>
                </a:lnTo>
                <a:lnTo>
                  <a:pt x="800100" y="2428875"/>
                </a:lnTo>
                <a:lnTo>
                  <a:pt x="733425" y="2609850"/>
                </a:lnTo>
                <a:close/>
                <a:moveTo>
                  <a:pt x="2487264" y="3894038"/>
                </a:moveTo>
                <a:lnTo>
                  <a:pt x="2154664" y="3894038"/>
                </a:lnTo>
                <a:lnTo>
                  <a:pt x="1898380" y="3276484"/>
                </a:lnTo>
                <a:lnTo>
                  <a:pt x="2387892" y="3865947"/>
                </a:lnTo>
                <a:close/>
              </a:path>
            </a:pathLst>
          </a:custGeom>
        </p:spPr>
      </p:pic>
      <p:sp>
        <p:nvSpPr>
          <p:cNvPr id="3" name="任意多边形 18"/>
          <p:cNvSpPr/>
          <p:nvPr/>
        </p:nvSpPr>
        <p:spPr>
          <a:xfrm>
            <a:off x="6576345" y="1324946"/>
            <a:ext cx="343988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defTabSz="711200" lvl="1" marL="0">
              <a:lnSpc>
                <a:spcPct val="90000"/>
              </a:lnSpc>
              <a:spcBef>
                <a:spcPct val="0"/>
              </a:spcBef>
              <a:spcAft>
                <a:spcPct val="15000"/>
              </a:spcAft>
            </a:pPr>
            <a:r>
              <a:rPr altLang="en-US" b="1" lang="zh-CN" sz="2400">
                <a:solidFill>
                  <a:schemeClr val="tx1">
                    <a:lumMod val="50000"/>
                    <a:lumOff val="50000"/>
                  </a:schemeClr>
                </a:solidFill>
                <a:latin charset="-122" panose="02010609060101010101" typeface="仿宋"/>
                <a:ea charset="-122" panose="02010609060101010101" typeface="仿宋"/>
                <a:cs typeface="+mn-ea"/>
                <a:sym typeface="+mn-lt"/>
              </a:rPr>
              <a:t>上半年工作概述</a:t>
            </a:r>
          </a:p>
        </p:txBody>
      </p:sp>
      <p:sp>
        <p:nvSpPr>
          <p:cNvPr id="4" name="任意多边形 21"/>
          <p:cNvSpPr/>
          <p:nvPr/>
        </p:nvSpPr>
        <p:spPr>
          <a:xfrm>
            <a:off x="6576345" y="2348968"/>
            <a:ext cx="343988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defTabSz="711200" lvl="1" marL="0">
              <a:lnSpc>
                <a:spcPct val="90000"/>
              </a:lnSpc>
              <a:spcBef>
                <a:spcPct val="0"/>
              </a:spcBef>
              <a:spcAft>
                <a:spcPct val="15000"/>
              </a:spcAft>
            </a:pPr>
            <a:r>
              <a:rPr altLang="en-US" b="1" lang="zh-CN" sz="2400">
                <a:solidFill>
                  <a:schemeClr val="tx1">
                    <a:lumMod val="50000"/>
                    <a:lumOff val="50000"/>
                  </a:schemeClr>
                </a:solidFill>
                <a:latin charset="-122" panose="02010609060101010101" typeface="仿宋"/>
                <a:ea charset="-122" panose="02010609060101010101" typeface="仿宋"/>
                <a:cs typeface="+mn-ea"/>
                <a:sym typeface="+mn-lt"/>
              </a:rPr>
              <a:t>工作指标完成情况</a:t>
            </a:r>
          </a:p>
        </p:txBody>
      </p:sp>
      <p:sp>
        <p:nvSpPr>
          <p:cNvPr id="5" name="任意多边形 24"/>
          <p:cNvSpPr/>
          <p:nvPr/>
        </p:nvSpPr>
        <p:spPr>
          <a:xfrm>
            <a:off x="6576345" y="3437888"/>
            <a:ext cx="343988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defTabSz="711200" lvl="1" marL="0">
              <a:lnSpc>
                <a:spcPct val="90000"/>
              </a:lnSpc>
              <a:spcBef>
                <a:spcPct val="0"/>
              </a:spcBef>
              <a:spcAft>
                <a:spcPct val="15000"/>
              </a:spcAft>
            </a:pPr>
            <a:r>
              <a:rPr altLang="en-US" b="1" lang="zh-CN" sz="2400">
                <a:solidFill>
                  <a:schemeClr val="tx1">
                    <a:lumMod val="50000"/>
                    <a:lumOff val="50000"/>
                  </a:schemeClr>
                </a:solidFill>
                <a:latin charset="-122" panose="02010609060101010101" typeface="仿宋"/>
                <a:ea charset="-122" panose="02010609060101010101" typeface="仿宋"/>
                <a:cs typeface="+mn-ea"/>
                <a:sym typeface="+mn-lt"/>
              </a:rPr>
              <a:t>存在的不足与改进</a:t>
            </a:r>
          </a:p>
        </p:txBody>
      </p:sp>
      <p:sp>
        <p:nvSpPr>
          <p:cNvPr id="2" name="任意多边形 27"/>
          <p:cNvSpPr/>
          <p:nvPr/>
        </p:nvSpPr>
        <p:spPr>
          <a:xfrm>
            <a:off x="6576345" y="4469260"/>
            <a:ext cx="343988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defTabSz="711200" lvl="1" marL="0">
              <a:lnSpc>
                <a:spcPct val="90000"/>
              </a:lnSpc>
              <a:spcBef>
                <a:spcPct val="0"/>
              </a:spcBef>
              <a:spcAft>
                <a:spcPct val="15000"/>
              </a:spcAft>
            </a:pPr>
            <a:r>
              <a:rPr altLang="en-US" b="1" lang="zh-CN" sz="2400">
                <a:solidFill>
                  <a:schemeClr val="tx1">
                    <a:lumMod val="50000"/>
                    <a:lumOff val="50000"/>
                  </a:schemeClr>
                </a:solidFill>
                <a:latin charset="-122" panose="02010609060101010101" typeface="仿宋"/>
                <a:ea charset="-122" panose="02010609060101010101" typeface="仿宋"/>
                <a:cs typeface="+mn-ea"/>
                <a:sym typeface="+mn-lt"/>
              </a:rPr>
              <a:t>下半年工作计划</a:t>
            </a:r>
          </a:p>
        </p:txBody>
      </p:sp>
      <p:sp>
        <p:nvSpPr>
          <p:cNvPr id="12" name="矩形: 圆角 8"/>
          <p:cNvSpPr/>
          <p:nvPr/>
        </p:nvSpPr>
        <p:spPr>
          <a:xfrm>
            <a:off x="6033792" y="1469353"/>
            <a:ext cx="536698" cy="536698"/>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b="1" lang="en-US">
                <a:cs typeface="+mn-ea"/>
                <a:sym typeface="+mn-lt"/>
              </a:rPr>
              <a:t>01</a:t>
            </a:r>
          </a:p>
        </p:txBody>
      </p:sp>
      <p:sp>
        <p:nvSpPr>
          <p:cNvPr id="13" name="矩形: 圆角 9"/>
          <p:cNvSpPr/>
          <p:nvPr/>
        </p:nvSpPr>
        <p:spPr>
          <a:xfrm>
            <a:off x="6033792" y="2500725"/>
            <a:ext cx="536698" cy="536698"/>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b="1" lang="en-US">
                <a:cs typeface="+mn-ea"/>
                <a:sym typeface="+mn-lt"/>
              </a:rPr>
              <a:t>02</a:t>
            </a:r>
          </a:p>
        </p:txBody>
      </p:sp>
      <p:sp>
        <p:nvSpPr>
          <p:cNvPr id="14" name="矩形: 圆角 10"/>
          <p:cNvSpPr/>
          <p:nvPr/>
        </p:nvSpPr>
        <p:spPr>
          <a:xfrm>
            <a:off x="6033792" y="3532097"/>
            <a:ext cx="536698" cy="536698"/>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b="1" lang="en-US">
                <a:cs typeface="+mn-ea"/>
                <a:sym typeface="+mn-lt"/>
              </a:rPr>
              <a:t>03</a:t>
            </a:r>
          </a:p>
        </p:txBody>
      </p:sp>
      <p:sp>
        <p:nvSpPr>
          <p:cNvPr id="15" name="矩形: 圆角 11"/>
          <p:cNvSpPr/>
          <p:nvPr/>
        </p:nvSpPr>
        <p:spPr>
          <a:xfrm>
            <a:off x="6033792" y="4563470"/>
            <a:ext cx="536698" cy="536698"/>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b="1" lang="en-US">
                <a:cs typeface="+mn-ea"/>
                <a:sym typeface="+mn-lt"/>
              </a:rPr>
              <a:t>04</a:t>
            </a:r>
          </a:p>
        </p:txBody>
      </p:sp>
      <p:sp>
        <p:nvSpPr>
          <p:cNvPr id="16" name="文本框 32"/>
          <p:cNvSpPr txBox="1"/>
          <p:nvPr/>
        </p:nvSpPr>
        <p:spPr>
          <a:xfrm>
            <a:off x="6751112" y="1751965"/>
            <a:ext cx="3576320" cy="5486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1000">
                <a:solidFill>
                  <a:schemeClr val="tx1">
                    <a:lumMod val="50000"/>
                    <a:lumOff val="50000"/>
                  </a:schemeClr>
                </a:solidFill>
                <a:latin charset="-122" panose="02010609060101010101" typeface="仿宋"/>
                <a:ea charset="-122" panose="02010609060101010101" typeface="仿宋"/>
                <a:cs typeface="+mn-ea"/>
                <a:sym typeface="+mn-lt"/>
              </a:rPr>
              <a:t>Lorem ipsum dolor sit amet, consectetur adipiscing elit. </a:t>
            </a:r>
          </a:p>
        </p:txBody>
      </p:sp>
      <p:sp>
        <p:nvSpPr>
          <p:cNvPr id="17" name="文本框 32"/>
          <p:cNvSpPr txBox="1"/>
          <p:nvPr/>
        </p:nvSpPr>
        <p:spPr>
          <a:xfrm>
            <a:off x="6751112" y="2801620"/>
            <a:ext cx="3576320" cy="5486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1000">
                <a:solidFill>
                  <a:schemeClr val="tx1">
                    <a:lumMod val="50000"/>
                    <a:lumOff val="50000"/>
                  </a:schemeClr>
                </a:solidFill>
                <a:latin charset="-122" panose="02010609060101010101" typeface="仿宋"/>
                <a:ea charset="-122" panose="02010609060101010101" typeface="仿宋"/>
                <a:cs typeface="+mn-ea"/>
                <a:sym typeface="+mn-lt"/>
              </a:rPr>
              <a:t>Lorem ipsum dolor sit amet, consectetur adipiscing elit. </a:t>
            </a:r>
          </a:p>
        </p:txBody>
      </p:sp>
      <p:sp>
        <p:nvSpPr>
          <p:cNvPr id="18" name="文本框 32"/>
          <p:cNvSpPr txBox="1"/>
          <p:nvPr/>
        </p:nvSpPr>
        <p:spPr>
          <a:xfrm>
            <a:off x="6819690" y="3867150"/>
            <a:ext cx="3576320" cy="5486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1000">
                <a:solidFill>
                  <a:schemeClr val="tx1">
                    <a:lumMod val="50000"/>
                    <a:lumOff val="50000"/>
                  </a:schemeClr>
                </a:solidFill>
                <a:latin charset="-122" panose="02010609060101010101" typeface="仿宋"/>
                <a:ea charset="-122" panose="02010609060101010101" typeface="仿宋"/>
                <a:cs typeface="+mn-ea"/>
                <a:sym typeface="+mn-lt"/>
              </a:rPr>
              <a:t>Lorem ipsum dolor sit amet, consectetur adipiscing elit. </a:t>
            </a:r>
          </a:p>
        </p:txBody>
      </p:sp>
      <p:sp>
        <p:nvSpPr>
          <p:cNvPr id="19" name="文本框 34"/>
          <p:cNvSpPr txBox="1"/>
          <p:nvPr/>
        </p:nvSpPr>
        <p:spPr>
          <a:xfrm>
            <a:off x="6819690" y="4890134"/>
            <a:ext cx="3576320" cy="5486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1000">
                <a:solidFill>
                  <a:schemeClr val="tx1">
                    <a:lumMod val="50000"/>
                    <a:lumOff val="50000"/>
                  </a:schemeClr>
                </a:solidFill>
                <a:latin charset="-122" panose="02010609060101010101" typeface="仿宋"/>
                <a:ea charset="-122" panose="02010609060101010101" typeface="仿宋"/>
                <a:cs typeface="+mn-ea"/>
                <a:sym typeface="+mn-lt"/>
              </a:rPr>
              <a:t>Lorem ipsum dolor sit amet, consectetur adipiscing elit. </a:t>
            </a:r>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819150" y="304165"/>
            <a:ext cx="803910" cy="946785"/>
            <a:chOff x="7448" y="3202"/>
            <a:chExt cx="2827" cy="3146"/>
          </a:xfrm>
        </p:grpSpPr>
        <p:cxnSp>
          <p:nvCxnSpPr>
            <p:cNvPr id="5" name="直接连接符 4"/>
            <p:cNvCxnSpPr/>
            <p:nvPr/>
          </p:nvCxnSpPr>
          <p:spPr>
            <a:xfrm flipH="1">
              <a:off x="7448" y="3324"/>
              <a:ext cx="2721" cy="3025"/>
            </a:xfrm>
            <a:prstGeom prst="line">
              <a:avLst/>
            </a:prstGeom>
            <a:ln>
              <a:gradFill>
                <a:gsLst>
                  <a:gs pos="0">
                    <a:schemeClr val="bg1"/>
                  </a:gs>
                  <a:gs pos="74000">
                    <a:schemeClr val="bg1">
                      <a:lumMod val="65000"/>
                    </a:schemeClr>
                  </a:gs>
                </a:gsLst>
                <a:lin ang="15720000" scaled="1"/>
              </a:gra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0077" y="3202"/>
              <a:ext cx="198" cy="2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sp>
        <p:nvSpPr>
          <p:cNvPr id="4" name="文本框 3"/>
          <p:cNvSpPr txBox="1"/>
          <p:nvPr/>
        </p:nvSpPr>
        <p:spPr>
          <a:xfrm>
            <a:off x="443230" y="340995"/>
            <a:ext cx="792480" cy="457200"/>
          </a:xfrm>
          <a:prstGeom prst="rect">
            <a:avLst/>
          </a:prstGeom>
          <a:noFill/>
        </p:spPr>
        <p:txBody>
          <a:bodyPr anchor="t" rtlCol="0" wrap="none">
            <a:spAutoFit/>
          </a:bodyPr>
          <a:lstStyle/>
          <a:p>
            <a:pPr algn="ctr"/>
            <a:r>
              <a:rPr lang="en-US" sz="2400">
                <a:solidFill>
                  <a:schemeClr val="tx1">
                    <a:lumMod val="50000"/>
                    <a:lumOff val="50000"/>
                  </a:schemeClr>
                </a:solidFill>
                <a:latin charset="-122" panose="02010609060101010101" typeface="仿宋"/>
                <a:ea charset="-122" panose="02010609060101010101" typeface="仿宋"/>
                <a:cs charset="-122" panose="02010609060101010101" typeface="仿宋"/>
                <a:sym typeface="+mn-lt"/>
              </a:rPr>
              <a:t>four</a:t>
            </a:r>
          </a:p>
        </p:txBody>
      </p:sp>
      <p:sp>
        <p:nvSpPr>
          <p:cNvPr id="7" name="任意多边形 18"/>
          <p:cNvSpPr/>
          <p:nvPr/>
        </p:nvSpPr>
        <p:spPr>
          <a:xfrm>
            <a:off x="1738453" y="304127"/>
            <a:ext cx="441925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algn="dist" defTabSz="711200" lvl="1" marL="0">
              <a:lnSpc>
                <a:spcPct val="90000"/>
              </a:lnSpc>
              <a:spcBef>
                <a:spcPct val="0"/>
              </a:spcBef>
              <a:spcAft>
                <a:spcPct val="15000"/>
              </a:spcAft>
            </a:pPr>
            <a:r>
              <a:rPr altLang="en-US" b="1" lang="zh-CN" sz="2400">
                <a:solidFill>
                  <a:schemeClr val="tx1">
                    <a:lumMod val="50000"/>
                    <a:lumOff val="50000"/>
                  </a:schemeClr>
                </a:solidFill>
                <a:latin charset="-122" panose="02010609060101010101" typeface="仿宋"/>
                <a:ea charset="-122" panose="02010609060101010101" typeface="仿宋"/>
                <a:cs typeface="+mn-ea"/>
                <a:sym typeface="+mn-lt"/>
              </a:rPr>
              <a:t>下半年工作计划</a:t>
            </a:r>
          </a:p>
        </p:txBody>
      </p:sp>
      <p:cxnSp>
        <p:nvCxnSpPr>
          <p:cNvPr id="6" name="直接连接符 5"/>
          <p:cNvCxnSpPr/>
          <p:nvPr/>
        </p:nvCxnSpPr>
        <p:spPr>
          <a:xfrm flipH="1">
            <a:off x="5324475" y="6370955"/>
            <a:ext cx="6680835" cy="19685"/>
          </a:xfrm>
          <a:prstGeom prst="line">
            <a:avLst/>
          </a:prstGeom>
          <a:ln w="57150">
            <a:gradFill>
              <a:gsLst>
                <a:gs pos="0">
                  <a:schemeClr val="bg1">
                    <a:alpha val="10000"/>
                  </a:schemeClr>
                </a:gs>
                <a:gs pos="90000">
                  <a:schemeClr val="bg1">
                    <a:lumMod val="65000"/>
                    <a:alpha val="44000"/>
                  </a:schemeClr>
                </a:gs>
              </a:gsLst>
              <a:lin ang="9420000" scaled="1"/>
            </a:gra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355635" y="1719297"/>
            <a:ext cx="5261065" cy="3892646"/>
            <a:chOff x="967292" y="2583135"/>
            <a:chExt cx="3750263" cy="2774808"/>
          </a:xfrm>
        </p:grpSpPr>
        <p:sp>
          <p:nvSpPr>
            <p:cNvPr id="3" name="Rectangle 89"/>
            <p:cNvSpPr/>
            <p:nvPr/>
          </p:nvSpPr>
          <p:spPr>
            <a:xfrm>
              <a:off x="967292" y="49404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122" panose="02010609060101010101" typeface="仿宋"/>
                <a:ea charset="-122" panose="02010609060101010101" typeface="仿宋"/>
                <a:cs charset="-122" panose="02010609060101010101" typeface="仿宋"/>
                <a:sym charset="0" panose="020b0604020202020204" pitchFamily="34" typeface="Arial"/>
              </a:endParaRPr>
            </a:p>
          </p:txBody>
        </p:sp>
        <p:grpSp>
          <p:nvGrpSpPr>
            <p:cNvPr id="9" name="Group 137"/>
            <p:cNvGrpSpPr/>
            <p:nvPr/>
          </p:nvGrpSpPr>
          <p:grpSpPr>
            <a:xfrm>
              <a:off x="1304192" y="2583135"/>
              <a:ext cx="301358" cy="2317121"/>
              <a:chOff x="1074408" y="1485901"/>
              <a:chExt cx="214311" cy="1647821"/>
            </a:xfrm>
          </p:grpSpPr>
          <p:cxnSp>
            <p:nvCxnSpPr>
              <p:cNvPr id="31" name="Straight Connector 90"/>
              <p:cNvCxnSpPr/>
              <p:nvPr/>
            </p:nvCxnSpPr>
            <p:spPr>
              <a:xfrm flipV="1" rot="16200000">
                <a:off x="359569" y="2302205"/>
                <a:ext cx="1638299" cy="5691"/>
              </a:xfrm>
              <a:prstGeom prst="line">
                <a:avLst/>
              </a:prstGeom>
              <a:ln w="12700">
                <a:solidFill>
                  <a:schemeClr val="bg1">
                    <a:lumMod val="75000"/>
                  </a:schemeClr>
                </a:solidFill>
                <a:prstDash val="sysDot"/>
                <a:headEnd len="med" type="none" w="med"/>
                <a:tailEnd len="med" type="oval" w="med"/>
              </a:ln>
            </p:spPr>
            <p:style>
              <a:lnRef idx="1">
                <a:schemeClr val="accent1"/>
              </a:lnRef>
              <a:fillRef idx="0">
                <a:schemeClr val="accent1"/>
              </a:fillRef>
              <a:effectRef idx="0">
                <a:schemeClr val="accent1"/>
              </a:effectRef>
              <a:fontRef idx="minor">
                <a:schemeClr val="tx1"/>
              </a:fontRef>
            </p:style>
          </p:cxnSp>
          <p:sp>
            <p:nvSpPr>
              <p:cNvPr id="32" name="Rounded Rectangle 94"/>
              <p:cNvSpPr/>
              <p:nvPr/>
            </p:nvSpPr>
            <p:spPr>
              <a:xfrm>
                <a:off x="1074408" y="2190750"/>
                <a:ext cx="214311" cy="94297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122" panose="02010609060101010101" typeface="仿宋"/>
                  <a:ea charset="-122" panose="02010609060101010101" typeface="仿宋"/>
                  <a:cs charset="-122" panose="02010609060101010101" typeface="仿宋"/>
                  <a:sym charset="0" panose="020b0604020202020204" pitchFamily="34" typeface="Arial"/>
                </a:endParaRPr>
              </a:p>
            </p:txBody>
          </p:sp>
        </p:grpSp>
        <p:grpSp>
          <p:nvGrpSpPr>
            <p:cNvPr id="10" name="Group 138"/>
            <p:cNvGrpSpPr/>
            <p:nvPr/>
          </p:nvGrpSpPr>
          <p:grpSpPr>
            <a:xfrm>
              <a:off x="1837803" y="2583135"/>
              <a:ext cx="301358" cy="2317121"/>
              <a:chOff x="1447800" y="1485901"/>
              <a:chExt cx="214311" cy="1647821"/>
            </a:xfrm>
          </p:grpSpPr>
          <p:cxnSp>
            <p:nvCxnSpPr>
              <p:cNvPr id="29" name="Straight Connector 97"/>
              <p:cNvCxnSpPr/>
              <p:nvPr/>
            </p:nvCxnSpPr>
            <p:spPr>
              <a:xfrm flipV="1" rot="16200000">
                <a:off x="732961" y="2302205"/>
                <a:ext cx="1638299" cy="5691"/>
              </a:xfrm>
              <a:prstGeom prst="line">
                <a:avLst/>
              </a:prstGeom>
              <a:ln w="12700">
                <a:solidFill>
                  <a:schemeClr val="bg1">
                    <a:lumMod val="75000"/>
                  </a:schemeClr>
                </a:solidFill>
                <a:prstDash val="sysDot"/>
                <a:headEnd len="med" type="none" w="med"/>
                <a:tailEnd len="med" type="oval" w="med"/>
              </a:ln>
            </p:spPr>
            <p:style>
              <a:lnRef idx="1">
                <a:schemeClr val="accent1"/>
              </a:lnRef>
              <a:fillRef idx="0">
                <a:schemeClr val="accent1"/>
              </a:fillRef>
              <a:effectRef idx="0">
                <a:schemeClr val="accent1"/>
              </a:effectRef>
              <a:fontRef idx="minor">
                <a:schemeClr val="tx1"/>
              </a:fontRef>
            </p:style>
          </p:cxnSp>
          <p:sp>
            <p:nvSpPr>
              <p:cNvPr id="30" name="Rounded Rectangle 100"/>
              <p:cNvSpPr/>
              <p:nvPr/>
            </p:nvSpPr>
            <p:spPr>
              <a:xfrm>
                <a:off x="1447800" y="1962150"/>
                <a:ext cx="214311" cy="117157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122" panose="02010609060101010101" typeface="仿宋"/>
                  <a:ea charset="-122" panose="02010609060101010101" typeface="仿宋"/>
                  <a:cs charset="-122" panose="02010609060101010101" typeface="仿宋"/>
                  <a:sym charset="0" panose="020b0604020202020204" pitchFamily="34" typeface="Arial"/>
                </a:endParaRPr>
              </a:p>
            </p:txBody>
          </p:sp>
        </p:grpSp>
        <p:grpSp>
          <p:nvGrpSpPr>
            <p:cNvPr id="11" name="Group 139"/>
            <p:cNvGrpSpPr/>
            <p:nvPr/>
          </p:nvGrpSpPr>
          <p:grpSpPr>
            <a:xfrm>
              <a:off x="2371415" y="2583135"/>
              <a:ext cx="301358" cy="2317121"/>
              <a:chOff x="1828800" y="1485901"/>
              <a:chExt cx="214311" cy="1647821"/>
            </a:xfrm>
          </p:grpSpPr>
          <p:cxnSp>
            <p:nvCxnSpPr>
              <p:cNvPr id="27" name="Straight Connector 103"/>
              <p:cNvCxnSpPr/>
              <p:nvPr/>
            </p:nvCxnSpPr>
            <p:spPr>
              <a:xfrm flipV="1" rot="16200000">
                <a:off x="1113961" y="2302205"/>
                <a:ext cx="1638299" cy="5691"/>
              </a:xfrm>
              <a:prstGeom prst="line">
                <a:avLst/>
              </a:prstGeom>
              <a:ln w="12700">
                <a:solidFill>
                  <a:schemeClr val="bg1">
                    <a:lumMod val="75000"/>
                  </a:schemeClr>
                </a:solidFill>
                <a:prstDash val="sysDot"/>
                <a:headEnd len="med" type="none" w="med"/>
                <a:tailEnd len="med" type="oval" w="med"/>
              </a:ln>
            </p:spPr>
            <p:style>
              <a:lnRef idx="1">
                <a:schemeClr val="accent1"/>
              </a:lnRef>
              <a:fillRef idx="0">
                <a:schemeClr val="accent1"/>
              </a:fillRef>
              <a:effectRef idx="0">
                <a:schemeClr val="accent1"/>
              </a:effectRef>
              <a:fontRef idx="minor">
                <a:schemeClr val="tx1"/>
              </a:fontRef>
            </p:style>
          </p:cxnSp>
          <p:sp>
            <p:nvSpPr>
              <p:cNvPr id="28" name="Rounded Rectangle 106"/>
              <p:cNvSpPr/>
              <p:nvPr/>
            </p:nvSpPr>
            <p:spPr>
              <a:xfrm>
                <a:off x="1828800" y="1809750"/>
                <a:ext cx="214311" cy="132397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122" panose="02010609060101010101" typeface="仿宋"/>
                  <a:ea charset="-122" panose="02010609060101010101" typeface="仿宋"/>
                  <a:cs charset="-122" panose="02010609060101010101" typeface="仿宋"/>
                  <a:sym charset="0" panose="020b0604020202020204" pitchFamily="34" typeface="Arial"/>
                </a:endParaRPr>
              </a:p>
            </p:txBody>
          </p:sp>
        </p:grpSp>
        <p:grpSp>
          <p:nvGrpSpPr>
            <p:cNvPr id="13" name="Group 140"/>
            <p:cNvGrpSpPr/>
            <p:nvPr/>
          </p:nvGrpSpPr>
          <p:grpSpPr>
            <a:xfrm>
              <a:off x="2905027" y="2583135"/>
              <a:ext cx="301358" cy="2317121"/>
              <a:chOff x="2209800" y="1485901"/>
              <a:chExt cx="214311" cy="1647821"/>
            </a:xfrm>
          </p:grpSpPr>
          <p:cxnSp>
            <p:nvCxnSpPr>
              <p:cNvPr id="25" name="Straight Connector 107"/>
              <p:cNvCxnSpPr/>
              <p:nvPr/>
            </p:nvCxnSpPr>
            <p:spPr>
              <a:xfrm flipV="1" rot="16200000">
                <a:off x="1494961" y="2302205"/>
                <a:ext cx="1638299" cy="5691"/>
              </a:xfrm>
              <a:prstGeom prst="line">
                <a:avLst/>
              </a:prstGeom>
              <a:ln w="12700">
                <a:solidFill>
                  <a:schemeClr val="bg1">
                    <a:lumMod val="75000"/>
                  </a:schemeClr>
                </a:solidFill>
                <a:prstDash val="sysDot"/>
                <a:headEnd len="med" type="none" w="med"/>
                <a:tailEnd len="med" type="oval" w="med"/>
              </a:ln>
            </p:spPr>
            <p:style>
              <a:lnRef idx="1">
                <a:schemeClr val="accent1"/>
              </a:lnRef>
              <a:fillRef idx="0">
                <a:schemeClr val="accent1"/>
              </a:fillRef>
              <a:effectRef idx="0">
                <a:schemeClr val="accent1"/>
              </a:effectRef>
              <a:fontRef idx="minor">
                <a:schemeClr val="tx1"/>
              </a:fontRef>
            </p:style>
          </p:cxnSp>
          <p:sp>
            <p:nvSpPr>
              <p:cNvPr id="26" name="Rounded Rectangle 120"/>
              <p:cNvSpPr/>
              <p:nvPr/>
            </p:nvSpPr>
            <p:spPr>
              <a:xfrm>
                <a:off x="2209800" y="2419350"/>
                <a:ext cx="214311" cy="71437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122" panose="02010609060101010101" typeface="仿宋"/>
                  <a:ea charset="-122" panose="02010609060101010101" typeface="仿宋"/>
                  <a:cs charset="-122" panose="02010609060101010101" typeface="仿宋"/>
                  <a:sym charset="0" panose="020b0604020202020204" pitchFamily="34" typeface="Arial"/>
                </a:endParaRPr>
              </a:p>
            </p:txBody>
          </p:sp>
        </p:grpSp>
        <p:grpSp>
          <p:nvGrpSpPr>
            <p:cNvPr id="14" name="Group 141"/>
            <p:cNvGrpSpPr/>
            <p:nvPr/>
          </p:nvGrpSpPr>
          <p:grpSpPr>
            <a:xfrm>
              <a:off x="3438638" y="2583135"/>
              <a:ext cx="301358" cy="2317121"/>
              <a:chOff x="2667000" y="1485901"/>
              <a:chExt cx="214311" cy="1647821"/>
            </a:xfrm>
          </p:grpSpPr>
          <p:cxnSp>
            <p:nvCxnSpPr>
              <p:cNvPr id="23" name="Straight Connector 127"/>
              <p:cNvCxnSpPr/>
              <p:nvPr/>
            </p:nvCxnSpPr>
            <p:spPr>
              <a:xfrm flipV="1" rot="16200000">
                <a:off x="1952161" y="2302205"/>
                <a:ext cx="1638299" cy="5691"/>
              </a:xfrm>
              <a:prstGeom prst="line">
                <a:avLst/>
              </a:prstGeom>
              <a:ln w="12700">
                <a:solidFill>
                  <a:schemeClr val="bg1">
                    <a:lumMod val="75000"/>
                  </a:schemeClr>
                </a:solidFill>
                <a:prstDash val="sysDot"/>
                <a:headEnd len="med" type="none" w="med"/>
                <a:tailEnd len="med" type="oval" w="med"/>
              </a:ln>
            </p:spPr>
            <p:style>
              <a:lnRef idx="1">
                <a:schemeClr val="accent1"/>
              </a:lnRef>
              <a:fillRef idx="0">
                <a:schemeClr val="accent1"/>
              </a:fillRef>
              <a:effectRef idx="0">
                <a:schemeClr val="accent1"/>
              </a:effectRef>
              <a:fontRef idx="minor">
                <a:schemeClr val="tx1"/>
              </a:fontRef>
            </p:style>
          </p:cxnSp>
          <p:sp>
            <p:nvSpPr>
              <p:cNvPr id="24" name="Rounded Rectangle 128"/>
              <p:cNvSpPr/>
              <p:nvPr/>
            </p:nvSpPr>
            <p:spPr>
              <a:xfrm>
                <a:off x="2667000" y="1962150"/>
                <a:ext cx="214311" cy="117157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122" panose="02010609060101010101" typeface="仿宋"/>
                  <a:ea charset="-122" panose="02010609060101010101" typeface="仿宋"/>
                  <a:cs charset="-122" panose="02010609060101010101" typeface="仿宋"/>
                  <a:sym charset="0" panose="020b0604020202020204" pitchFamily="34" typeface="Arial"/>
                </a:endParaRPr>
              </a:p>
            </p:txBody>
          </p:sp>
        </p:grpSp>
        <p:grpSp>
          <p:nvGrpSpPr>
            <p:cNvPr id="15" name="Group 142"/>
            <p:cNvGrpSpPr/>
            <p:nvPr/>
          </p:nvGrpSpPr>
          <p:grpSpPr>
            <a:xfrm>
              <a:off x="3972253" y="2583135"/>
              <a:ext cx="301358" cy="2317121"/>
              <a:chOff x="2971800" y="1485901"/>
              <a:chExt cx="214311" cy="1647821"/>
            </a:xfrm>
          </p:grpSpPr>
          <p:cxnSp>
            <p:nvCxnSpPr>
              <p:cNvPr id="21" name="Straight Connector 135"/>
              <p:cNvCxnSpPr/>
              <p:nvPr/>
            </p:nvCxnSpPr>
            <p:spPr>
              <a:xfrm flipV="1" rot="16200000">
                <a:off x="2256961" y="2302205"/>
                <a:ext cx="1638299" cy="5691"/>
              </a:xfrm>
              <a:prstGeom prst="line">
                <a:avLst/>
              </a:prstGeom>
              <a:ln w="12700">
                <a:solidFill>
                  <a:schemeClr val="bg1">
                    <a:lumMod val="75000"/>
                  </a:schemeClr>
                </a:solidFill>
                <a:prstDash val="sysDot"/>
                <a:headEnd len="med" type="none" w="med"/>
                <a:tailEnd len="med" type="oval" w="med"/>
              </a:ln>
            </p:spPr>
            <p:style>
              <a:lnRef idx="1">
                <a:schemeClr val="accent1"/>
              </a:lnRef>
              <a:fillRef idx="0">
                <a:schemeClr val="accent1"/>
              </a:fillRef>
              <a:effectRef idx="0">
                <a:schemeClr val="accent1"/>
              </a:effectRef>
              <a:fontRef idx="minor">
                <a:schemeClr val="tx1"/>
              </a:fontRef>
            </p:style>
          </p:cxnSp>
          <p:sp>
            <p:nvSpPr>
              <p:cNvPr id="22" name="Rounded Rectangle 136"/>
              <p:cNvSpPr/>
              <p:nvPr/>
            </p:nvSpPr>
            <p:spPr>
              <a:xfrm>
                <a:off x="2971800" y="1809750"/>
                <a:ext cx="214311" cy="132397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122" panose="02010609060101010101" typeface="仿宋"/>
                  <a:ea charset="-122" panose="02010609060101010101" typeface="仿宋"/>
                  <a:cs charset="-122" panose="02010609060101010101" typeface="仿宋"/>
                  <a:sym charset="0" panose="020b0604020202020204" pitchFamily="34" typeface="Arial"/>
                </a:endParaRPr>
              </a:p>
            </p:txBody>
          </p:sp>
        </p:grpSp>
        <p:sp>
          <p:nvSpPr>
            <p:cNvPr id="16" name="Rectangle 143"/>
            <p:cNvSpPr/>
            <p:nvPr/>
          </p:nvSpPr>
          <p:spPr>
            <a:xfrm>
              <a:off x="1376184" y="5089664"/>
              <a:ext cx="144848" cy="208581"/>
            </a:xfrm>
            <a:prstGeom prst="rect">
              <a:avLst/>
            </a:prstGeom>
          </p:spPr>
          <p:txBody>
            <a:bodyPr bIns="0" lIns="0" rIns="0" tIns="0" wrap="none">
              <a:spAutoFit/>
            </a:bodyPr>
            <a:lstStyle/>
            <a:p>
              <a:pPr algn="ctr">
                <a:lnSpc>
                  <a:spcPct val="120000"/>
                </a:lnSpc>
              </a:pPr>
              <a:r>
                <a:rPr lang="en-US" sz="1600">
                  <a:solidFill>
                    <a:schemeClr val="tx1">
                      <a:lumMod val="50000"/>
                      <a:lumOff val="50000"/>
                    </a:schemeClr>
                  </a:solidFill>
                  <a:latin charset="-122" panose="02010609060101010101" typeface="仿宋"/>
                  <a:ea charset="-122" panose="02010609060101010101" typeface="仿宋"/>
                  <a:cs charset="-122" panose="02010609060101010101" typeface="仿宋"/>
                  <a:sym charset="0" panose="020b0604020202020204" pitchFamily="34" typeface="Arial"/>
                </a:rPr>
                <a:t>55</a:t>
              </a:r>
            </a:p>
          </p:txBody>
        </p:sp>
        <p:sp>
          <p:nvSpPr>
            <p:cNvPr id="17" name="Rectangle 144"/>
            <p:cNvSpPr/>
            <p:nvPr/>
          </p:nvSpPr>
          <p:spPr>
            <a:xfrm>
              <a:off x="1914455" y="5089664"/>
              <a:ext cx="144848" cy="208581"/>
            </a:xfrm>
            <a:prstGeom prst="rect">
              <a:avLst/>
            </a:prstGeom>
          </p:spPr>
          <p:txBody>
            <a:bodyPr bIns="0" lIns="0" rIns="0" tIns="0" wrap="none">
              <a:spAutoFit/>
            </a:bodyPr>
            <a:lstStyle/>
            <a:p>
              <a:pPr algn="ctr">
                <a:lnSpc>
                  <a:spcPct val="120000"/>
                </a:lnSpc>
              </a:pPr>
              <a:r>
                <a:rPr lang="en-US" sz="1600">
                  <a:solidFill>
                    <a:schemeClr val="tx1">
                      <a:lumMod val="50000"/>
                      <a:lumOff val="50000"/>
                    </a:schemeClr>
                  </a:solidFill>
                  <a:latin charset="-122" panose="02010609060101010101" typeface="仿宋"/>
                  <a:ea charset="-122" panose="02010609060101010101" typeface="仿宋"/>
                  <a:cs charset="-122" panose="02010609060101010101" typeface="仿宋"/>
                  <a:sym charset="0" panose="020b0604020202020204" pitchFamily="34" typeface="Arial"/>
                </a:rPr>
                <a:t>70</a:t>
              </a:r>
            </a:p>
          </p:txBody>
        </p:sp>
        <p:sp>
          <p:nvSpPr>
            <p:cNvPr id="18" name="Rectangle 145"/>
            <p:cNvSpPr/>
            <p:nvPr/>
          </p:nvSpPr>
          <p:spPr>
            <a:xfrm>
              <a:off x="2452726" y="5089664"/>
              <a:ext cx="144848" cy="208581"/>
            </a:xfrm>
            <a:prstGeom prst="rect">
              <a:avLst/>
            </a:prstGeom>
          </p:spPr>
          <p:txBody>
            <a:bodyPr bIns="0" lIns="0" rIns="0" tIns="0" wrap="none">
              <a:spAutoFit/>
            </a:bodyPr>
            <a:lstStyle/>
            <a:p>
              <a:pPr algn="ctr">
                <a:lnSpc>
                  <a:spcPct val="120000"/>
                </a:lnSpc>
              </a:pPr>
              <a:r>
                <a:rPr lang="en-US" sz="1600">
                  <a:solidFill>
                    <a:schemeClr val="tx1">
                      <a:lumMod val="50000"/>
                      <a:lumOff val="50000"/>
                    </a:schemeClr>
                  </a:solidFill>
                  <a:latin charset="-122" panose="02010609060101010101" typeface="仿宋"/>
                  <a:ea charset="-122" panose="02010609060101010101" typeface="仿宋"/>
                  <a:cs charset="-122" panose="02010609060101010101" typeface="仿宋"/>
                  <a:sym charset="0" panose="020b0604020202020204" pitchFamily="34" typeface="Arial"/>
                </a:rPr>
                <a:t>85</a:t>
              </a:r>
            </a:p>
          </p:txBody>
        </p:sp>
        <p:sp>
          <p:nvSpPr>
            <p:cNvPr id="19" name="Rectangle 146"/>
            <p:cNvSpPr/>
            <p:nvPr/>
          </p:nvSpPr>
          <p:spPr>
            <a:xfrm>
              <a:off x="2990997" y="5089664"/>
              <a:ext cx="144848" cy="208581"/>
            </a:xfrm>
            <a:prstGeom prst="rect">
              <a:avLst/>
            </a:prstGeom>
          </p:spPr>
          <p:txBody>
            <a:bodyPr bIns="0" lIns="0" rIns="0" tIns="0" wrap="none">
              <a:spAutoFit/>
            </a:bodyPr>
            <a:lstStyle/>
            <a:p>
              <a:pPr algn="ctr">
                <a:lnSpc>
                  <a:spcPct val="120000"/>
                </a:lnSpc>
              </a:pPr>
              <a:r>
                <a:rPr lang="en-US" sz="1600">
                  <a:solidFill>
                    <a:schemeClr val="tx1">
                      <a:lumMod val="50000"/>
                      <a:lumOff val="50000"/>
                    </a:schemeClr>
                  </a:solidFill>
                  <a:latin charset="-122" panose="02010609060101010101" typeface="仿宋"/>
                  <a:ea charset="-122" panose="02010609060101010101" typeface="仿宋"/>
                  <a:cs charset="-122" panose="02010609060101010101" typeface="仿宋"/>
                  <a:sym charset="0" panose="020b0604020202020204" pitchFamily="34" typeface="Arial"/>
                </a:rPr>
                <a:t>40</a:t>
              </a:r>
            </a:p>
          </p:txBody>
        </p:sp>
        <p:sp>
          <p:nvSpPr>
            <p:cNvPr id="20" name="Rectangle 147"/>
            <p:cNvSpPr/>
            <p:nvPr/>
          </p:nvSpPr>
          <p:spPr>
            <a:xfrm>
              <a:off x="3529268" y="5089664"/>
              <a:ext cx="144848" cy="208581"/>
            </a:xfrm>
            <a:prstGeom prst="rect">
              <a:avLst/>
            </a:prstGeom>
          </p:spPr>
          <p:txBody>
            <a:bodyPr bIns="0" lIns="0" rIns="0" tIns="0" wrap="none">
              <a:spAutoFit/>
            </a:bodyPr>
            <a:lstStyle/>
            <a:p>
              <a:pPr algn="ctr">
                <a:lnSpc>
                  <a:spcPct val="120000"/>
                </a:lnSpc>
              </a:pPr>
              <a:r>
                <a:rPr lang="en-US" sz="1600">
                  <a:solidFill>
                    <a:schemeClr val="tx1">
                      <a:lumMod val="50000"/>
                      <a:lumOff val="50000"/>
                    </a:schemeClr>
                  </a:solidFill>
                  <a:latin charset="-122" panose="02010609060101010101" typeface="仿宋"/>
                  <a:ea charset="-122" panose="02010609060101010101" typeface="仿宋"/>
                  <a:cs charset="-122" panose="02010609060101010101" typeface="仿宋"/>
                  <a:sym charset="0" panose="020b0604020202020204" pitchFamily="34" typeface="Arial"/>
                </a:rPr>
                <a:t>60</a:t>
              </a:r>
            </a:p>
          </p:txBody>
        </p:sp>
        <p:sp>
          <p:nvSpPr>
            <p:cNvPr id="33" name="Rectangle 148"/>
            <p:cNvSpPr/>
            <p:nvPr/>
          </p:nvSpPr>
          <p:spPr>
            <a:xfrm>
              <a:off x="4067539" y="5089664"/>
              <a:ext cx="144848" cy="208581"/>
            </a:xfrm>
            <a:prstGeom prst="rect">
              <a:avLst/>
            </a:prstGeom>
          </p:spPr>
          <p:txBody>
            <a:bodyPr bIns="0" lIns="0" rIns="0" tIns="0" wrap="none">
              <a:spAutoFit/>
            </a:bodyPr>
            <a:lstStyle/>
            <a:p>
              <a:pPr algn="ctr">
                <a:lnSpc>
                  <a:spcPct val="120000"/>
                </a:lnSpc>
              </a:pPr>
              <a:r>
                <a:rPr lang="en-US" sz="1600">
                  <a:solidFill>
                    <a:schemeClr val="tx1">
                      <a:lumMod val="50000"/>
                      <a:lumOff val="50000"/>
                    </a:schemeClr>
                  </a:solidFill>
                  <a:latin charset="-122" panose="02010609060101010101" typeface="仿宋"/>
                  <a:ea charset="-122" panose="02010609060101010101" typeface="仿宋"/>
                  <a:cs charset="-122" panose="02010609060101010101" typeface="仿宋"/>
                  <a:sym charset="0" panose="020b0604020202020204" pitchFamily="34" typeface="Arial"/>
                </a:rPr>
                <a:t>80</a:t>
              </a:r>
            </a:p>
          </p:txBody>
        </p:sp>
      </p:grpSp>
      <p:grpSp>
        <p:nvGrpSpPr>
          <p:cNvPr id="34" name="组合 33"/>
          <p:cNvGrpSpPr/>
          <p:nvPr/>
        </p:nvGrpSpPr>
        <p:grpSpPr>
          <a:xfrm>
            <a:off x="7394136" y="1933499"/>
            <a:ext cx="3518107" cy="841302"/>
            <a:chOff x="1034375" y="4738725"/>
            <a:chExt cx="3518107" cy="841302"/>
          </a:xfrm>
        </p:grpSpPr>
        <p:sp>
          <p:nvSpPr>
            <p:cNvPr id="35" name="标题 9"/>
            <p:cNvSpPr txBox="1"/>
            <p:nvPr/>
          </p:nvSpPr>
          <p:spPr>
            <a:xfrm>
              <a:off x="1034375" y="4738725"/>
              <a:ext cx="995680" cy="310896"/>
            </a:xfrm>
            <a:prstGeom prst="rect">
              <a:avLst/>
            </a:prstGeom>
            <a:noFill/>
          </p:spPr>
          <p:txBody>
            <a:bodyPr rtlCol="0" wrap="none">
              <a:spAutoFit/>
            </a:bodyPr>
            <a:lstStyle>
              <a:lvl1pPr algn="ctr" defTabSz="914400" eaLnBrk="1" hangingPunct="1" latinLnBrk="0" rtl="0">
                <a:lnSpc>
                  <a:spcPct val="90000"/>
                </a:lnSpc>
                <a:spcBef>
                  <a:spcPct val="0"/>
                </a:spcBef>
                <a:buNone/>
                <a:defRPr altLang="en-US" kern="1200" lang="zh-CN" sz="2400">
                  <a:solidFill>
                    <a:schemeClr val="accent6">
                      <a:lumMod val="75000"/>
                    </a:schemeClr>
                  </a:solidFill>
                  <a:latin typeface="+mn-lt"/>
                  <a:ea typeface="+mn-ea"/>
                  <a:cs typeface="+mn-cs"/>
                </a:defRPr>
              </a:lvl1pPr>
            </a:lstStyle>
            <a:p>
              <a:pPr algn="l"/>
              <a:r>
                <a:rPr altLang="en-US" b="1"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添加标题</a:t>
              </a:r>
            </a:p>
          </p:txBody>
        </p:sp>
        <p:sp>
          <p:nvSpPr>
            <p:cNvPr id="36" name="矩形 35"/>
            <p:cNvSpPr/>
            <p:nvPr/>
          </p:nvSpPr>
          <p:spPr>
            <a:xfrm>
              <a:off x="1034374" y="5053216"/>
              <a:ext cx="3518107" cy="548640"/>
            </a:xfrm>
            <a:prstGeom prst="rect">
              <a:avLst/>
            </a:prstGeom>
          </p:spPr>
          <p:txBody>
            <a:bodyPr wrap="square">
              <a:spAutoFit/>
            </a:bodyPr>
            <a:lstStyle/>
            <a:p>
              <a:pPr>
                <a:lnSpc>
                  <a:spcPts val="1800"/>
                </a:lnSpc>
              </a:pPr>
              <a:r>
                <a:rPr altLang="en-US" lang="zh-CN" sz="1000">
                  <a:solidFill>
                    <a:schemeClr val="tx1">
                      <a:lumMod val="50000"/>
                      <a:lumOff val="50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grpSp>
        <p:nvGrpSpPr>
          <p:cNvPr id="37" name="组合 36"/>
          <p:cNvGrpSpPr/>
          <p:nvPr/>
        </p:nvGrpSpPr>
        <p:grpSpPr>
          <a:xfrm>
            <a:off x="7394137" y="3134381"/>
            <a:ext cx="3452852" cy="841302"/>
            <a:chOff x="1034376" y="4738725"/>
            <a:chExt cx="3452852" cy="841302"/>
          </a:xfrm>
        </p:grpSpPr>
        <p:sp>
          <p:nvSpPr>
            <p:cNvPr id="38" name="标题 9"/>
            <p:cNvSpPr txBox="1"/>
            <p:nvPr/>
          </p:nvSpPr>
          <p:spPr>
            <a:xfrm>
              <a:off x="1034375" y="4738725"/>
              <a:ext cx="995680" cy="310896"/>
            </a:xfrm>
            <a:prstGeom prst="rect">
              <a:avLst/>
            </a:prstGeom>
            <a:noFill/>
          </p:spPr>
          <p:txBody>
            <a:bodyPr rtlCol="0" wrap="none">
              <a:spAutoFit/>
            </a:bodyPr>
            <a:lstStyle>
              <a:lvl1pPr algn="ctr" defTabSz="914400" eaLnBrk="1" hangingPunct="1" latinLnBrk="0" rtl="0">
                <a:lnSpc>
                  <a:spcPct val="90000"/>
                </a:lnSpc>
                <a:spcBef>
                  <a:spcPct val="0"/>
                </a:spcBef>
                <a:buNone/>
                <a:defRPr altLang="en-US" kern="1200" lang="zh-CN" sz="2400">
                  <a:solidFill>
                    <a:schemeClr val="accent6">
                      <a:lumMod val="75000"/>
                    </a:schemeClr>
                  </a:solidFill>
                  <a:latin typeface="+mn-lt"/>
                  <a:ea typeface="+mn-ea"/>
                  <a:cs typeface="+mn-cs"/>
                </a:defRPr>
              </a:lvl1pPr>
            </a:lstStyle>
            <a:p>
              <a:pPr algn="l"/>
              <a:r>
                <a:rPr altLang="en-US" b="1"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添加标题</a:t>
              </a:r>
            </a:p>
          </p:txBody>
        </p:sp>
        <p:sp>
          <p:nvSpPr>
            <p:cNvPr id="39" name="矩形 38"/>
            <p:cNvSpPr/>
            <p:nvPr/>
          </p:nvSpPr>
          <p:spPr>
            <a:xfrm>
              <a:off x="1034374" y="5053217"/>
              <a:ext cx="3452852" cy="548640"/>
            </a:xfrm>
            <a:prstGeom prst="rect">
              <a:avLst/>
            </a:prstGeom>
          </p:spPr>
          <p:txBody>
            <a:bodyPr wrap="square">
              <a:spAutoFit/>
            </a:bodyPr>
            <a:lstStyle/>
            <a:p>
              <a:pPr>
                <a:lnSpc>
                  <a:spcPts val="1800"/>
                </a:lnSpc>
              </a:pPr>
              <a:r>
                <a:rPr altLang="en-US" lang="zh-CN" sz="1000">
                  <a:solidFill>
                    <a:schemeClr val="tx1">
                      <a:lumMod val="50000"/>
                      <a:lumOff val="50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grpSp>
        <p:nvGrpSpPr>
          <p:cNvPr id="40" name="组合 39"/>
          <p:cNvGrpSpPr/>
          <p:nvPr/>
        </p:nvGrpSpPr>
        <p:grpSpPr>
          <a:xfrm>
            <a:off x="7394136" y="4335263"/>
            <a:ext cx="3616763" cy="841302"/>
            <a:chOff x="1034375" y="4738725"/>
            <a:chExt cx="3616763" cy="841302"/>
          </a:xfrm>
        </p:grpSpPr>
        <p:sp>
          <p:nvSpPr>
            <p:cNvPr id="41" name="标题 9"/>
            <p:cNvSpPr txBox="1"/>
            <p:nvPr/>
          </p:nvSpPr>
          <p:spPr>
            <a:xfrm>
              <a:off x="1034375" y="4738725"/>
              <a:ext cx="995680" cy="310896"/>
            </a:xfrm>
            <a:prstGeom prst="rect">
              <a:avLst/>
            </a:prstGeom>
            <a:noFill/>
          </p:spPr>
          <p:txBody>
            <a:bodyPr rtlCol="0" wrap="none">
              <a:spAutoFit/>
            </a:bodyPr>
            <a:lstStyle>
              <a:lvl1pPr algn="ctr" defTabSz="914400" eaLnBrk="1" hangingPunct="1" latinLnBrk="0" rtl="0">
                <a:lnSpc>
                  <a:spcPct val="90000"/>
                </a:lnSpc>
                <a:spcBef>
                  <a:spcPct val="0"/>
                </a:spcBef>
                <a:buNone/>
                <a:defRPr altLang="en-US" kern="1200" lang="zh-CN" sz="2400">
                  <a:solidFill>
                    <a:schemeClr val="accent6">
                      <a:lumMod val="75000"/>
                    </a:schemeClr>
                  </a:solidFill>
                  <a:latin typeface="+mn-lt"/>
                  <a:ea typeface="+mn-ea"/>
                  <a:cs typeface="+mn-cs"/>
                </a:defRPr>
              </a:lvl1pPr>
            </a:lstStyle>
            <a:p>
              <a:pPr algn="l"/>
              <a:r>
                <a:rPr altLang="en-US" b="1"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添加标题</a:t>
              </a:r>
            </a:p>
          </p:txBody>
        </p:sp>
        <p:sp>
          <p:nvSpPr>
            <p:cNvPr id="42" name="矩形 41"/>
            <p:cNvSpPr/>
            <p:nvPr/>
          </p:nvSpPr>
          <p:spPr>
            <a:xfrm>
              <a:off x="1034375" y="5053216"/>
              <a:ext cx="3616763" cy="548640"/>
            </a:xfrm>
            <a:prstGeom prst="rect">
              <a:avLst/>
            </a:prstGeom>
          </p:spPr>
          <p:txBody>
            <a:bodyPr wrap="square">
              <a:spAutoFit/>
            </a:bodyPr>
            <a:lstStyle/>
            <a:p>
              <a:pPr>
                <a:lnSpc>
                  <a:spcPts val="1800"/>
                </a:lnSpc>
              </a:pPr>
              <a:r>
                <a:rPr altLang="en-US" lang="zh-CN" sz="1000">
                  <a:solidFill>
                    <a:schemeClr val="tx1">
                      <a:lumMod val="50000"/>
                      <a:lumOff val="50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000" fill="hold" id="6">
                                          <p:stCondLst>
                                            <p:cond delay="0"/>
                                          </p:stCondLst>
                                        </p:cTn>
                                        <p:tgtEl>
                                          <p:spTgt spid="2"/>
                                        </p:tgtEl>
                                        <p:attrNameLst>
                                          <p:attrName>style.visibility</p:attrName>
                                        </p:attrNameLst>
                                      </p:cBhvr>
                                      <p:to>
                                        <p:strVal val="visible"/>
                                      </p:to>
                                    </p:set>
                                    <p:animEffect filter="strips(downLeft)" transition="in">
                                      <p:cBhvr>
                                        <p:cTn dur="1000" id="7"/>
                                        <p:tgtEl>
                                          <p:spTgt spid="2"/>
                                        </p:tgtEl>
                                      </p:cBhvr>
                                    </p:animEffect>
                                  </p:childTnLst>
                                </p:cTn>
                              </p:par>
                            </p:childTnLst>
                          </p:cTn>
                        </p:par>
                        <p:par>
                          <p:cTn fill="hold" id="8" nodeType="afterGroup">
                            <p:stCondLst>
                              <p:cond delay="1000"/>
                            </p:stCondLst>
                            <p:childTnLst>
                              <p:par>
                                <p:cTn fill="hold" id="9" nodeType="afterEffect" presetClass="entr" presetID="55" presetSubtype="0">
                                  <p:stCondLst>
                                    <p:cond delay="0"/>
                                  </p:stCondLst>
                                  <p:childTnLst>
                                    <p:set>
                                      <p:cBhvr>
                                        <p:cTn dur="1" fill="hold" id="10">
                                          <p:stCondLst>
                                            <p:cond delay="0"/>
                                          </p:stCondLst>
                                        </p:cTn>
                                        <p:tgtEl>
                                          <p:spTgt spid="34"/>
                                        </p:tgtEl>
                                        <p:attrNameLst>
                                          <p:attrName>style.visibility</p:attrName>
                                        </p:attrNameLst>
                                      </p:cBhvr>
                                      <p:to>
                                        <p:strVal val="visible"/>
                                      </p:to>
                                    </p:set>
                                    <p:anim calcmode="lin" valueType="num">
                                      <p:cBhvr>
                                        <p:cTn dur="1000" fill="hold" id="11"/>
                                        <p:tgtEl>
                                          <p:spTgt spid="34"/>
                                        </p:tgtEl>
                                        <p:attrNameLst>
                                          <p:attrName>ppt_w</p:attrName>
                                        </p:attrNameLst>
                                      </p:cBhvr>
                                      <p:tavLst>
                                        <p:tav tm="0">
                                          <p:val>
                                            <p:strVal val="#ppt_w*0.70"/>
                                          </p:val>
                                        </p:tav>
                                        <p:tav tm="100000">
                                          <p:val>
                                            <p:strVal val="#ppt_w"/>
                                          </p:val>
                                        </p:tav>
                                      </p:tavLst>
                                    </p:anim>
                                    <p:anim calcmode="lin" valueType="num">
                                      <p:cBhvr>
                                        <p:cTn dur="1000" fill="hold" id="12"/>
                                        <p:tgtEl>
                                          <p:spTgt spid="34"/>
                                        </p:tgtEl>
                                        <p:attrNameLst>
                                          <p:attrName>ppt_h</p:attrName>
                                        </p:attrNameLst>
                                      </p:cBhvr>
                                      <p:tavLst>
                                        <p:tav tm="0">
                                          <p:val>
                                            <p:strVal val="#ppt_h"/>
                                          </p:val>
                                        </p:tav>
                                        <p:tav tm="100000">
                                          <p:val>
                                            <p:strVal val="#ppt_h"/>
                                          </p:val>
                                        </p:tav>
                                      </p:tavLst>
                                    </p:anim>
                                    <p:animEffect filter="fade" transition="in">
                                      <p:cBhvr>
                                        <p:cTn dur="1000" id="13"/>
                                        <p:tgtEl>
                                          <p:spTgt spid="34"/>
                                        </p:tgtEl>
                                      </p:cBhvr>
                                    </p:animEffect>
                                  </p:childTnLst>
                                </p:cTn>
                              </p:par>
                              <p:par>
                                <p:cTn fill="hold" id="14" nodeType="withEffect" presetClass="entr" presetID="55" presetSubtype="0">
                                  <p:stCondLst>
                                    <p:cond delay="0"/>
                                  </p:stCondLst>
                                  <p:childTnLst>
                                    <p:set>
                                      <p:cBhvr>
                                        <p:cTn dur="1" fill="hold" id="15">
                                          <p:stCondLst>
                                            <p:cond delay="0"/>
                                          </p:stCondLst>
                                        </p:cTn>
                                        <p:tgtEl>
                                          <p:spTgt spid="37"/>
                                        </p:tgtEl>
                                        <p:attrNameLst>
                                          <p:attrName>style.visibility</p:attrName>
                                        </p:attrNameLst>
                                      </p:cBhvr>
                                      <p:to>
                                        <p:strVal val="visible"/>
                                      </p:to>
                                    </p:set>
                                    <p:anim calcmode="lin" valueType="num">
                                      <p:cBhvr>
                                        <p:cTn dur="1000" fill="hold" id="16"/>
                                        <p:tgtEl>
                                          <p:spTgt spid="37"/>
                                        </p:tgtEl>
                                        <p:attrNameLst>
                                          <p:attrName>ppt_w</p:attrName>
                                        </p:attrNameLst>
                                      </p:cBhvr>
                                      <p:tavLst>
                                        <p:tav tm="0">
                                          <p:val>
                                            <p:strVal val="#ppt_w*0.70"/>
                                          </p:val>
                                        </p:tav>
                                        <p:tav tm="100000">
                                          <p:val>
                                            <p:strVal val="#ppt_w"/>
                                          </p:val>
                                        </p:tav>
                                      </p:tavLst>
                                    </p:anim>
                                    <p:anim calcmode="lin" valueType="num">
                                      <p:cBhvr>
                                        <p:cTn dur="1000" fill="hold" id="17"/>
                                        <p:tgtEl>
                                          <p:spTgt spid="37"/>
                                        </p:tgtEl>
                                        <p:attrNameLst>
                                          <p:attrName>ppt_h</p:attrName>
                                        </p:attrNameLst>
                                      </p:cBhvr>
                                      <p:tavLst>
                                        <p:tav tm="0">
                                          <p:val>
                                            <p:strVal val="#ppt_h"/>
                                          </p:val>
                                        </p:tav>
                                        <p:tav tm="100000">
                                          <p:val>
                                            <p:strVal val="#ppt_h"/>
                                          </p:val>
                                        </p:tav>
                                      </p:tavLst>
                                    </p:anim>
                                    <p:animEffect filter="fade" transition="in">
                                      <p:cBhvr>
                                        <p:cTn dur="1000" id="18"/>
                                        <p:tgtEl>
                                          <p:spTgt spid="37"/>
                                        </p:tgtEl>
                                      </p:cBhvr>
                                    </p:animEffect>
                                  </p:childTnLst>
                                </p:cTn>
                              </p:par>
                              <p:par>
                                <p:cTn fill="hold" id="19" nodeType="withEffect" presetClass="entr" presetID="55" presetSubtype="0">
                                  <p:stCondLst>
                                    <p:cond delay="0"/>
                                  </p:stCondLst>
                                  <p:childTnLst>
                                    <p:set>
                                      <p:cBhvr>
                                        <p:cTn dur="1" fill="hold" id="20">
                                          <p:stCondLst>
                                            <p:cond delay="0"/>
                                          </p:stCondLst>
                                        </p:cTn>
                                        <p:tgtEl>
                                          <p:spTgt spid="40"/>
                                        </p:tgtEl>
                                        <p:attrNameLst>
                                          <p:attrName>style.visibility</p:attrName>
                                        </p:attrNameLst>
                                      </p:cBhvr>
                                      <p:to>
                                        <p:strVal val="visible"/>
                                      </p:to>
                                    </p:set>
                                    <p:anim calcmode="lin" valueType="num">
                                      <p:cBhvr>
                                        <p:cTn dur="1000" fill="hold" id="21"/>
                                        <p:tgtEl>
                                          <p:spTgt spid="40"/>
                                        </p:tgtEl>
                                        <p:attrNameLst>
                                          <p:attrName>ppt_w</p:attrName>
                                        </p:attrNameLst>
                                      </p:cBhvr>
                                      <p:tavLst>
                                        <p:tav tm="0">
                                          <p:val>
                                            <p:strVal val="#ppt_w*0.70"/>
                                          </p:val>
                                        </p:tav>
                                        <p:tav tm="100000">
                                          <p:val>
                                            <p:strVal val="#ppt_w"/>
                                          </p:val>
                                        </p:tav>
                                      </p:tavLst>
                                    </p:anim>
                                    <p:anim calcmode="lin" valueType="num">
                                      <p:cBhvr>
                                        <p:cTn dur="1000" fill="hold" id="22"/>
                                        <p:tgtEl>
                                          <p:spTgt spid="40"/>
                                        </p:tgtEl>
                                        <p:attrNameLst>
                                          <p:attrName>ppt_h</p:attrName>
                                        </p:attrNameLst>
                                      </p:cBhvr>
                                      <p:tavLst>
                                        <p:tav tm="0">
                                          <p:val>
                                            <p:strVal val="#ppt_h"/>
                                          </p:val>
                                        </p:tav>
                                        <p:tav tm="100000">
                                          <p:val>
                                            <p:strVal val="#ppt_h"/>
                                          </p:val>
                                        </p:tav>
                                      </p:tavLst>
                                    </p:anim>
                                    <p:animEffect filter="fade" transition="in">
                                      <p:cBhvr>
                                        <p:cTn dur="1000" id="23"/>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819150" y="304165"/>
            <a:ext cx="803910" cy="946785"/>
            <a:chOff x="7448" y="3202"/>
            <a:chExt cx="2827" cy="3146"/>
          </a:xfrm>
        </p:grpSpPr>
        <p:cxnSp>
          <p:nvCxnSpPr>
            <p:cNvPr id="5" name="直接连接符 4"/>
            <p:cNvCxnSpPr/>
            <p:nvPr/>
          </p:nvCxnSpPr>
          <p:spPr>
            <a:xfrm flipH="1">
              <a:off x="7448" y="3324"/>
              <a:ext cx="2721" cy="3025"/>
            </a:xfrm>
            <a:prstGeom prst="line">
              <a:avLst/>
            </a:prstGeom>
            <a:ln>
              <a:gradFill>
                <a:gsLst>
                  <a:gs pos="0">
                    <a:schemeClr val="bg1"/>
                  </a:gs>
                  <a:gs pos="74000">
                    <a:schemeClr val="bg1">
                      <a:lumMod val="65000"/>
                    </a:schemeClr>
                  </a:gs>
                </a:gsLst>
                <a:lin ang="15720000" scaled="1"/>
              </a:gra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0077" y="3202"/>
              <a:ext cx="198" cy="2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sp>
        <p:nvSpPr>
          <p:cNvPr id="4" name="文本框 3"/>
          <p:cNvSpPr txBox="1"/>
          <p:nvPr/>
        </p:nvSpPr>
        <p:spPr>
          <a:xfrm>
            <a:off x="443230" y="340995"/>
            <a:ext cx="792480" cy="457200"/>
          </a:xfrm>
          <a:prstGeom prst="rect">
            <a:avLst/>
          </a:prstGeom>
          <a:noFill/>
        </p:spPr>
        <p:txBody>
          <a:bodyPr anchor="t" rtlCol="0" wrap="none">
            <a:spAutoFit/>
          </a:bodyPr>
          <a:lstStyle/>
          <a:p>
            <a:pPr algn="ctr"/>
            <a:r>
              <a:rPr lang="en-US" sz="2400">
                <a:solidFill>
                  <a:schemeClr val="tx1">
                    <a:lumMod val="50000"/>
                    <a:lumOff val="50000"/>
                  </a:schemeClr>
                </a:solidFill>
                <a:latin charset="-122" panose="02010609060101010101" typeface="仿宋"/>
                <a:ea charset="-122" panose="02010609060101010101" typeface="仿宋"/>
                <a:cs charset="-122" panose="02010609060101010101" typeface="仿宋"/>
                <a:sym typeface="+mn-lt"/>
              </a:rPr>
              <a:t>four</a:t>
            </a:r>
          </a:p>
        </p:txBody>
      </p:sp>
      <p:sp>
        <p:nvSpPr>
          <p:cNvPr id="7" name="任意多边形 18"/>
          <p:cNvSpPr/>
          <p:nvPr/>
        </p:nvSpPr>
        <p:spPr>
          <a:xfrm>
            <a:off x="1738453" y="304127"/>
            <a:ext cx="441925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algn="dist" defTabSz="711200" lvl="1" marL="0">
              <a:lnSpc>
                <a:spcPct val="90000"/>
              </a:lnSpc>
              <a:spcBef>
                <a:spcPct val="0"/>
              </a:spcBef>
              <a:spcAft>
                <a:spcPct val="15000"/>
              </a:spcAft>
            </a:pPr>
            <a:r>
              <a:rPr altLang="en-US" b="1" lang="zh-CN" sz="2400">
                <a:solidFill>
                  <a:schemeClr val="tx1">
                    <a:lumMod val="50000"/>
                    <a:lumOff val="50000"/>
                  </a:schemeClr>
                </a:solidFill>
                <a:latin charset="-122" panose="02010609060101010101" typeface="仿宋"/>
                <a:ea charset="-122" panose="02010609060101010101" typeface="仿宋"/>
                <a:cs typeface="+mn-ea"/>
                <a:sym typeface="+mn-lt"/>
              </a:rPr>
              <a:t>下半年工作计划</a:t>
            </a:r>
          </a:p>
        </p:txBody>
      </p:sp>
      <p:cxnSp>
        <p:nvCxnSpPr>
          <p:cNvPr id="6" name="直接连接符 5"/>
          <p:cNvCxnSpPr/>
          <p:nvPr/>
        </p:nvCxnSpPr>
        <p:spPr>
          <a:xfrm flipH="1">
            <a:off x="5324475" y="6370955"/>
            <a:ext cx="6680835" cy="19685"/>
          </a:xfrm>
          <a:prstGeom prst="line">
            <a:avLst/>
          </a:prstGeom>
          <a:ln w="57150">
            <a:gradFill>
              <a:gsLst>
                <a:gs pos="0">
                  <a:schemeClr val="bg1">
                    <a:alpha val="10000"/>
                  </a:schemeClr>
                </a:gs>
                <a:gs pos="90000">
                  <a:schemeClr val="bg1">
                    <a:lumMod val="65000"/>
                    <a:alpha val="44000"/>
                  </a:schemeClr>
                </a:gs>
              </a:gsLst>
              <a:lin ang="9420000" scaled="1"/>
            </a:gra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extLst>
              <a:ext uri="{28A0092B-C50C-407E-A947-70E740481C1C}">
                <a14:useLocalDpi val="0"/>
              </a:ext>
            </a:extLst>
          </a:blip>
          <a:stretch>
            <a:fillRect/>
          </a:stretch>
        </p:blipFill>
        <p:spPr>
          <a:xfrm>
            <a:off x="-62504" y="1251585"/>
            <a:ext cx="12242712" cy="2787015"/>
          </a:xfrm>
          <a:prstGeom prst="rect">
            <a:avLst/>
          </a:prstGeom>
        </p:spPr>
      </p:pic>
      <p:sp>
        <p:nvSpPr>
          <p:cNvPr id="11" name="矩形: 圆角 10"/>
          <p:cNvSpPr/>
          <p:nvPr/>
        </p:nvSpPr>
        <p:spPr>
          <a:xfrm>
            <a:off x="-10160" y="4764208"/>
            <a:ext cx="348342" cy="874591"/>
          </a:xfrm>
          <a:prstGeom prst="roundRect">
            <a:avLst>
              <a:gd fmla="val 0" name="adj"/>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矩形 8"/>
          <p:cNvSpPr/>
          <p:nvPr/>
        </p:nvSpPr>
        <p:spPr>
          <a:xfrm>
            <a:off x="3908853" y="4694905"/>
            <a:ext cx="2589142" cy="283464"/>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11200" lvl="1" marL="0">
              <a:lnSpc>
                <a:spcPct val="90000"/>
              </a:lnSpc>
              <a:spcBef>
                <a:spcPct val="0"/>
              </a:spcBef>
              <a:spcAft>
                <a:spcPct val="15000"/>
              </a:spcAft>
            </a:pPr>
            <a:r>
              <a:rPr altLang="en-US" b="1" lang="zh-CN" sz="1400">
                <a:cs typeface="+mn-ea"/>
                <a:sym typeface="+mn-lt"/>
              </a:rPr>
              <a:t>下半年工作计划</a:t>
            </a:r>
          </a:p>
        </p:txBody>
      </p:sp>
      <p:sp>
        <p:nvSpPr>
          <p:cNvPr id="2" name="文本框 46"/>
          <p:cNvSpPr txBox="1"/>
          <p:nvPr/>
        </p:nvSpPr>
        <p:spPr>
          <a:xfrm>
            <a:off x="3908853" y="4962135"/>
            <a:ext cx="2869927" cy="7772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1000">
                <a:cs typeface="+mn-ea"/>
                <a:sym typeface="+mn-lt"/>
              </a:rPr>
              <a:t>Lorem ipsum dolor sit amet, consectetur adipiscing elit. Donec luctus nibh sit amet sem vulputate venenatis bibendum orci pulvinar. </a:t>
            </a:r>
          </a:p>
        </p:txBody>
      </p:sp>
      <p:sp>
        <p:nvSpPr>
          <p:cNvPr id="13" name="矩形 12"/>
          <p:cNvSpPr/>
          <p:nvPr/>
        </p:nvSpPr>
        <p:spPr>
          <a:xfrm>
            <a:off x="630282" y="4694905"/>
            <a:ext cx="2589142" cy="283464"/>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11200" lvl="1" marL="0">
              <a:lnSpc>
                <a:spcPct val="90000"/>
              </a:lnSpc>
              <a:spcBef>
                <a:spcPct val="0"/>
              </a:spcBef>
              <a:spcAft>
                <a:spcPct val="15000"/>
              </a:spcAft>
            </a:pPr>
            <a:r>
              <a:rPr altLang="en-US" b="1" lang="zh-CN" sz="1400">
                <a:cs typeface="+mn-ea"/>
                <a:sym typeface="+mn-lt"/>
              </a:rPr>
              <a:t>下半年工作计划</a:t>
            </a:r>
          </a:p>
        </p:txBody>
      </p:sp>
      <p:sp>
        <p:nvSpPr>
          <p:cNvPr id="14" name="文本框 48"/>
          <p:cNvSpPr txBox="1"/>
          <p:nvPr/>
        </p:nvSpPr>
        <p:spPr>
          <a:xfrm>
            <a:off x="630282" y="4962135"/>
            <a:ext cx="2869927" cy="7772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1000">
                <a:cs typeface="+mn-ea"/>
                <a:sym typeface="+mn-lt"/>
              </a:rPr>
              <a:t>Lorem ipsum dolor sit amet, consectetur adipiscing elit. Donec luctus nibh sit amet sem vulputate venenatis bibendum orci pulvinar. </a:t>
            </a:r>
          </a:p>
        </p:txBody>
      </p:sp>
      <p:sp>
        <p:nvSpPr>
          <p:cNvPr id="61" name="AutoShape 123"/>
          <p:cNvSpPr/>
          <p:nvPr/>
        </p:nvSpPr>
        <p:spPr bwMode="auto">
          <a:xfrm>
            <a:off x="8449310" y="4397375"/>
            <a:ext cx="1474470" cy="145034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tx1">
              <a:lumMod val="65000"/>
              <a:lumOff val="35000"/>
            </a:schemeClr>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ea charset="-122" panose="02010609060101010101" typeface="仿宋"/>
              <a:cs charset="-122" panose="02010609060101010101" typeface="仿宋"/>
              <a:sym typeface="Gill Sans"/>
            </a:endParaRPr>
          </a:p>
        </p:txBody>
      </p:sp>
      <p:sp>
        <p:nvSpPr>
          <p:cNvPr id="63" name="AutoShape 125"/>
          <p:cNvSpPr/>
          <p:nvPr/>
        </p:nvSpPr>
        <p:spPr bwMode="auto">
          <a:xfrm>
            <a:off x="9001760" y="4973320"/>
            <a:ext cx="369570" cy="36385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tx1">
              <a:lumMod val="65000"/>
              <a:lumOff val="35000"/>
            </a:schemeClr>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ea charset="-122" panose="02010609060101010101" typeface="仿宋"/>
              <a:cs charset="-122" panose="02010609060101010101" typeface="仿宋"/>
              <a:sym typeface="Gill Sans"/>
            </a:endParaRP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checkerboard(across)"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1000" id="11"/>
                                        <p:tgtEl>
                                          <p:spTgt spid="11"/>
                                        </p:tgtEl>
                                      </p:cBhvr>
                                    </p:animEffect>
                                    <p:anim calcmode="lin" valueType="num">
                                      <p:cBhvr>
                                        <p:cTn dur="1000" fill="hold" id="12"/>
                                        <p:tgtEl>
                                          <p:spTgt spid="11"/>
                                        </p:tgtEl>
                                        <p:attrNameLst>
                                          <p:attrName>ppt_x</p:attrName>
                                        </p:attrNameLst>
                                      </p:cBhvr>
                                      <p:tavLst>
                                        <p:tav tm="0">
                                          <p:val>
                                            <p:strVal val="#ppt_x"/>
                                          </p:val>
                                        </p:tav>
                                        <p:tav tm="100000">
                                          <p:val>
                                            <p:strVal val="#ppt_x"/>
                                          </p:val>
                                        </p:tav>
                                      </p:tavLst>
                                    </p:anim>
                                    <p:anim calcmode="lin" valueType="num">
                                      <p:cBhvr>
                                        <p:cTn dur="1000" fill="hold" id="13"/>
                                        <p:tgtEl>
                                          <p:spTgt spid="11"/>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9"/>
                                        </p:tgtEl>
                                        <p:attrNameLst>
                                          <p:attrName>style.visibility</p:attrName>
                                        </p:attrNameLst>
                                      </p:cBhvr>
                                      <p:to>
                                        <p:strVal val="visible"/>
                                      </p:to>
                                    </p:set>
                                    <p:animEffect filter="fade" transition="in">
                                      <p:cBhvr>
                                        <p:cTn dur="1000" id="16"/>
                                        <p:tgtEl>
                                          <p:spTgt spid="9"/>
                                        </p:tgtEl>
                                      </p:cBhvr>
                                    </p:animEffect>
                                    <p:anim calcmode="lin" valueType="num">
                                      <p:cBhvr>
                                        <p:cTn dur="1000" fill="hold" id="17"/>
                                        <p:tgtEl>
                                          <p:spTgt spid="9"/>
                                        </p:tgtEl>
                                        <p:attrNameLst>
                                          <p:attrName>ppt_x</p:attrName>
                                        </p:attrNameLst>
                                      </p:cBhvr>
                                      <p:tavLst>
                                        <p:tav tm="0">
                                          <p:val>
                                            <p:strVal val="#ppt_x"/>
                                          </p:val>
                                        </p:tav>
                                        <p:tav tm="100000">
                                          <p:val>
                                            <p:strVal val="#ppt_x"/>
                                          </p:val>
                                        </p:tav>
                                      </p:tavLst>
                                    </p:anim>
                                    <p:anim calcmode="lin" valueType="num">
                                      <p:cBhvr>
                                        <p:cTn dur="1000" fill="hold" id="18"/>
                                        <p:tgtEl>
                                          <p:spTgt spid="9"/>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2"/>
                                        </p:tgtEl>
                                        <p:attrNameLst>
                                          <p:attrName>style.visibility</p:attrName>
                                        </p:attrNameLst>
                                      </p:cBhvr>
                                      <p:to>
                                        <p:strVal val="visible"/>
                                      </p:to>
                                    </p:set>
                                    <p:animEffect filter="fade" transition="in">
                                      <p:cBhvr>
                                        <p:cTn dur="1000" id="21"/>
                                        <p:tgtEl>
                                          <p:spTgt spid="2"/>
                                        </p:tgtEl>
                                      </p:cBhvr>
                                    </p:animEffect>
                                    <p:anim calcmode="lin" valueType="num">
                                      <p:cBhvr>
                                        <p:cTn dur="1000" fill="hold" id="22"/>
                                        <p:tgtEl>
                                          <p:spTgt spid="2"/>
                                        </p:tgtEl>
                                        <p:attrNameLst>
                                          <p:attrName>ppt_x</p:attrName>
                                        </p:attrNameLst>
                                      </p:cBhvr>
                                      <p:tavLst>
                                        <p:tav tm="0">
                                          <p:val>
                                            <p:strVal val="#ppt_x"/>
                                          </p:val>
                                        </p:tav>
                                        <p:tav tm="100000">
                                          <p:val>
                                            <p:strVal val="#ppt_x"/>
                                          </p:val>
                                        </p:tav>
                                      </p:tavLst>
                                    </p:anim>
                                    <p:anim calcmode="lin" valueType="num">
                                      <p:cBhvr>
                                        <p:cTn dur="1000" fill="hold" id="23"/>
                                        <p:tgtEl>
                                          <p:spTgt spid="2"/>
                                        </p:tgtEl>
                                        <p:attrNameLst>
                                          <p:attrName>ppt_y</p:attrName>
                                        </p:attrNameLst>
                                      </p:cBhvr>
                                      <p:tavLst>
                                        <p:tav tm="0">
                                          <p:val>
                                            <p:strVal val="#ppt_y+.1"/>
                                          </p:val>
                                        </p:tav>
                                        <p:tav tm="100000">
                                          <p:val>
                                            <p:strVal val="#ppt_y"/>
                                          </p:val>
                                        </p:tav>
                                      </p:tavLst>
                                    </p:anim>
                                  </p:childTnLst>
                                </p:cTn>
                              </p:par>
                              <p:par>
                                <p:cTn fill="hold" grpId="0" id="24" nodeType="withEffect" presetClass="entr" presetID="42" presetSubtype="0">
                                  <p:stCondLst>
                                    <p:cond delay="0"/>
                                  </p:stCondLst>
                                  <p:childTnLst>
                                    <p:set>
                                      <p:cBhvr>
                                        <p:cTn dur="1" fill="hold" id="25">
                                          <p:stCondLst>
                                            <p:cond delay="0"/>
                                          </p:stCondLst>
                                        </p:cTn>
                                        <p:tgtEl>
                                          <p:spTgt spid="13"/>
                                        </p:tgtEl>
                                        <p:attrNameLst>
                                          <p:attrName>style.visibility</p:attrName>
                                        </p:attrNameLst>
                                      </p:cBhvr>
                                      <p:to>
                                        <p:strVal val="visible"/>
                                      </p:to>
                                    </p:set>
                                    <p:animEffect filter="fade" transition="in">
                                      <p:cBhvr>
                                        <p:cTn dur="1000" id="26"/>
                                        <p:tgtEl>
                                          <p:spTgt spid="13"/>
                                        </p:tgtEl>
                                      </p:cBhvr>
                                    </p:animEffect>
                                    <p:anim calcmode="lin" valueType="num">
                                      <p:cBhvr>
                                        <p:cTn dur="1000" fill="hold" id="27"/>
                                        <p:tgtEl>
                                          <p:spTgt spid="13"/>
                                        </p:tgtEl>
                                        <p:attrNameLst>
                                          <p:attrName>ppt_x</p:attrName>
                                        </p:attrNameLst>
                                      </p:cBhvr>
                                      <p:tavLst>
                                        <p:tav tm="0">
                                          <p:val>
                                            <p:strVal val="#ppt_x"/>
                                          </p:val>
                                        </p:tav>
                                        <p:tav tm="100000">
                                          <p:val>
                                            <p:strVal val="#ppt_x"/>
                                          </p:val>
                                        </p:tav>
                                      </p:tavLst>
                                    </p:anim>
                                    <p:anim calcmode="lin" valueType="num">
                                      <p:cBhvr>
                                        <p:cTn dur="1000" fill="hold" id="28"/>
                                        <p:tgtEl>
                                          <p:spTgt spid="13"/>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14"/>
                                        </p:tgtEl>
                                        <p:attrNameLst>
                                          <p:attrName>style.visibility</p:attrName>
                                        </p:attrNameLst>
                                      </p:cBhvr>
                                      <p:to>
                                        <p:strVal val="visible"/>
                                      </p:to>
                                    </p:set>
                                    <p:animEffect filter="fade" transition="in">
                                      <p:cBhvr>
                                        <p:cTn dur="1000" id="31"/>
                                        <p:tgtEl>
                                          <p:spTgt spid="14"/>
                                        </p:tgtEl>
                                      </p:cBhvr>
                                    </p:animEffect>
                                    <p:anim calcmode="lin" valueType="num">
                                      <p:cBhvr>
                                        <p:cTn dur="1000" fill="hold" id="32"/>
                                        <p:tgtEl>
                                          <p:spTgt spid="14"/>
                                        </p:tgtEl>
                                        <p:attrNameLst>
                                          <p:attrName>ppt_x</p:attrName>
                                        </p:attrNameLst>
                                      </p:cBhvr>
                                      <p:tavLst>
                                        <p:tav tm="0">
                                          <p:val>
                                            <p:strVal val="#ppt_x"/>
                                          </p:val>
                                        </p:tav>
                                        <p:tav tm="100000">
                                          <p:val>
                                            <p:strVal val="#ppt_x"/>
                                          </p:val>
                                        </p:tav>
                                      </p:tavLst>
                                    </p:anim>
                                    <p:anim calcmode="lin" valueType="num">
                                      <p:cBhvr>
                                        <p:cTn dur="1000" fill="hold" id="33"/>
                                        <p:tgtEl>
                                          <p:spTgt spid="14"/>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61"/>
                                        </p:tgtEl>
                                        <p:attrNameLst>
                                          <p:attrName>style.visibility</p:attrName>
                                        </p:attrNameLst>
                                      </p:cBhvr>
                                      <p:to>
                                        <p:strVal val="visible"/>
                                      </p:to>
                                    </p:set>
                                    <p:animEffect filter="fade" transition="in">
                                      <p:cBhvr>
                                        <p:cTn dur="1000" id="36"/>
                                        <p:tgtEl>
                                          <p:spTgt spid="61"/>
                                        </p:tgtEl>
                                      </p:cBhvr>
                                    </p:animEffect>
                                    <p:anim calcmode="lin" valueType="num">
                                      <p:cBhvr>
                                        <p:cTn dur="1000" fill="hold" id="37"/>
                                        <p:tgtEl>
                                          <p:spTgt spid="61"/>
                                        </p:tgtEl>
                                        <p:attrNameLst>
                                          <p:attrName>ppt_x</p:attrName>
                                        </p:attrNameLst>
                                      </p:cBhvr>
                                      <p:tavLst>
                                        <p:tav tm="0">
                                          <p:val>
                                            <p:strVal val="#ppt_x"/>
                                          </p:val>
                                        </p:tav>
                                        <p:tav tm="100000">
                                          <p:val>
                                            <p:strVal val="#ppt_x"/>
                                          </p:val>
                                        </p:tav>
                                      </p:tavLst>
                                    </p:anim>
                                    <p:anim calcmode="lin" valueType="num">
                                      <p:cBhvr>
                                        <p:cTn dur="1000" fill="hold" id="38"/>
                                        <p:tgtEl>
                                          <p:spTgt spid="61"/>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63"/>
                                        </p:tgtEl>
                                        <p:attrNameLst>
                                          <p:attrName>style.visibility</p:attrName>
                                        </p:attrNameLst>
                                      </p:cBhvr>
                                      <p:to>
                                        <p:strVal val="visible"/>
                                      </p:to>
                                    </p:set>
                                    <p:animEffect filter="fade" transition="in">
                                      <p:cBhvr>
                                        <p:cTn dur="1000" id="41"/>
                                        <p:tgtEl>
                                          <p:spTgt spid="63"/>
                                        </p:tgtEl>
                                      </p:cBhvr>
                                    </p:animEffect>
                                    <p:anim calcmode="lin" valueType="num">
                                      <p:cBhvr>
                                        <p:cTn dur="1000" fill="hold" id="42"/>
                                        <p:tgtEl>
                                          <p:spTgt spid="63"/>
                                        </p:tgtEl>
                                        <p:attrNameLst>
                                          <p:attrName>ppt_x</p:attrName>
                                        </p:attrNameLst>
                                      </p:cBhvr>
                                      <p:tavLst>
                                        <p:tav tm="0">
                                          <p:val>
                                            <p:strVal val="#ppt_x"/>
                                          </p:val>
                                        </p:tav>
                                        <p:tav tm="100000">
                                          <p:val>
                                            <p:strVal val="#ppt_x"/>
                                          </p:val>
                                        </p:tav>
                                      </p:tavLst>
                                    </p:anim>
                                    <p:anim calcmode="lin" valueType="num">
                                      <p:cBhvr>
                                        <p:cTn dur="1000" fill="hold" id="43"/>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9"/>
      <p:bldP grpId="0" spid="2"/>
      <p:bldP grpId="0" spid="13"/>
      <p:bldP grpId="0" spid="14"/>
      <p:bldP grpId="0" spid="61"/>
      <p:bldP grpId="0" spid="6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819150" y="304165"/>
            <a:ext cx="803910" cy="946785"/>
            <a:chOff x="7448" y="3202"/>
            <a:chExt cx="2827" cy="3146"/>
          </a:xfrm>
        </p:grpSpPr>
        <p:cxnSp>
          <p:nvCxnSpPr>
            <p:cNvPr id="5" name="直接连接符 4"/>
            <p:cNvCxnSpPr/>
            <p:nvPr/>
          </p:nvCxnSpPr>
          <p:spPr>
            <a:xfrm flipH="1">
              <a:off x="7448" y="3324"/>
              <a:ext cx="2721" cy="3025"/>
            </a:xfrm>
            <a:prstGeom prst="line">
              <a:avLst/>
            </a:prstGeom>
            <a:ln>
              <a:gradFill>
                <a:gsLst>
                  <a:gs pos="0">
                    <a:schemeClr val="bg1"/>
                  </a:gs>
                  <a:gs pos="74000">
                    <a:schemeClr val="bg1">
                      <a:lumMod val="65000"/>
                    </a:schemeClr>
                  </a:gs>
                </a:gsLst>
                <a:lin ang="15720000" scaled="1"/>
              </a:gra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0077" y="3202"/>
              <a:ext cx="198" cy="2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sp>
        <p:nvSpPr>
          <p:cNvPr id="4" name="文本框 3"/>
          <p:cNvSpPr txBox="1"/>
          <p:nvPr/>
        </p:nvSpPr>
        <p:spPr>
          <a:xfrm>
            <a:off x="443230" y="340995"/>
            <a:ext cx="792480" cy="457200"/>
          </a:xfrm>
          <a:prstGeom prst="rect">
            <a:avLst/>
          </a:prstGeom>
          <a:noFill/>
        </p:spPr>
        <p:txBody>
          <a:bodyPr anchor="t" rtlCol="0" wrap="none">
            <a:spAutoFit/>
          </a:bodyPr>
          <a:lstStyle/>
          <a:p>
            <a:pPr algn="ctr"/>
            <a:r>
              <a:rPr lang="en-US" sz="2400">
                <a:solidFill>
                  <a:schemeClr val="tx1">
                    <a:lumMod val="50000"/>
                    <a:lumOff val="50000"/>
                  </a:schemeClr>
                </a:solidFill>
                <a:latin charset="-122" panose="02010609060101010101" typeface="仿宋"/>
                <a:ea charset="-122" panose="02010609060101010101" typeface="仿宋"/>
                <a:cs charset="-122" panose="02010609060101010101" typeface="仿宋"/>
                <a:sym typeface="+mn-lt"/>
              </a:rPr>
              <a:t>four</a:t>
            </a:r>
          </a:p>
        </p:txBody>
      </p:sp>
      <p:sp>
        <p:nvSpPr>
          <p:cNvPr id="7" name="任意多边形 18"/>
          <p:cNvSpPr/>
          <p:nvPr/>
        </p:nvSpPr>
        <p:spPr>
          <a:xfrm>
            <a:off x="1738453" y="304127"/>
            <a:ext cx="441925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algn="dist" defTabSz="711200" lvl="1" marL="0">
              <a:lnSpc>
                <a:spcPct val="90000"/>
              </a:lnSpc>
              <a:spcBef>
                <a:spcPct val="0"/>
              </a:spcBef>
              <a:spcAft>
                <a:spcPct val="15000"/>
              </a:spcAft>
            </a:pPr>
            <a:r>
              <a:rPr altLang="en-US" b="1" lang="zh-CN" sz="2400">
                <a:solidFill>
                  <a:schemeClr val="tx1">
                    <a:lumMod val="50000"/>
                    <a:lumOff val="50000"/>
                  </a:schemeClr>
                </a:solidFill>
                <a:latin charset="-122" panose="02010609060101010101" typeface="仿宋"/>
                <a:ea charset="-122" panose="02010609060101010101" typeface="仿宋"/>
                <a:cs typeface="+mn-ea"/>
                <a:sym typeface="+mn-lt"/>
              </a:rPr>
              <a:t>下半年工作计划</a:t>
            </a:r>
          </a:p>
        </p:txBody>
      </p:sp>
      <p:cxnSp>
        <p:nvCxnSpPr>
          <p:cNvPr id="6" name="直接连接符 5"/>
          <p:cNvCxnSpPr/>
          <p:nvPr/>
        </p:nvCxnSpPr>
        <p:spPr>
          <a:xfrm flipH="1">
            <a:off x="5282565" y="6381115"/>
            <a:ext cx="6680835" cy="19685"/>
          </a:xfrm>
          <a:prstGeom prst="line">
            <a:avLst/>
          </a:prstGeom>
          <a:ln w="57150">
            <a:gradFill>
              <a:gsLst>
                <a:gs pos="0">
                  <a:schemeClr val="bg1">
                    <a:alpha val="10000"/>
                  </a:schemeClr>
                </a:gs>
                <a:gs pos="90000">
                  <a:schemeClr val="bg1">
                    <a:lumMod val="65000"/>
                    <a:alpha val="44000"/>
                  </a:schemeClr>
                </a:gs>
              </a:gsLst>
              <a:lin ang="9420000" scaled="1"/>
            </a:gra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916745" y="1461951"/>
            <a:ext cx="4358511" cy="4178482"/>
            <a:chOff x="2987824" y="1379254"/>
            <a:chExt cx="2824223" cy="2707568"/>
          </a:xfrm>
        </p:grpSpPr>
        <p:sp>
          <p:nvSpPr>
            <p:cNvPr id="3" name="圆角矩形 1"/>
            <p:cNvSpPr/>
            <p:nvPr/>
          </p:nvSpPr>
          <p:spPr>
            <a:xfrm>
              <a:off x="3347864" y="1379254"/>
              <a:ext cx="1224136" cy="1178933"/>
            </a:xfrm>
            <a:custGeom>
              <a:rect b="b" l="l" r="r" t="t"/>
              <a:pathLst>
                <a:path h="1798033" w="1866974">
                  <a:moveTo>
                    <a:pt x="1506935" y="0"/>
                  </a:moveTo>
                  <a:lnTo>
                    <a:pt x="1794965" y="0"/>
                  </a:lnTo>
                  <a:cubicBezTo>
                    <a:pt x="1834734" y="0"/>
                    <a:pt x="1866974" y="32240"/>
                    <a:pt x="1866974" y="72009"/>
                  </a:cubicBezTo>
                  <a:lnTo>
                    <a:pt x="1866974" y="360039"/>
                  </a:lnTo>
                  <a:cubicBezTo>
                    <a:pt x="1866974" y="399808"/>
                    <a:pt x="1834734" y="432048"/>
                    <a:pt x="1794965" y="432048"/>
                  </a:cubicBezTo>
                  <a:lnTo>
                    <a:pt x="1553614" y="432048"/>
                  </a:lnTo>
                  <a:lnTo>
                    <a:pt x="1283262" y="647020"/>
                  </a:lnTo>
                  <a:cubicBezTo>
                    <a:pt x="1291915" y="669010"/>
                    <a:pt x="1296144" y="692970"/>
                    <a:pt x="1296144" y="717917"/>
                  </a:cubicBezTo>
                  <a:lnTo>
                    <a:pt x="1296144" y="1582005"/>
                  </a:lnTo>
                  <a:cubicBezTo>
                    <a:pt x="1296144" y="1701314"/>
                    <a:pt x="1199425" y="1798033"/>
                    <a:pt x="1080116" y="1798033"/>
                  </a:cubicBezTo>
                  <a:lnTo>
                    <a:pt x="216028" y="1798033"/>
                  </a:lnTo>
                  <a:cubicBezTo>
                    <a:pt x="96719" y="1798033"/>
                    <a:pt x="0" y="1701314"/>
                    <a:pt x="0" y="1582005"/>
                  </a:cubicBezTo>
                  <a:lnTo>
                    <a:pt x="0" y="717917"/>
                  </a:lnTo>
                  <a:cubicBezTo>
                    <a:pt x="0" y="598608"/>
                    <a:pt x="96719" y="501889"/>
                    <a:pt x="216028" y="501889"/>
                  </a:cubicBezTo>
                  <a:lnTo>
                    <a:pt x="1080116" y="501889"/>
                  </a:lnTo>
                  <a:cubicBezTo>
                    <a:pt x="1121326" y="501889"/>
                    <a:pt x="1159840" y="513428"/>
                    <a:pt x="1190630" y="536682"/>
                  </a:cubicBezTo>
                  <a:lnTo>
                    <a:pt x="1434926" y="342428"/>
                  </a:lnTo>
                  <a:lnTo>
                    <a:pt x="1434926" y="72009"/>
                  </a:lnTo>
                  <a:cubicBezTo>
                    <a:pt x="1434926" y="32240"/>
                    <a:pt x="1467166" y="0"/>
                    <a:pt x="1506935" y="0"/>
                  </a:cubicBez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sp>
          <p:nvSpPr>
            <p:cNvPr id="9" name="圆角矩形 1"/>
            <p:cNvSpPr/>
            <p:nvPr/>
          </p:nvSpPr>
          <p:spPr>
            <a:xfrm flipV="1">
              <a:off x="4587911" y="1707654"/>
              <a:ext cx="1224136" cy="1178933"/>
            </a:xfrm>
            <a:custGeom>
              <a:rect b="b" l="l" r="r" t="t"/>
              <a:pathLst>
                <a:path h="1798033" w="1866974">
                  <a:moveTo>
                    <a:pt x="1506935" y="0"/>
                  </a:moveTo>
                  <a:lnTo>
                    <a:pt x="1794965" y="0"/>
                  </a:lnTo>
                  <a:cubicBezTo>
                    <a:pt x="1834734" y="0"/>
                    <a:pt x="1866974" y="32240"/>
                    <a:pt x="1866974" y="72009"/>
                  </a:cubicBezTo>
                  <a:lnTo>
                    <a:pt x="1866974" y="360039"/>
                  </a:lnTo>
                  <a:cubicBezTo>
                    <a:pt x="1866974" y="399808"/>
                    <a:pt x="1834734" y="432048"/>
                    <a:pt x="1794965" y="432048"/>
                  </a:cubicBezTo>
                  <a:lnTo>
                    <a:pt x="1553614" y="432048"/>
                  </a:lnTo>
                  <a:lnTo>
                    <a:pt x="1283262" y="647020"/>
                  </a:lnTo>
                  <a:cubicBezTo>
                    <a:pt x="1291915" y="669010"/>
                    <a:pt x="1296144" y="692970"/>
                    <a:pt x="1296144" y="717917"/>
                  </a:cubicBezTo>
                  <a:lnTo>
                    <a:pt x="1296144" y="1582005"/>
                  </a:lnTo>
                  <a:cubicBezTo>
                    <a:pt x="1296144" y="1701314"/>
                    <a:pt x="1199425" y="1798033"/>
                    <a:pt x="1080116" y="1798033"/>
                  </a:cubicBezTo>
                  <a:lnTo>
                    <a:pt x="216028" y="1798033"/>
                  </a:lnTo>
                  <a:cubicBezTo>
                    <a:pt x="96719" y="1798033"/>
                    <a:pt x="0" y="1701314"/>
                    <a:pt x="0" y="1582005"/>
                  </a:cubicBezTo>
                  <a:lnTo>
                    <a:pt x="0" y="717917"/>
                  </a:lnTo>
                  <a:cubicBezTo>
                    <a:pt x="0" y="598608"/>
                    <a:pt x="96719" y="501889"/>
                    <a:pt x="216028" y="501889"/>
                  </a:cubicBezTo>
                  <a:lnTo>
                    <a:pt x="1080116" y="501889"/>
                  </a:lnTo>
                  <a:cubicBezTo>
                    <a:pt x="1121326" y="501889"/>
                    <a:pt x="1159840" y="513428"/>
                    <a:pt x="1190630" y="536682"/>
                  </a:cubicBezTo>
                  <a:lnTo>
                    <a:pt x="1434926" y="342428"/>
                  </a:lnTo>
                  <a:lnTo>
                    <a:pt x="1434926" y="72009"/>
                  </a:lnTo>
                  <a:cubicBezTo>
                    <a:pt x="1434926" y="32240"/>
                    <a:pt x="1467166" y="0"/>
                    <a:pt x="1506935" y="0"/>
                  </a:cubicBez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sp>
          <p:nvSpPr>
            <p:cNvPr id="10" name="圆角矩形 1"/>
            <p:cNvSpPr/>
            <p:nvPr/>
          </p:nvSpPr>
          <p:spPr>
            <a:xfrm flipH="1" flipV="1">
              <a:off x="4211960" y="2907889"/>
              <a:ext cx="1224136" cy="1178933"/>
            </a:xfrm>
            <a:custGeom>
              <a:rect b="b" l="l" r="r" t="t"/>
              <a:pathLst>
                <a:path h="1798033" w="1866974">
                  <a:moveTo>
                    <a:pt x="1506935" y="0"/>
                  </a:moveTo>
                  <a:lnTo>
                    <a:pt x="1794965" y="0"/>
                  </a:lnTo>
                  <a:cubicBezTo>
                    <a:pt x="1834734" y="0"/>
                    <a:pt x="1866974" y="32240"/>
                    <a:pt x="1866974" y="72009"/>
                  </a:cubicBezTo>
                  <a:lnTo>
                    <a:pt x="1866974" y="360039"/>
                  </a:lnTo>
                  <a:cubicBezTo>
                    <a:pt x="1866974" y="399808"/>
                    <a:pt x="1834734" y="432048"/>
                    <a:pt x="1794965" y="432048"/>
                  </a:cubicBezTo>
                  <a:lnTo>
                    <a:pt x="1553614" y="432048"/>
                  </a:lnTo>
                  <a:lnTo>
                    <a:pt x="1283262" y="647020"/>
                  </a:lnTo>
                  <a:cubicBezTo>
                    <a:pt x="1291915" y="669010"/>
                    <a:pt x="1296144" y="692970"/>
                    <a:pt x="1296144" y="717917"/>
                  </a:cubicBezTo>
                  <a:lnTo>
                    <a:pt x="1296144" y="1582005"/>
                  </a:lnTo>
                  <a:cubicBezTo>
                    <a:pt x="1296144" y="1701314"/>
                    <a:pt x="1199425" y="1798033"/>
                    <a:pt x="1080116" y="1798033"/>
                  </a:cubicBezTo>
                  <a:lnTo>
                    <a:pt x="216028" y="1798033"/>
                  </a:lnTo>
                  <a:cubicBezTo>
                    <a:pt x="96719" y="1798033"/>
                    <a:pt x="0" y="1701314"/>
                    <a:pt x="0" y="1582005"/>
                  </a:cubicBezTo>
                  <a:lnTo>
                    <a:pt x="0" y="717917"/>
                  </a:lnTo>
                  <a:cubicBezTo>
                    <a:pt x="0" y="598608"/>
                    <a:pt x="96719" y="501889"/>
                    <a:pt x="216028" y="501889"/>
                  </a:cubicBezTo>
                  <a:lnTo>
                    <a:pt x="1080116" y="501889"/>
                  </a:lnTo>
                  <a:cubicBezTo>
                    <a:pt x="1121326" y="501889"/>
                    <a:pt x="1159840" y="513428"/>
                    <a:pt x="1190630" y="536682"/>
                  </a:cubicBezTo>
                  <a:lnTo>
                    <a:pt x="1434926" y="342428"/>
                  </a:lnTo>
                  <a:lnTo>
                    <a:pt x="1434926" y="72009"/>
                  </a:lnTo>
                  <a:cubicBezTo>
                    <a:pt x="1434926" y="32240"/>
                    <a:pt x="1467166" y="0"/>
                    <a:pt x="1506935" y="0"/>
                  </a:cubicBez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sp>
          <p:nvSpPr>
            <p:cNvPr id="11" name="圆角矩形 1"/>
            <p:cNvSpPr/>
            <p:nvPr/>
          </p:nvSpPr>
          <p:spPr>
            <a:xfrm flipH="1">
              <a:off x="2987824" y="2558187"/>
              <a:ext cx="1224136" cy="1178933"/>
            </a:xfrm>
            <a:custGeom>
              <a:rect b="b" l="l" r="r" t="t"/>
              <a:pathLst>
                <a:path h="1798033" w="1866974">
                  <a:moveTo>
                    <a:pt x="1506935" y="0"/>
                  </a:moveTo>
                  <a:lnTo>
                    <a:pt x="1794965" y="0"/>
                  </a:lnTo>
                  <a:cubicBezTo>
                    <a:pt x="1834734" y="0"/>
                    <a:pt x="1866974" y="32240"/>
                    <a:pt x="1866974" y="72009"/>
                  </a:cubicBezTo>
                  <a:lnTo>
                    <a:pt x="1866974" y="360039"/>
                  </a:lnTo>
                  <a:cubicBezTo>
                    <a:pt x="1866974" y="399808"/>
                    <a:pt x="1834734" y="432048"/>
                    <a:pt x="1794965" y="432048"/>
                  </a:cubicBezTo>
                  <a:lnTo>
                    <a:pt x="1553614" y="432048"/>
                  </a:lnTo>
                  <a:lnTo>
                    <a:pt x="1283262" y="647020"/>
                  </a:lnTo>
                  <a:cubicBezTo>
                    <a:pt x="1291915" y="669010"/>
                    <a:pt x="1296144" y="692970"/>
                    <a:pt x="1296144" y="717917"/>
                  </a:cubicBezTo>
                  <a:lnTo>
                    <a:pt x="1296144" y="1582005"/>
                  </a:lnTo>
                  <a:cubicBezTo>
                    <a:pt x="1296144" y="1701314"/>
                    <a:pt x="1199425" y="1798033"/>
                    <a:pt x="1080116" y="1798033"/>
                  </a:cubicBezTo>
                  <a:lnTo>
                    <a:pt x="216028" y="1798033"/>
                  </a:lnTo>
                  <a:cubicBezTo>
                    <a:pt x="96719" y="1798033"/>
                    <a:pt x="0" y="1701314"/>
                    <a:pt x="0" y="1582005"/>
                  </a:cubicBezTo>
                  <a:lnTo>
                    <a:pt x="0" y="717917"/>
                  </a:lnTo>
                  <a:cubicBezTo>
                    <a:pt x="0" y="598608"/>
                    <a:pt x="96719" y="501889"/>
                    <a:pt x="216028" y="501889"/>
                  </a:cubicBezTo>
                  <a:lnTo>
                    <a:pt x="1080116" y="501889"/>
                  </a:lnTo>
                  <a:cubicBezTo>
                    <a:pt x="1121326" y="501889"/>
                    <a:pt x="1159840" y="513428"/>
                    <a:pt x="1190630" y="536682"/>
                  </a:cubicBezTo>
                  <a:lnTo>
                    <a:pt x="1434926" y="342428"/>
                  </a:lnTo>
                  <a:lnTo>
                    <a:pt x="1434926" y="72009"/>
                  </a:lnTo>
                  <a:cubicBezTo>
                    <a:pt x="1434926" y="32240"/>
                    <a:pt x="1467166" y="0"/>
                    <a:pt x="1506935" y="0"/>
                  </a:cubicBez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sp>
        <p:nvSpPr>
          <p:cNvPr id="13" name="MH_Other_5"/>
          <p:cNvSpPr>
            <a:spLocks noEditPoints="1"/>
          </p:cNvSpPr>
          <p:nvPr>
            <p:custDataLst>
              <p:tags r:id="rId2"/>
            </p:custDataLst>
          </p:nvPr>
        </p:nvSpPr>
        <p:spPr bwMode="auto">
          <a:xfrm>
            <a:off x="5016604" y="4318219"/>
            <a:ext cx="265828" cy="285786"/>
          </a:xfrm>
          <a:custGeom>
            <a:gdLst>
              <a:gd fmla="*/ 2147483646 w 67" name="T0"/>
              <a:gd fmla="*/ 2147483646 h 72" name="T1"/>
              <a:gd fmla="*/ 2147483646 w 67" name="T2"/>
              <a:gd fmla="*/ 2147483646 h 72" name="T3"/>
              <a:gd fmla="*/ 2147483646 w 67" name="T4"/>
              <a:gd fmla="*/ 2147483646 h 72" name="T5"/>
              <a:gd fmla="*/ 0 w 67" name="T6"/>
              <a:gd fmla="*/ 2147483646 h 72" name="T7"/>
              <a:gd fmla="*/ 0 w 67" name="T8"/>
              <a:gd fmla="*/ 2147483646 h 72" name="T9"/>
              <a:gd fmla="*/ 2147483646 w 67" name="T10"/>
              <a:gd fmla="*/ 2147483646 h 72" name="T11"/>
              <a:gd fmla="*/ 2147483646 w 67" name="T12"/>
              <a:gd fmla="*/ 2147483646 h 72" name="T13"/>
              <a:gd fmla="*/ 2147483646 w 67" name="T14"/>
              <a:gd fmla="*/ 2147483646 h 72" name="T15"/>
              <a:gd fmla="*/ 2147483646 w 67" name="T16"/>
              <a:gd fmla="*/ 0 h 72" name="T17"/>
              <a:gd fmla="*/ 2147483646 w 67" name="T18"/>
              <a:gd fmla="*/ 0 h 72" name="T19"/>
              <a:gd fmla="*/ 2147483646 w 67" name="T20"/>
              <a:gd fmla="*/ 2147483646 h 72" name="T21"/>
              <a:gd fmla="*/ 2147483646 w 67" name="T22"/>
              <a:gd fmla="*/ 2147483646 h 72" name="T23"/>
              <a:gd fmla="*/ 2147483646 w 67" name="T24"/>
              <a:gd fmla="*/ 2147483646 h 72" name="T25"/>
              <a:gd fmla="*/ 2147483646 w 67" name="T26"/>
              <a:gd fmla="*/ 2147483646 h 72" name="T27"/>
              <a:gd fmla="*/ 2147483646 w 67" name="T28"/>
              <a:gd fmla="*/ 0 h 72" name="T29"/>
              <a:gd fmla="*/ 2147483646 w 67" name="T30"/>
              <a:gd fmla="*/ 0 h 72" name="T31"/>
              <a:gd fmla="*/ 2147483646 w 67" name="T32"/>
              <a:gd fmla="*/ 2147483646 h 72" name="T33"/>
              <a:gd fmla="*/ 2147483646 w 67" name="T34"/>
              <a:gd fmla="*/ 2147483646 h 72" name="T35"/>
              <a:gd fmla="*/ 2147483646 w 67" name="T36"/>
              <a:gd fmla="*/ 2147483646 h 72" name="T37"/>
              <a:gd fmla="*/ 2147483646 w 67" name="T38"/>
              <a:gd fmla="*/ 2147483646 h 72" name="T39"/>
              <a:gd fmla="*/ 2147483646 w 67" name="T40"/>
              <a:gd fmla="*/ 2147483646 h 72" name="T41"/>
              <a:gd fmla="*/ 2147483646 w 67" name="T42"/>
              <a:gd fmla="*/ 2147483646 h 72" name="T43"/>
              <a:gd fmla="*/ 2147483646 w 67" name="T44"/>
              <a:gd fmla="*/ 2147483646 h 72" name="T45"/>
              <a:gd fmla="*/ 2147483646 w 67" name="T46"/>
              <a:gd fmla="*/ 2147483646 h 72" name="T47"/>
              <a:gd fmla="*/ 2147483646 w 67" name="T48"/>
              <a:gd fmla="*/ 2147483646 h 72" name="T49"/>
              <a:gd fmla="*/ 2147483646 w 67" name="T50"/>
              <a:gd fmla="*/ 2147483646 h 72" name="T51"/>
              <a:gd fmla="*/ 2147483646 w 67" name="T52"/>
              <a:gd fmla="*/ 2147483646 h 72" name="T53"/>
              <a:gd fmla="*/ 2147483646 w 67" name="T54"/>
              <a:gd fmla="*/ 2147483646 h 72" name="T55"/>
              <a:gd fmla="*/ 2147483646 w 67" name="T56"/>
              <a:gd fmla="*/ 2147483646 h 72" name="T57"/>
              <a:gd fmla="*/ 2147483646 w 67" name="T58"/>
              <a:gd fmla="*/ 2147483646 h 72" name="T59"/>
              <a:gd fmla="*/ 2147483646 w 67" name="T60"/>
              <a:gd fmla="*/ 2147483646 h 72" name="T61"/>
              <a:gd fmla="*/ 2147483646 w 67" name="T62"/>
              <a:gd fmla="*/ 2147483646 h 72" name="T63"/>
              <a:gd fmla="*/ 2147483646 w 67" name="T64"/>
              <a:gd fmla="*/ 2147483646 h 72" name="T65"/>
              <a:gd fmla="*/ 2147483646 w 67" name="T66"/>
              <a:gd fmla="*/ 2147483646 h 72" name="T67"/>
              <a:gd fmla="*/ 2147483646 w 67" name="T68"/>
              <a:gd fmla="*/ 2147483646 h 72" name="T69"/>
              <a:gd fmla="*/ 2147483646 w 67" name="T70"/>
              <a:gd fmla="*/ 2147483646 h 72" name="T71"/>
              <a:gd fmla="*/ 2147483646 w 67" name="T72"/>
              <a:gd fmla="*/ 2147483646 h 72" name="T73"/>
              <a:gd fmla="*/ 2147483646 w 67" name="T74"/>
              <a:gd fmla="*/ 2147483646 h 72" name="T75"/>
              <a:gd fmla="*/ 2147483646 w 67" name="T76"/>
              <a:gd fmla="*/ 2147483646 h 72" name="T77"/>
              <a:gd fmla="*/ 2147483646 w 67" name="T78"/>
              <a:gd fmla="*/ 2147483646 h 72" name="T79"/>
              <a:gd fmla="*/ 2147483646 w 67" name="T80"/>
              <a:gd fmla="*/ 2147483646 h 72" name="T81"/>
              <a:gd fmla="*/ 2147483646 w 67" name="T82"/>
              <a:gd fmla="*/ 2147483646 h 72" name="T83"/>
              <a:gd fmla="*/ 2147483646 w 67" name="T84"/>
              <a:gd fmla="*/ 2147483646 h 72" name="T85"/>
              <a:gd fmla="*/ 2147483646 w 67" name="T86"/>
              <a:gd fmla="*/ 2147483646 h 7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2" w="67">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cs charset="-122" panose="02010609060101010101" typeface="仿宋"/>
            </a:endParaRPr>
          </a:p>
        </p:txBody>
      </p:sp>
      <p:sp>
        <p:nvSpPr>
          <p:cNvPr id="14" name="MH_Other_6"/>
          <p:cNvSpPr>
            <a:spLocks noEditPoints="1"/>
          </p:cNvSpPr>
          <p:nvPr>
            <p:custDataLst>
              <p:tags r:id="rId3"/>
            </p:custDataLst>
          </p:nvPr>
        </p:nvSpPr>
        <p:spPr bwMode="auto">
          <a:xfrm>
            <a:off x="6937818" y="4347783"/>
            <a:ext cx="288510" cy="248590"/>
          </a:xfrm>
          <a:custGeom>
            <a:gdLst>
              <a:gd fmla="*/ 2147483646 w 73" name="T0"/>
              <a:gd fmla="*/ 2147483646 h 63" name="T1"/>
              <a:gd fmla="*/ 2147483646 w 73" name="T2"/>
              <a:gd fmla="*/ 2147483646 h 63" name="T3"/>
              <a:gd fmla="*/ 2147483646 w 73" name="T4"/>
              <a:gd fmla="*/ 2147483646 h 63" name="T5"/>
              <a:gd fmla="*/ 2147483646 w 73" name="T6"/>
              <a:gd fmla="*/ 2147483646 h 63" name="T7"/>
              <a:gd fmla="*/ 2147483646 w 73" name="T8"/>
              <a:gd fmla="*/ 2147483646 h 63" name="T9"/>
              <a:gd fmla="*/ 2147483646 w 73" name="T10"/>
              <a:gd fmla="*/ 2147483646 h 63" name="T11"/>
              <a:gd fmla="*/ 2147483646 w 73" name="T12"/>
              <a:gd fmla="*/ 2147483646 h 63" name="T13"/>
              <a:gd fmla="*/ 2147483646 w 73" name="T14"/>
              <a:gd fmla="*/ 2147483646 h 63" name="T15"/>
              <a:gd fmla="*/ 2147483646 w 73" name="T16"/>
              <a:gd fmla="*/ 2147483646 h 63" name="T17"/>
              <a:gd fmla="*/ 0 w 73" name="T18"/>
              <a:gd fmla="*/ 2147483646 h 63" name="T19"/>
              <a:gd fmla="*/ 0 w 73" name="T20"/>
              <a:gd fmla="*/ 2147483646 h 63" name="T21"/>
              <a:gd fmla="*/ 2147483646 w 73" name="T22"/>
              <a:gd fmla="*/ 0 h 63" name="T23"/>
              <a:gd fmla="*/ 2147483646 w 73" name="T24"/>
              <a:gd fmla="*/ 0 h 63" name="T25"/>
              <a:gd fmla="*/ 2147483646 w 73" name="T26"/>
              <a:gd fmla="*/ 2147483646 h 63" name="T27"/>
              <a:gd fmla="*/ 2147483646 w 73" name="T28"/>
              <a:gd fmla="*/ 2147483646 h 63" name="T29"/>
              <a:gd fmla="*/ 2147483646 w 73" name="T30"/>
              <a:gd fmla="*/ 2147483646 h 63" name="T31"/>
              <a:gd fmla="*/ 2147483646 w 73" name="T32"/>
              <a:gd fmla="*/ 2147483646 h 63" name="T33"/>
              <a:gd fmla="*/ 2147483646 w 73" name="T34"/>
              <a:gd fmla="*/ 2147483646 h 63" name="T35"/>
              <a:gd fmla="*/ 2147483646 w 73" name="T36"/>
              <a:gd fmla="*/ 2147483646 h 63" name="T37"/>
              <a:gd fmla="*/ 2147483646 w 73" name="T38"/>
              <a:gd fmla="*/ 2147483646 h 63" name="T39"/>
              <a:gd fmla="*/ 2147483646 w 73" name="T40"/>
              <a:gd fmla="*/ 2147483646 h 63" name="T41"/>
              <a:gd fmla="*/ 2147483646 w 73" name="T42"/>
              <a:gd fmla="*/ 2147483646 h 63" name="T43"/>
              <a:gd fmla="*/ 2147483646 w 73" name="T44"/>
              <a:gd fmla="*/ 2147483646 h 63" name="T45"/>
              <a:gd fmla="*/ 2147483646 w 73" name="T46"/>
              <a:gd fmla="*/ 2147483646 h 63"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62" w="7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cs charset="-122" panose="02010609060101010101" typeface="仿宋"/>
            </a:endParaRPr>
          </a:p>
        </p:txBody>
      </p:sp>
      <p:sp>
        <p:nvSpPr>
          <p:cNvPr id="15" name="MH_Other_7"/>
          <p:cNvSpPr>
            <a:spLocks noEditPoints="1"/>
          </p:cNvSpPr>
          <p:nvPr>
            <p:custDataLst>
              <p:tags r:id="rId4"/>
            </p:custDataLst>
          </p:nvPr>
        </p:nvSpPr>
        <p:spPr bwMode="auto">
          <a:xfrm>
            <a:off x="6937820" y="2598635"/>
            <a:ext cx="288510" cy="217742"/>
          </a:xfrm>
          <a:custGeom>
            <a:gdLst>
              <a:gd fmla="*/ 2147483646 w 158" name="T0"/>
              <a:gd fmla="*/ 2147483646 h 119" name="T1"/>
              <a:gd fmla="*/ 0 w 158" name="T2"/>
              <a:gd fmla="*/ 2147483646 h 119" name="T3"/>
              <a:gd fmla="*/ 0 w 158" name="T4"/>
              <a:gd fmla="*/ 0 h 119" name="T5"/>
              <a:gd fmla="*/ 2147483646 w 158" name="T6"/>
              <a:gd fmla="*/ 0 h 119" name="T7"/>
              <a:gd fmla="*/ 2147483646 w 158" name="T8"/>
              <a:gd fmla="*/ 2147483646 h 119" name="T9"/>
              <a:gd fmla="*/ 2147483646 w 158" name="T10"/>
              <a:gd fmla="*/ 2147483646 h 119" name="T11"/>
              <a:gd fmla="*/ 2147483646 w 158" name="T12"/>
              <a:gd fmla="*/ 2147483646 h 119" name="T13"/>
              <a:gd fmla="*/ 2147483646 w 158" name="T14"/>
              <a:gd fmla="*/ 2147483646 h 119" name="T15"/>
              <a:gd fmla="*/ 2147483646 w 158" name="T16"/>
              <a:gd fmla="*/ 2147483646 h 119" name="T17"/>
              <a:gd fmla="*/ 2147483646 w 158" name="T18"/>
              <a:gd fmla="*/ 2147483646 h 119" name="T19"/>
              <a:gd fmla="*/ 2147483646 w 158" name="T20"/>
              <a:gd fmla="*/ 2147483646 h 119" name="T21"/>
              <a:gd fmla="*/ 2147483646 w 158" name="T22"/>
              <a:gd fmla="*/ 2147483646 h 119" name="T23"/>
              <a:gd fmla="*/ 2147483646 w 158" name="T24"/>
              <a:gd fmla="*/ 2147483646 h 119" name="T25"/>
              <a:gd fmla="*/ 2147483646 w 158" name="T26"/>
              <a:gd fmla="*/ 2147483646 h 119" name="T27"/>
              <a:gd fmla="*/ 2147483646 w 158" name="T28"/>
              <a:gd fmla="*/ 2147483646 h 119" name="T29"/>
              <a:gd fmla="*/ 2147483646 w 158" name="T30"/>
              <a:gd fmla="*/ 2147483646 h 119" name="T31"/>
              <a:gd fmla="*/ 2147483646 w 158" name="T32"/>
              <a:gd fmla="*/ 2147483646 h 119" name="T33"/>
              <a:gd fmla="*/ 2147483646 w 158" name="T34"/>
              <a:gd fmla="*/ 2147483646 h 119" name="T35"/>
              <a:gd fmla="*/ 2147483646 w 158" name="T36"/>
              <a:gd fmla="*/ 2147483646 h 119" name="T37"/>
              <a:gd fmla="*/ 2147483646 w 158" name="T38"/>
              <a:gd fmla="*/ 2147483646 h 119" name="T39"/>
              <a:gd fmla="*/ 2147483646 w 158" name="T40"/>
              <a:gd fmla="*/ 2147483646 h 119" name="T41"/>
              <a:gd fmla="*/ 2147483646 w 158" name="T42"/>
              <a:gd fmla="*/ 2147483646 h 119" name="T43"/>
              <a:gd fmla="*/ 2147483646 w 158" name="T44"/>
              <a:gd fmla="*/ 2147483646 h 119" name="T45"/>
              <a:gd fmla="*/ 2147483646 w 158" name="T46"/>
              <a:gd fmla="*/ 2147483646 h 119" name="T47"/>
              <a:gd fmla="*/ 2147483646 w 158" name="T48"/>
              <a:gd fmla="*/ 2147483646 h 119" name="T49"/>
              <a:gd fmla="*/ 2147483646 w 158" name="T50"/>
              <a:gd fmla="*/ 2147483646 h 119" name="T51"/>
              <a:gd fmla="*/ 2147483646 w 158" name="T52"/>
              <a:gd fmla="*/ 2147483646 h 119"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119" w="158">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cs charset="-122" panose="02010609060101010101" typeface="仿宋"/>
            </a:endParaRPr>
          </a:p>
        </p:txBody>
      </p:sp>
      <p:sp>
        <p:nvSpPr>
          <p:cNvPr id="16" name="MH_Other_8"/>
          <p:cNvSpPr>
            <a:spLocks noEditPoints="1"/>
          </p:cNvSpPr>
          <p:nvPr>
            <p:custDataLst>
              <p:tags r:id="rId5"/>
            </p:custDataLst>
          </p:nvPr>
        </p:nvSpPr>
        <p:spPr bwMode="auto">
          <a:xfrm>
            <a:off x="5050628" y="2445931"/>
            <a:ext cx="197782" cy="332962"/>
          </a:xfrm>
          <a:custGeom>
            <a:gdLst>
              <a:gd fmla="*/ 2147483646 w 29" name="T0"/>
              <a:gd fmla="*/ 2147483646 h 49" name="T1"/>
              <a:gd fmla="*/ 2147483646 w 29" name="T2"/>
              <a:gd fmla="*/ 2147483646 h 49" name="T3"/>
              <a:gd fmla="*/ 2147483646 w 29" name="T4"/>
              <a:gd fmla="*/ 2147483646 h 49" name="T5"/>
              <a:gd fmla="*/ 0 w 29" name="T6"/>
              <a:gd fmla="*/ 2147483646 h 49" name="T7"/>
              <a:gd fmla="*/ 0 w 29" name="T8"/>
              <a:gd fmla="*/ 2147483646 h 49" name="T9"/>
              <a:gd fmla="*/ 2147483646 w 29" name="T10"/>
              <a:gd fmla="*/ 0 h 49" name="T11"/>
              <a:gd fmla="*/ 2147483646 w 29" name="T12"/>
              <a:gd fmla="*/ 0 h 49" name="T13"/>
              <a:gd fmla="*/ 2147483646 w 29" name="T14"/>
              <a:gd fmla="*/ 2147483646 h 49" name="T15"/>
              <a:gd fmla="*/ 2147483646 w 29" name="T16"/>
              <a:gd fmla="*/ 2147483646 h 49" name="T17"/>
              <a:gd fmla="*/ 2147483646 w 29" name="T18"/>
              <a:gd fmla="*/ 2147483646 h 49" name="T19"/>
              <a:gd fmla="*/ 2147483646 w 29" name="T20"/>
              <a:gd fmla="*/ 2147483646 h 49" name="T21"/>
              <a:gd fmla="*/ 2147483646 w 29" name="T22"/>
              <a:gd fmla="*/ 2147483646 h 49" name="T23"/>
              <a:gd fmla="*/ 2147483646 w 29" name="T24"/>
              <a:gd fmla="*/ 2147483646 h 49" name="T25"/>
              <a:gd fmla="*/ 2147483646 w 29" name="T26"/>
              <a:gd fmla="*/ 2147483646 h 49" name="T27"/>
              <a:gd fmla="*/ 2147483646 w 29" name="T28"/>
              <a:gd fmla="*/ 2147483646 h 49" name="T29"/>
              <a:gd fmla="*/ 2147483646 w 29" name="T30"/>
              <a:gd fmla="*/ 2147483646 h 49" name="T31"/>
              <a:gd fmla="*/ 2147483646 w 29" name="T32"/>
              <a:gd fmla="*/ 2147483646 h 49" name="T33"/>
              <a:gd fmla="*/ 2147483646 w 29" name="T34"/>
              <a:gd fmla="*/ 2147483646 h 49" name="T35"/>
              <a:gd fmla="*/ 2147483646 w 29" name="T36"/>
              <a:gd fmla="*/ 2147483646 h 49" name="T37"/>
              <a:gd fmla="*/ 2147483646 w 29" name="T38"/>
              <a:gd fmla="*/ 2147483646 h 49" name="T39"/>
              <a:gd fmla="*/ 2147483646 w 29" name="T40"/>
              <a:gd fmla="*/ 2147483646 h 49" name="T41"/>
              <a:gd fmla="*/ 2147483646 w 29" name="T42"/>
              <a:gd fmla="*/ 2147483646 h 49" name="T43"/>
              <a:gd fmla="*/ 2147483646 w 29" name="T44"/>
              <a:gd fmla="*/ 2147483646 h 49" name="T45"/>
              <a:gd fmla="*/ 2147483646 w 29" name="T46"/>
              <a:gd fmla="*/ 2147483646 h 49" name="T47"/>
              <a:gd fmla="*/ 2147483646 w 29" name="T48"/>
              <a:gd fmla="*/ 2147483646 h 49" name="T49"/>
              <a:gd fmla="*/ 2147483646 w 29" name="T50"/>
              <a:gd fmla="*/ 2147483646 h 49" name="T51"/>
              <a:gd fmla="*/ 2147483646 w 29" name="T52"/>
              <a:gd fmla="*/ 2147483646 h 49" name="T53"/>
              <a:gd fmla="*/ 2147483646 w 29" name="T54"/>
              <a:gd fmla="*/ 2147483646 h 49" name="T55"/>
              <a:gd fmla="*/ 2147483646 w 29" name="T56"/>
              <a:gd fmla="*/ 2147483646 h 49" name="T57"/>
              <a:gd fmla="*/ 2147483646 w 29" name="T58"/>
              <a:gd fmla="*/ 2147483646 h 49"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49" w="28">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cs charset="-122" panose="02010609060101010101" typeface="仿宋"/>
            </a:endParaRPr>
          </a:p>
        </p:txBody>
      </p:sp>
      <p:grpSp>
        <p:nvGrpSpPr>
          <p:cNvPr id="17" name="组合 16"/>
          <p:cNvGrpSpPr/>
          <p:nvPr/>
        </p:nvGrpSpPr>
        <p:grpSpPr>
          <a:xfrm>
            <a:off x="1275554" y="2030449"/>
            <a:ext cx="9640893" cy="2991744"/>
            <a:chOff x="1447099" y="2179674"/>
            <a:chExt cx="9640893" cy="2991744"/>
          </a:xfrm>
        </p:grpSpPr>
        <p:grpSp>
          <p:nvGrpSpPr>
            <p:cNvPr id="18" name="组合 17"/>
            <p:cNvGrpSpPr/>
            <p:nvPr/>
          </p:nvGrpSpPr>
          <p:grpSpPr>
            <a:xfrm>
              <a:off x="8427102" y="2179674"/>
              <a:ext cx="2660890" cy="841302"/>
              <a:chOff x="1034376" y="4738725"/>
              <a:chExt cx="2660890" cy="841302"/>
            </a:xfrm>
          </p:grpSpPr>
          <p:sp>
            <p:nvSpPr>
              <p:cNvPr id="19" name="标题 9"/>
              <p:cNvSpPr txBox="1"/>
              <p:nvPr/>
            </p:nvSpPr>
            <p:spPr>
              <a:xfrm>
                <a:off x="1034377" y="4738725"/>
                <a:ext cx="995680" cy="310896"/>
              </a:xfrm>
              <a:prstGeom prst="rect">
                <a:avLst/>
              </a:prstGeom>
              <a:noFill/>
            </p:spPr>
            <p:txBody>
              <a:bodyPr rtlCol="0" wrap="none">
                <a:spAutoFit/>
              </a:bodyPr>
              <a:lstStyle>
                <a:lvl1pPr algn="ctr" defTabSz="914400" eaLnBrk="1" hangingPunct="1" latinLnBrk="0" rtl="0">
                  <a:lnSpc>
                    <a:spcPct val="90000"/>
                  </a:lnSpc>
                  <a:spcBef>
                    <a:spcPct val="0"/>
                  </a:spcBef>
                  <a:buNone/>
                  <a:defRPr altLang="en-US" kern="1200" lang="zh-CN" sz="2400">
                    <a:solidFill>
                      <a:schemeClr val="accent6">
                        <a:lumMod val="75000"/>
                      </a:schemeClr>
                    </a:solidFill>
                    <a:latin typeface="+mn-lt"/>
                    <a:ea typeface="+mn-ea"/>
                    <a:cs typeface="+mn-cs"/>
                  </a:defRPr>
                </a:lvl1pPr>
              </a:lstStyle>
              <a:p>
                <a:pPr algn="l"/>
                <a:r>
                  <a:rPr altLang="en-US" b="1"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添加标题</a:t>
                </a:r>
              </a:p>
            </p:txBody>
          </p:sp>
          <p:sp>
            <p:nvSpPr>
              <p:cNvPr id="20" name="矩形 19"/>
              <p:cNvSpPr/>
              <p:nvPr/>
            </p:nvSpPr>
            <p:spPr>
              <a:xfrm>
                <a:off x="1034378" y="5053216"/>
                <a:ext cx="2660890" cy="548640"/>
              </a:xfrm>
              <a:prstGeom prst="rect">
                <a:avLst/>
              </a:prstGeom>
            </p:spPr>
            <p:txBody>
              <a:bodyPr wrap="square">
                <a:spAutoFit/>
              </a:bodyPr>
              <a:lstStyle/>
              <a:p>
                <a:pPr>
                  <a:lnSpc>
                    <a:spcPts val="1800"/>
                  </a:lnSpc>
                </a:pPr>
                <a:r>
                  <a:rPr altLang="en-US" lang="zh-CN" sz="1000">
                    <a:solidFill>
                      <a:schemeClr val="tx1">
                        <a:lumMod val="50000"/>
                        <a:lumOff val="50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grpSp>
          <p:nvGrpSpPr>
            <p:cNvPr id="21" name="组合 20"/>
            <p:cNvGrpSpPr/>
            <p:nvPr/>
          </p:nvGrpSpPr>
          <p:grpSpPr>
            <a:xfrm>
              <a:off x="8427102" y="4330116"/>
              <a:ext cx="2660890" cy="841302"/>
              <a:chOff x="1034376" y="4738725"/>
              <a:chExt cx="2660890" cy="841302"/>
            </a:xfrm>
          </p:grpSpPr>
          <p:sp>
            <p:nvSpPr>
              <p:cNvPr id="22" name="标题 9"/>
              <p:cNvSpPr txBox="1"/>
              <p:nvPr/>
            </p:nvSpPr>
            <p:spPr>
              <a:xfrm>
                <a:off x="1034377" y="4738724"/>
                <a:ext cx="995680" cy="310896"/>
              </a:xfrm>
              <a:prstGeom prst="rect">
                <a:avLst/>
              </a:prstGeom>
              <a:noFill/>
            </p:spPr>
            <p:txBody>
              <a:bodyPr rtlCol="0" wrap="none">
                <a:spAutoFit/>
              </a:bodyPr>
              <a:lstStyle>
                <a:lvl1pPr algn="ctr" defTabSz="914400" eaLnBrk="1" hangingPunct="1" latinLnBrk="0" rtl="0">
                  <a:lnSpc>
                    <a:spcPct val="90000"/>
                  </a:lnSpc>
                  <a:spcBef>
                    <a:spcPct val="0"/>
                  </a:spcBef>
                  <a:buNone/>
                  <a:defRPr altLang="en-US" kern="1200" lang="zh-CN" sz="2400">
                    <a:solidFill>
                      <a:schemeClr val="accent6">
                        <a:lumMod val="75000"/>
                      </a:schemeClr>
                    </a:solidFill>
                    <a:latin typeface="+mn-lt"/>
                    <a:ea typeface="+mn-ea"/>
                    <a:cs typeface="+mn-cs"/>
                  </a:defRPr>
                </a:lvl1pPr>
              </a:lstStyle>
              <a:p>
                <a:pPr algn="l"/>
                <a:r>
                  <a:rPr altLang="en-US" b="1"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添加标题</a:t>
                </a:r>
              </a:p>
            </p:txBody>
          </p:sp>
          <p:sp>
            <p:nvSpPr>
              <p:cNvPr id="23" name="矩形 22"/>
              <p:cNvSpPr/>
              <p:nvPr/>
            </p:nvSpPr>
            <p:spPr>
              <a:xfrm>
                <a:off x="1034376" y="5053216"/>
                <a:ext cx="2660890" cy="548640"/>
              </a:xfrm>
              <a:prstGeom prst="rect">
                <a:avLst/>
              </a:prstGeom>
            </p:spPr>
            <p:txBody>
              <a:bodyPr wrap="square">
                <a:spAutoFit/>
              </a:bodyPr>
              <a:lstStyle/>
              <a:p>
                <a:pPr>
                  <a:lnSpc>
                    <a:spcPts val="1800"/>
                  </a:lnSpc>
                </a:pPr>
                <a:r>
                  <a:rPr altLang="en-US" lang="zh-CN" sz="1000">
                    <a:solidFill>
                      <a:schemeClr val="tx1">
                        <a:lumMod val="50000"/>
                        <a:lumOff val="50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grpSp>
          <p:nvGrpSpPr>
            <p:cNvPr id="24" name="组合 23"/>
            <p:cNvGrpSpPr/>
            <p:nvPr/>
          </p:nvGrpSpPr>
          <p:grpSpPr>
            <a:xfrm>
              <a:off x="1447099" y="2179674"/>
              <a:ext cx="2660890" cy="841302"/>
              <a:chOff x="1034376" y="4738725"/>
              <a:chExt cx="2660890" cy="841302"/>
            </a:xfrm>
          </p:grpSpPr>
          <p:sp>
            <p:nvSpPr>
              <p:cNvPr id="25" name="标题 9"/>
              <p:cNvSpPr txBox="1"/>
              <p:nvPr/>
            </p:nvSpPr>
            <p:spPr>
              <a:xfrm>
                <a:off x="2699585" y="4738725"/>
                <a:ext cx="995680" cy="310896"/>
              </a:xfrm>
              <a:prstGeom prst="rect">
                <a:avLst/>
              </a:prstGeom>
              <a:noFill/>
            </p:spPr>
            <p:txBody>
              <a:bodyPr rtlCol="0" wrap="none">
                <a:spAutoFit/>
              </a:bodyPr>
              <a:lstStyle>
                <a:lvl1pPr algn="ctr" defTabSz="914400" eaLnBrk="1" hangingPunct="1" latinLnBrk="0" rtl="0">
                  <a:lnSpc>
                    <a:spcPct val="90000"/>
                  </a:lnSpc>
                  <a:spcBef>
                    <a:spcPct val="0"/>
                  </a:spcBef>
                  <a:buNone/>
                  <a:defRPr altLang="en-US" kern="1200" lang="zh-CN" sz="2400">
                    <a:solidFill>
                      <a:schemeClr val="accent6">
                        <a:lumMod val="75000"/>
                      </a:schemeClr>
                    </a:solidFill>
                    <a:latin typeface="+mn-lt"/>
                    <a:ea typeface="+mn-ea"/>
                    <a:cs typeface="+mn-cs"/>
                  </a:defRPr>
                </a:lvl1pPr>
              </a:lstStyle>
              <a:p>
                <a:pPr algn="r"/>
                <a:r>
                  <a:rPr altLang="en-US" b="1"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添加标题</a:t>
                </a:r>
              </a:p>
            </p:txBody>
          </p:sp>
          <p:sp>
            <p:nvSpPr>
              <p:cNvPr id="26" name="矩形 25"/>
              <p:cNvSpPr/>
              <p:nvPr/>
            </p:nvSpPr>
            <p:spPr>
              <a:xfrm>
                <a:off x="1034376" y="5053216"/>
                <a:ext cx="2660890" cy="548640"/>
              </a:xfrm>
              <a:prstGeom prst="rect">
                <a:avLst/>
              </a:prstGeom>
            </p:spPr>
            <p:txBody>
              <a:bodyPr wrap="square">
                <a:spAutoFit/>
              </a:bodyPr>
              <a:lstStyle/>
              <a:p>
                <a:pPr algn="r">
                  <a:lnSpc>
                    <a:spcPts val="1800"/>
                  </a:lnSpc>
                </a:pPr>
                <a:r>
                  <a:rPr altLang="en-US" lang="zh-CN" sz="1000">
                    <a:solidFill>
                      <a:schemeClr val="tx1">
                        <a:lumMod val="50000"/>
                        <a:lumOff val="50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grpSp>
          <p:nvGrpSpPr>
            <p:cNvPr id="27" name="组合 26"/>
            <p:cNvGrpSpPr/>
            <p:nvPr/>
          </p:nvGrpSpPr>
          <p:grpSpPr>
            <a:xfrm>
              <a:off x="1447099" y="4330116"/>
              <a:ext cx="2660890" cy="841302"/>
              <a:chOff x="1034376" y="4738725"/>
              <a:chExt cx="2660890" cy="841302"/>
            </a:xfrm>
          </p:grpSpPr>
          <p:sp>
            <p:nvSpPr>
              <p:cNvPr id="28" name="标题 9"/>
              <p:cNvSpPr txBox="1"/>
              <p:nvPr/>
            </p:nvSpPr>
            <p:spPr>
              <a:xfrm>
                <a:off x="2699585" y="4738724"/>
                <a:ext cx="995680" cy="310896"/>
              </a:xfrm>
              <a:prstGeom prst="rect">
                <a:avLst/>
              </a:prstGeom>
              <a:noFill/>
            </p:spPr>
            <p:txBody>
              <a:bodyPr rtlCol="0" wrap="none">
                <a:spAutoFit/>
              </a:bodyPr>
              <a:lstStyle>
                <a:lvl1pPr algn="ctr" defTabSz="914400" eaLnBrk="1" hangingPunct="1" latinLnBrk="0" rtl="0">
                  <a:lnSpc>
                    <a:spcPct val="90000"/>
                  </a:lnSpc>
                  <a:spcBef>
                    <a:spcPct val="0"/>
                  </a:spcBef>
                  <a:buNone/>
                  <a:defRPr altLang="en-US" kern="1200" lang="zh-CN" sz="2400">
                    <a:solidFill>
                      <a:schemeClr val="accent6">
                        <a:lumMod val="75000"/>
                      </a:schemeClr>
                    </a:solidFill>
                    <a:latin typeface="+mn-lt"/>
                    <a:ea typeface="+mn-ea"/>
                    <a:cs typeface="+mn-cs"/>
                  </a:defRPr>
                </a:lvl1pPr>
              </a:lstStyle>
              <a:p>
                <a:pPr algn="r"/>
                <a:r>
                  <a:rPr altLang="en-US" b="1"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添加标题</a:t>
                </a:r>
              </a:p>
            </p:txBody>
          </p:sp>
          <p:sp>
            <p:nvSpPr>
              <p:cNvPr id="29" name="矩形 28"/>
              <p:cNvSpPr/>
              <p:nvPr/>
            </p:nvSpPr>
            <p:spPr>
              <a:xfrm>
                <a:off x="1034376" y="5053216"/>
                <a:ext cx="2660890" cy="548640"/>
              </a:xfrm>
              <a:prstGeom prst="rect">
                <a:avLst/>
              </a:prstGeom>
            </p:spPr>
            <p:txBody>
              <a:bodyPr wrap="square">
                <a:spAutoFit/>
              </a:bodyPr>
              <a:lstStyle/>
              <a:p>
                <a:pPr algn="r">
                  <a:lnSpc>
                    <a:spcPts val="1800"/>
                  </a:lnSpc>
                </a:pPr>
                <a:r>
                  <a:rPr altLang="en-US" lang="zh-CN" sz="1000">
                    <a:solidFill>
                      <a:schemeClr val="tx1">
                        <a:lumMod val="50000"/>
                        <a:lumOff val="50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checkerboard(across)"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8" presetSubtype="16">
                                  <p:stCondLst>
                                    <p:cond delay="0"/>
                                  </p:stCondLst>
                                  <p:childTnLst>
                                    <p:set>
                                      <p:cBhvr>
                                        <p:cTn dur="1" fill="hold" id="10">
                                          <p:stCondLst>
                                            <p:cond delay="0"/>
                                          </p:stCondLst>
                                        </p:cTn>
                                        <p:tgtEl>
                                          <p:spTgt spid="17"/>
                                        </p:tgtEl>
                                        <p:attrNameLst>
                                          <p:attrName>style.visibility</p:attrName>
                                        </p:attrNameLst>
                                      </p:cBhvr>
                                      <p:to>
                                        <p:strVal val="visible"/>
                                      </p:to>
                                    </p:set>
                                    <p:animEffect filter="diamond(in)" transition="in">
                                      <p:cBhvr>
                                        <p:cTn dur="2000" id="11"/>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819150" y="304165"/>
            <a:ext cx="803910" cy="946785"/>
            <a:chOff x="7448" y="3202"/>
            <a:chExt cx="2827" cy="3146"/>
          </a:xfrm>
        </p:grpSpPr>
        <p:cxnSp>
          <p:nvCxnSpPr>
            <p:cNvPr id="5" name="直接连接符 4"/>
            <p:cNvCxnSpPr/>
            <p:nvPr/>
          </p:nvCxnSpPr>
          <p:spPr>
            <a:xfrm flipH="1">
              <a:off x="7448" y="3324"/>
              <a:ext cx="2721" cy="3025"/>
            </a:xfrm>
            <a:prstGeom prst="line">
              <a:avLst/>
            </a:prstGeom>
            <a:ln>
              <a:gradFill>
                <a:gsLst>
                  <a:gs pos="0">
                    <a:schemeClr val="bg1"/>
                  </a:gs>
                  <a:gs pos="74000">
                    <a:schemeClr val="bg1">
                      <a:lumMod val="65000"/>
                    </a:schemeClr>
                  </a:gs>
                </a:gsLst>
                <a:lin ang="15720000" scaled="1"/>
              </a:gra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0077" y="3202"/>
              <a:ext cx="198" cy="2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sp>
        <p:nvSpPr>
          <p:cNvPr id="4" name="文本框 3"/>
          <p:cNvSpPr txBox="1"/>
          <p:nvPr/>
        </p:nvSpPr>
        <p:spPr>
          <a:xfrm>
            <a:off x="443230" y="340995"/>
            <a:ext cx="792480" cy="457200"/>
          </a:xfrm>
          <a:prstGeom prst="rect">
            <a:avLst/>
          </a:prstGeom>
          <a:noFill/>
        </p:spPr>
        <p:txBody>
          <a:bodyPr anchor="t" rtlCol="0" wrap="none">
            <a:spAutoFit/>
          </a:bodyPr>
          <a:lstStyle/>
          <a:p>
            <a:pPr algn="ctr"/>
            <a:r>
              <a:rPr lang="en-US" sz="2400">
                <a:solidFill>
                  <a:schemeClr val="tx1">
                    <a:lumMod val="50000"/>
                    <a:lumOff val="50000"/>
                  </a:schemeClr>
                </a:solidFill>
                <a:latin charset="-122" panose="02010609060101010101" typeface="仿宋"/>
                <a:ea charset="-122" panose="02010609060101010101" typeface="仿宋"/>
                <a:cs charset="-122" panose="02010609060101010101" typeface="仿宋"/>
                <a:sym typeface="+mn-lt"/>
              </a:rPr>
              <a:t>four</a:t>
            </a:r>
          </a:p>
        </p:txBody>
      </p:sp>
      <p:sp>
        <p:nvSpPr>
          <p:cNvPr id="7" name="任意多边形 18"/>
          <p:cNvSpPr/>
          <p:nvPr/>
        </p:nvSpPr>
        <p:spPr>
          <a:xfrm>
            <a:off x="1738453" y="304127"/>
            <a:ext cx="441925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algn="dist" defTabSz="711200" lvl="1" marL="0">
              <a:lnSpc>
                <a:spcPct val="90000"/>
              </a:lnSpc>
              <a:spcBef>
                <a:spcPct val="0"/>
              </a:spcBef>
              <a:spcAft>
                <a:spcPct val="15000"/>
              </a:spcAft>
            </a:pPr>
            <a:r>
              <a:rPr altLang="en-US" b="1" lang="zh-CN" sz="2400">
                <a:solidFill>
                  <a:schemeClr val="tx1">
                    <a:lumMod val="50000"/>
                    <a:lumOff val="50000"/>
                  </a:schemeClr>
                </a:solidFill>
                <a:latin charset="-122" panose="02010609060101010101" typeface="仿宋"/>
                <a:ea charset="-122" panose="02010609060101010101" typeface="仿宋"/>
                <a:cs typeface="+mn-ea"/>
                <a:sym typeface="+mn-lt"/>
              </a:rPr>
              <a:t>下半年工作计划</a:t>
            </a:r>
          </a:p>
        </p:txBody>
      </p:sp>
      <p:cxnSp>
        <p:nvCxnSpPr>
          <p:cNvPr id="6" name="直接连接符 5"/>
          <p:cNvCxnSpPr/>
          <p:nvPr/>
        </p:nvCxnSpPr>
        <p:spPr>
          <a:xfrm flipH="1">
            <a:off x="5324475" y="6370955"/>
            <a:ext cx="6680835" cy="19685"/>
          </a:xfrm>
          <a:prstGeom prst="line">
            <a:avLst/>
          </a:prstGeom>
          <a:ln w="57150">
            <a:gradFill>
              <a:gsLst>
                <a:gs pos="0">
                  <a:schemeClr val="bg1">
                    <a:alpha val="10000"/>
                  </a:schemeClr>
                </a:gs>
                <a:gs pos="90000">
                  <a:schemeClr val="bg1">
                    <a:lumMod val="65000"/>
                    <a:alpha val="44000"/>
                  </a:schemeClr>
                </a:gs>
              </a:gsLst>
              <a:lin ang="9420000" scaled="1"/>
            </a:gra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0" y="1596570"/>
            <a:ext cx="2815771" cy="526142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 name="菱形 1"/>
          <p:cNvSpPr/>
          <p:nvPr/>
        </p:nvSpPr>
        <p:spPr>
          <a:xfrm rot="18909934">
            <a:off x="3438299" y="1122676"/>
            <a:ext cx="595589" cy="595589"/>
          </a:xfrm>
          <a:prstGeom prst="diamon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9" name="图片 8"/>
          <p:cNvPicPr>
            <a:picLocks noChangeAspect="1"/>
          </p:cNvPicPr>
          <p:nvPr/>
        </p:nvPicPr>
        <p:blipFill>
          <a:blip r:embed="rId2">
            <a:extLst>
              <a:ext uri="{28A0092B-C50C-407E-A947-70E740481C1C}">
                <a14:useLocalDpi val="0"/>
              </a:ext>
            </a:extLst>
          </a:blip>
          <a:stretch>
            <a:fillRect/>
          </a:stretch>
        </p:blipFill>
        <p:spPr>
          <a:xfrm>
            <a:off x="409625" y="1366415"/>
            <a:ext cx="3392138" cy="5091252"/>
          </a:xfrm>
          <a:prstGeom prst="rect">
            <a:avLst/>
          </a:prstGeom>
        </p:spPr>
      </p:pic>
      <p:sp>
        <p:nvSpPr>
          <p:cNvPr id="11" name="矩形 10"/>
          <p:cNvSpPr/>
          <p:nvPr/>
        </p:nvSpPr>
        <p:spPr>
          <a:xfrm>
            <a:off x="4693079" y="1515019"/>
            <a:ext cx="3367314" cy="4597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矩形 9"/>
          <p:cNvSpPr/>
          <p:nvPr/>
        </p:nvSpPr>
        <p:spPr>
          <a:xfrm>
            <a:off x="8203970" y="1515019"/>
            <a:ext cx="3367314" cy="4597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8" name="文本框 17"/>
          <p:cNvSpPr txBox="1"/>
          <p:nvPr/>
        </p:nvSpPr>
        <p:spPr>
          <a:xfrm>
            <a:off x="4996311" y="1960173"/>
            <a:ext cx="6278750" cy="822960"/>
          </a:xfrm>
          <a:prstGeom prst="rect">
            <a:avLst/>
          </a:prstGeom>
          <a:solidFill>
            <a:schemeClr val="tx1">
              <a:lumMod val="50000"/>
              <a:lumOff val="50000"/>
            </a:schemeClr>
          </a:solidFill>
          <a:ln>
            <a:noFill/>
          </a:ln>
          <a:effec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zh-CN" lang="en-US" sz="1600">
                <a:solidFill>
                  <a:schemeClr val="bg1"/>
                </a:solidFill>
                <a:cs typeface="+mn-ea"/>
                <a:sym typeface="+mn-lt"/>
              </a:rPr>
              <a:t>Lorem ipsum dolor sit amet, consectetur adipiscing elit. Donec luctus nibh sit amet sem vulputate venenatis bibendum orci pulvinar. </a:t>
            </a:r>
          </a:p>
        </p:txBody>
      </p:sp>
      <p:sp>
        <p:nvSpPr>
          <p:cNvPr id="23" name="矩形 22"/>
          <p:cNvSpPr/>
          <p:nvPr/>
        </p:nvSpPr>
        <p:spPr>
          <a:xfrm>
            <a:off x="7799343" y="5720806"/>
            <a:ext cx="673596" cy="52251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2" name="矩形 21"/>
          <p:cNvSpPr/>
          <p:nvPr/>
        </p:nvSpPr>
        <p:spPr>
          <a:xfrm>
            <a:off x="8555354" y="3270204"/>
            <a:ext cx="2589142" cy="283464"/>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11200" lvl="1" marL="0">
              <a:lnSpc>
                <a:spcPct val="90000"/>
              </a:lnSpc>
              <a:spcBef>
                <a:spcPct val="0"/>
              </a:spcBef>
              <a:spcAft>
                <a:spcPct val="15000"/>
              </a:spcAft>
            </a:pPr>
            <a:r>
              <a:rPr altLang="en-US" b="1" lang="zh-CN" sz="1400">
                <a:cs typeface="+mn-ea"/>
                <a:sym typeface="+mn-lt"/>
              </a:rPr>
              <a:t>下半年工作计划</a:t>
            </a:r>
          </a:p>
        </p:txBody>
      </p:sp>
      <p:sp>
        <p:nvSpPr>
          <p:cNvPr id="24" name="文本框 46"/>
          <p:cNvSpPr txBox="1"/>
          <p:nvPr/>
        </p:nvSpPr>
        <p:spPr>
          <a:xfrm>
            <a:off x="8555353" y="3664434"/>
            <a:ext cx="2869927" cy="7772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1000">
                <a:cs typeface="+mn-ea"/>
                <a:sym typeface="+mn-lt"/>
              </a:rPr>
              <a:t>Lorem ipsum dolor sit amet, consectetur adipiscing elit. Donec luctus nibh sit amet sem vulputate venenatis bibendum orci pulvinar. </a:t>
            </a:r>
          </a:p>
        </p:txBody>
      </p:sp>
      <p:sp>
        <p:nvSpPr>
          <p:cNvPr id="25" name="矩形 24"/>
          <p:cNvSpPr/>
          <p:nvPr/>
        </p:nvSpPr>
        <p:spPr>
          <a:xfrm>
            <a:off x="4984931" y="3285330"/>
            <a:ext cx="2589142" cy="283464"/>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11200" lvl="1" marL="0">
              <a:lnSpc>
                <a:spcPct val="90000"/>
              </a:lnSpc>
              <a:spcBef>
                <a:spcPct val="0"/>
              </a:spcBef>
              <a:spcAft>
                <a:spcPct val="15000"/>
              </a:spcAft>
            </a:pPr>
            <a:r>
              <a:rPr altLang="en-US" b="1" lang="zh-CN" sz="1400">
                <a:cs typeface="+mn-ea"/>
                <a:sym typeface="+mn-lt"/>
              </a:rPr>
              <a:t>下半年工作计划</a:t>
            </a:r>
          </a:p>
        </p:txBody>
      </p:sp>
      <p:sp>
        <p:nvSpPr>
          <p:cNvPr id="26" name="文本框 48"/>
          <p:cNvSpPr txBox="1"/>
          <p:nvPr/>
        </p:nvSpPr>
        <p:spPr>
          <a:xfrm>
            <a:off x="4984931" y="3679560"/>
            <a:ext cx="2869927" cy="7772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1000">
                <a:cs typeface="+mn-ea"/>
                <a:sym typeface="+mn-lt"/>
              </a:rPr>
              <a:t>Lorem ipsum dolor sit amet, consectetur adipiscing elit. Donec luctus nibh sit amet sem vulputate venenatis bibendum orci pulvinar. </a:t>
            </a:r>
          </a:p>
        </p:txBody>
      </p:sp>
      <p:sp>
        <p:nvSpPr>
          <p:cNvPr descr="A book and a large paper clip on a computer desk with an iMac" id="13" name="AutoShape 2"/>
          <p:cNvSpPr>
            <a:spLocks noChangeArrowheads="1" noChangeAspect="1"/>
          </p:cNvSpPr>
          <p:nvPr/>
        </p:nvSpPr>
        <p:spPr bwMode="auto">
          <a:xfrm>
            <a:off x="5674360" y="3176905"/>
            <a:ext cx="304800" cy="304800"/>
          </a:xfrm>
          <a:prstGeom prst="rect">
            <a:avLst/>
          </a:prstGeom>
          <a:noFill/>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cs typeface="+mn-ea"/>
              <a:sym typeface="+mn-lt"/>
            </a:endParaRPr>
          </a:p>
        </p:txBody>
      </p:sp>
      <p:sp>
        <p:nvSpPr>
          <p:cNvPr id="27" name="文本框 46"/>
          <p:cNvSpPr txBox="1"/>
          <p:nvPr/>
        </p:nvSpPr>
        <p:spPr>
          <a:xfrm>
            <a:off x="8555353" y="4585485"/>
            <a:ext cx="2869927" cy="7772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1000">
                <a:cs typeface="+mn-ea"/>
                <a:sym typeface="+mn-lt"/>
              </a:rPr>
              <a:t>Lorem ipsum dolor sit amet, consectetur adipiscing elit. Donec luctus nibh sit amet sem vulputate venenatis bibendum orci pulvinar. </a:t>
            </a:r>
          </a:p>
        </p:txBody>
      </p:sp>
      <p:sp>
        <p:nvSpPr>
          <p:cNvPr id="28" name="文本框 48"/>
          <p:cNvSpPr txBox="1"/>
          <p:nvPr/>
        </p:nvSpPr>
        <p:spPr>
          <a:xfrm>
            <a:off x="4984931" y="4600611"/>
            <a:ext cx="2869927" cy="7772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1000">
                <a:cs typeface="+mn-ea"/>
                <a:sym typeface="+mn-lt"/>
              </a:rPr>
              <a:t>Lorem ipsum dolor sit amet, consectetur adipiscing elit. Donec luctus nzibh sit amet sem vulputate venenatis bibendum orciz pulvinar. </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checkerboard(across)" transition="in">
                                      <p:cBhvr>
                                        <p:cTn dur="500" id="7"/>
                                        <p:tgtEl>
                                          <p:spTgt spid="3"/>
                                        </p:tgtEl>
                                      </p:cBhvr>
                                    </p:animEffect>
                                  </p:childTnLst>
                                </p:cTn>
                              </p:par>
                              <p:par>
                                <p:cTn fill="hold" grpId="0" id="8" nodeType="withEffect" presetClass="entr" presetID="5" presetSubtype="10">
                                  <p:stCondLst>
                                    <p:cond delay="0"/>
                                  </p:stCondLst>
                                  <p:childTnLst>
                                    <p:set>
                                      <p:cBhvr>
                                        <p:cTn dur="1" fill="hold" id="9">
                                          <p:stCondLst>
                                            <p:cond delay="0"/>
                                          </p:stCondLst>
                                        </p:cTn>
                                        <p:tgtEl>
                                          <p:spTgt spid="2"/>
                                        </p:tgtEl>
                                        <p:attrNameLst>
                                          <p:attrName>style.visibility</p:attrName>
                                        </p:attrNameLst>
                                      </p:cBhvr>
                                      <p:to>
                                        <p:strVal val="visible"/>
                                      </p:to>
                                    </p:set>
                                    <p:animEffect filter="checkerboard(across)" transition="in">
                                      <p:cBhvr>
                                        <p:cTn dur="500" id="10"/>
                                        <p:tgtEl>
                                          <p:spTgt spid="2"/>
                                        </p:tgtEl>
                                      </p:cBhvr>
                                    </p:animEffect>
                                  </p:childTnLst>
                                </p:cTn>
                              </p:par>
                              <p:par>
                                <p:cTn fill="hold" id="11" nodeType="withEffect" presetClass="entr" presetID="5" presetSubtype="10">
                                  <p:stCondLst>
                                    <p:cond delay="0"/>
                                  </p:stCondLst>
                                  <p:childTnLst>
                                    <p:set>
                                      <p:cBhvr>
                                        <p:cTn dur="1" fill="hold" id="12">
                                          <p:stCondLst>
                                            <p:cond delay="0"/>
                                          </p:stCondLst>
                                        </p:cTn>
                                        <p:tgtEl>
                                          <p:spTgt spid="9"/>
                                        </p:tgtEl>
                                        <p:attrNameLst>
                                          <p:attrName>style.visibility</p:attrName>
                                        </p:attrNameLst>
                                      </p:cBhvr>
                                      <p:to>
                                        <p:strVal val="visible"/>
                                      </p:to>
                                    </p:set>
                                    <p:animEffect filter="checkerboard(across)" transition="in">
                                      <p:cBhvr>
                                        <p:cTn dur="500" id="13"/>
                                        <p:tgtEl>
                                          <p:spTgt spid="9"/>
                                        </p:tgtEl>
                                      </p:cBhvr>
                                    </p:animEffect>
                                  </p:childTnLst>
                                </p:cTn>
                              </p:par>
                            </p:childTnLst>
                          </p:cTn>
                        </p:par>
                        <p:par>
                          <p:cTn fill="hold" id="14" nodeType="afterGroup">
                            <p:stCondLst>
                              <p:cond delay="500"/>
                            </p:stCondLst>
                            <p:childTnLst>
                              <p:par>
                                <p:cTn fill="hold" id="15" nodeType="afterEffect" presetClass="entr" presetID="55" presetSubtype="0">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p:cTn dur="1000" fill="hold" id="17"/>
                                        <p:tgtEl>
                                          <p:spTgt spid="6"/>
                                        </p:tgtEl>
                                        <p:attrNameLst>
                                          <p:attrName>ppt_w</p:attrName>
                                        </p:attrNameLst>
                                      </p:cBhvr>
                                      <p:tavLst>
                                        <p:tav tm="0">
                                          <p:val>
                                            <p:strVal val="#ppt_w*0.70"/>
                                          </p:val>
                                        </p:tav>
                                        <p:tav tm="100000">
                                          <p:val>
                                            <p:strVal val="#ppt_w"/>
                                          </p:val>
                                        </p:tav>
                                      </p:tavLst>
                                    </p:anim>
                                    <p:anim calcmode="lin" valueType="num">
                                      <p:cBhvr>
                                        <p:cTn dur="1000" fill="hold" id="18"/>
                                        <p:tgtEl>
                                          <p:spTgt spid="6"/>
                                        </p:tgtEl>
                                        <p:attrNameLst>
                                          <p:attrName>ppt_h</p:attrName>
                                        </p:attrNameLst>
                                      </p:cBhvr>
                                      <p:tavLst>
                                        <p:tav tm="0">
                                          <p:val>
                                            <p:strVal val="#ppt_h"/>
                                          </p:val>
                                        </p:tav>
                                        <p:tav tm="100000">
                                          <p:val>
                                            <p:strVal val="#ppt_h"/>
                                          </p:val>
                                        </p:tav>
                                      </p:tavLst>
                                    </p:anim>
                                    <p:animEffect filter="fade" transition="in">
                                      <p:cBhvr>
                                        <p:cTn dur="1000" id="19"/>
                                        <p:tgtEl>
                                          <p:spTgt spid="6"/>
                                        </p:tgtEl>
                                      </p:cBhvr>
                                    </p:animEffect>
                                  </p:childTnLst>
                                </p:cTn>
                              </p:par>
                              <p:par>
                                <p:cTn fill="hold" grpId="0" id="20" nodeType="withEffect" presetClass="entr" presetID="55" presetSubtype="0">
                                  <p:stCondLst>
                                    <p:cond delay="0"/>
                                  </p:stCondLst>
                                  <p:childTnLst>
                                    <p:set>
                                      <p:cBhvr>
                                        <p:cTn dur="1" fill="hold" id="21">
                                          <p:stCondLst>
                                            <p:cond delay="0"/>
                                          </p:stCondLst>
                                        </p:cTn>
                                        <p:tgtEl>
                                          <p:spTgt spid="11"/>
                                        </p:tgtEl>
                                        <p:attrNameLst>
                                          <p:attrName>style.visibility</p:attrName>
                                        </p:attrNameLst>
                                      </p:cBhvr>
                                      <p:to>
                                        <p:strVal val="visible"/>
                                      </p:to>
                                    </p:set>
                                    <p:anim calcmode="lin" valueType="num">
                                      <p:cBhvr>
                                        <p:cTn dur="1000" fill="hold" id="22"/>
                                        <p:tgtEl>
                                          <p:spTgt spid="11"/>
                                        </p:tgtEl>
                                        <p:attrNameLst>
                                          <p:attrName>ppt_w</p:attrName>
                                        </p:attrNameLst>
                                      </p:cBhvr>
                                      <p:tavLst>
                                        <p:tav tm="0">
                                          <p:val>
                                            <p:strVal val="#ppt_w*0.70"/>
                                          </p:val>
                                        </p:tav>
                                        <p:tav tm="100000">
                                          <p:val>
                                            <p:strVal val="#ppt_w"/>
                                          </p:val>
                                        </p:tav>
                                      </p:tavLst>
                                    </p:anim>
                                    <p:anim calcmode="lin" valueType="num">
                                      <p:cBhvr>
                                        <p:cTn dur="1000" fill="hold" id="23"/>
                                        <p:tgtEl>
                                          <p:spTgt spid="11"/>
                                        </p:tgtEl>
                                        <p:attrNameLst>
                                          <p:attrName>ppt_h</p:attrName>
                                        </p:attrNameLst>
                                      </p:cBhvr>
                                      <p:tavLst>
                                        <p:tav tm="0">
                                          <p:val>
                                            <p:strVal val="#ppt_h"/>
                                          </p:val>
                                        </p:tav>
                                        <p:tav tm="100000">
                                          <p:val>
                                            <p:strVal val="#ppt_h"/>
                                          </p:val>
                                        </p:tav>
                                      </p:tavLst>
                                    </p:anim>
                                    <p:animEffect filter="fade" transition="in">
                                      <p:cBhvr>
                                        <p:cTn dur="1000" id="24"/>
                                        <p:tgtEl>
                                          <p:spTgt spid="11"/>
                                        </p:tgtEl>
                                      </p:cBhvr>
                                    </p:animEffect>
                                  </p:childTnLst>
                                </p:cTn>
                              </p:par>
                              <p:par>
                                <p:cTn fill="hold" grpId="0" id="25" nodeType="withEffect" presetClass="entr" presetID="55" presetSubtype="0">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p:cTn dur="1000" fill="hold" id="27"/>
                                        <p:tgtEl>
                                          <p:spTgt spid="10"/>
                                        </p:tgtEl>
                                        <p:attrNameLst>
                                          <p:attrName>ppt_w</p:attrName>
                                        </p:attrNameLst>
                                      </p:cBhvr>
                                      <p:tavLst>
                                        <p:tav tm="0">
                                          <p:val>
                                            <p:strVal val="#ppt_w*0.70"/>
                                          </p:val>
                                        </p:tav>
                                        <p:tav tm="100000">
                                          <p:val>
                                            <p:strVal val="#ppt_w"/>
                                          </p:val>
                                        </p:tav>
                                      </p:tavLst>
                                    </p:anim>
                                    <p:anim calcmode="lin" valueType="num">
                                      <p:cBhvr>
                                        <p:cTn dur="1000" fill="hold" id="28"/>
                                        <p:tgtEl>
                                          <p:spTgt spid="10"/>
                                        </p:tgtEl>
                                        <p:attrNameLst>
                                          <p:attrName>ppt_h</p:attrName>
                                        </p:attrNameLst>
                                      </p:cBhvr>
                                      <p:tavLst>
                                        <p:tav tm="0">
                                          <p:val>
                                            <p:strVal val="#ppt_h"/>
                                          </p:val>
                                        </p:tav>
                                        <p:tav tm="100000">
                                          <p:val>
                                            <p:strVal val="#ppt_h"/>
                                          </p:val>
                                        </p:tav>
                                      </p:tavLst>
                                    </p:anim>
                                    <p:animEffect filter="fade" transition="in">
                                      <p:cBhvr>
                                        <p:cTn dur="1000" id="29"/>
                                        <p:tgtEl>
                                          <p:spTgt spid="10"/>
                                        </p:tgtEl>
                                      </p:cBhvr>
                                    </p:animEffect>
                                  </p:childTnLst>
                                </p:cTn>
                              </p:par>
                              <p:par>
                                <p:cTn fill="hold" grpId="0" id="30" nodeType="withEffect" presetClass="entr" presetID="55" presetSubtype="0">
                                  <p:stCondLst>
                                    <p:cond delay="0"/>
                                  </p:stCondLst>
                                  <p:childTnLst>
                                    <p:set>
                                      <p:cBhvr>
                                        <p:cTn dur="1" fill="hold" id="31">
                                          <p:stCondLst>
                                            <p:cond delay="0"/>
                                          </p:stCondLst>
                                        </p:cTn>
                                        <p:tgtEl>
                                          <p:spTgt spid="18"/>
                                        </p:tgtEl>
                                        <p:attrNameLst>
                                          <p:attrName>style.visibility</p:attrName>
                                        </p:attrNameLst>
                                      </p:cBhvr>
                                      <p:to>
                                        <p:strVal val="visible"/>
                                      </p:to>
                                    </p:set>
                                    <p:anim calcmode="lin" valueType="num">
                                      <p:cBhvr>
                                        <p:cTn dur="1000" fill="hold" id="32"/>
                                        <p:tgtEl>
                                          <p:spTgt spid="18"/>
                                        </p:tgtEl>
                                        <p:attrNameLst>
                                          <p:attrName>ppt_w</p:attrName>
                                        </p:attrNameLst>
                                      </p:cBhvr>
                                      <p:tavLst>
                                        <p:tav tm="0">
                                          <p:val>
                                            <p:strVal val="#ppt_w*0.70"/>
                                          </p:val>
                                        </p:tav>
                                        <p:tav tm="100000">
                                          <p:val>
                                            <p:strVal val="#ppt_w"/>
                                          </p:val>
                                        </p:tav>
                                      </p:tavLst>
                                    </p:anim>
                                    <p:anim calcmode="lin" valueType="num">
                                      <p:cBhvr>
                                        <p:cTn dur="1000" fill="hold" id="33"/>
                                        <p:tgtEl>
                                          <p:spTgt spid="18"/>
                                        </p:tgtEl>
                                        <p:attrNameLst>
                                          <p:attrName>ppt_h</p:attrName>
                                        </p:attrNameLst>
                                      </p:cBhvr>
                                      <p:tavLst>
                                        <p:tav tm="0">
                                          <p:val>
                                            <p:strVal val="#ppt_h"/>
                                          </p:val>
                                        </p:tav>
                                        <p:tav tm="100000">
                                          <p:val>
                                            <p:strVal val="#ppt_h"/>
                                          </p:val>
                                        </p:tav>
                                      </p:tavLst>
                                    </p:anim>
                                    <p:animEffect filter="fade" transition="in">
                                      <p:cBhvr>
                                        <p:cTn dur="1000" id="34"/>
                                        <p:tgtEl>
                                          <p:spTgt spid="18"/>
                                        </p:tgtEl>
                                      </p:cBhvr>
                                    </p:animEffect>
                                  </p:childTnLst>
                                </p:cTn>
                              </p:par>
                              <p:par>
                                <p:cTn fill="hold" grpId="0" id="35" nodeType="withEffect" presetClass="entr" presetID="55" presetSubtype="0">
                                  <p:stCondLst>
                                    <p:cond delay="0"/>
                                  </p:stCondLst>
                                  <p:childTnLst>
                                    <p:set>
                                      <p:cBhvr>
                                        <p:cTn dur="1" fill="hold" id="36">
                                          <p:stCondLst>
                                            <p:cond delay="0"/>
                                          </p:stCondLst>
                                        </p:cTn>
                                        <p:tgtEl>
                                          <p:spTgt spid="23"/>
                                        </p:tgtEl>
                                        <p:attrNameLst>
                                          <p:attrName>style.visibility</p:attrName>
                                        </p:attrNameLst>
                                      </p:cBhvr>
                                      <p:to>
                                        <p:strVal val="visible"/>
                                      </p:to>
                                    </p:set>
                                    <p:anim calcmode="lin" valueType="num">
                                      <p:cBhvr>
                                        <p:cTn dur="1000" fill="hold" id="37"/>
                                        <p:tgtEl>
                                          <p:spTgt spid="23"/>
                                        </p:tgtEl>
                                        <p:attrNameLst>
                                          <p:attrName>ppt_w</p:attrName>
                                        </p:attrNameLst>
                                      </p:cBhvr>
                                      <p:tavLst>
                                        <p:tav tm="0">
                                          <p:val>
                                            <p:strVal val="#ppt_w*0.70"/>
                                          </p:val>
                                        </p:tav>
                                        <p:tav tm="100000">
                                          <p:val>
                                            <p:strVal val="#ppt_w"/>
                                          </p:val>
                                        </p:tav>
                                      </p:tavLst>
                                    </p:anim>
                                    <p:anim calcmode="lin" valueType="num">
                                      <p:cBhvr>
                                        <p:cTn dur="1000" fill="hold" id="38"/>
                                        <p:tgtEl>
                                          <p:spTgt spid="23"/>
                                        </p:tgtEl>
                                        <p:attrNameLst>
                                          <p:attrName>ppt_h</p:attrName>
                                        </p:attrNameLst>
                                      </p:cBhvr>
                                      <p:tavLst>
                                        <p:tav tm="0">
                                          <p:val>
                                            <p:strVal val="#ppt_h"/>
                                          </p:val>
                                        </p:tav>
                                        <p:tav tm="100000">
                                          <p:val>
                                            <p:strVal val="#ppt_h"/>
                                          </p:val>
                                        </p:tav>
                                      </p:tavLst>
                                    </p:anim>
                                    <p:animEffect filter="fade" transition="in">
                                      <p:cBhvr>
                                        <p:cTn dur="1000" id="39"/>
                                        <p:tgtEl>
                                          <p:spTgt spid="23"/>
                                        </p:tgtEl>
                                      </p:cBhvr>
                                    </p:animEffect>
                                  </p:childTnLst>
                                </p:cTn>
                              </p:par>
                              <p:par>
                                <p:cTn fill="hold" grpId="0" id="40" nodeType="withEffect" presetClass="entr" presetID="55" presetSubtype="0">
                                  <p:stCondLst>
                                    <p:cond delay="0"/>
                                  </p:stCondLst>
                                  <p:childTnLst>
                                    <p:set>
                                      <p:cBhvr>
                                        <p:cTn dur="1" fill="hold" id="41">
                                          <p:stCondLst>
                                            <p:cond delay="0"/>
                                          </p:stCondLst>
                                        </p:cTn>
                                        <p:tgtEl>
                                          <p:spTgt spid="22"/>
                                        </p:tgtEl>
                                        <p:attrNameLst>
                                          <p:attrName>style.visibility</p:attrName>
                                        </p:attrNameLst>
                                      </p:cBhvr>
                                      <p:to>
                                        <p:strVal val="visible"/>
                                      </p:to>
                                    </p:set>
                                    <p:anim calcmode="lin" valueType="num">
                                      <p:cBhvr>
                                        <p:cTn dur="1000" fill="hold" id="42"/>
                                        <p:tgtEl>
                                          <p:spTgt spid="22"/>
                                        </p:tgtEl>
                                        <p:attrNameLst>
                                          <p:attrName>ppt_w</p:attrName>
                                        </p:attrNameLst>
                                      </p:cBhvr>
                                      <p:tavLst>
                                        <p:tav tm="0">
                                          <p:val>
                                            <p:strVal val="#ppt_w*0.70"/>
                                          </p:val>
                                        </p:tav>
                                        <p:tav tm="100000">
                                          <p:val>
                                            <p:strVal val="#ppt_w"/>
                                          </p:val>
                                        </p:tav>
                                      </p:tavLst>
                                    </p:anim>
                                    <p:anim calcmode="lin" valueType="num">
                                      <p:cBhvr>
                                        <p:cTn dur="1000" fill="hold" id="43"/>
                                        <p:tgtEl>
                                          <p:spTgt spid="22"/>
                                        </p:tgtEl>
                                        <p:attrNameLst>
                                          <p:attrName>ppt_h</p:attrName>
                                        </p:attrNameLst>
                                      </p:cBhvr>
                                      <p:tavLst>
                                        <p:tav tm="0">
                                          <p:val>
                                            <p:strVal val="#ppt_h"/>
                                          </p:val>
                                        </p:tav>
                                        <p:tav tm="100000">
                                          <p:val>
                                            <p:strVal val="#ppt_h"/>
                                          </p:val>
                                        </p:tav>
                                      </p:tavLst>
                                    </p:anim>
                                    <p:animEffect filter="fade" transition="in">
                                      <p:cBhvr>
                                        <p:cTn dur="1000" id="44"/>
                                        <p:tgtEl>
                                          <p:spTgt spid="22"/>
                                        </p:tgtEl>
                                      </p:cBhvr>
                                    </p:animEffect>
                                  </p:childTnLst>
                                </p:cTn>
                              </p:par>
                              <p:par>
                                <p:cTn fill="hold" grpId="0" id="45" nodeType="withEffect" presetClass="entr" presetID="55" presetSubtype="0">
                                  <p:stCondLst>
                                    <p:cond delay="0"/>
                                  </p:stCondLst>
                                  <p:childTnLst>
                                    <p:set>
                                      <p:cBhvr>
                                        <p:cTn dur="1" fill="hold" id="46">
                                          <p:stCondLst>
                                            <p:cond delay="0"/>
                                          </p:stCondLst>
                                        </p:cTn>
                                        <p:tgtEl>
                                          <p:spTgt spid="24"/>
                                        </p:tgtEl>
                                        <p:attrNameLst>
                                          <p:attrName>style.visibility</p:attrName>
                                        </p:attrNameLst>
                                      </p:cBhvr>
                                      <p:to>
                                        <p:strVal val="visible"/>
                                      </p:to>
                                    </p:set>
                                    <p:anim calcmode="lin" valueType="num">
                                      <p:cBhvr>
                                        <p:cTn dur="1000" fill="hold" id="47"/>
                                        <p:tgtEl>
                                          <p:spTgt spid="24"/>
                                        </p:tgtEl>
                                        <p:attrNameLst>
                                          <p:attrName>ppt_w</p:attrName>
                                        </p:attrNameLst>
                                      </p:cBhvr>
                                      <p:tavLst>
                                        <p:tav tm="0">
                                          <p:val>
                                            <p:strVal val="#ppt_w*0.70"/>
                                          </p:val>
                                        </p:tav>
                                        <p:tav tm="100000">
                                          <p:val>
                                            <p:strVal val="#ppt_w"/>
                                          </p:val>
                                        </p:tav>
                                      </p:tavLst>
                                    </p:anim>
                                    <p:anim calcmode="lin" valueType="num">
                                      <p:cBhvr>
                                        <p:cTn dur="1000" fill="hold" id="48"/>
                                        <p:tgtEl>
                                          <p:spTgt spid="24"/>
                                        </p:tgtEl>
                                        <p:attrNameLst>
                                          <p:attrName>ppt_h</p:attrName>
                                        </p:attrNameLst>
                                      </p:cBhvr>
                                      <p:tavLst>
                                        <p:tav tm="0">
                                          <p:val>
                                            <p:strVal val="#ppt_h"/>
                                          </p:val>
                                        </p:tav>
                                        <p:tav tm="100000">
                                          <p:val>
                                            <p:strVal val="#ppt_h"/>
                                          </p:val>
                                        </p:tav>
                                      </p:tavLst>
                                    </p:anim>
                                    <p:animEffect filter="fade" transition="in">
                                      <p:cBhvr>
                                        <p:cTn dur="1000" id="49"/>
                                        <p:tgtEl>
                                          <p:spTgt spid="24"/>
                                        </p:tgtEl>
                                      </p:cBhvr>
                                    </p:animEffect>
                                  </p:childTnLst>
                                </p:cTn>
                              </p:par>
                              <p:par>
                                <p:cTn fill="hold" grpId="0" id="50" nodeType="withEffect" presetClass="entr" presetID="55" presetSubtype="0">
                                  <p:stCondLst>
                                    <p:cond delay="0"/>
                                  </p:stCondLst>
                                  <p:childTnLst>
                                    <p:set>
                                      <p:cBhvr>
                                        <p:cTn dur="1" fill="hold" id="51">
                                          <p:stCondLst>
                                            <p:cond delay="0"/>
                                          </p:stCondLst>
                                        </p:cTn>
                                        <p:tgtEl>
                                          <p:spTgt spid="25"/>
                                        </p:tgtEl>
                                        <p:attrNameLst>
                                          <p:attrName>style.visibility</p:attrName>
                                        </p:attrNameLst>
                                      </p:cBhvr>
                                      <p:to>
                                        <p:strVal val="visible"/>
                                      </p:to>
                                    </p:set>
                                    <p:anim calcmode="lin" valueType="num">
                                      <p:cBhvr>
                                        <p:cTn dur="1000" fill="hold" id="52"/>
                                        <p:tgtEl>
                                          <p:spTgt spid="25"/>
                                        </p:tgtEl>
                                        <p:attrNameLst>
                                          <p:attrName>ppt_w</p:attrName>
                                        </p:attrNameLst>
                                      </p:cBhvr>
                                      <p:tavLst>
                                        <p:tav tm="0">
                                          <p:val>
                                            <p:strVal val="#ppt_w*0.70"/>
                                          </p:val>
                                        </p:tav>
                                        <p:tav tm="100000">
                                          <p:val>
                                            <p:strVal val="#ppt_w"/>
                                          </p:val>
                                        </p:tav>
                                      </p:tavLst>
                                    </p:anim>
                                    <p:anim calcmode="lin" valueType="num">
                                      <p:cBhvr>
                                        <p:cTn dur="1000" fill="hold" id="53"/>
                                        <p:tgtEl>
                                          <p:spTgt spid="25"/>
                                        </p:tgtEl>
                                        <p:attrNameLst>
                                          <p:attrName>ppt_h</p:attrName>
                                        </p:attrNameLst>
                                      </p:cBhvr>
                                      <p:tavLst>
                                        <p:tav tm="0">
                                          <p:val>
                                            <p:strVal val="#ppt_h"/>
                                          </p:val>
                                        </p:tav>
                                        <p:tav tm="100000">
                                          <p:val>
                                            <p:strVal val="#ppt_h"/>
                                          </p:val>
                                        </p:tav>
                                      </p:tavLst>
                                    </p:anim>
                                    <p:animEffect filter="fade" transition="in">
                                      <p:cBhvr>
                                        <p:cTn dur="1000" id="54"/>
                                        <p:tgtEl>
                                          <p:spTgt spid="25"/>
                                        </p:tgtEl>
                                      </p:cBhvr>
                                    </p:animEffect>
                                  </p:childTnLst>
                                </p:cTn>
                              </p:par>
                              <p:par>
                                <p:cTn fill="hold" grpId="0" id="55" nodeType="withEffect" presetClass="entr" presetID="55" presetSubtype="0">
                                  <p:stCondLst>
                                    <p:cond delay="0"/>
                                  </p:stCondLst>
                                  <p:childTnLst>
                                    <p:set>
                                      <p:cBhvr>
                                        <p:cTn dur="1" fill="hold" id="56">
                                          <p:stCondLst>
                                            <p:cond delay="0"/>
                                          </p:stCondLst>
                                        </p:cTn>
                                        <p:tgtEl>
                                          <p:spTgt spid="26"/>
                                        </p:tgtEl>
                                        <p:attrNameLst>
                                          <p:attrName>style.visibility</p:attrName>
                                        </p:attrNameLst>
                                      </p:cBhvr>
                                      <p:to>
                                        <p:strVal val="visible"/>
                                      </p:to>
                                    </p:set>
                                    <p:anim calcmode="lin" valueType="num">
                                      <p:cBhvr>
                                        <p:cTn dur="1000" fill="hold" id="57"/>
                                        <p:tgtEl>
                                          <p:spTgt spid="26"/>
                                        </p:tgtEl>
                                        <p:attrNameLst>
                                          <p:attrName>ppt_w</p:attrName>
                                        </p:attrNameLst>
                                      </p:cBhvr>
                                      <p:tavLst>
                                        <p:tav tm="0">
                                          <p:val>
                                            <p:strVal val="#ppt_w*0.70"/>
                                          </p:val>
                                        </p:tav>
                                        <p:tav tm="100000">
                                          <p:val>
                                            <p:strVal val="#ppt_w"/>
                                          </p:val>
                                        </p:tav>
                                      </p:tavLst>
                                    </p:anim>
                                    <p:anim calcmode="lin" valueType="num">
                                      <p:cBhvr>
                                        <p:cTn dur="1000" fill="hold" id="58"/>
                                        <p:tgtEl>
                                          <p:spTgt spid="26"/>
                                        </p:tgtEl>
                                        <p:attrNameLst>
                                          <p:attrName>ppt_h</p:attrName>
                                        </p:attrNameLst>
                                      </p:cBhvr>
                                      <p:tavLst>
                                        <p:tav tm="0">
                                          <p:val>
                                            <p:strVal val="#ppt_h"/>
                                          </p:val>
                                        </p:tav>
                                        <p:tav tm="100000">
                                          <p:val>
                                            <p:strVal val="#ppt_h"/>
                                          </p:val>
                                        </p:tav>
                                      </p:tavLst>
                                    </p:anim>
                                    <p:animEffect filter="fade" transition="in">
                                      <p:cBhvr>
                                        <p:cTn dur="1000" id="59"/>
                                        <p:tgtEl>
                                          <p:spTgt spid="26"/>
                                        </p:tgtEl>
                                      </p:cBhvr>
                                    </p:animEffect>
                                  </p:childTnLst>
                                </p:cTn>
                              </p:par>
                              <p:par>
                                <p:cTn fill="hold" grpId="0" id="60" nodeType="withEffect" presetClass="entr" presetID="55" presetSubtype="0">
                                  <p:stCondLst>
                                    <p:cond delay="0"/>
                                  </p:stCondLst>
                                  <p:childTnLst>
                                    <p:set>
                                      <p:cBhvr>
                                        <p:cTn dur="1" fill="hold" id="61">
                                          <p:stCondLst>
                                            <p:cond delay="0"/>
                                          </p:stCondLst>
                                        </p:cTn>
                                        <p:tgtEl>
                                          <p:spTgt spid="13"/>
                                        </p:tgtEl>
                                        <p:attrNameLst>
                                          <p:attrName>style.visibility</p:attrName>
                                        </p:attrNameLst>
                                      </p:cBhvr>
                                      <p:to>
                                        <p:strVal val="visible"/>
                                      </p:to>
                                    </p:set>
                                    <p:anim calcmode="lin" valueType="num">
                                      <p:cBhvr>
                                        <p:cTn dur="1000" fill="hold" id="62"/>
                                        <p:tgtEl>
                                          <p:spTgt spid="13"/>
                                        </p:tgtEl>
                                        <p:attrNameLst>
                                          <p:attrName>ppt_w</p:attrName>
                                        </p:attrNameLst>
                                      </p:cBhvr>
                                      <p:tavLst>
                                        <p:tav tm="0">
                                          <p:val>
                                            <p:strVal val="#ppt_w*0.70"/>
                                          </p:val>
                                        </p:tav>
                                        <p:tav tm="100000">
                                          <p:val>
                                            <p:strVal val="#ppt_w"/>
                                          </p:val>
                                        </p:tav>
                                      </p:tavLst>
                                    </p:anim>
                                    <p:anim calcmode="lin" valueType="num">
                                      <p:cBhvr>
                                        <p:cTn dur="1000" fill="hold" id="63"/>
                                        <p:tgtEl>
                                          <p:spTgt spid="13"/>
                                        </p:tgtEl>
                                        <p:attrNameLst>
                                          <p:attrName>ppt_h</p:attrName>
                                        </p:attrNameLst>
                                      </p:cBhvr>
                                      <p:tavLst>
                                        <p:tav tm="0">
                                          <p:val>
                                            <p:strVal val="#ppt_h"/>
                                          </p:val>
                                        </p:tav>
                                        <p:tav tm="100000">
                                          <p:val>
                                            <p:strVal val="#ppt_h"/>
                                          </p:val>
                                        </p:tav>
                                      </p:tavLst>
                                    </p:anim>
                                    <p:animEffect filter="fade" transition="in">
                                      <p:cBhvr>
                                        <p:cTn dur="1000" id="64"/>
                                        <p:tgtEl>
                                          <p:spTgt spid="13"/>
                                        </p:tgtEl>
                                      </p:cBhvr>
                                    </p:animEffect>
                                  </p:childTnLst>
                                </p:cTn>
                              </p:par>
                              <p:par>
                                <p:cTn fill="hold" grpId="0" id="65" nodeType="withEffect" presetClass="entr" presetID="55" presetSubtype="0">
                                  <p:stCondLst>
                                    <p:cond delay="0"/>
                                  </p:stCondLst>
                                  <p:childTnLst>
                                    <p:set>
                                      <p:cBhvr>
                                        <p:cTn dur="1" fill="hold" id="66">
                                          <p:stCondLst>
                                            <p:cond delay="0"/>
                                          </p:stCondLst>
                                        </p:cTn>
                                        <p:tgtEl>
                                          <p:spTgt spid="27"/>
                                        </p:tgtEl>
                                        <p:attrNameLst>
                                          <p:attrName>style.visibility</p:attrName>
                                        </p:attrNameLst>
                                      </p:cBhvr>
                                      <p:to>
                                        <p:strVal val="visible"/>
                                      </p:to>
                                    </p:set>
                                    <p:anim calcmode="lin" valueType="num">
                                      <p:cBhvr>
                                        <p:cTn dur="1000" fill="hold" id="67"/>
                                        <p:tgtEl>
                                          <p:spTgt spid="27"/>
                                        </p:tgtEl>
                                        <p:attrNameLst>
                                          <p:attrName>ppt_w</p:attrName>
                                        </p:attrNameLst>
                                      </p:cBhvr>
                                      <p:tavLst>
                                        <p:tav tm="0">
                                          <p:val>
                                            <p:strVal val="#ppt_w*0.70"/>
                                          </p:val>
                                        </p:tav>
                                        <p:tav tm="100000">
                                          <p:val>
                                            <p:strVal val="#ppt_w"/>
                                          </p:val>
                                        </p:tav>
                                      </p:tavLst>
                                    </p:anim>
                                    <p:anim calcmode="lin" valueType="num">
                                      <p:cBhvr>
                                        <p:cTn dur="1000" fill="hold" id="68"/>
                                        <p:tgtEl>
                                          <p:spTgt spid="27"/>
                                        </p:tgtEl>
                                        <p:attrNameLst>
                                          <p:attrName>ppt_h</p:attrName>
                                        </p:attrNameLst>
                                      </p:cBhvr>
                                      <p:tavLst>
                                        <p:tav tm="0">
                                          <p:val>
                                            <p:strVal val="#ppt_h"/>
                                          </p:val>
                                        </p:tav>
                                        <p:tav tm="100000">
                                          <p:val>
                                            <p:strVal val="#ppt_h"/>
                                          </p:val>
                                        </p:tav>
                                      </p:tavLst>
                                    </p:anim>
                                    <p:animEffect filter="fade" transition="in">
                                      <p:cBhvr>
                                        <p:cTn dur="1000" id="69"/>
                                        <p:tgtEl>
                                          <p:spTgt spid="27"/>
                                        </p:tgtEl>
                                      </p:cBhvr>
                                    </p:animEffect>
                                  </p:childTnLst>
                                </p:cTn>
                              </p:par>
                              <p:par>
                                <p:cTn fill="hold" grpId="0" id="70" nodeType="withEffect" presetClass="entr" presetID="55" presetSubtype="0">
                                  <p:stCondLst>
                                    <p:cond delay="0"/>
                                  </p:stCondLst>
                                  <p:childTnLst>
                                    <p:set>
                                      <p:cBhvr>
                                        <p:cTn dur="1" fill="hold" id="71">
                                          <p:stCondLst>
                                            <p:cond delay="0"/>
                                          </p:stCondLst>
                                        </p:cTn>
                                        <p:tgtEl>
                                          <p:spTgt spid="28"/>
                                        </p:tgtEl>
                                        <p:attrNameLst>
                                          <p:attrName>style.visibility</p:attrName>
                                        </p:attrNameLst>
                                      </p:cBhvr>
                                      <p:to>
                                        <p:strVal val="visible"/>
                                      </p:to>
                                    </p:set>
                                    <p:anim calcmode="lin" valueType="num">
                                      <p:cBhvr>
                                        <p:cTn dur="1000" fill="hold" id="72"/>
                                        <p:tgtEl>
                                          <p:spTgt spid="28"/>
                                        </p:tgtEl>
                                        <p:attrNameLst>
                                          <p:attrName>ppt_w</p:attrName>
                                        </p:attrNameLst>
                                      </p:cBhvr>
                                      <p:tavLst>
                                        <p:tav tm="0">
                                          <p:val>
                                            <p:strVal val="#ppt_w*0.70"/>
                                          </p:val>
                                        </p:tav>
                                        <p:tav tm="100000">
                                          <p:val>
                                            <p:strVal val="#ppt_w"/>
                                          </p:val>
                                        </p:tav>
                                      </p:tavLst>
                                    </p:anim>
                                    <p:anim calcmode="lin" valueType="num">
                                      <p:cBhvr>
                                        <p:cTn dur="1000" fill="hold" id="73"/>
                                        <p:tgtEl>
                                          <p:spTgt spid="28"/>
                                        </p:tgtEl>
                                        <p:attrNameLst>
                                          <p:attrName>ppt_h</p:attrName>
                                        </p:attrNameLst>
                                      </p:cBhvr>
                                      <p:tavLst>
                                        <p:tav tm="0">
                                          <p:val>
                                            <p:strVal val="#ppt_h"/>
                                          </p:val>
                                        </p:tav>
                                        <p:tav tm="100000">
                                          <p:val>
                                            <p:strVal val="#ppt_h"/>
                                          </p:val>
                                        </p:tav>
                                      </p:tavLst>
                                    </p:anim>
                                    <p:animEffect filter="fade" transition="in">
                                      <p:cBhvr>
                                        <p:cTn dur="1000" id="74"/>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
      <p:bldP grpId="0" spid="11"/>
      <p:bldP grpId="0" spid="10"/>
      <p:bldP grpId="0" spid="18"/>
      <p:bldP grpId="0" spid="23"/>
      <p:bldP grpId="0" spid="22"/>
      <p:bldP grpId="0" spid="24"/>
      <p:bldP grpId="0" spid="25"/>
      <p:bldP grpId="0" spid="26"/>
      <p:bldP grpId="0" spid="13"/>
      <p:bldP grpId="0" spid="27"/>
      <p:bldP grpId="0" spid="2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descr="图片包含 自然, 雨, 天空, 户外  已生成极高可信度的说明" id="10" name="图片 9"/>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6569" l="5154" r="5152"/>
          <a:stretch>
            <a:fillRect/>
          </a:stretch>
        </p:blipFill>
        <p:spPr>
          <a:xfrm>
            <a:off x="0" y="0"/>
            <a:ext cx="12192000" cy="6858000"/>
          </a:xfrm>
          <a:prstGeom prst="rect">
            <a:avLst/>
          </a:prstGeom>
        </p:spPr>
      </p:pic>
      <p:sp>
        <p:nvSpPr>
          <p:cNvPr id="2" name="椭圆 1"/>
          <p:cNvSpPr/>
          <p:nvPr/>
        </p:nvSpPr>
        <p:spPr>
          <a:xfrm>
            <a:off x="3615055" y="461645"/>
            <a:ext cx="4716780" cy="4658995"/>
          </a:xfrm>
          <a:prstGeom prst="ellipse">
            <a:avLst/>
          </a:prstGeom>
          <a:gradFill>
            <a:gsLst>
              <a:gs pos="0">
                <a:schemeClr val="bg1">
                  <a:lumMod val="85000"/>
                  <a:alpha val="62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sp>
        <p:nvSpPr>
          <p:cNvPr id="3" name="文本框 2"/>
          <p:cNvSpPr txBox="1"/>
          <p:nvPr/>
        </p:nvSpPr>
        <p:spPr>
          <a:xfrm>
            <a:off x="4462957" y="975897"/>
            <a:ext cx="3103880" cy="3596640"/>
          </a:xfrm>
          <a:prstGeom prst="rect">
            <a:avLst/>
          </a:prstGeom>
          <a:noFill/>
        </p:spPr>
        <p:txBody>
          <a:bodyPr rtlCol="0" wrap="none">
            <a:spAutoFit/>
          </a:bodyPr>
          <a:lstStyle/>
          <a:p>
            <a:r>
              <a:rPr altLang="en-US" lang="zh-CN" sz="11500">
                <a:solidFill>
                  <a:schemeClr val="bg1">
                    <a:lumMod val="50000"/>
                  </a:schemeClr>
                </a:solidFill>
                <a:latin charset="-122" panose="02010609060101010101" typeface="仿宋"/>
                <a:ea charset="-122" panose="02010609060101010101" typeface="仿宋"/>
                <a:cs charset="-122" panose="02010609060101010101" typeface="仿宋"/>
              </a:rPr>
              <a:t>感</a:t>
            </a:r>
          </a:p>
          <a:p>
            <a:r>
              <a:rPr altLang="en-US" lang="zh-CN" sz="11500">
                <a:solidFill>
                  <a:schemeClr val="bg1">
                    <a:lumMod val="50000"/>
                  </a:schemeClr>
                </a:solidFill>
                <a:latin charset="-122" panose="02010609060101010101" typeface="仿宋"/>
                <a:ea charset="-122" panose="02010609060101010101" typeface="仿宋"/>
                <a:cs charset="-122" panose="02010609060101010101" typeface="仿宋"/>
              </a:rPr>
              <a:t>  谢</a:t>
            </a:r>
          </a:p>
        </p:txBody>
      </p:sp>
      <p:grpSp>
        <p:nvGrpSpPr>
          <p:cNvPr id="12" name="组合 11"/>
          <p:cNvGrpSpPr/>
          <p:nvPr/>
        </p:nvGrpSpPr>
        <p:grpSpPr>
          <a:xfrm>
            <a:off x="4729480" y="2033270"/>
            <a:ext cx="1795145" cy="1997710"/>
            <a:chOff x="7448" y="3202"/>
            <a:chExt cx="2827" cy="3146"/>
          </a:xfrm>
        </p:grpSpPr>
        <p:cxnSp>
          <p:nvCxnSpPr>
            <p:cNvPr id="5" name="直接连接符 4"/>
            <p:cNvCxnSpPr/>
            <p:nvPr/>
          </p:nvCxnSpPr>
          <p:spPr>
            <a:xfrm flipH="1">
              <a:off x="7448" y="3324"/>
              <a:ext cx="2721" cy="3025"/>
            </a:xfrm>
            <a:prstGeom prst="line">
              <a:avLst/>
            </a:prstGeom>
            <a:ln>
              <a:gradFill>
                <a:gsLst>
                  <a:gs pos="0">
                    <a:schemeClr val="bg1"/>
                  </a:gs>
                  <a:gs pos="74000">
                    <a:schemeClr val="bg1">
                      <a:lumMod val="65000"/>
                    </a:schemeClr>
                  </a:gs>
                </a:gsLst>
                <a:lin ang="15720000" scaled="1"/>
              </a:gra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0077" y="3202"/>
              <a:ext cx="198" cy="2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sp>
        <p:nvSpPr>
          <p:cNvPr id="11" name="文本框 10"/>
          <p:cNvSpPr txBox="1"/>
          <p:nvPr/>
        </p:nvSpPr>
        <p:spPr>
          <a:xfrm>
            <a:off x="5552025" y="3207385"/>
            <a:ext cx="484632" cy="1532890"/>
          </a:xfrm>
          <a:prstGeom prst="rect">
            <a:avLst/>
          </a:prstGeom>
          <a:noFill/>
        </p:spPr>
        <p:txBody>
          <a:bodyPr rtlCol="0" vert="eaVert" wrap="square">
            <a:spAutoFit/>
          </a:bodyPr>
          <a:lstStyle/>
          <a:p>
            <a:pPr algn="dist">
              <a:lnSpc>
                <a:spcPct val="110000"/>
              </a:lnSpc>
            </a:pPr>
            <a:r>
              <a:rPr altLang="en-US" lang="zh-CN">
                <a:solidFill>
                  <a:schemeClr val="tx1">
                    <a:lumMod val="65000"/>
                    <a:lumOff val="35000"/>
                  </a:schemeClr>
                </a:solidFill>
                <a:latin charset="-122" panose="02010609060101010101" typeface="仿宋"/>
                <a:ea charset="-122" panose="02010609060101010101" typeface="仿宋"/>
                <a:cs charset="-122" panose="02010609060101010101" typeface="仿宋"/>
              </a:rPr>
              <a:t>优页PPT</a:t>
            </a:r>
          </a:p>
        </p:txBody>
      </p:sp>
    </p:spTree>
    <p:custDataLst>
      <p:tags r:id="rId3"/>
    </p:custData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wedge" transition="in">
                                      <p:cBhvr>
                                        <p:cTn dur="2000" id="7"/>
                                        <p:tgtEl>
                                          <p:spTgt spid="2"/>
                                        </p:tgtEl>
                                      </p:cBhvr>
                                    </p:animEffect>
                                  </p:childTnLst>
                                </p:cTn>
                              </p:par>
                            </p:childTnLst>
                          </p:cTn>
                        </p:par>
                        <p:par>
                          <p:cTn fill="hold" id="8" nodeType="afterGroup">
                            <p:stCondLst>
                              <p:cond delay="2000"/>
                            </p:stCondLst>
                            <p:childTnLst>
                              <p:par>
                                <p:cTn fill="hold" id="9" nodeType="afterEffect" presetClass="entr" presetID="10" presetSubtype="0">
                                  <p:stCondLst>
                                    <p:cond delay="0"/>
                                  </p:stCondLst>
                                  <p:childTnLst>
                                    <p:set>
                                      <p:cBhvr>
                                        <p:cTn dur="2000" fill="hold" id="10">
                                          <p:stCondLst>
                                            <p:cond delay="0"/>
                                          </p:stCondLst>
                                        </p:cTn>
                                        <p:tgtEl>
                                          <p:spTgt spid="12"/>
                                        </p:tgtEl>
                                        <p:attrNameLst>
                                          <p:attrName>style.visibility</p:attrName>
                                        </p:attrNameLst>
                                      </p:cBhvr>
                                      <p:to>
                                        <p:strVal val="visible"/>
                                      </p:to>
                                    </p:set>
                                    <p:animEffect filter="fade" transition="in">
                                      <p:cBhvr>
                                        <p:cTn dur="2000" id="11"/>
                                        <p:tgtEl>
                                          <p:spTgt spid="12"/>
                                        </p:tgtEl>
                                      </p:cBhvr>
                                    </p:animEffect>
                                  </p:childTnLst>
                                </p:cTn>
                              </p:par>
                            </p:childTnLst>
                          </p:cTn>
                        </p:par>
                        <p:par>
                          <p:cTn fill="hold" id="12" nodeType="afterGroup">
                            <p:stCondLst>
                              <p:cond delay="4000"/>
                            </p:stCondLst>
                            <p:childTnLst>
                              <p:par>
                                <p:cTn fill="hold" grpId="0" id="13" nodeType="afterEffect" presetClass="entr" presetID="55" presetSubtype="0">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p:cTn dur="1000" fill="hold" id="15"/>
                                        <p:tgtEl>
                                          <p:spTgt spid="3"/>
                                        </p:tgtEl>
                                        <p:attrNameLst>
                                          <p:attrName>ppt_w</p:attrName>
                                        </p:attrNameLst>
                                      </p:cBhvr>
                                      <p:tavLst>
                                        <p:tav tm="0">
                                          <p:val>
                                            <p:strVal val="#ppt_w*0.70"/>
                                          </p:val>
                                        </p:tav>
                                        <p:tav tm="100000">
                                          <p:val>
                                            <p:strVal val="#ppt_w"/>
                                          </p:val>
                                        </p:tav>
                                      </p:tavLst>
                                    </p:anim>
                                    <p:anim calcmode="lin" valueType="num">
                                      <p:cBhvr>
                                        <p:cTn dur="1000" fill="hold" id="16"/>
                                        <p:tgtEl>
                                          <p:spTgt spid="3"/>
                                        </p:tgtEl>
                                        <p:attrNameLst>
                                          <p:attrName>ppt_h</p:attrName>
                                        </p:attrNameLst>
                                      </p:cBhvr>
                                      <p:tavLst>
                                        <p:tav tm="0">
                                          <p:val>
                                            <p:strVal val="#ppt_h"/>
                                          </p:val>
                                        </p:tav>
                                        <p:tav tm="100000">
                                          <p:val>
                                            <p:strVal val="#ppt_h"/>
                                          </p:val>
                                        </p:tav>
                                      </p:tavLst>
                                    </p:anim>
                                    <p:animEffect filter="fade" transition="in">
                                      <p:cBhvr>
                                        <p:cTn dur="1000" id="17"/>
                                        <p:tgtEl>
                                          <p:spTgt spid="3"/>
                                        </p:tgtEl>
                                      </p:cBhvr>
                                    </p:animEffect>
                                  </p:childTnLst>
                                </p:cTn>
                              </p:par>
                            </p:childTnLst>
                          </p:cTn>
                        </p:par>
                        <p:par>
                          <p:cTn fill="hold" id="18" nodeType="afterGroup">
                            <p:stCondLst>
                              <p:cond delay="5000"/>
                            </p:stCondLst>
                            <p:childTnLst>
                              <p:par>
                                <p:cTn fill="hold" grpId="0" id="19" nodeType="afterEffect" presetClass="entr" presetID="42" presetSubtype="0">
                                  <p:stCondLst>
                                    <p:cond delay="0"/>
                                  </p:stCondLst>
                                  <p:childTnLst>
                                    <p:set>
                                      <p:cBhvr>
                                        <p:cTn dur="1" fill="hold" id="20">
                                          <p:stCondLst>
                                            <p:cond delay="0"/>
                                          </p:stCondLst>
                                        </p:cTn>
                                        <p:tgtEl>
                                          <p:spTgt spid="11"/>
                                        </p:tgtEl>
                                        <p:attrNameLst>
                                          <p:attrName>style.visibility</p:attrName>
                                        </p:attrNameLst>
                                      </p:cBhvr>
                                      <p:to>
                                        <p:strVal val="visible"/>
                                      </p:to>
                                    </p:set>
                                    <p:animEffect filter="fade" transition="in">
                                      <p:cBhvr>
                                        <p:cTn dur="1000" id="21"/>
                                        <p:tgtEl>
                                          <p:spTgt spid="11"/>
                                        </p:tgtEl>
                                      </p:cBhvr>
                                    </p:animEffect>
                                    <p:anim calcmode="lin" valueType="num">
                                      <p:cBhvr>
                                        <p:cTn dur="1000" fill="hold" id="22"/>
                                        <p:tgtEl>
                                          <p:spTgt spid="11"/>
                                        </p:tgtEl>
                                        <p:attrNameLst>
                                          <p:attrName>ppt_x</p:attrName>
                                        </p:attrNameLst>
                                      </p:cBhvr>
                                      <p:tavLst>
                                        <p:tav tm="0">
                                          <p:val>
                                            <p:strVal val="#ppt_x"/>
                                          </p:val>
                                        </p:tav>
                                        <p:tav tm="100000">
                                          <p:val>
                                            <p:strVal val="#ppt_x"/>
                                          </p:val>
                                        </p:tav>
                                      </p:tavLst>
                                    </p:anim>
                                    <p:anim calcmode="lin" valueType="num">
                                      <p:cBhvr>
                                        <p:cTn dur="1000" fill="hold" id="23"/>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descr="图片包含 天空, 户外, 船  已生成极高可信度的说明" id="3" name="图片 2"/>
          <p:cNvPicPr>
            <a:picLocks noChangeAspect="1"/>
          </p:cNvPicPr>
          <p:nvPr/>
        </p:nvPicPr>
        <p:blipFill>
          <a:blip r:embed="rId2">
            <a:duotone>
              <a:prstClr val="black"/>
              <a:prstClr val="white"/>
            </a:duotone>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rcRect r="4000"/>
          <a:stretch>
            <a:fillRect/>
          </a:stretch>
        </p:blipFill>
        <p:spPr>
          <a:xfrm>
            <a:off x="20" y="10"/>
            <a:ext cx="12191980" cy="6857990"/>
          </a:xfrm>
          <a:prstGeom prst="rect">
            <a:avLst/>
          </a:prstGeom>
        </p:spPr>
      </p:pic>
      <p:sp>
        <p:nvSpPr>
          <p:cNvPr id="5" name="椭圆 4"/>
          <p:cNvSpPr/>
          <p:nvPr/>
        </p:nvSpPr>
        <p:spPr>
          <a:xfrm>
            <a:off x="3615055" y="530225"/>
            <a:ext cx="4716780" cy="4658995"/>
          </a:xfrm>
          <a:prstGeom prst="ellipse">
            <a:avLst/>
          </a:prstGeom>
          <a:gradFill>
            <a:gsLst>
              <a:gs pos="0">
                <a:schemeClr val="bg1">
                  <a:lumMod val="85000"/>
                  <a:alpha val="62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sp>
        <p:nvSpPr>
          <p:cNvPr id="2" name="文本框 1"/>
          <p:cNvSpPr txBox="1"/>
          <p:nvPr/>
        </p:nvSpPr>
        <p:spPr>
          <a:xfrm>
            <a:off x="2929951" y="2027555"/>
            <a:ext cx="4740787" cy="2194560"/>
          </a:xfrm>
          <a:prstGeom prst="rect">
            <a:avLst/>
          </a:prstGeom>
          <a:noFill/>
        </p:spPr>
        <p:txBody>
          <a:bodyPr rtlCol="0" wrap="square">
            <a:spAutoFit/>
          </a:bodyPr>
          <a:lstStyle/>
          <a:p>
            <a:pPr algn="ctr"/>
            <a:r>
              <a:rPr altLang="zh-CN" lang="en-US" sz="13800">
                <a:solidFill>
                  <a:schemeClr val="tx1">
                    <a:lumMod val="50000"/>
                    <a:lumOff val="50000"/>
                  </a:schemeClr>
                </a:solidFill>
                <a:latin charset="-122" panose="02010609060101010101" typeface="仿宋"/>
                <a:ea charset="-122" panose="02010609060101010101" typeface="仿宋"/>
                <a:cs typeface="+mn-ea"/>
                <a:sym typeface="+mn-lt"/>
              </a:rPr>
              <a:t>01</a:t>
            </a:r>
          </a:p>
        </p:txBody>
      </p:sp>
      <p:cxnSp>
        <p:nvCxnSpPr>
          <p:cNvPr id="4" name="直接连接符 3"/>
          <p:cNvCxnSpPr/>
          <p:nvPr/>
        </p:nvCxnSpPr>
        <p:spPr>
          <a:xfrm>
            <a:off x="5037393" y="3990340"/>
            <a:ext cx="7154607" cy="0"/>
          </a:xfrm>
          <a:prstGeom prst="line">
            <a:avLst/>
          </a:prstGeom>
          <a:ln w="57150">
            <a:gradFill>
              <a:gsLst>
                <a:gs pos="0">
                  <a:schemeClr val="bg1">
                    <a:alpha val="10000"/>
                  </a:schemeClr>
                </a:gs>
                <a:gs pos="90000">
                  <a:schemeClr val="bg1">
                    <a:lumMod val="65000"/>
                    <a:alpha val="44000"/>
                  </a:schemeClr>
                </a:gs>
              </a:gsLst>
              <a:lin ang="9420000" scaled="1"/>
            </a:gradFill>
          </a:ln>
        </p:spPr>
        <p:style>
          <a:lnRef idx="1">
            <a:schemeClr val="accent1"/>
          </a:lnRef>
          <a:fillRef idx="0">
            <a:schemeClr val="accent1"/>
          </a:fillRef>
          <a:effectRef idx="0">
            <a:schemeClr val="accent1"/>
          </a:effectRef>
          <a:fontRef idx="minor">
            <a:schemeClr val="tx1"/>
          </a:fontRef>
        </p:style>
      </p:cxnSp>
      <p:sp>
        <p:nvSpPr>
          <p:cNvPr id="7" name="任意多边形 18"/>
          <p:cNvSpPr/>
          <p:nvPr/>
        </p:nvSpPr>
        <p:spPr>
          <a:xfrm>
            <a:off x="6405068" y="3231477"/>
            <a:ext cx="441925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defTabSz="711200" lvl="1" marL="0">
              <a:lnSpc>
                <a:spcPct val="90000"/>
              </a:lnSpc>
              <a:spcBef>
                <a:spcPct val="0"/>
              </a:spcBef>
              <a:spcAft>
                <a:spcPct val="15000"/>
              </a:spcAft>
            </a:pPr>
            <a:r>
              <a:rPr altLang="en-US" b="1" lang="zh-CN" sz="3600">
                <a:solidFill>
                  <a:schemeClr val="bg1">
                    <a:lumMod val="50000"/>
                  </a:schemeClr>
                </a:solidFill>
                <a:latin charset="-122" panose="02010609060101010101" typeface="仿宋"/>
                <a:ea charset="-122" panose="02010609060101010101" typeface="仿宋"/>
                <a:cs typeface="+mn-ea"/>
                <a:sym typeface="+mn-lt"/>
              </a:rPr>
              <a:t>上半年工作概述</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wedge" transition="in">
                                      <p:cBhvr>
                                        <p:cTn dur="2000" id="7"/>
                                        <p:tgtEl>
                                          <p:spTgt spid="5"/>
                                        </p:tgtEl>
                                      </p:cBhvr>
                                    </p:animEffect>
                                  </p:childTnLst>
                                </p:cTn>
                              </p:par>
                            </p:childTnLst>
                          </p:cTn>
                        </p:par>
                        <p:par>
                          <p:cTn fill="hold" id="8" nodeType="afterGroup">
                            <p:stCondLst>
                              <p:cond delay="2000"/>
                            </p:stCondLst>
                            <p:childTnLst>
                              <p:par>
                                <p:cTn fill="hold" grpId="0" id="9" nodeType="afterEffect" presetClass="entr" presetID="55"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1000" fill="hold" id="11"/>
                                        <p:tgtEl>
                                          <p:spTgt spid="2"/>
                                        </p:tgtEl>
                                        <p:attrNameLst>
                                          <p:attrName>ppt_w</p:attrName>
                                        </p:attrNameLst>
                                      </p:cBhvr>
                                      <p:tavLst>
                                        <p:tav tm="0">
                                          <p:val>
                                            <p:strVal val="#ppt_w*0.70"/>
                                          </p:val>
                                        </p:tav>
                                        <p:tav tm="100000">
                                          <p:val>
                                            <p:strVal val="#ppt_w"/>
                                          </p:val>
                                        </p:tav>
                                      </p:tavLst>
                                    </p:anim>
                                    <p:anim calcmode="lin" valueType="num">
                                      <p:cBhvr>
                                        <p:cTn dur="1000" fill="hold" id="12"/>
                                        <p:tgtEl>
                                          <p:spTgt spid="2"/>
                                        </p:tgtEl>
                                        <p:attrNameLst>
                                          <p:attrName>ppt_h</p:attrName>
                                        </p:attrNameLst>
                                      </p:cBhvr>
                                      <p:tavLst>
                                        <p:tav tm="0">
                                          <p:val>
                                            <p:strVal val="#ppt_h"/>
                                          </p:val>
                                        </p:tav>
                                        <p:tav tm="100000">
                                          <p:val>
                                            <p:strVal val="#ppt_h"/>
                                          </p:val>
                                        </p:tav>
                                      </p:tavLst>
                                    </p:anim>
                                    <p:animEffect filter="fade" transition="in">
                                      <p:cBhvr>
                                        <p:cTn dur="1000" id="13"/>
                                        <p:tgtEl>
                                          <p:spTgt spid="2"/>
                                        </p:tgtEl>
                                      </p:cBhvr>
                                    </p:animEffect>
                                  </p:childTnLst>
                                </p:cTn>
                              </p:par>
                              <p:par>
                                <p:cTn fill="hold" grpId="0" id="14" nodeType="withEffect" presetClass="entr" presetID="55" presetSubtype="0">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p:cTn dur="1000" fill="hold" id="16"/>
                                        <p:tgtEl>
                                          <p:spTgt spid="7"/>
                                        </p:tgtEl>
                                        <p:attrNameLst>
                                          <p:attrName>ppt_w</p:attrName>
                                        </p:attrNameLst>
                                      </p:cBhvr>
                                      <p:tavLst>
                                        <p:tav tm="0">
                                          <p:val>
                                            <p:strVal val="#ppt_w*0.70"/>
                                          </p:val>
                                        </p:tav>
                                        <p:tav tm="100000">
                                          <p:val>
                                            <p:strVal val="#ppt_w"/>
                                          </p:val>
                                        </p:tav>
                                      </p:tavLst>
                                    </p:anim>
                                    <p:anim calcmode="lin" valueType="num">
                                      <p:cBhvr>
                                        <p:cTn dur="1000" fill="hold" id="17"/>
                                        <p:tgtEl>
                                          <p:spTgt spid="7"/>
                                        </p:tgtEl>
                                        <p:attrNameLst>
                                          <p:attrName>ppt_h</p:attrName>
                                        </p:attrNameLst>
                                      </p:cBhvr>
                                      <p:tavLst>
                                        <p:tav tm="0">
                                          <p:val>
                                            <p:strVal val="#ppt_h"/>
                                          </p:val>
                                        </p:tav>
                                        <p:tav tm="100000">
                                          <p:val>
                                            <p:strVal val="#ppt_h"/>
                                          </p:val>
                                        </p:tav>
                                      </p:tavLst>
                                    </p:anim>
                                    <p:animEffect filter="fade" transition="in">
                                      <p:cBhvr>
                                        <p:cTn dur="1000" id="18"/>
                                        <p:tgtEl>
                                          <p:spTgt spid="7"/>
                                        </p:tgtEl>
                                      </p:cBhvr>
                                    </p:animEffect>
                                  </p:childTnLst>
                                </p:cTn>
                              </p:par>
                            </p:childTnLst>
                          </p:cTn>
                        </p:par>
                        <p:par>
                          <p:cTn fill="hold" id="19" nodeType="afterGroup">
                            <p:stCondLst>
                              <p:cond delay="3000"/>
                            </p:stCondLst>
                            <p:childTnLst>
                              <p:par>
                                <p:cTn fill="hold" id="20" nodeType="afterEffect" presetClass="entr" presetID="20" presetSubtype="0">
                                  <p:stCondLst>
                                    <p:cond delay="0"/>
                                  </p:stCondLst>
                                  <p:childTnLst>
                                    <p:set>
                                      <p:cBhvr>
                                        <p:cTn dur="1" fill="hold" id="21">
                                          <p:stCondLst>
                                            <p:cond delay="0"/>
                                          </p:stCondLst>
                                        </p:cTn>
                                        <p:tgtEl>
                                          <p:spTgt spid="4"/>
                                        </p:tgtEl>
                                        <p:attrNameLst>
                                          <p:attrName>style.visibility</p:attrName>
                                        </p:attrNameLst>
                                      </p:cBhvr>
                                      <p:to>
                                        <p:strVal val="visible"/>
                                      </p:to>
                                    </p:set>
                                    <p:animEffect filter="wedge" transition="in">
                                      <p:cBhvr>
                                        <p:cTn dur="2000" id="22"/>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
      <p:bldP grpId="0" spid="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819150" y="304165"/>
            <a:ext cx="803910" cy="946785"/>
            <a:chOff x="7448" y="3202"/>
            <a:chExt cx="2827" cy="3146"/>
          </a:xfrm>
        </p:grpSpPr>
        <p:cxnSp>
          <p:nvCxnSpPr>
            <p:cNvPr id="5" name="直接连接符 4"/>
            <p:cNvCxnSpPr/>
            <p:nvPr/>
          </p:nvCxnSpPr>
          <p:spPr>
            <a:xfrm flipH="1">
              <a:off x="7448" y="3324"/>
              <a:ext cx="2721" cy="3025"/>
            </a:xfrm>
            <a:prstGeom prst="line">
              <a:avLst/>
            </a:prstGeom>
            <a:ln>
              <a:gradFill>
                <a:gsLst>
                  <a:gs pos="0">
                    <a:schemeClr val="bg1"/>
                  </a:gs>
                  <a:gs pos="74000">
                    <a:schemeClr val="bg1">
                      <a:lumMod val="65000"/>
                    </a:schemeClr>
                  </a:gs>
                </a:gsLst>
                <a:lin ang="15720000" scaled="1"/>
              </a:gra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0077" y="3202"/>
              <a:ext cx="198" cy="2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sp>
        <p:nvSpPr>
          <p:cNvPr id="4" name="文本框 3"/>
          <p:cNvSpPr txBox="1"/>
          <p:nvPr/>
        </p:nvSpPr>
        <p:spPr>
          <a:xfrm>
            <a:off x="519430" y="340995"/>
            <a:ext cx="640080" cy="457200"/>
          </a:xfrm>
          <a:prstGeom prst="rect">
            <a:avLst/>
          </a:prstGeom>
          <a:noFill/>
        </p:spPr>
        <p:txBody>
          <a:bodyPr anchor="t" rtlCol="0" wrap="none">
            <a:spAutoFit/>
          </a:bodyPr>
          <a:lstStyle/>
          <a:p>
            <a:pPr algn="ctr"/>
            <a:r>
              <a:rPr lang="en-US" sz="2400">
                <a:solidFill>
                  <a:schemeClr val="tx1">
                    <a:lumMod val="50000"/>
                    <a:lumOff val="50000"/>
                  </a:schemeClr>
                </a:solidFill>
                <a:latin charset="-122" panose="02010609060101010101" typeface="仿宋"/>
                <a:ea charset="-122" panose="02010609060101010101" typeface="仿宋"/>
                <a:cs charset="-122" panose="02010609060101010101" typeface="仿宋"/>
                <a:sym typeface="+mn-lt"/>
              </a:rPr>
              <a:t>one</a:t>
            </a:r>
          </a:p>
        </p:txBody>
      </p:sp>
      <p:sp>
        <p:nvSpPr>
          <p:cNvPr id="7" name="任意多边形 18"/>
          <p:cNvSpPr/>
          <p:nvPr/>
        </p:nvSpPr>
        <p:spPr>
          <a:xfrm>
            <a:off x="1738453" y="304127"/>
            <a:ext cx="441925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algn="dist" defTabSz="711200" lvl="1" marL="0">
              <a:lnSpc>
                <a:spcPct val="90000"/>
              </a:lnSpc>
              <a:spcBef>
                <a:spcPct val="0"/>
              </a:spcBef>
              <a:spcAft>
                <a:spcPct val="15000"/>
              </a:spcAft>
            </a:pPr>
            <a:r>
              <a:rPr altLang="en-US" b="1" lang="zh-CN" sz="2400">
                <a:solidFill>
                  <a:schemeClr val="bg1">
                    <a:lumMod val="50000"/>
                  </a:schemeClr>
                </a:solidFill>
                <a:latin charset="-122" panose="02010609060101010101" typeface="仿宋"/>
                <a:ea charset="-122" panose="02010609060101010101" typeface="仿宋"/>
                <a:cs typeface="+mn-ea"/>
                <a:sym typeface="+mn-lt"/>
              </a:rPr>
              <a:t>上半年工作概述</a:t>
            </a:r>
          </a:p>
        </p:txBody>
      </p:sp>
      <p:cxnSp>
        <p:nvCxnSpPr>
          <p:cNvPr id="6" name="直接连接符 5"/>
          <p:cNvCxnSpPr/>
          <p:nvPr/>
        </p:nvCxnSpPr>
        <p:spPr>
          <a:xfrm flipH="1">
            <a:off x="5324475" y="6370955"/>
            <a:ext cx="6680835" cy="19685"/>
          </a:xfrm>
          <a:prstGeom prst="line">
            <a:avLst/>
          </a:prstGeom>
          <a:ln w="57150">
            <a:gradFill>
              <a:gsLst>
                <a:gs pos="0">
                  <a:schemeClr val="bg1">
                    <a:alpha val="10000"/>
                  </a:schemeClr>
                </a:gs>
                <a:gs pos="90000">
                  <a:schemeClr val="bg1">
                    <a:lumMod val="65000"/>
                    <a:alpha val="44000"/>
                  </a:schemeClr>
                </a:gs>
              </a:gsLst>
              <a:lin ang="9420000" scaled="1"/>
            </a:gra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088082" y="1601326"/>
            <a:ext cx="3788718" cy="585216"/>
          </a:xfrm>
          <a:prstGeom prst="rect">
            <a:avLst/>
          </a:prstGeom>
          <a:noFill/>
        </p:spPr>
        <p:txBody>
          <a:bodyPr rtlCol="0" wrap="square">
            <a:spAutoFit/>
          </a:bodyPr>
          <a:lstStyle/>
          <a:p>
            <a:pPr defTabSz="711200" lvl="1" marL="0">
              <a:lnSpc>
                <a:spcPct val="90000"/>
              </a:lnSpc>
              <a:spcBef>
                <a:spcPct val="0"/>
              </a:spcBef>
              <a:spcAft>
                <a:spcPct val="15000"/>
              </a:spcAft>
            </a:pPr>
            <a:r>
              <a:rPr altLang="en-US" b="1" lang="zh-CN" sz="3600">
                <a:latin charset="-122" panose="02010609060101010101" typeface="仿宋"/>
                <a:ea charset="-122" panose="02010609060101010101" typeface="仿宋"/>
                <a:cs typeface="+mn-ea"/>
                <a:sym typeface="+mn-lt"/>
              </a:rPr>
              <a:t>上半年工作概述</a:t>
            </a:r>
          </a:p>
        </p:txBody>
      </p:sp>
      <p:cxnSp>
        <p:nvCxnSpPr>
          <p:cNvPr id="14" name="直接连接符 13"/>
          <p:cNvCxnSpPr/>
          <p:nvPr/>
        </p:nvCxnSpPr>
        <p:spPr>
          <a:xfrm>
            <a:off x="1088082" y="2346413"/>
            <a:ext cx="1312218"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32"/>
          <p:cNvSpPr txBox="1"/>
          <p:nvPr/>
        </p:nvSpPr>
        <p:spPr>
          <a:xfrm>
            <a:off x="1088082" y="2654726"/>
            <a:ext cx="4628273" cy="106680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zh-CN" lang="en-US" sz="1600">
                <a:latin charset="-122" panose="02010609060101010101" typeface="仿宋"/>
                <a:ea charset="-122" panose="02010609060101010101" typeface="仿宋"/>
                <a:cs typeface="+mn-ea"/>
                <a:sym typeface="+mn-lt"/>
              </a:rPr>
              <a:t>Lorem ipsum dolor sit amet, consectetur adipiscing elit. Donec luctus nibh sit amet sem vulputate venenatis bibendum orci pulvinar. </a:t>
            </a:r>
          </a:p>
        </p:txBody>
      </p:sp>
      <p:sp>
        <p:nvSpPr>
          <p:cNvPr id="16" name="椭圆 7"/>
          <p:cNvSpPr/>
          <p:nvPr/>
        </p:nvSpPr>
        <p:spPr>
          <a:xfrm>
            <a:off x="1191185" y="4198824"/>
            <a:ext cx="240990" cy="249353"/>
          </a:xfrm>
          <a:custGeom>
            <a:gdLst>
              <a:gd fmla="*/ 94055 w 317452" name="connsiteX0"/>
              <a:gd fmla="*/ 135965 h 328468" name="connsiteY0"/>
              <a:gd fmla="*/ 94407 w 317452" name="connsiteX1"/>
              <a:gd fmla="*/ 136055 h 328468" name="connsiteY1"/>
              <a:gd fmla="*/ 104825 w 317452" name="connsiteX2"/>
              <a:gd fmla="*/ 158537 h 328468" name="connsiteY2"/>
              <a:gd fmla="*/ 106109 w 317452" name="connsiteX3"/>
              <a:gd fmla="*/ 161308 h 328468" name="connsiteY3"/>
              <a:gd fmla="*/ 98162 w 317452" name="connsiteX4"/>
              <a:gd fmla="*/ 160053 h 328468" name="connsiteY4"/>
              <a:gd fmla="*/ 96849 w 317452" name="connsiteX5"/>
              <a:gd fmla="*/ 160053 h 328468" name="connsiteY5"/>
              <a:gd fmla="*/ 92911 w 317452" name="connsiteX6"/>
              <a:gd fmla="*/ 137630 h 328468" name="connsiteY6"/>
              <a:gd fmla="*/ 93506 w 317452" name="connsiteX7"/>
              <a:gd fmla="*/ 136765 h 328468" name="connsiteY7"/>
              <a:gd fmla="*/ 39496 w 317452" name="connsiteX8"/>
              <a:gd fmla="*/ 115887 h 328468" name="connsiteY8"/>
              <a:gd fmla="*/ 51437 w 317452" name="connsiteX9"/>
              <a:gd fmla="*/ 165488 h 328468" name="connsiteY9"/>
              <a:gd fmla="*/ 48784 w 317452" name="connsiteX10"/>
              <a:gd fmla="*/ 166793 h 328468" name="connsiteY10"/>
              <a:gd fmla="*/ 47457 w 317452" name="connsiteX11"/>
              <a:gd fmla="*/ 170709 h 328468" name="connsiteY11"/>
              <a:gd fmla="*/ 48784 w 317452" name="connsiteX12"/>
              <a:gd fmla="*/ 173319 h 328468" name="connsiteY12"/>
              <a:gd fmla="*/ 52764 w 317452" name="connsiteX13"/>
              <a:gd fmla="*/ 175930 h 328468" name="connsiteY13"/>
              <a:gd fmla="*/ 55418 w 317452" name="connsiteX14"/>
              <a:gd fmla="*/ 174625 h 328468" name="connsiteY14"/>
              <a:gd fmla="*/ 87263 w 317452" name="connsiteX15"/>
              <a:gd fmla="*/ 216393 h 328468" name="connsiteY15"/>
              <a:gd fmla="*/ 55418 w 317452" name="connsiteX16"/>
              <a:gd fmla="*/ 230752 h 328468" name="connsiteY16"/>
              <a:gd fmla="*/ 38169 w 317452" name="connsiteX17"/>
              <a:gd fmla="*/ 224225 h 328468" name="connsiteY17"/>
              <a:gd fmla="*/ 1017 w 317452" name="connsiteX18"/>
              <a:gd fmla="*/ 147214 h 328468" name="connsiteY18"/>
              <a:gd fmla="*/ 7651 w 317452" name="connsiteX19"/>
              <a:gd fmla="*/ 128940 h 328468" name="connsiteY19"/>
              <a:gd fmla="*/ 39496 w 317452" name="connsiteX20"/>
              <a:gd fmla="*/ 115887 h 328468" name="connsiteY20"/>
              <a:gd fmla="*/ 63900 w 317452" name="connsiteX21"/>
              <a:gd fmla="*/ 106627 h 328468" name="connsiteY21"/>
              <a:gd fmla="*/ 71807 w 317452" name="connsiteX22"/>
              <a:gd fmla="*/ 114982 h 328468" name="connsiteY22"/>
              <a:gd fmla="*/ 81033 w 317452" name="connsiteX23"/>
              <a:gd fmla="*/ 133331 h 328468" name="connsiteY23"/>
              <a:gd fmla="*/ 87623 w 317452" name="connsiteX24"/>
              <a:gd fmla="*/ 130710 h 328468" name="connsiteY24"/>
              <a:gd fmla="*/ 95803 w 317452" name="connsiteX25"/>
              <a:gd fmla="*/ 133422 h 328468" name="connsiteY25"/>
              <a:gd fmla="*/ 94055 w 317452" name="connsiteX26"/>
              <a:gd fmla="*/ 135965 h 328468" name="connsiteY26"/>
              <a:gd fmla="*/ 89115 w 317452" name="connsiteX27"/>
              <a:gd fmla="*/ 134702 h 328468" name="connsiteY27"/>
              <a:gd fmla="*/ 83823 w 317452" name="connsiteX28"/>
              <a:gd fmla="*/ 137407 h 328468" name="connsiteY28"/>
              <a:gd fmla="*/ 82500 w 317452" name="connsiteX29"/>
              <a:gd fmla="*/ 137407 h 328468" name="connsiteY29"/>
              <a:gd fmla="*/ 97053 w 317452" name="connsiteX30"/>
              <a:gd fmla="*/ 169863 h 328468" name="connsiteY30"/>
              <a:gd fmla="*/ 98375 w 317452" name="connsiteX31"/>
              <a:gd fmla="*/ 169863 h 328468" name="connsiteY31"/>
              <a:gd fmla="*/ 103667 w 317452" name="connsiteX32"/>
              <a:gd fmla="*/ 167158 h 328468" name="connsiteY32"/>
              <a:gd fmla="*/ 106313 w 317452" name="connsiteX33"/>
              <a:gd fmla="*/ 161749 h 328468" name="connsiteY33"/>
              <a:gd fmla="*/ 106109 w 317452" name="connsiteX34"/>
              <a:gd fmla="*/ 161308 h 328468" name="connsiteY34"/>
              <a:gd fmla="*/ 109648 w 317452" name="connsiteX35"/>
              <a:gd fmla="*/ 161866 h 328468" name="connsiteY35"/>
              <a:gd fmla="*/ 110272 w 317452" name="connsiteX36"/>
              <a:gd fmla="*/ 161402 h 328468" name="connsiteY36"/>
              <a:gd fmla="*/ 110522 w 317452" name="connsiteX37"/>
              <a:gd fmla="*/ 164622 h 328468" name="connsiteY37"/>
              <a:gd fmla="*/ 106074 w 317452" name="connsiteX38"/>
              <a:gd fmla="*/ 170028 h 328468" name="connsiteY38"/>
              <a:gd fmla="*/ 99484 w 317452" name="connsiteX39"/>
              <a:gd fmla="*/ 172650 h 328468" name="connsiteY39"/>
              <a:gd fmla="*/ 107391 w 317452" name="connsiteX40"/>
              <a:gd fmla="*/ 192309 h 328468" name="connsiteY40"/>
              <a:gd fmla="*/ 100802 w 317452" name="connsiteX41"/>
              <a:gd fmla="*/ 211968 h 328468" name="connsiteY41"/>
              <a:gd fmla="*/ 91576 w 317452" name="connsiteX42"/>
              <a:gd fmla="*/ 215900 h 328468" name="connsiteY42"/>
              <a:gd fmla="*/ 59946 w 317452" name="connsiteX43"/>
              <a:gd fmla="*/ 172650 h 328468" name="connsiteY43"/>
              <a:gd fmla="*/ 62582 w 317452" name="connsiteX44"/>
              <a:gd fmla="*/ 171339 h 328468" name="connsiteY44"/>
              <a:gd fmla="*/ 63900 w 317452" name="connsiteX45"/>
              <a:gd fmla="*/ 166097 h 328468" name="connsiteY45"/>
              <a:gd fmla="*/ 62582 w 317452" name="connsiteX46"/>
              <a:gd fmla="*/ 163475 h 328468" name="connsiteY46"/>
              <a:gd fmla="*/ 58628 w 317452" name="connsiteX47"/>
              <a:gd fmla="*/ 162165 h 328468" name="connsiteY47"/>
              <a:gd fmla="*/ 54674 w 317452" name="connsiteX48"/>
              <a:gd fmla="*/ 163475 h 328468" name="connsiteY48"/>
              <a:gd fmla="*/ 42813 w 317452" name="connsiteX49"/>
              <a:gd fmla="*/ 111051 h 328468" name="connsiteY49"/>
              <a:gd fmla="*/ 52038 w 317452" name="connsiteX50"/>
              <a:gd fmla="*/ 107119 h 328468" name="connsiteY50"/>
              <a:gd fmla="*/ 63900 w 317452" name="connsiteX51"/>
              <a:gd fmla="*/ 106627 h 328468" name="connsiteY51"/>
              <a:gd fmla="*/ 221560 w 317452" name="connsiteX52"/>
              <a:gd fmla="*/ 67725 h 328468" name="connsiteY52"/>
              <a:gd fmla="*/ 239938 w 317452" name="connsiteX53"/>
              <a:gd fmla="*/ 67725 h 328468" name="connsiteY53"/>
              <a:gd fmla="*/ 249127 w 317452" name="connsiteX54"/>
              <a:gd fmla="*/ 90147 h 328468" name="connsiteY54"/>
              <a:gd fmla="*/ 249127 w 317452" name="connsiteX55"/>
              <a:gd fmla="*/ 99380 h 328468" name="connsiteY55"/>
              <a:gd fmla="*/ 259629 w 317452" name="connsiteX56"/>
              <a:gd fmla="*/ 162691 h 328468" name="connsiteY56"/>
              <a:gd fmla="*/ 300324 w 317452" name="connsiteX57"/>
              <a:gd fmla="*/ 193027 h 328468" name="connsiteY57"/>
              <a:gd fmla="*/ 304262 w 317452" name="connsiteX58"/>
              <a:gd fmla="*/ 215450 h 328468" name="connsiteY58"/>
              <a:gd fmla="*/ 283258 w 317452" name="connsiteX59"/>
              <a:gd fmla="*/ 219407 h 328468" name="connsiteY59"/>
              <a:gd fmla="*/ 281946 w 317452" name="connsiteX60"/>
              <a:gd fmla="*/ 218088 h 328468" name="connsiteY60"/>
              <a:gd fmla="*/ 236000 w 317452" name="connsiteX61"/>
              <a:gd fmla="*/ 185113 h 328468" name="connsiteY61"/>
              <a:gd fmla="*/ 229436 w 317452" name="connsiteX62"/>
              <a:gd fmla="*/ 174562 h 328468" name="connsiteY62"/>
              <a:gd fmla="*/ 224185 w 317452" name="connsiteX63"/>
              <a:gd fmla="*/ 145544 h 328468" name="connsiteY63"/>
              <a:gd fmla="*/ 196617 w 317452" name="connsiteX64"/>
              <a:gd fmla="*/ 194346 h 328468" name="connsiteY64"/>
              <a:gd fmla="*/ 229436 w 317452" name="connsiteX65"/>
              <a:gd fmla="*/ 243148 h 328468" name="connsiteY65"/>
              <a:gd fmla="*/ 230749 w 317452" name="connsiteX66"/>
              <a:gd fmla="*/ 265571 h 328468" name="connsiteY66"/>
              <a:gd fmla="*/ 195305 w 317452" name="connsiteX67"/>
              <a:gd fmla="*/ 318329 h 328468" name="connsiteY67"/>
              <a:gd fmla="*/ 169050 w 317452" name="connsiteX68"/>
              <a:gd fmla="*/ 323605 h 328468" name="connsiteY68"/>
              <a:gd fmla="*/ 167737 w 317452" name="connsiteX69"/>
              <a:gd fmla="*/ 323605 h 328468" name="connsiteY69"/>
              <a:gd fmla="*/ 162486 w 317452" name="connsiteX70"/>
              <a:gd fmla="*/ 297226 h 328468" name="connsiteY70"/>
              <a:gd fmla="*/ 191366 w 317452" name="connsiteX71"/>
              <a:gd fmla="*/ 255019 h 328468" name="connsiteY71"/>
              <a:gd fmla="*/ 167737 w 317452" name="connsiteX72"/>
              <a:gd fmla="*/ 220726 h 328468" name="connsiteY72"/>
              <a:gd fmla="*/ 70594 w 317452" name="connsiteX73"/>
              <a:gd fmla="*/ 322286 h 328468" name="connsiteY73"/>
              <a:gd fmla="*/ 46965 w 317452" name="connsiteX74"/>
              <a:gd fmla="*/ 326243 h 328468" name="connsiteY74"/>
              <a:gd fmla="*/ 44339 w 317452" name="connsiteX75"/>
              <a:gd fmla="*/ 322286 h 328468" name="connsiteY75"/>
              <a:gd fmla="*/ 43027 w 317452" name="connsiteX76"/>
              <a:gd fmla="*/ 295907 h 328468" name="connsiteY76"/>
              <a:gd fmla="*/ 144108 w 317452" name="connsiteX77"/>
              <a:gd fmla="*/ 189070 h 328468" name="connsiteY77"/>
              <a:gd fmla="*/ 148046 w 317452" name="connsiteX78"/>
              <a:gd fmla="*/ 177200 h 328468" name="connsiteY78"/>
              <a:gd fmla="*/ 190054 w 317452" name="connsiteX79"/>
              <a:gd fmla="*/ 103337 h 328468" name="connsiteY79"/>
              <a:gd fmla="*/ 151984 w 317452" name="connsiteX80"/>
              <a:gd fmla="*/ 107294 h 328468" name="connsiteY80"/>
              <a:gd fmla="*/ 119166 w 317452" name="connsiteX81"/>
              <a:gd fmla="*/ 154777 h 328468" name="connsiteY81"/>
              <a:gd fmla="*/ 110272 w 317452" name="connsiteX82"/>
              <a:gd fmla="*/ 161402 h 328468" name="connsiteY82"/>
              <a:gd fmla="*/ 110027 w 317452" name="connsiteX83"/>
              <a:gd fmla="*/ 158233 h 328468" name="connsiteY83"/>
              <a:gd fmla="*/ 99484 w 317452" name="connsiteX84"/>
              <a:gd fmla="*/ 134642 h 328468" name="connsiteY84"/>
              <a:gd fmla="*/ 95803 w 317452" name="connsiteX85"/>
              <a:gd fmla="*/ 133422 h 328468" name="connsiteY85"/>
              <a:gd fmla="*/ 97670 w 317452" name="connsiteX86"/>
              <a:gd fmla="*/ 130706 h 328468" name="connsiteY86"/>
              <a:gd fmla="*/ 130980 w 317452" name="connsiteX87"/>
              <a:gd fmla="*/ 82234 h 328468" name="connsiteY87"/>
              <a:gd fmla="*/ 141482 w 317452" name="connsiteX88"/>
              <a:gd fmla="*/ 75639 h 328468" name="connsiteY88"/>
              <a:gd fmla="*/ 221560 w 317452" name="connsiteX89"/>
              <a:gd fmla="*/ 67725 h 328468" name="connsiteY89"/>
              <a:gd fmla="*/ 276970 w 317452" name="connsiteX90"/>
              <a:gd fmla="*/ 0 h 328468" name="connsiteY90"/>
              <a:gd fmla="*/ 317452 w 317452" name="connsiteX91"/>
              <a:gd fmla="*/ 39688 h 328468" name="connsiteY91"/>
              <a:gd fmla="*/ 276970 w 317452" name="connsiteX92"/>
              <a:gd fmla="*/ 79376 h 328468" name="connsiteY92"/>
              <a:gd fmla="*/ 236488 w 317452" name="connsiteX93"/>
              <a:gd fmla="*/ 39688 h 328468" name="connsiteY93"/>
              <a:gd fmla="*/ 276970 w 317452" name="connsiteX94"/>
              <a:gd fmla="*/ 0 h 32846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28468" w="317452">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691" compatLnSpc="1" forceAA="0" fromWordArt="0" lIns="91384" numCol="1" rIns="91384" rot="0" rtlCol="0" spcCol="0" spcFirstLastPara="0" tIns="45691"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800">
              <a:solidFill>
                <a:schemeClr val="tx1"/>
              </a:solidFill>
              <a:latin charset="-122" panose="02010609060101010101" typeface="仿宋"/>
              <a:ea charset="-122" panose="02010609060101010101" typeface="仿宋"/>
              <a:cs typeface="+mn-ea"/>
              <a:sym typeface="+mn-lt"/>
            </a:endParaRPr>
          </a:p>
        </p:txBody>
      </p:sp>
      <p:sp>
        <p:nvSpPr>
          <p:cNvPr id="18" name="矩形: 圆角 16"/>
          <p:cNvSpPr/>
          <p:nvPr/>
        </p:nvSpPr>
        <p:spPr>
          <a:xfrm>
            <a:off x="1593215" y="4100195"/>
            <a:ext cx="1774825" cy="447040"/>
          </a:xfrm>
          <a:prstGeom prst="roundRect">
            <a:avLst>
              <a:gd fmla="val 50000" name="adj"/>
            </a:avLst>
          </a:prstGeom>
          <a:solidFill>
            <a:schemeClr val="tx1">
              <a:lumMod val="65000"/>
              <a:lumOff val="35000"/>
            </a:schemeClr>
          </a:solidFill>
          <a:ln>
            <a:noFill/>
          </a:ln>
          <a:effectLst>
            <a:outerShdw blurRad="152400" dir="5400000" dist="635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691" compatLnSpc="1" forceAA="0" fromWordArt="0" lIns="91384" numCol="1" rIns="91384" rot="0" rtlCol="0" spcCol="0" spcFirstLastPara="0" tIns="45691"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lang="zh-CN" sz="1600">
                <a:solidFill>
                  <a:schemeClr val="bg1"/>
                </a:solidFill>
                <a:latin charset="-122" panose="02010609060101010101" typeface="仿宋"/>
                <a:ea charset="-122" panose="02010609060101010101" typeface="仿宋"/>
                <a:cs typeface="+mn-ea"/>
                <a:sym typeface="+mn-lt"/>
              </a:rPr>
              <a:t>上半年工作概述</a:t>
            </a:r>
          </a:p>
        </p:txBody>
      </p:sp>
      <p:sp>
        <p:nvSpPr>
          <p:cNvPr id="19" name="文本框 32"/>
          <p:cNvSpPr txBox="1"/>
          <p:nvPr/>
        </p:nvSpPr>
        <p:spPr>
          <a:xfrm>
            <a:off x="1088081" y="4629753"/>
            <a:ext cx="2578112" cy="105156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1050">
                <a:latin charset="-122" panose="02010609060101010101" typeface="仿宋"/>
                <a:ea charset="-122" panose="02010609060101010101" typeface="仿宋"/>
                <a:cs typeface="+mn-ea"/>
                <a:sym typeface="+mn-lt"/>
              </a:rPr>
              <a:t>Lorem ipsum dolor sit amet, consectetur adipiscing elit. Donec luctus nibh sit amet sem vulputate venenatis bibendum orci pulvinar. </a:t>
            </a:r>
          </a:p>
        </p:txBody>
      </p:sp>
      <p:sp>
        <p:nvSpPr>
          <p:cNvPr id="21" name="椭圆 20"/>
          <p:cNvSpPr/>
          <p:nvPr/>
        </p:nvSpPr>
        <p:spPr>
          <a:xfrm>
            <a:off x="4507840" y="4099901"/>
            <a:ext cx="447197" cy="447197"/>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691" compatLnSpc="1" forceAA="0" fromWordArt="0" lIns="91384" numCol="1" rIns="91384" rot="0" rtlCol="0" spcCol="0" spcFirstLastPara="0" tIns="45691"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800">
              <a:solidFill>
                <a:schemeClr val="tx1"/>
              </a:solidFill>
              <a:latin charset="-122" panose="02010609060101010101" typeface="仿宋"/>
              <a:ea charset="-122" panose="02010609060101010101" typeface="仿宋"/>
              <a:cs typeface="+mn-ea"/>
              <a:sym typeface="+mn-lt"/>
            </a:endParaRPr>
          </a:p>
        </p:txBody>
      </p:sp>
      <p:sp>
        <p:nvSpPr>
          <p:cNvPr id="22" name="椭圆 6"/>
          <p:cNvSpPr/>
          <p:nvPr/>
        </p:nvSpPr>
        <p:spPr>
          <a:xfrm>
            <a:off x="4606761" y="4198823"/>
            <a:ext cx="249353" cy="249353"/>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691" compatLnSpc="1" forceAA="0" fromWordArt="0" lIns="91384" numCol="1" rIns="91384" rot="0" rtlCol="0" spcCol="0" spcFirstLastPara="0" tIns="45691"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800">
              <a:solidFill>
                <a:schemeClr val="tx1"/>
              </a:solidFill>
              <a:latin charset="-122" panose="02010609060101010101" typeface="仿宋"/>
              <a:ea charset="-122" panose="02010609060101010101" typeface="仿宋"/>
              <a:cs typeface="+mn-ea"/>
              <a:sym typeface="+mn-lt"/>
            </a:endParaRPr>
          </a:p>
        </p:txBody>
      </p:sp>
      <p:sp>
        <p:nvSpPr>
          <p:cNvPr id="23" name="矩形: 圆角 26"/>
          <p:cNvSpPr/>
          <p:nvPr/>
        </p:nvSpPr>
        <p:spPr>
          <a:xfrm>
            <a:off x="5015230" y="4090670"/>
            <a:ext cx="1774825" cy="447040"/>
          </a:xfrm>
          <a:prstGeom prst="roundRect">
            <a:avLst>
              <a:gd fmla="val 50000" name="adj"/>
            </a:avLst>
          </a:prstGeom>
          <a:solidFill>
            <a:schemeClr val="tx1">
              <a:lumMod val="65000"/>
              <a:lumOff val="35000"/>
            </a:schemeClr>
          </a:solidFill>
          <a:ln>
            <a:noFill/>
          </a:ln>
          <a:effectLst>
            <a:outerShdw blurRad="152400" dir="5400000" dist="635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691" compatLnSpc="1" forceAA="0" fromWordArt="0" lIns="91384" numCol="1" rIns="91384" rot="0" rtlCol="0" spcCol="0" spcFirstLastPara="0" tIns="45691" vert="horz"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lang="zh-CN" sz="1600">
                <a:solidFill>
                  <a:schemeClr val="bg1"/>
                </a:solidFill>
                <a:latin charset="-122" panose="02010609060101010101" typeface="仿宋"/>
                <a:ea charset="-122" panose="02010609060101010101" typeface="仿宋"/>
                <a:cs typeface="+mn-ea"/>
                <a:sym typeface="+mn-lt"/>
              </a:rPr>
              <a:t>上半年工作概述</a:t>
            </a:r>
          </a:p>
        </p:txBody>
      </p:sp>
      <p:sp>
        <p:nvSpPr>
          <p:cNvPr id="24" name="文本框 32"/>
          <p:cNvSpPr txBox="1"/>
          <p:nvPr/>
        </p:nvSpPr>
        <p:spPr>
          <a:xfrm>
            <a:off x="4495788" y="4629753"/>
            <a:ext cx="2578112" cy="105156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1050">
                <a:latin charset="-122" panose="02010609060101010101" typeface="仿宋"/>
                <a:ea charset="-122" panose="02010609060101010101" typeface="仿宋"/>
                <a:cs typeface="+mn-ea"/>
                <a:sym typeface="+mn-lt"/>
              </a:rPr>
              <a:t>Lorem ipsum dolor sit amet, consectetur adipiscing elit. Donec luctus nibh sit amet sem vulputate venenatis bibendum orci pulvinar. </a:t>
            </a:r>
          </a:p>
        </p:txBody>
      </p:sp>
      <p:grpSp>
        <p:nvGrpSpPr>
          <p:cNvPr id="25" name="组合 24"/>
          <p:cNvGrpSpPr/>
          <p:nvPr/>
        </p:nvGrpSpPr>
        <p:grpSpPr>
          <a:xfrm>
            <a:off x="7073697" y="1221606"/>
            <a:ext cx="4414788" cy="4414788"/>
            <a:chOff x="6805727" y="1221606"/>
            <a:chExt cx="4414788" cy="4414788"/>
          </a:xfrm>
        </p:grpSpPr>
        <p:pic>
          <p:nvPicPr>
            <p:cNvPr id="26" name="图片 25"/>
            <p:cNvPicPr>
              <a:picLocks noChangeAspect="1"/>
            </p:cNvPicPr>
            <p:nvPr/>
          </p:nvPicPr>
          <p:blipFill>
            <a:blip r:embed="rId2">
              <a:grayscl/>
              <a:extLst>
                <a:ext uri="{28A0092B-C50C-407E-A947-70E740481C1C}">
                  <a14:useLocalDpi val="0"/>
                </a:ext>
              </a:extLst>
            </a:blip>
            <a:srcRect l="21600" r="21600"/>
            <a:stretch>
              <a:fillRect/>
            </a:stretch>
          </p:blipFill>
          <p:spPr>
            <a:xfrm>
              <a:off x="6805727" y="1221606"/>
              <a:ext cx="4414788" cy="4414788"/>
            </a:xfrm>
            <a:prstGeom prst="ellipse">
              <a:avLst/>
            </a:prstGeom>
          </p:spPr>
        </p:pic>
        <p:sp>
          <p:nvSpPr>
            <p:cNvPr id="31" name="椭圆 30"/>
            <p:cNvSpPr/>
            <p:nvPr/>
          </p:nvSpPr>
          <p:spPr>
            <a:xfrm>
              <a:off x="7933121" y="2349000"/>
              <a:ext cx="2160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sp>
        <p:nvSpPr>
          <p:cNvPr id="32" name="矩形 31"/>
          <p:cNvSpPr/>
          <p:nvPr/>
        </p:nvSpPr>
        <p:spPr>
          <a:xfrm>
            <a:off x="8146416" y="3075285"/>
            <a:ext cx="2214880" cy="701040"/>
          </a:xfrm>
          <a:prstGeom prst="rect">
            <a:avLst/>
          </a:prstGeom>
        </p:spPr>
        <p:txBody>
          <a:bodyPr vert="horz" wrap="none">
            <a:spAutoFit/>
          </a:bodyPr>
          <a:lstStyle/>
          <a:p>
            <a:r>
              <a:rPr altLang="en-US" lang="zh-CN" sz="4000">
                <a:solidFill>
                  <a:schemeClr val="tx1">
                    <a:lumMod val="75000"/>
                    <a:lumOff val="25000"/>
                  </a:schemeClr>
                </a:solidFill>
                <a:latin charset="-122" panose="02010609060101010101" typeface="仿宋"/>
                <a:ea charset="-122" panose="02010609060101010101" typeface="仿宋"/>
                <a:cs charset="-122" panose="02010609060101010101" typeface="仿宋"/>
              </a:rPr>
              <a:t>项目标题</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5"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ppt_w</p:attrName>
                                        </p:attrNameLst>
                                      </p:cBhvr>
                                      <p:tavLst>
                                        <p:tav tm="0">
                                          <p:val>
                                            <p:strVal val="#ppt_w*0.70"/>
                                          </p:val>
                                        </p:tav>
                                        <p:tav tm="100000">
                                          <p:val>
                                            <p:strVal val="#ppt_w"/>
                                          </p:val>
                                        </p:tav>
                                      </p:tavLst>
                                    </p:anim>
                                    <p:anim calcmode="lin" valueType="num">
                                      <p:cBhvr>
                                        <p:cTn dur="1000" fill="hold" id="8"/>
                                        <p:tgtEl>
                                          <p:spTgt spid="10"/>
                                        </p:tgtEl>
                                        <p:attrNameLst>
                                          <p:attrName>ppt_h</p:attrName>
                                        </p:attrNameLst>
                                      </p:cBhvr>
                                      <p:tavLst>
                                        <p:tav tm="0">
                                          <p:val>
                                            <p:strVal val="#ppt_h"/>
                                          </p:val>
                                        </p:tav>
                                        <p:tav tm="100000">
                                          <p:val>
                                            <p:strVal val="#ppt_h"/>
                                          </p:val>
                                        </p:tav>
                                      </p:tavLst>
                                    </p:anim>
                                    <p:animEffect filter="fade" transition="in">
                                      <p:cBhvr>
                                        <p:cTn dur="1000" id="9"/>
                                        <p:tgtEl>
                                          <p:spTgt spid="10"/>
                                        </p:tgtEl>
                                      </p:cBhvr>
                                    </p:animEffect>
                                  </p:childTnLst>
                                </p:cTn>
                              </p:par>
                              <p:par>
                                <p:cTn fill="hold" id="10" nodeType="withEffect" presetClass="entr" presetID="55" presetSubtype="0">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p:cTn dur="1000" fill="hold" id="12"/>
                                        <p:tgtEl>
                                          <p:spTgt spid="14"/>
                                        </p:tgtEl>
                                        <p:attrNameLst>
                                          <p:attrName>ppt_w</p:attrName>
                                        </p:attrNameLst>
                                      </p:cBhvr>
                                      <p:tavLst>
                                        <p:tav tm="0">
                                          <p:val>
                                            <p:strVal val="#ppt_w*0.70"/>
                                          </p:val>
                                        </p:tav>
                                        <p:tav tm="100000">
                                          <p:val>
                                            <p:strVal val="#ppt_w"/>
                                          </p:val>
                                        </p:tav>
                                      </p:tavLst>
                                    </p:anim>
                                    <p:anim calcmode="lin" valueType="num">
                                      <p:cBhvr>
                                        <p:cTn dur="1000" fill="hold" id="13"/>
                                        <p:tgtEl>
                                          <p:spTgt spid="14"/>
                                        </p:tgtEl>
                                        <p:attrNameLst>
                                          <p:attrName>ppt_h</p:attrName>
                                        </p:attrNameLst>
                                      </p:cBhvr>
                                      <p:tavLst>
                                        <p:tav tm="0">
                                          <p:val>
                                            <p:strVal val="#ppt_h"/>
                                          </p:val>
                                        </p:tav>
                                        <p:tav tm="100000">
                                          <p:val>
                                            <p:strVal val="#ppt_h"/>
                                          </p:val>
                                        </p:tav>
                                      </p:tavLst>
                                    </p:anim>
                                    <p:animEffect filter="fade" transition="in">
                                      <p:cBhvr>
                                        <p:cTn dur="1000" id="14"/>
                                        <p:tgtEl>
                                          <p:spTgt spid="14"/>
                                        </p:tgtEl>
                                      </p:cBhvr>
                                    </p:animEffect>
                                  </p:childTnLst>
                                </p:cTn>
                              </p:par>
                              <p:par>
                                <p:cTn fill="hold" grpId="0" id="15" nodeType="withEffect" presetClass="entr" presetID="55" presetSubtype="0">
                                  <p:stCondLst>
                                    <p:cond delay="0"/>
                                  </p:stCondLst>
                                  <p:childTnLst>
                                    <p:set>
                                      <p:cBhvr>
                                        <p:cTn dur="1" fill="hold" id="16">
                                          <p:stCondLst>
                                            <p:cond delay="0"/>
                                          </p:stCondLst>
                                        </p:cTn>
                                        <p:tgtEl>
                                          <p:spTgt spid="15"/>
                                        </p:tgtEl>
                                        <p:attrNameLst>
                                          <p:attrName>style.visibility</p:attrName>
                                        </p:attrNameLst>
                                      </p:cBhvr>
                                      <p:to>
                                        <p:strVal val="visible"/>
                                      </p:to>
                                    </p:set>
                                    <p:anim calcmode="lin" valueType="num">
                                      <p:cBhvr>
                                        <p:cTn dur="1000" fill="hold" id="17"/>
                                        <p:tgtEl>
                                          <p:spTgt spid="15"/>
                                        </p:tgtEl>
                                        <p:attrNameLst>
                                          <p:attrName>ppt_w</p:attrName>
                                        </p:attrNameLst>
                                      </p:cBhvr>
                                      <p:tavLst>
                                        <p:tav tm="0">
                                          <p:val>
                                            <p:strVal val="#ppt_w*0.70"/>
                                          </p:val>
                                        </p:tav>
                                        <p:tav tm="100000">
                                          <p:val>
                                            <p:strVal val="#ppt_w"/>
                                          </p:val>
                                        </p:tav>
                                      </p:tavLst>
                                    </p:anim>
                                    <p:anim calcmode="lin" valueType="num">
                                      <p:cBhvr>
                                        <p:cTn dur="1000" fill="hold" id="18"/>
                                        <p:tgtEl>
                                          <p:spTgt spid="15"/>
                                        </p:tgtEl>
                                        <p:attrNameLst>
                                          <p:attrName>ppt_h</p:attrName>
                                        </p:attrNameLst>
                                      </p:cBhvr>
                                      <p:tavLst>
                                        <p:tav tm="0">
                                          <p:val>
                                            <p:strVal val="#ppt_h"/>
                                          </p:val>
                                        </p:tav>
                                        <p:tav tm="100000">
                                          <p:val>
                                            <p:strVal val="#ppt_h"/>
                                          </p:val>
                                        </p:tav>
                                      </p:tavLst>
                                    </p:anim>
                                    <p:animEffect filter="fade" transition="in">
                                      <p:cBhvr>
                                        <p:cTn dur="1000" id="19"/>
                                        <p:tgtEl>
                                          <p:spTgt spid="15"/>
                                        </p:tgtEl>
                                      </p:cBhvr>
                                    </p:animEffect>
                                  </p:childTnLst>
                                </p:cTn>
                              </p:par>
                              <p:par>
                                <p:cTn fill="hold" grpId="0" id="20" nodeType="withEffect" presetClass="entr" presetID="55" presetSubtype="0">
                                  <p:stCondLst>
                                    <p:cond delay="0"/>
                                  </p:stCondLst>
                                  <p:childTnLst>
                                    <p:set>
                                      <p:cBhvr>
                                        <p:cTn dur="1" fill="hold" id="21">
                                          <p:stCondLst>
                                            <p:cond delay="0"/>
                                          </p:stCondLst>
                                        </p:cTn>
                                        <p:tgtEl>
                                          <p:spTgt spid="16"/>
                                        </p:tgtEl>
                                        <p:attrNameLst>
                                          <p:attrName>style.visibility</p:attrName>
                                        </p:attrNameLst>
                                      </p:cBhvr>
                                      <p:to>
                                        <p:strVal val="visible"/>
                                      </p:to>
                                    </p:set>
                                    <p:anim calcmode="lin" valueType="num">
                                      <p:cBhvr>
                                        <p:cTn dur="1000" fill="hold" id="22"/>
                                        <p:tgtEl>
                                          <p:spTgt spid="16"/>
                                        </p:tgtEl>
                                        <p:attrNameLst>
                                          <p:attrName>ppt_w</p:attrName>
                                        </p:attrNameLst>
                                      </p:cBhvr>
                                      <p:tavLst>
                                        <p:tav tm="0">
                                          <p:val>
                                            <p:strVal val="#ppt_w*0.70"/>
                                          </p:val>
                                        </p:tav>
                                        <p:tav tm="100000">
                                          <p:val>
                                            <p:strVal val="#ppt_w"/>
                                          </p:val>
                                        </p:tav>
                                      </p:tavLst>
                                    </p:anim>
                                    <p:anim calcmode="lin" valueType="num">
                                      <p:cBhvr>
                                        <p:cTn dur="1000" fill="hold" id="23"/>
                                        <p:tgtEl>
                                          <p:spTgt spid="16"/>
                                        </p:tgtEl>
                                        <p:attrNameLst>
                                          <p:attrName>ppt_h</p:attrName>
                                        </p:attrNameLst>
                                      </p:cBhvr>
                                      <p:tavLst>
                                        <p:tav tm="0">
                                          <p:val>
                                            <p:strVal val="#ppt_h"/>
                                          </p:val>
                                        </p:tav>
                                        <p:tav tm="100000">
                                          <p:val>
                                            <p:strVal val="#ppt_h"/>
                                          </p:val>
                                        </p:tav>
                                      </p:tavLst>
                                    </p:anim>
                                    <p:animEffect filter="fade" transition="in">
                                      <p:cBhvr>
                                        <p:cTn dur="1000" id="24"/>
                                        <p:tgtEl>
                                          <p:spTgt spid="16"/>
                                        </p:tgtEl>
                                      </p:cBhvr>
                                    </p:animEffect>
                                  </p:childTnLst>
                                </p:cTn>
                              </p:par>
                              <p:par>
                                <p:cTn fill="hold" grpId="0" id="25" nodeType="withEffect" presetClass="entr" presetID="55" presetSubtype="0">
                                  <p:stCondLst>
                                    <p:cond delay="0"/>
                                  </p:stCondLst>
                                  <p:childTnLst>
                                    <p:set>
                                      <p:cBhvr>
                                        <p:cTn dur="1" fill="hold" id="26">
                                          <p:stCondLst>
                                            <p:cond delay="0"/>
                                          </p:stCondLst>
                                        </p:cTn>
                                        <p:tgtEl>
                                          <p:spTgt spid="18"/>
                                        </p:tgtEl>
                                        <p:attrNameLst>
                                          <p:attrName>style.visibility</p:attrName>
                                        </p:attrNameLst>
                                      </p:cBhvr>
                                      <p:to>
                                        <p:strVal val="visible"/>
                                      </p:to>
                                    </p:set>
                                    <p:anim calcmode="lin" valueType="num">
                                      <p:cBhvr>
                                        <p:cTn dur="1000" fill="hold" id="27"/>
                                        <p:tgtEl>
                                          <p:spTgt spid="18"/>
                                        </p:tgtEl>
                                        <p:attrNameLst>
                                          <p:attrName>ppt_w</p:attrName>
                                        </p:attrNameLst>
                                      </p:cBhvr>
                                      <p:tavLst>
                                        <p:tav tm="0">
                                          <p:val>
                                            <p:strVal val="#ppt_w*0.70"/>
                                          </p:val>
                                        </p:tav>
                                        <p:tav tm="100000">
                                          <p:val>
                                            <p:strVal val="#ppt_w"/>
                                          </p:val>
                                        </p:tav>
                                      </p:tavLst>
                                    </p:anim>
                                    <p:anim calcmode="lin" valueType="num">
                                      <p:cBhvr>
                                        <p:cTn dur="1000" fill="hold" id="28"/>
                                        <p:tgtEl>
                                          <p:spTgt spid="18"/>
                                        </p:tgtEl>
                                        <p:attrNameLst>
                                          <p:attrName>ppt_h</p:attrName>
                                        </p:attrNameLst>
                                      </p:cBhvr>
                                      <p:tavLst>
                                        <p:tav tm="0">
                                          <p:val>
                                            <p:strVal val="#ppt_h"/>
                                          </p:val>
                                        </p:tav>
                                        <p:tav tm="100000">
                                          <p:val>
                                            <p:strVal val="#ppt_h"/>
                                          </p:val>
                                        </p:tav>
                                      </p:tavLst>
                                    </p:anim>
                                    <p:animEffect filter="fade" transition="in">
                                      <p:cBhvr>
                                        <p:cTn dur="1000" id="29"/>
                                        <p:tgtEl>
                                          <p:spTgt spid="18"/>
                                        </p:tgtEl>
                                      </p:cBhvr>
                                    </p:animEffect>
                                  </p:childTnLst>
                                </p:cTn>
                              </p:par>
                              <p:par>
                                <p:cTn fill="hold" grpId="0" id="30" nodeType="withEffect" presetClass="entr" presetID="55" presetSubtype="0">
                                  <p:stCondLst>
                                    <p:cond delay="0"/>
                                  </p:stCondLst>
                                  <p:childTnLst>
                                    <p:set>
                                      <p:cBhvr>
                                        <p:cTn dur="1" fill="hold" id="31">
                                          <p:stCondLst>
                                            <p:cond delay="0"/>
                                          </p:stCondLst>
                                        </p:cTn>
                                        <p:tgtEl>
                                          <p:spTgt spid="19"/>
                                        </p:tgtEl>
                                        <p:attrNameLst>
                                          <p:attrName>style.visibility</p:attrName>
                                        </p:attrNameLst>
                                      </p:cBhvr>
                                      <p:to>
                                        <p:strVal val="visible"/>
                                      </p:to>
                                    </p:set>
                                    <p:anim calcmode="lin" valueType="num">
                                      <p:cBhvr>
                                        <p:cTn dur="1000" fill="hold" id="32"/>
                                        <p:tgtEl>
                                          <p:spTgt spid="19"/>
                                        </p:tgtEl>
                                        <p:attrNameLst>
                                          <p:attrName>ppt_w</p:attrName>
                                        </p:attrNameLst>
                                      </p:cBhvr>
                                      <p:tavLst>
                                        <p:tav tm="0">
                                          <p:val>
                                            <p:strVal val="#ppt_w*0.70"/>
                                          </p:val>
                                        </p:tav>
                                        <p:tav tm="100000">
                                          <p:val>
                                            <p:strVal val="#ppt_w"/>
                                          </p:val>
                                        </p:tav>
                                      </p:tavLst>
                                    </p:anim>
                                    <p:anim calcmode="lin" valueType="num">
                                      <p:cBhvr>
                                        <p:cTn dur="1000" fill="hold" id="33"/>
                                        <p:tgtEl>
                                          <p:spTgt spid="19"/>
                                        </p:tgtEl>
                                        <p:attrNameLst>
                                          <p:attrName>ppt_h</p:attrName>
                                        </p:attrNameLst>
                                      </p:cBhvr>
                                      <p:tavLst>
                                        <p:tav tm="0">
                                          <p:val>
                                            <p:strVal val="#ppt_h"/>
                                          </p:val>
                                        </p:tav>
                                        <p:tav tm="100000">
                                          <p:val>
                                            <p:strVal val="#ppt_h"/>
                                          </p:val>
                                        </p:tav>
                                      </p:tavLst>
                                    </p:anim>
                                    <p:animEffect filter="fade" transition="in">
                                      <p:cBhvr>
                                        <p:cTn dur="1000" id="34"/>
                                        <p:tgtEl>
                                          <p:spTgt spid="19"/>
                                        </p:tgtEl>
                                      </p:cBhvr>
                                    </p:animEffect>
                                  </p:childTnLst>
                                </p:cTn>
                              </p:par>
                              <p:par>
                                <p:cTn fill="hold" grpId="0" id="35" nodeType="withEffect" presetClass="entr" presetID="55" presetSubtype="0">
                                  <p:stCondLst>
                                    <p:cond delay="0"/>
                                  </p:stCondLst>
                                  <p:childTnLst>
                                    <p:set>
                                      <p:cBhvr>
                                        <p:cTn dur="1" fill="hold" id="36">
                                          <p:stCondLst>
                                            <p:cond delay="0"/>
                                          </p:stCondLst>
                                        </p:cTn>
                                        <p:tgtEl>
                                          <p:spTgt spid="21"/>
                                        </p:tgtEl>
                                        <p:attrNameLst>
                                          <p:attrName>style.visibility</p:attrName>
                                        </p:attrNameLst>
                                      </p:cBhvr>
                                      <p:to>
                                        <p:strVal val="visible"/>
                                      </p:to>
                                    </p:set>
                                    <p:anim calcmode="lin" valueType="num">
                                      <p:cBhvr>
                                        <p:cTn dur="1000" fill="hold" id="37"/>
                                        <p:tgtEl>
                                          <p:spTgt spid="21"/>
                                        </p:tgtEl>
                                        <p:attrNameLst>
                                          <p:attrName>ppt_w</p:attrName>
                                        </p:attrNameLst>
                                      </p:cBhvr>
                                      <p:tavLst>
                                        <p:tav tm="0">
                                          <p:val>
                                            <p:strVal val="#ppt_w*0.70"/>
                                          </p:val>
                                        </p:tav>
                                        <p:tav tm="100000">
                                          <p:val>
                                            <p:strVal val="#ppt_w"/>
                                          </p:val>
                                        </p:tav>
                                      </p:tavLst>
                                    </p:anim>
                                    <p:anim calcmode="lin" valueType="num">
                                      <p:cBhvr>
                                        <p:cTn dur="1000" fill="hold" id="38"/>
                                        <p:tgtEl>
                                          <p:spTgt spid="21"/>
                                        </p:tgtEl>
                                        <p:attrNameLst>
                                          <p:attrName>ppt_h</p:attrName>
                                        </p:attrNameLst>
                                      </p:cBhvr>
                                      <p:tavLst>
                                        <p:tav tm="0">
                                          <p:val>
                                            <p:strVal val="#ppt_h"/>
                                          </p:val>
                                        </p:tav>
                                        <p:tav tm="100000">
                                          <p:val>
                                            <p:strVal val="#ppt_h"/>
                                          </p:val>
                                        </p:tav>
                                      </p:tavLst>
                                    </p:anim>
                                    <p:animEffect filter="fade" transition="in">
                                      <p:cBhvr>
                                        <p:cTn dur="1000" id="39"/>
                                        <p:tgtEl>
                                          <p:spTgt spid="21"/>
                                        </p:tgtEl>
                                      </p:cBhvr>
                                    </p:animEffect>
                                  </p:childTnLst>
                                </p:cTn>
                              </p:par>
                              <p:par>
                                <p:cTn fill="hold" grpId="0" id="40" nodeType="withEffect" presetClass="entr" presetID="55" presetSubtype="0">
                                  <p:stCondLst>
                                    <p:cond delay="0"/>
                                  </p:stCondLst>
                                  <p:childTnLst>
                                    <p:set>
                                      <p:cBhvr>
                                        <p:cTn dur="1" fill="hold" id="41">
                                          <p:stCondLst>
                                            <p:cond delay="0"/>
                                          </p:stCondLst>
                                        </p:cTn>
                                        <p:tgtEl>
                                          <p:spTgt spid="22"/>
                                        </p:tgtEl>
                                        <p:attrNameLst>
                                          <p:attrName>style.visibility</p:attrName>
                                        </p:attrNameLst>
                                      </p:cBhvr>
                                      <p:to>
                                        <p:strVal val="visible"/>
                                      </p:to>
                                    </p:set>
                                    <p:anim calcmode="lin" valueType="num">
                                      <p:cBhvr>
                                        <p:cTn dur="1000" fill="hold" id="42"/>
                                        <p:tgtEl>
                                          <p:spTgt spid="22"/>
                                        </p:tgtEl>
                                        <p:attrNameLst>
                                          <p:attrName>ppt_w</p:attrName>
                                        </p:attrNameLst>
                                      </p:cBhvr>
                                      <p:tavLst>
                                        <p:tav tm="0">
                                          <p:val>
                                            <p:strVal val="#ppt_w*0.70"/>
                                          </p:val>
                                        </p:tav>
                                        <p:tav tm="100000">
                                          <p:val>
                                            <p:strVal val="#ppt_w"/>
                                          </p:val>
                                        </p:tav>
                                      </p:tavLst>
                                    </p:anim>
                                    <p:anim calcmode="lin" valueType="num">
                                      <p:cBhvr>
                                        <p:cTn dur="1000" fill="hold" id="43"/>
                                        <p:tgtEl>
                                          <p:spTgt spid="22"/>
                                        </p:tgtEl>
                                        <p:attrNameLst>
                                          <p:attrName>ppt_h</p:attrName>
                                        </p:attrNameLst>
                                      </p:cBhvr>
                                      <p:tavLst>
                                        <p:tav tm="0">
                                          <p:val>
                                            <p:strVal val="#ppt_h"/>
                                          </p:val>
                                        </p:tav>
                                        <p:tav tm="100000">
                                          <p:val>
                                            <p:strVal val="#ppt_h"/>
                                          </p:val>
                                        </p:tav>
                                      </p:tavLst>
                                    </p:anim>
                                    <p:animEffect filter="fade" transition="in">
                                      <p:cBhvr>
                                        <p:cTn dur="1000" id="44"/>
                                        <p:tgtEl>
                                          <p:spTgt spid="22"/>
                                        </p:tgtEl>
                                      </p:cBhvr>
                                    </p:animEffect>
                                  </p:childTnLst>
                                </p:cTn>
                              </p:par>
                              <p:par>
                                <p:cTn fill="hold" grpId="0" id="45" nodeType="withEffect" presetClass="entr" presetID="55" presetSubtype="0">
                                  <p:stCondLst>
                                    <p:cond delay="0"/>
                                  </p:stCondLst>
                                  <p:childTnLst>
                                    <p:set>
                                      <p:cBhvr>
                                        <p:cTn dur="1" fill="hold" id="46">
                                          <p:stCondLst>
                                            <p:cond delay="0"/>
                                          </p:stCondLst>
                                        </p:cTn>
                                        <p:tgtEl>
                                          <p:spTgt spid="23"/>
                                        </p:tgtEl>
                                        <p:attrNameLst>
                                          <p:attrName>style.visibility</p:attrName>
                                        </p:attrNameLst>
                                      </p:cBhvr>
                                      <p:to>
                                        <p:strVal val="visible"/>
                                      </p:to>
                                    </p:set>
                                    <p:anim calcmode="lin" valueType="num">
                                      <p:cBhvr>
                                        <p:cTn dur="1000" fill="hold" id="47"/>
                                        <p:tgtEl>
                                          <p:spTgt spid="23"/>
                                        </p:tgtEl>
                                        <p:attrNameLst>
                                          <p:attrName>ppt_w</p:attrName>
                                        </p:attrNameLst>
                                      </p:cBhvr>
                                      <p:tavLst>
                                        <p:tav tm="0">
                                          <p:val>
                                            <p:strVal val="#ppt_w*0.70"/>
                                          </p:val>
                                        </p:tav>
                                        <p:tav tm="100000">
                                          <p:val>
                                            <p:strVal val="#ppt_w"/>
                                          </p:val>
                                        </p:tav>
                                      </p:tavLst>
                                    </p:anim>
                                    <p:anim calcmode="lin" valueType="num">
                                      <p:cBhvr>
                                        <p:cTn dur="1000" fill="hold" id="48"/>
                                        <p:tgtEl>
                                          <p:spTgt spid="23"/>
                                        </p:tgtEl>
                                        <p:attrNameLst>
                                          <p:attrName>ppt_h</p:attrName>
                                        </p:attrNameLst>
                                      </p:cBhvr>
                                      <p:tavLst>
                                        <p:tav tm="0">
                                          <p:val>
                                            <p:strVal val="#ppt_h"/>
                                          </p:val>
                                        </p:tav>
                                        <p:tav tm="100000">
                                          <p:val>
                                            <p:strVal val="#ppt_h"/>
                                          </p:val>
                                        </p:tav>
                                      </p:tavLst>
                                    </p:anim>
                                    <p:animEffect filter="fade" transition="in">
                                      <p:cBhvr>
                                        <p:cTn dur="1000" id="49"/>
                                        <p:tgtEl>
                                          <p:spTgt spid="23"/>
                                        </p:tgtEl>
                                      </p:cBhvr>
                                    </p:animEffect>
                                  </p:childTnLst>
                                </p:cTn>
                              </p:par>
                              <p:par>
                                <p:cTn fill="hold" grpId="0" id="50" nodeType="withEffect" presetClass="entr" presetID="55" presetSubtype="0">
                                  <p:stCondLst>
                                    <p:cond delay="0"/>
                                  </p:stCondLst>
                                  <p:childTnLst>
                                    <p:set>
                                      <p:cBhvr>
                                        <p:cTn dur="1" fill="hold" id="51">
                                          <p:stCondLst>
                                            <p:cond delay="0"/>
                                          </p:stCondLst>
                                        </p:cTn>
                                        <p:tgtEl>
                                          <p:spTgt spid="24"/>
                                        </p:tgtEl>
                                        <p:attrNameLst>
                                          <p:attrName>style.visibility</p:attrName>
                                        </p:attrNameLst>
                                      </p:cBhvr>
                                      <p:to>
                                        <p:strVal val="visible"/>
                                      </p:to>
                                    </p:set>
                                    <p:anim calcmode="lin" valueType="num">
                                      <p:cBhvr>
                                        <p:cTn dur="1000" fill="hold" id="52"/>
                                        <p:tgtEl>
                                          <p:spTgt spid="24"/>
                                        </p:tgtEl>
                                        <p:attrNameLst>
                                          <p:attrName>ppt_w</p:attrName>
                                        </p:attrNameLst>
                                      </p:cBhvr>
                                      <p:tavLst>
                                        <p:tav tm="0">
                                          <p:val>
                                            <p:strVal val="#ppt_w*0.70"/>
                                          </p:val>
                                        </p:tav>
                                        <p:tav tm="100000">
                                          <p:val>
                                            <p:strVal val="#ppt_w"/>
                                          </p:val>
                                        </p:tav>
                                      </p:tavLst>
                                    </p:anim>
                                    <p:anim calcmode="lin" valueType="num">
                                      <p:cBhvr>
                                        <p:cTn dur="1000" fill="hold" id="53"/>
                                        <p:tgtEl>
                                          <p:spTgt spid="24"/>
                                        </p:tgtEl>
                                        <p:attrNameLst>
                                          <p:attrName>ppt_h</p:attrName>
                                        </p:attrNameLst>
                                      </p:cBhvr>
                                      <p:tavLst>
                                        <p:tav tm="0">
                                          <p:val>
                                            <p:strVal val="#ppt_h"/>
                                          </p:val>
                                        </p:tav>
                                        <p:tav tm="100000">
                                          <p:val>
                                            <p:strVal val="#ppt_h"/>
                                          </p:val>
                                        </p:tav>
                                      </p:tavLst>
                                    </p:anim>
                                    <p:animEffect filter="fade" transition="in">
                                      <p:cBhvr>
                                        <p:cTn dur="1000" id="54"/>
                                        <p:tgtEl>
                                          <p:spTgt spid="24"/>
                                        </p:tgtEl>
                                      </p:cBhvr>
                                    </p:animEffect>
                                  </p:childTnLst>
                                </p:cTn>
                              </p:par>
                            </p:childTnLst>
                          </p:cTn>
                        </p:par>
                        <p:par>
                          <p:cTn fill="hold" id="55" nodeType="afterGroup">
                            <p:stCondLst>
                              <p:cond delay="1000"/>
                            </p:stCondLst>
                            <p:childTnLst>
                              <p:par>
                                <p:cTn fill="hold" id="56" nodeType="afterEffect" presetClass="entr" presetID="21" presetSubtype="1">
                                  <p:stCondLst>
                                    <p:cond delay="0"/>
                                  </p:stCondLst>
                                  <p:childTnLst>
                                    <p:set>
                                      <p:cBhvr>
                                        <p:cTn dur="1" fill="hold" id="57">
                                          <p:stCondLst>
                                            <p:cond delay="0"/>
                                          </p:stCondLst>
                                        </p:cTn>
                                        <p:tgtEl>
                                          <p:spTgt spid="25"/>
                                        </p:tgtEl>
                                        <p:attrNameLst>
                                          <p:attrName>style.visibility</p:attrName>
                                        </p:attrNameLst>
                                      </p:cBhvr>
                                      <p:to>
                                        <p:strVal val="visible"/>
                                      </p:to>
                                    </p:set>
                                    <p:animEffect filter="wheel(1)" transition="in">
                                      <p:cBhvr>
                                        <p:cTn dur="2000" id="58"/>
                                        <p:tgtEl>
                                          <p:spTgt spid="25"/>
                                        </p:tgtEl>
                                      </p:cBhvr>
                                    </p:animEffect>
                                  </p:childTnLst>
                                </p:cTn>
                              </p:par>
                            </p:childTnLst>
                          </p:cTn>
                        </p:par>
                        <p:par>
                          <p:cTn fill="hold" id="59" nodeType="afterGroup">
                            <p:stCondLst>
                              <p:cond delay="3000"/>
                            </p:stCondLst>
                            <p:childTnLst>
                              <p:par>
                                <p:cTn fill="hold" grpId="0" id="60" nodeType="afterEffect" presetClass="entr" presetID="22" presetSubtype="1">
                                  <p:stCondLst>
                                    <p:cond delay="0"/>
                                  </p:stCondLst>
                                  <p:childTnLst>
                                    <p:set>
                                      <p:cBhvr>
                                        <p:cTn dur="1" fill="hold" id="61">
                                          <p:stCondLst>
                                            <p:cond delay="0"/>
                                          </p:stCondLst>
                                        </p:cTn>
                                        <p:tgtEl>
                                          <p:spTgt spid="32"/>
                                        </p:tgtEl>
                                        <p:attrNameLst>
                                          <p:attrName>style.visibility</p:attrName>
                                        </p:attrNameLst>
                                      </p:cBhvr>
                                      <p:to>
                                        <p:strVal val="visible"/>
                                      </p:to>
                                    </p:set>
                                    <p:animEffect filter="wipe(up)" transition="in">
                                      <p:cBhvr>
                                        <p:cTn dur="500" id="62"/>
                                        <p:tgtEl>
                                          <p:spTgt spid="32"/>
                                        </p:tgtEl>
                                      </p:cBhvr>
                                    </p:animEffect>
                                  </p:childTnLst>
                                </p:cTn>
                              </p:par>
                            </p:childTnLst>
                          </p:cTn>
                        </p:par>
                        <p:par>
                          <p:cTn fill="hold" id="63" nodeType="afterGroup">
                            <p:stCondLst>
                              <p:cond delay="3500"/>
                            </p:stCondLst>
                            <p:childTnLst>
                              <p:par>
                                <p:cTn fill="hold" id="64" nodeType="afterEffect" presetClass="entr" presetID="53" presetSubtype="0">
                                  <p:stCondLst>
                                    <p:cond delay="0"/>
                                  </p:stCondLst>
                                  <p:childTnLst>
                                    <p:set>
                                      <p:cBhvr>
                                        <p:cTn dur="1" fill="hold" id="65">
                                          <p:stCondLst>
                                            <p:cond delay="0"/>
                                          </p:stCondLst>
                                        </p:cTn>
                                        <p:tgtEl>
                                          <p:spTgt spid="32">
                                            <p:txEl>
                                              <p:pRg end="0" st="0"/>
                                            </p:txEl>
                                          </p:spTgt>
                                        </p:tgtEl>
                                        <p:attrNameLst>
                                          <p:attrName>style.visibility</p:attrName>
                                        </p:attrNameLst>
                                      </p:cBhvr>
                                      <p:to>
                                        <p:strVal val="visible"/>
                                      </p:to>
                                    </p:set>
                                    <p:anim calcmode="lin" valueType="num">
                                      <p:cBhvr>
                                        <p:cTn dur="500" fill="hold" id="66"/>
                                        <p:tgtEl>
                                          <p:spTgt spid="32">
                                            <p:txEl>
                                              <p:pRg end="0" st="0"/>
                                            </p:txEl>
                                          </p:spTgt>
                                        </p:tgtEl>
                                        <p:attrNameLst>
                                          <p:attrName>ppt_w</p:attrName>
                                        </p:attrNameLst>
                                      </p:cBhvr>
                                      <p:tavLst>
                                        <p:tav tm="0">
                                          <p:val>
                                            <p:fltVal val="0"/>
                                          </p:val>
                                        </p:tav>
                                        <p:tav tm="100000">
                                          <p:val>
                                            <p:strVal val="#ppt_w"/>
                                          </p:val>
                                        </p:tav>
                                      </p:tavLst>
                                    </p:anim>
                                    <p:anim calcmode="lin" valueType="num">
                                      <p:cBhvr>
                                        <p:cTn dur="500" fill="hold" id="67"/>
                                        <p:tgtEl>
                                          <p:spTgt spid="32">
                                            <p:txEl>
                                              <p:pRg end="0" st="0"/>
                                            </p:txEl>
                                          </p:spTgt>
                                        </p:tgtEl>
                                        <p:attrNameLst>
                                          <p:attrName>ppt_h</p:attrName>
                                        </p:attrNameLst>
                                      </p:cBhvr>
                                      <p:tavLst>
                                        <p:tav tm="0">
                                          <p:val>
                                            <p:fltVal val="0"/>
                                          </p:val>
                                        </p:tav>
                                        <p:tav tm="100000">
                                          <p:val>
                                            <p:strVal val="#ppt_h"/>
                                          </p:val>
                                        </p:tav>
                                      </p:tavLst>
                                    </p:anim>
                                    <p:animEffect filter="fade" transition="in">
                                      <p:cBhvr>
                                        <p:cTn dur="500" id="68"/>
                                        <p:tgtEl>
                                          <p:spTgt spid="32">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5"/>
      <p:bldP grpId="0" spid="16"/>
      <p:bldP grpId="0" spid="18"/>
      <p:bldP grpId="0" spid="19"/>
      <p:bldP grpId="0" spid="21"/>
      <p:bldP grpId="0" spid="22"/>
      <p:bldP grpId="0" spid="23"/>
      <p:bldP grpId="0" spid="24"/>
      <p:bldP grpId="0" spid="3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819150" y="304165"/>
            <a:ext cx="803910" cy="946785"/>
            <a:chOff x="7448" y="3202"/>
            <a:chExt cx="2827" cy="3146"/>
          </a:xfrm>
        </p:grpSpPr>
        <p:cxnSp>
          <p:nvCxnSpPr>
            <p:cNvPr id="5" name="直接连接符 4"/>
            <p:cNvCxnSpPr/>
            <p:nvPr/>
          </p:nvCxnSpPr>
          <p:spPr>
            <a:xfrm flipH="1">
              <a:off x="7448" y="3324"/>
              <a:ext cx="2721" cy="3025"/>
            </a:xfrm>
            <a:prstGeom prst="line">
              <a:avLst/>
            </a:prstGeom>
            <a:ln>
              <a:gradFill>
                <a:gsLst>
                  <a:gs pos="0">
                    <a:schemeClr val="bg1"/>
                  </a:gs>
                  <a:gs pos="74000">
                    <a:schemeClr val="bg1">
                      <a:lumMod val="65000"/>
                    </a:schemeClr>
                  </a:gs>
                </a:gsLst>
                <a:lin ang="15720000" scaled="1"/>
              </a:gra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0077" y="3202"/>
              <a:ext cx="198" cy="2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sp>
        <p:nvSpPr>
          <p:cNvPr id="4" name="文本框 3"/>
          <p:cNvSpPr txBox="1"/>
          <p:nvPr/>
        </p:nvSpPr>
        <p:spPr>
          <a:xfrm>
            <a:off x="519430" y="340995"/>
            <a:ext cx="640080" cy="457200"/>
          </a:xfrm>
          <a:prstGeom prst="rect">
            <a:avLst/>
          </a:prstGeom>
          <a:noFill/>
        </p:spPr>
        <p:txBody>
          <a:bodyPr anchor="t" rtlCol="0" wrap="none">
            <a:spAutoFit/>
          </a:bodyPr>
          <a:lstStyle/>
          <a:p>
            <a:pPr algn="ctr"/>
            <a:r>
              <a:rPr lang="en-US" sz="2400">
                <a:solidFill>
                  <a:schemeClr val="tx1">
                    <a:lumMod val="50000"/>
                    <a:lumOff val="50000"/>
                  </a:schemeClr>
                </a:solidFill>
                <a:latin charset="-122" panose="02010609060101010101" typeface="仿宋"/>
                <a:ea charset="-122" panose="02010609060101010101" typeface="仿宋"/>
                <a:cs charset="-122" panose="02010609060101010101" typeface="仿宋"/>
                <a:sym typeface="+mn-lt"/>
              </a:rPr>
              <a:t>one</a:t>
            </a:r>
          </a:p>
        </p:txBody>
      </p:sp>
      <p:sp>
        <p:nvSpPr>
          <p:cNvPr id="7" name="任意多边形 18"/>
          <p:cNvSpPr/>
          <p:nvPr/>
        </p:nvSpPr>
        <p:spPr>
          <a:xfrm>
            <a:off x="1738453" y="304127"/>
            <a:ext cx="441925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algn="dist" defTabSz="711200" lvl="1" marL="0">
              <a:lnSpc>
                <a:spcPct val="90000"/>
              </a:lnSpc>
              <a:spcBef>
                <a:spcPct val="0"/>
              </a:spcBef>
              <a:spcAft>
                <a:spcPct val="15000"/>
              </a:spcAft>
            </a:pPr>
            <a:r>
              <a:rPr altLang="en-US" b="1" lang="zh-CN" sz="2400">
                <a:solidFill>
                  <a:schemeClr val="bg1">
                    <a:lumMod val="50000"/>
                  </a:schemeClr>
                </a:solidFill>
                <a:latin charset="-122" panose="02010609060101010101" typeface="仿宋"/>
                <a:ea charset="-122" panose="02010609060101010101" typeface="仿宋"/>
                <a:cs typeface="+mn-ea"/>
                <a:sym typeface="+mn-lt"/>
              </a:rPr>
              <a:t>上半年工作概述</a:t>
            </a:r>
          </a:p>
        </p:txBody>
      </p:sp>
      <p:cxnSp>
        <p:nvCxnSpPr>
          <p:cNvPr id="6" name="直接连接符 5"/>
          <p:cNvCxnSpPr/>
          <p:nvPr/>
        </p:nvCxnSpPr>
        <p:spPr>
          <a:xfrm flipH="1">
            <a:off x="5324475" y="6370955"/>
            <a:ext cx="6680835" cy="19685"/>
          </a:xfrm>
          <a:prstGeom prst="line">
            <a:avLst/>
          </a:prstGeom>
          <a:ln w="57150">
            <a:gradFill>
              <a:gsLst>
                <a:gs pos="0">
                  <a:schemeClr val="bg1">
                    <a:alpha val="10000"/>
                  </a:schemeClr>
                </a:gs>
                <a:gs pos="90000">
                  <a:schemeClr val="bg1">
                    <a:lumMod val="65000"/>
                    <a:alpha val="44000"/>
                  </a:schemeClr>
                </a:gs>
              </a:gsLst>
              <a:lin ang="9420000" scaled="1"/>
            </a:gradFill>
          </a:ln>
        </p:spPr>
        <p:style>
          <a:lnRef idx="1">
            <a:schemeClr val="accent1"/>
          </a:lnRef>
          <a:fillRef idx="0">
            <a:schemeClr val="accent1"/>
          </a:fillRef>
          <a:effectRef idx="0">
            <a:schemeClr val="accent1"/>
          </a:effectRef>
          <a:fontRef idx="minor">
            <a:schemeClr val="tx1"/>
          </a:fontRef>
        </p:style>
      </p:cxnSp>
      <p:sp>
        <p:nvSpPr>
          <p:cNvPr id="13" name="Shape 2525"/>
          <p:cNvSpPr/>
          <p:nvPr/>
        </p:nvSpPr>
        <p:spPr>
          <a:xfrm>
            <a:off x="2353906" y="2568051"/>
            <a:ext cx="495655" cy="495655"/>
          </a:xfrm>
          <a:custGeom>
            <a:cxnLst>
              <a:cxn ang="0">
                <a:pos x="wd2" y="hd2"/>
              </a:cxn>
              <a:cxn ang="5400000">
                <a:pos x="wd2" y="hd2"/>
              </a:cxn>
              <a:cxn ang="10800000">
                <a:pos x="wd2" y="hd2"/>
              </a:cxn>
              <a:cxn ang="16200000">
                <a:pos x="wd2" y="hd2"/>
              </a:cxn>
            </a:cxnLst>
            <a:rect b="b" l="0" r="r" t="0"/>
            <a:pathLst>
              <a:path extrusionOk="0" h="21600" w="2160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7F7F7F"/>
          </a:solidFill>
          <a:ln w="12700">
            <a:miter lim="400000"/>
          </a:ln>
        </p:spPr>
        <p:txBody>
          <a:bodyPr anchor="ctr" bIns="19045" lIns="19045" rIns="19045" tIns="19045"/>
          <a:lstStyle/>
          <a:p>
            <a:pPr algn="l" defTabSz="227965" eaLnBrk="1" fontAlgn="auto" hangingPunct="1" indent="0" latinLnBrk="0" lvl="0" marL="0" marR="0" rtl="0">
              <a:lnSpc>
                <a:spcPct val="100000"/>
              </a:lnSpc>
              <a:spcBef>
                <a:spcPct val="0"/>
              </a:spcBef>
              <a:spcAft>
                <a:spcPct val="0"/>
              </a:spcAft>
              <a:buClrTx/>
              <a:buSzTx/>
              <a:buFontTx/>
              <a:buNone/>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500" u="none">
              <a:ln>
                <a:noFill/>
              </a:ln>
              <a:solidFill>
                <a:srgbClr val="FFFFFF"/>
              </a:solidFill>
              <a:effectLst>
                <a:outerShdw blurRad="38100" dir="5400000" dist="12700" rotWithShape="0">
                  <a:srgbClr val="000000">
                    <a:alpha val="50000"/>
                  </a:srgbClr>
                </a:outerShdw>
              </a:effectLst>
              <a:uLnTx/>
              <a:uFillTx/>
              <a:latin typeface="Gill Sans"/>
              <a:sym typeface="Gill Sans"/>
            </a:endParaRPr>
          </a:p>
        </p:txBody>
      </p:sp>
      <p:sp>
        <p:nvSpPr>
          <p:cNvPr id="14" name="Shape 2547"/>
          <p:cNvSpPr/>
          <p:nvPr/>
        </p:nvSpPr>
        <p:spPr>
          <a:xfrm>
            <a:off x="5737199" y="2567111"/>
            <a:ext cx="495655" cy="495655"/>
          </a:xfrm>
          <a:custGeom>
            <a:cxnLst>
              <a:cxn ang="0">
                <a:pos x="wd2" y="hd2"/>
              </a:cxn>
              <a:cxn ang="5400000">
                <a:pos x="wd2" y="hd2"/>
              </a:cxn>
              <a:cxn ang="10800000">
                <a:pos x="wd2" y="hd2"/>
              </a:cxn>
              <a:cxn ang="16200000">
                <a:pos x="wd2" y="hd2"/>
              </a:cxn>
            </a:cxnLst>
            <a:rect b="b" l="0" r="r" t="0"/>
            <a:pathLst>
              <a:path extrusionOk="0" h="21600" w="2160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lumMod val="75000"/>
              <a:lumOff val="25000"/>
            </a:schemeClr>
          </a:solidFill>
          <a:ln w="12700">
            <a:miter lim="400000"/>
          </a:ln>
        </p:spPr>
        <p:txBody>
          <a:bodyPr anchor="ctr" bIns="19045" lIns="19045" rIns="19045" tIns="19045"/>
          <a:lstStyle/>
          <a:p>
            <a:pPr algn="l" defTabSz="227965" eaLnBrk="1" fontAlgn="auto" hangingPunct="1" indent="0" latinLnBrk="0" lvl="0" marL="0" marR="0" rtl="0">
              <a:lnSpc>
                <a:spcPct val="100000"/>
              </a:lnSpc>
              <a:spcBef>
                <a:spcPct val="0"/>
              </a:spcBef>
              <a:spcAft>
                <a:spcPct val="0"/>
              </a:spcAft>
              <a:buClrTx/>
              <a:buSzTx/>
              <a:buFontTx/>
              <a:buNone/>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500" u="none">
              <a:ln>
                <a:noFill/>
              </a:ln>
              <a:solidFill>
                <a:srgbClr val="FFFFFF"/>
              </a:solidFill>
              <a:effectLst>
                <a:outerShdw blurRad="38100" dir="5400000" dist="12700" rotWithShape="0">
                  <a:srgbClr val="000000">
                    <a:alpha val="50000"/>
                  </a:srgbClr>
                </a:outerShdw>
              </a:effectLst>
              <a:uLnTx/>
              <a:uFillTx/>
              <a:latin typeface="Gill Sans"/>
              <a:sym typeface="Gill Sans"/>
            </a:endParaRPr>
          </a:p>
        </p:txBody>
      </p:sp>
      <p:sp>
        <p:nvSpPr>
          <p:cNvPr id="15" name="Shape 2554"/>
          <p:cNvSpPr/>
          <p:nvPr/>
        </p:nvSpPr>
        <p:spPr>
          <a:xfrm>
            <a:off x="9144088" y="2593280"/>
            <a:ext cx="495655" cy="450596"/>
          </a:xfrm>
          <a:custGeom>
            <a:cxnLst>
              <a:cxn ang="0">
                <a:pos x="wd2" y="hd2"/>
              </a:cxn>
              <a:cxn ang="5400000">
                <a:pos x="wd2" y="hd2"/>
              </a:cxn>
              <a:cxn ang="10800000">
                <a:pos x="wd2" y="hd2"/>
              </a:cxn>
              <a:cxn ang="16200000">
                <a:pos x="wd2" y="hd2"/>
              </a:cxn>
            </a:cxnLst>
            <a:rect b="b" l="0" r="r" t="0"/>
            <a:pathLst>
              <a:path extrusionOk="0" h="21600" w="2160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7F7F7F"/>
          </a:solidFill>
          <a:ln w="12700">
            <a:miter lim="400000"/>
          </a:ln>
        </p:spPr>
        <p:txBody>
          <a:bodyPr anchor="ctr" bIns="19045" lIns="19045" rIns="19045" tIns="19045"/>
          <a:lstStyle/>
          <a:p>
            <a:pPr algn="l" defTabSz="227965" eaLnBrk="1" fontAlgn="auto" hangingPunct="1" indent="0" latinLnBrk="0" lvl="0" marL="0" marR="0" rtl="0">
              <a:lnSpc>
                <a:spcPct val="100000"/>
              </a:lnSpc>
              <a:spcBef>
                <a:spcPct val="0"/>
              </a:spcBef>
              <a:spcAft>
                <a:spcPct val="0"/>
              </a:spcAft>
              <a:buClrTx/>
              <a:buSzTx/>
              <a:buFontTx/>
              <a:buNone/>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500" u="none">
              <a:ln>
                <a:noFill/>
              </a:ln>
              <a:solidFill>
                <a:srgbClr val="FFFFFF"/>
              </a:solidFill>
              <a:effectLst>
                <a:outerShdw blurRad="38100" dir="5400000" dist="12700" rotWithShape="0">
                  <a:srgbClr val="000000">
                    <a:alpha val="50000"/>
                  </a:srgbClr>
                </a:outerShdw>
              </a:effectLst>
              <a:uLnTx/>
              <a:uFillTx/>
              <a:latin typeface="Gill Sans"/>
              <a:sym typeface="Gill Sans"/>
            </a:endParaRPr>
          </a:p>
        </p:txBody>
      </p:sp>
      <p:grpSp>
        <p:nvGrpSpPr>
          <p:cNvPr id="16" name="组合 15"/>
          <p:cNvGrpSpPr/>
          <p:nvPr/>
        </p:nvGrpSpPr>
        <p:grpSpPr>
          <a:xfrm>
            <a:off x="1354190" y="3429000"/>
            <a:ext cx="2495086" cy="1160378"/>
            <a:chOff x="810699" y="4520981"/>
            <a:chExt cx="2495086" cy="1160378"/>
          </a:xfrm>
        </p:grpSpPr>
        <p:sp>
          <p:nvSpPr>
            <p:cNvPr id="17" name="文本框 16"/>
            <p:cNvSpPr txBox="1"/>
            <p:nvPr/>
          </p:nvSpPr>
          <p:spPr>
            <a:xfrm>
              <a:off x="1194874" y="4520981"/>
              <a:ext cx="1542415" cy="33528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此处添加标题</a:t>
              </a:r>
            </a:p>
          </p:txBody>
        </p:sp>
        <p:sp>
          <p:nvSpPr>
            <p:cNvPr id="18" name="矩形 17"/>
            <p:cNvSpPr/>
            <p:nvPr/>
          </p:nvSpPr>
          <p:spPr>
            <a:xfrm>
              <a:off x="810699" y="4911533"/>
              <a:ext cx="2495086" cy="777240"/>
            </a:xfrm>
            <a:prstGeom prst="rect">
              <a:avLst/>
            </a:prstGeom>
          </p:spPr>
          <p:txBody>
            <a:bodyPr wrap="square">
              <a:spAutoFit/>
            </a:bodyPr>
            <a:lstStyle/>
            <a:p>
              <a:pPr algn="ctr">
                <a:lnSpc>
                  <a:spcPts val="1800"/>
                </a:lnSpc>
              </a:pPr>
              <a:r>
                <a:rPr altLang="en-US" lang="zh-CN" sz="1400">
                  <a:solidFill>
                    <a:schemeClr val="tx1">
                      <a:lumMod val="75000"/>
                      <a:lumOff val="25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grpSp>
        <p:nvGrpSpPr>
          <p:cNvPr id="19" name="组合 18"/>
          <p:cNvGrpSpPr/>
          <p:nvPr/>
        </p:nvGrpSpPr>
        <p:grpSpPr>
          <a:xfrm>
            <a:off x="4737483" y="3429000"/>
            <a:ext cx="2495086" cy="1160378"/>
            <a:chOff x="810699" y="4520981"/>
            <a:chExt cx="2495086" cy="1160378"/>
          </a:xfrm>
        </p:grpSpPr>
        <p:sp>
          <p:nvSpPr>
            <p:cNvPr id="20" name="文本框 19"/>
            <p:cNvSpPr txBox="1"/>
            <p:nvPr/>
          </p:nvSpPr>
          <p:spPr>
            <a:xfrm>
              <a:off x="1219004" y="4520981"/>
              <a:ext cx="1518285" cy="33528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此处添加标题</a:t>
              </a:r>
            </a:p>
          </p:txBody>
        </p:sp>
        <p:sp>
          <p:nvSpPr>
            <p:cNvPr id="21" name="矩形 20"/>
            <p:cNvSpPr/>
            <p:nvPr/>
          </p:nvSpPr>
          <p:spPr>
            <a:xfrm>
              <a:off x="810699" y="4911533"/>
              <a:ext cx="2495086" cy="777240"/>
            </a:xfrm>
            <a:prstGeom prst="rect">
              <a:avLst/>
            </a:prstGeom>
          </p:spPr>
          <p:txBody>
            <a:bodyPr wrap="square">
              <a:spAutoFit/>
            </a:bodyPr>
            <a:lstStyle/>
            <a:p>
              <a:pPr algn="ctr">
                <a:lnSpc>
                  <a:spcPts val="1800"/>
                </a:lnSpc>
              </a:pPr>
              <a:r>
                <a:rPr altLang="en-US" lang="zh-CN" sz="1400">
                  <a:solidFill>
                    <a:schemeClr val="tx1">
                      <a:lumMod val="75000"/>
                      <a:lumOff val="25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grpSp>
        <p:nvGrpSpPr>
          <p:cNvPr id="22" name="组合 21"/>
          <p:cNvGrpSpPr/>
          <p:nvPr/>
        </p:nvGrpSpPr>
        <p:grpSpPr>
          <a:xfrm>
            <a:off x="8144372" y="3429000"/>
            <a:ext cx="2495086" cy="1160378"/>
            <a:chOff x="810699" y="4520981"/>
            <a:chExt cx="2495086" cy="1160378"/>
          </a:xfrm>
        </p:grpSpPr>
        <p:sp>
          <p:nvSpPr>
            <p:cNvPr id="23" name="文本框 22"/>
            <p:cNvSpPr txBox="1"/>
            <p:nvPr/>
          </p:nvSpPr>
          <p:spPr>
            <a:xfrm>
              <a:off x="1208844" y="4520981"/>
              <a:ext cx="1528445" cy="33528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此处添加标题</a:t>
              </a:r>
            </a:p>
          </p:txBody>
        </p:sp>
        <p:sp>
          <p:nvSpPr>
            <p:cNvPr id="24" name="矩形 23"/>
            <p:cNvSpPr/>
            <p:nvPr/>
          </p:nvSpPr>
          <p:spPr>
            <a:xfrm>
              <a:off x="810699" y="4911533"/>
              <a:ext cx="2495086" cy="777240"/>
            </a:xfrm>
            <a:prstGeom prst="rect">
              <a:avLst/>
            </a:prstGeom>
          </p:spPr>
          <p:txBody>
            <a:bodyPr wrap="square">
              <a:spAutoFit/>
            </a:bodyPr>
            <a:lstStyle/>
            <a:p>
              <a:pPr algn="ctr">
                <a:lnSpc>
                  <a:spcPts val="1800"/>
                </a:lnSpc>
              </a:pPr>
              <a:r>
                <a:rPr altLang="en-US" lang="zh-CN" sz="1400">
                  <a:solidFill>
                    <a:schemeClr val="tx1">
                      <a:lumMod val="75000"/>
                      <a:lumOff val="25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5"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1000" fill="hold" id="7"/>
                                        <p:tgtEl>
                                          <p:spTgt spid="13"/>
                                        </p:tgtEl>
                                        <p:attrNameLst>
                                          <p:attrName>ppt_w</p:attrName>
                                        </p:attrNameLst>
                                      </p:cBhvr>
                                      <p:tavLst>
                                        <p:tav tm="0">
                                          <p:val>
                                            <p:strVal val="#ppt_w*0.70"/>
                                          </p:val>
                                        </p:tav>
                                        <p:tav tm="100000">
                                          <p:val>
                                            <p:strVal val="#ppt_w"/>
                                          </p:val>
                                        </p:tav>
                                      </p:tavLst>
                                    </p:anim>
                                    <p:anim calcmode="lin" valueType="num">
                                      <p:cBhvr>
                                        <p:cTn dur="1000" fill="hold" id="8"/>
                                        <p:tgtEl>
                                          <p:spTgt spid="13"/>
                                        </p:tgtEl>
                                        <p:attrNameLst>
                                          <p:attrName>ppt_h</p:attrName>
                                        </p:attrNameLst>
                                      </p:cBhvr>
                                      <p:tavLst>
                                        <p:tav tm="0">
                                          <p:val>
                                            <p:strVal val="#ppt_h"/>
                                          </p:val>
                                        </p:tav>
                                        <p:tav tm="100000">
                                          <p:val>
                                            <p:strVal val="#ppt_h"/>
                                          </p:val>
                                        </p:tav>
                                      </p:tavLst>
                                    </p:anim>
                                    <p:animEffect filter="fade" transition="in">
                                      <p:cBhvr>
                                        <p:cTn dur="1000" id="9"/>
                                        <p:tgtEl>
                                          <p:spTgt spid="13"/>
                                        </p:tgtEl>
                                      </p:cBhvr>
                                    </p:animEffect>
                                  </p:childTnLst>
                                </p:cTn>
                              </p:par>
                              <p:par>
                                <p:cTn fill="hold" grpId="0" id="10" nodeType="withEffect" presetClass="entr" presetID="55" presetSubtype="0">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p:cTn dur="1000" fill="hold" id="12"/>
                                        <p:tgtEl>
                                          <p:spTgt spid="14"/>
                                        </p:tgtEl>
                                        <p:attrNameLst>
                                          <p:attrName>ppt_w</p:attrName>
                                        </p:attrNameLst>
                                      </p:cBhvr>
                                      <p:tavLst>
                                        <p:tav tm="0">
                                          <p:val>
                                            <p:strVal val="#ppt_w*0.70"/>
                                          </p:val>
                                        </p:tav>
                                        <p:tav tm="100000">
                                          <p:val>
                                            <p:strVal val="#ppt_w"/>
                                          </p:val>
                                        </p:tav>
                                      </p:tavLst>
                                    </p:anim>
                                    <p:anim calcmode="lin" valueType="num">
                                      <p:cBhvr>
                                        <p:cTn dur="1000" fill="hold" id="13"/>
                                        <p:tgtEl>
                                          <p:spTgt spid="14"/>
                                        </p:tgtEl>
                                        <p:attrNameLst>
                                          <p:attrName>ppt_h</p:attrName>
                                        </p:attrNameLst>
                                      </p:cBhvr>
                                      <p:tavLst>
                                        <p:tav tm="0">
                                          <p:val>
                                            <p:strVal val="#ppt_h"/>
                                          </p:val>
                                        </p:tav>
                                        <p:tav tm="100000">
                                          <p:val>
                                            <p:strVal val="#ppt_h"/>
                                          </p:val>
                                        </p:tav>
                                      </p:tavLst>
                                    </p:anim>
                                    <p:animEffect filter="fade" transition="in">
                                      <p:cBhvr>
                                        <p:cTn dur="1000" id="14"/>
                                        <p:tgtEl>
                                          <p:spTgt spid="14"/>
                                        </p:tgtEl>
                                      </p:cBhvr>
                                    </p:animEffect>
                                  </p:childTnLst>
                                </p:cTn>
                              </p:par>
                              <p:par>
                                <p:cTn fill="hold" grpId="0" id="15" nodeType="withEffect" presetClass="entr" presetID="55" presetSubtype="0">
                                  <p:stCondLst>
                                    <p:cond delay="0"/>
                                  </p:stCondLst>
                                  <p:childTnLst>
                                    <p:set>
                                      <p:cBhvr>
                                        <p:cTn dur="1" fill="hold" id="16">
                                          <p:stCondLst>
                                            <p:cond delay="0"/>
                                          </p:stCondLst>
                                        </p:cTn>
                                        <p:tgtEl>
                                          <p:spTgt spid="15"/>
                                        </p:tgtEl>
                                        <p:attrNameLst>
                                          <p:attrName>style.visibility</p:attrName>
                                        </p:attrNameLst>
                                      </p:cBhvr>
                                      <p:to>
                                        <p:strVal val="visible"/>
                                      </p:to>
                                    </p:set>
                                    <p:anim calcmode="lin" valueType="num">
                                      <p:cBhvr>
                                        <p:cTn dur="1000" fill="hold" id="17"/>
                                        <p:tgtEl>
                                          <p:spTgt spid="15"/>
                                        </p:tgtEl>
                                        <p:attrNameLst>
                                          <p:attrName>ppt_w</p:attrName>
                                        </p:attrNameLst>
                                      </p:cBhvr>
                                      <p:tavLst>
                                        <p:tav tm="0">
                                          <p:val>
                                            <p:strVal val="#ppt_w*0.70"/>
                                          </p:val>
                                        </p:tav>
                                        <p:tav tm="100000">
                                          <p:val>
                                            <p:strVal val="#ppt_w"/>
                                          </p:val>
                                        </p:tav>
                                      </p:tavLst>
                                    </p:anim>
                                    <p:anim calcmode="lin" valueType="num">
                                      <p:cBhvr>
                                        <p:cTn dur="1000" fill="hold" id="18"/>
                                        <p:tgtEl>
                                          <p:spTgt spid="15"/>
                                        </p:tgtEl>
                                        <p:attrNameLst>
                                          <p:attrName>ppt_h</p:attrName>
                                        </p:attrNameLst>
                                      </p:cBhvr>
                                      <p:tavLst>
                                        <p:tav tm="0">
                                          <p:val>
                                            <p:strVal val="#ppt_h"/>
                                          </p:val>
                                        </p:tav>
                                        <p:tav tm="100000">
                                          <p:val>
                                            <p:strVal val="#ppt_h"/>
                                          </p:val>
                                        </p:tav>
                                      </p:tavLst>
                                    </p:anim>
                                    <p:animEffect filter="fade" transition="in">
                                      <p:cBhvr>
                                        <p:cTn dur="1000" id="19"/>
                                        <p:tgtEl>
                                          <p:spTgt spid="15"/>
                                        </p:tgtEl>
                                      </p:cBhvr>
                                    </p:animEffect>
                                  </p:childTnLst>
                                </p:cTn>
                              </p:par>
                            </p:childTnLst>
                          </p:cTn>
                        </p:par>
                        <p:par>
                          <p:cTn fill="hold" id="20" nodeType="afterGroup">
                            <p:stCondLst>
                              <p:cond delay="1000"/>
                            </p:stCondLst>
                            <p:childTnLst>
                              <p:par>
                                <p:cTn fill="hold" id="21" nodeType="afterEffect" presetClass="entr" presetID="42" presetSubtype="0">
                                  <p:stCondLst>
                                    <p:cond delay="0"/>
                                  </p:stCondLst>
                                  <p:childTnLst>
                                    <p:set>
                                      <p:cBhvr>
                                        <p:cTn dur="1" fill="hold" id="22">
                                          <p:stCondLst>
                                            <p:cond delay="0"/>
                                          </p:stCondLst>
                                        </p:cTn>
                                        <p:tgtEl>
                                          <p:spTgt spid="16"/>
                                        </p:tgtEl>
                                        <p:attrNameLst>
                                          <p:attrName>style.visibility</p:attrName>
                                        </p:attrNameLst>
                                      </p:cBhvr>
                                      <p:to>
                                        <p:strVal val="visible"/>
                                      </p:to>
                                    </p:set>
                                    <p:animEffect filter="fade" transition="in">
                                      <p:cBhvr>
                                        <p:cTn dur="1000" id="23"/>
                                        <p:tgtEl>
                                          <p:spTgt spid="16"/>
                                        </p:tgtEl>
                                      </p:cBhvr>
                                    </p:animEffect>
                                    <p:anim calcmode="lin" valueType="num">
                                      <p:cBhvr>
                                        <p:cTn dur="1000" fill="hold" id="24"/>
                                        <p:tgtEl>
                                          <p:spTgt spid="16"/>
                                        </p:tgtEl>
                                        <p:attrNameLst>
                                          <p:attrName>ppt_x</p:attrName>
                                        </p:attrNameLst>
                                      </p:cBhvr>
                                      <p:tavLst>
                                        <p:tav tm="0">
                                          <p:val>
                                            <p:strVal val="#ppt_x"/>
                                          </p:val>
                                        </p:tav>
                                        <p:tav tm="100000">
                                          <p:val>
                                            <p:strVal val="#ppt_x"/>
                                          </p:val>
                                        </p:tav>
                                      </p:tavLst>
                                    </p:anim>
                                    <p:anim calcmode="lin" valueType="num">
                                      <p:cBhvr>
                                        <p:cTn dur="1000" fill="hold" id="25"/>
                                        <p:tgtEl>
                                          <p:spTgt spid="16"/>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0"/>
                                  </p:stCondLst>
                                  <p:childTnLst>
                                    <p:set>
                                      <p:cBhvr>
                                        <p:cTn dur="1" fill="hold" id="27">
                                          <p:stCondLst>
                                            <p:cond delay="0"/>
                                          </p:stCondLst>
                                        </p:cTn>
                                        <p:tgtEl>
                                          <p:spTgt spid="19"/>
                                        </p:tgtEl>
                                        <p:attrNameLst>
                                          <p:attrName>style.visibility</p:attrName>
                                        </p:attrNameLst>
                                      </p:cBhvr>
                                      <p:to>
                                        <p:strVal val="visible"/>
                                      </p:to>
                                    </p:set>
                                    <p:animEffect filter="fade" transition="in">
                                      <p:cBhvr>
                                        <p:cTn dur="1000" id="28"/>
                                        <p:tgtEl>
                                          <p:spTgt spid="19"/>
                                        </p:tgtEl>
                                      </p:cBhvr>
                                    </p:animEffect>
                                    <p:anim calcmode="lin" valueType="num">
                                      <p:cBhvr>
                                        <p:cTn dur="1000" fill="hold" id="29"/>
                                        <p:tgtEl>
                                          <p:spTgt spid="19"/>
                                        </p:tgtEl>
                                        <p:attrNameLst>
                                          <p:attrName>ppt_x</p:attrName>
                                        </p:attrNameLst>
                                      </p:cBhvr>
                                      <p:tavLst>
                                        <p:tav tm="0">
                                          <p:val>
                                            <p:strVal val="#ppt_x"/>
                                          </p:val>
                                        </p:tav>
                                        <p:tav tm="100000">
                                          <p:val>
                                            <p:strVal val="#ppt_x"/>
                                          </p:val>
                                        </p:tav>
                                      </p:tavLst>
                                    </p:anim>
                                    <p:anim calcmode="lin" valueType="num">
                                      <p:cBhvr>
                                        <p:cTn dur="1000" fill="hold" id="30"/>
                                        <p:tgtEl>
                                          <p:spTgt spid="19"/>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0"/>
                                  </p:stCondLst>
                                  <p:childTnLst>
                                    <p:set>
                                      <p:cBhvr>
                                        <p:cTn dur="1" fill="hold" id="32">
                                          <p:stCondLst>
                                            <p:cond delay="0"/>
                                          </p:stCondLst>
                                        </p:cTn>
                                        <p:tgtEl>
                                          <p:spTgt spid="22"/>
                                        </p:tgtEl>
                                        <p:attrNameLst>
                                          <p:attrName>style.visibility</p:attrName>
                                        </p:attrNameLst>
                                      </p:cBhvr>
                                      <p:to>
                                        <p:strVal val="visible"/>
                                      </p:to>
                                    </p:set>
                                    <p:animEffect filter="fade" transition="in">
                                      <p:cBhvr>
                                        <p:cTn dur="1000" id="33"/>
                                        <p:tgtEl>
                                          <p:spTgt spid="22"/>
                                        </p:tgtEl>
                                      </p:cBhvr>
                                    </p:animEffect>
                                    <p:anim calcmode="lin" valueType="num">
                                      <p:cBhvr>
                                        <p:cTn dur="1000" fill="hold" id="34"/>
                                        <p:tgtEl>
                                          <p:spTgt spid="22"/>
                                        </p:tgtEl>
                                        <p:attrNameLst>
                                          <p:attrName>ppt_x</p:attrName>
                                        </p:attrNameLst>
                                      </p:cBhvr>
                                      <p:tavLst>
                                        <p:tav tm="0">
                                          <p:val>
                                            <p:strVal val="#ppt_x"/>
                                          </p:val>
                                        </p:tav>
                                        <p:tav tm="100000">
                                          <p:val>
                                            <p:strVal val="#ppt_x"/>
                                          </p:val>
                                        </p:tav>
                                      </p:tavLst>
                                    </p:anim>
                                    <p:anim calcmode="lin" valueType="num">
                                      <p:cBhvr>
                                        <p:cTn dur="1000" fill="hold" id="35"/>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819150" y="304165"/>
            <a:ext cx="803910" cy="946785"/>
            <a:chOff x="7448" y="3202"/>
            <a:chExt cx="2827" cy="3146"/>
          </a:xfrm>
        </p:grpSpPr>
        <p:cxnSp>
          <p:nvCxnSpPr>
            <p:cNvPr id="5" name="直接连接符 4"/>
            <p:cNvCxnSpPr/>
            <p:nvPr/>
          </p:nvCxnSpPr>
          <p:spPr>
            <a:xfrm flipH="1">
              <a:off x="7448" y="3324"/>
              <a:ext cx="2721" cy="3025"/>
            </a:xfrm>
            <a:prstGeom prst="line">
              <a:avLst/>
            </a:prstGeom>
            <a:ln>
              <a:gradFill>
                <a:gsLst>
                  <a:gs pos="0">
                    <a:schemeClr val="bg1"/>
                  </a:gs>
                  <a:gs pos="74000">
                    <a:schemeClr val="bg1">
                      <a:lumMod val="65000"/>
                    </a:schemeClr>
                  </a:gs>
                </a:gsLst>
                <a:lin ang="15720000" scaled="1"/>
              </a:gra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0077" y="3202"/>
              <a:ext cx="198" cy="2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sp>
        <p:nvSpPr>
          <p:cNvPr id="4" name="文本框 3"/>
          <p:cNvSpPr txBox="1"/>
          <p:nvPr/>
        </p:nvSpPr>
        <p:spPr>
          <a:xfrm>
            <a:off x="519430" y="340995"/>
            <a:ext cx="640080" cy="457200"/>
          </a:xfrm>
          <a:prstGeom prst="rect">
            <a:avLst/>
          </a:prstGeom>
          <a:noFill/>
        </p:spPr>
        <p:txBody>
          <a:bodyPr anchor="t" rtlCol="0" wrap="none">
            <a:spAutoFit/>
          </a:bodyPr>
          <a:lstStyle/>
          <a:p>
            <a:pPr algn="ctr"/>
            <a:r>
              <a:rPr lang="en-US" sz="2400">
                <a:solidFill>
                  <a:schemeClr val="tx1">
                    <a:lumMod val="50000"/>
                    <a:lumOff val="50000"/>
                  </a:schemeClr>
                </a:solidFill>
                <a:latin charset="-122" panose="02010609060101010101" typeface="仿宋"/>
                <a:ea charset="-122" panose="02010609060101010101" typeface="仿宋"/>
                <a:cs charset="-122" panose="02010609060101010101" typeface="仿宋"/>
                <a:sym typeface="+mn-lt"/>
              </a:rPr>
              <a:t>one</a:t>
            </a:r>
          </a:p>
        </p:txBody>
      </p:sp>
      <p:sp>
        <p:nvSpPr>
          <p:cNvPr id="7" name="任意多边形 18"/>
          <p:cNvSpPr/>
          <p:nvPr/>
        </p:nvSpPr>
        <p:spPr>
          <a:xfrm>
            <a:off x="1738453" y="304127"/>
            <a:ext cx="441925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algn="dist" defTabSz="711200" lvl="1" marL="0">
              <a:lnSpc>
                <a:spcPct val="90000"/>
              </a:lnSpc>
              <a:spcBef>
                <a:spcPct val="0"/>
              </a:spcBef>
              <a:spcAft>
                <a:spcPct val="15000"/>
              </a:spcAft>
            </a:pPr>
            <a:r>
              <a:rPr altLang="en-US" b="1" lang="zh-CN" sz="2400">
                <a:solidFill>
                  <a:schemeClr val="bg1">
                    <a:lumMod val="50000"/>
                  </a:schemeClr>
                </a:solidFill>
                <a:latin charset="-122" panose="02010609060101010101" typeface="仿宋"/>
                <a:ea charset="-122" panose="02010609060101010101" typeface="仿宋"/>
                <a:cs typeface="+mn-ea"/>
                <a:sym typeface="+mn-lt"/>
              </a:rPr>
              <a:t>上半年工作概述</a:t>
            </a:r>
          </a:p>
        </p:txBody>
      </p:sp>
      <p:cxnSp>
        <p:nvCxnSpPr>
          <p:cNvPr id="6" name="直接连接符 5"/>
          <p:cNvCxnSpPr/>
          <p:nvPr/>
        </p:nvCxnSpPr>
        <p:spPr>
          <a:xfrm flipH="1">
            <a:off x="5324475" y="6370955"/>
            <a:ext cx="6680835" cy="19685"/>
          </a:xfrm>
          <a:prstGeom prst="line">
            <a:avLst/>
          </a:prstGeom>
          <a:ln w="57150">
            <a:gradFill>
              <a:gsLst>
                <a:gs pos="0">
                  <a:schemeClr val="bg1">
                    <a:alpha val="10000"/>
                  </a:schemeClr>
                </a:gs>
                <a:gs pos="90000">
                  <a:schemeClr val="bg1">
                    <a:lumMod val="65000"/>
                    <a:alpha val="44000"/>
                  </a:schemeClr>
                </a:gs>
              </a:gsLst>
              <a:lin ang="9420000" scaled="1"/>
            </a:gra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1169129" y="2211116"/>
            <a:ext cx="402468" cy="402468"/>
            <a:chOff x="1037999" y="2205641"/>
            <a:chExt cx="540126" cy="540126"/>
          </a:xfrm>
        </p:grpSpPr>
        <p:sp>
          <p:nvSpPr>
            <p:cNvPr id="17" name="椭圆 16"/>
            <p:cNvSpPr/>
            <p:nvPr/>
          </p:nvSpPr>
          <p:spPr>
            <a:xfrm>
              <a:off x="1037999" y="2205641"/>
              <a:ext cx="540126" cy="54012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9060101010101" typeface="仿宋"/>
                <a:ea charset="-122" panose="02010609060101010101" typeface="仿宋"/>
                <a:cs typeface="+mn-ea"/>
                <a:sym typeface="+mn-lt"/>
              </a:endParaRPr>
            </a:p>
          </p:txBody>
        </p:sp>
        <p:sp>
          <p:nvSpPr>
            <p:cNvPr id="18" name="箭头: V 形 17"/>
            <p:cNvSpPr/>
            <p:nvPr/>
          </p:nvSpPr>
          <p:spPr>
            <a:xfrm rot="16200000">
              <a:off x="1167404" y="2335046"/>
              <a:ext cx="281316" cy="281316"/>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9060101010101" typeface="仿宋"/>
                <a:ea charset="-122" panose="02010609060101010101" typeface="仿宋"/>
                <a:cs typeface="+mn-ea"/>
                <a:sym typeface="+mn-lt"/>
              </a:endParaRPr>
            </a:p>
          </p:txBody>
        </p:sp>
      </p:grpSp>
      <p:sp>
        <p:nvSpPr>
          <p:cNvPr id="26" name="矩形 25"/>
          <p:cNvSpPr/>
          <p:nvPr/>
        </p:nvSpPr>
        <p:spPr>
          <a:xfrm>
            <a:off x="1707530" y="2178754"/>
            <a:ext cx="17830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11200" lvl="1" marL="0">
              <a:spcBef>
                <a:spcPct val="0"/>
              </a:spcBef>
              <a:spcAft>
                <a:spcPct val="15000"/>
              </a:spcAft>
            </a:pPr>
            <a:r>
              <a:rPr altLang="en-US" b="1" lang="zh-CN">
                <a:latin charset="-122" panose="02010609060101010101" typeface="仿宋"/>
                <a:ea charset="-122" panose="02010609060101010101" typeface="仿宋"/>
                <a:cs typeface="+mn-ea"/>
                <a:sym typeface="+mn-lt"/>
              </a:rPr>
              <a:t>上半年工作概述</a:t>
            </a:r>
          </a:p>
        </p:txBody>
      </p:sp>
      <p:sp>
        <p:nvSpPr>
          <p:cNvPr id="27" name="文本框 32"/>
          <p:cNvSpPr txBox="1"/>
          <p:nvPr/>
        </p:nvSpPr>
        <p:spPr>
          <a:xfrm>
            <a:off x="1732932" y="2487274"/>
            <a:ext cx="4000500" cy="70866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900">
                <a:latin charset="-122" panose="02010609060101010101" typeface="仿宋"/>
                <a:ea charset="-122" panose="02010609060101010101" typeface="仿宋"/>
                <a:cs typeface="+mn-ea"/>
                <a:sym typeface="+mn-lt"/>
              </a:rPr>
              <a:t>Lorem ipsum dolor sit amet, consectetur adipiscing elit. Donec luctus nibh sit amet sem vulputate venenatis bibendum orci pulvinar. </a:t>
            </a:r>
          </a:p>
        </p:txBody>
      </p:sp>
      <p:grpSp>
        <p:nvGrpSpPr>
          <p:cNvPr id="40" name="组合 39"/>
          <p:cNvGrpSpPr/>
          <p:nvPr/>
        </p:nvGrpSpPr>
        <p:grpSpPr>
          <a:xfrm>
            <a:off x="1169129" y="3614516"/>
            <a:ext cx="402468" cy="402468"/>
            <a:chOff x="1037999" y="3667772"/>
            <a:chExt cx="540126" cy="540126"/>
          </a:xfrm>
        </p:grpSpPr>
        <p:sp>
          <p:nvSpPr>
            <p:cNvPr id="20" name="椭圆 19"/>
            <p:cNvSpPr/>
            <p:nvPr/>
          </p:nvSpPr>
          <p:spPr>
            <a:xfrm>
              <a:off x="1037999" y="3667772"/>
              <a:ext cx="540126" cy="54012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9060101010101" typeface="仿宋"/>
                <a:ea charset="-122" panose="02010609060101010101" typeface="仿宋"/>
                <a:cs typeface="+mn-ea"/>
                <a:sym typeface="+mn-lt"/>
              </a:endParaRPr>
            </a:p>
          </p:txBody>
        </p:sp>
        <p:sp>
          <p:nvSpPr>
            <p:cNvPr id="21" name="箭头: V 形 20"/>
            <p:cNvSpPr/>
            <p:nvPr/>
          </p:nvSpPr>
          <p:spPr>
            <a:xfrm rot="16200000">
              <a:off x="1167404" y="3797177"/>
              <a:ext cx="281316" cy="281316"/>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9060101010101" typeface="仿宋"/>
                <a:ea charset="-122" panose="02010609060101010101" typeface="仿宋"/>
                <a:cs typeface="+mn-ea"/>
                <a:sym typeface="+mn-lt"/>
              </a:endParaRPr>
            </a:p>
          </p:txBody>
        </p:sp>
      </p:grpSp>
      <p:sp>
        <p:nvSpPr>
          <p:cNvPr id="29" name="矩形 28"/>
          <p:cNvSpPr/>
          <p:nvPr/>
        </p:nvSpPr>
        <p:spPr>
          <a:xfrm>
            <a:off x="1707530" y="3595736"/>
            <a:ext cx="17830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11200" lvl="1" marL="0">
              <a:spcBef>
                <a:spcPct val="0"/>
              </a:spcBef>
              <a:spcAft>
                <a:spcPct val="15000"/>
              </a:spcAft>
            </a:pPr>
            <a:r>
              <a:rPr altLang="en-US" b="1" lang="zh-CN">
                <a:latin charset="-122" panose="02010609060101010101" typeface="仿宋"/>
                <a:ea charset="-122" panose="02010609060101010101" typeface="仿宋"/>
                <a:cs typeface="+mn-ea"/>
                <a:sym typeface="+mn-lt"/>
              </a:rPr>
              <a:t>上半年工作概述</a:t>
            </a:r>
          </a:p>
        </p:txBody>
      </p:sp>
      <p:sp>
        <p:nvSpPr>
          <p:cNvPr id="30" name="文本框 32"/>
          <p:cNvSpPr txBox="1"/>
          <p:nvPr/>
        </p:nvSpPr>
        <p:spPr>
          <a:xfrm>
            <a:off x="1732932" y="3904256"/>
            <a:ext cx="4000500" cy="70866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900">
                <a:latin charset="-122" panose="02010609060101010101" typeface="仿宋"/>
                <a:ea charset="-122" panose="02010609060101010101" typeface="仿宋"/>
                <a:cs typeface="+mn-ea"/>
                <a:sym typeface="+mn-lt"/>
              </a:rPr>
              <a:t>Lorem ipsum dolor sit amet, consectetur adipiscing elit. Donec luctus nibh sit amet sem vulputate venenatis bibendum orci pulvinar. </a:t>
            </a:r>
          </a:p>
        </p:txBody>
      </p:sp>
      <p:grpSp>
        <p:nvGrpSpPr>
          <p:cNvPr id="39" name="组合 38"/>
          <p:cNvGrpSpPr/>
          <p:nvPr/>
        </p:nvGrpSpPr>
        <p:grpSpPr>
          <a:xfrm>
            <a:off x="1169129" y="5055381"/>
            <a:ext cx="402468" cy="402468"/>
            <a:chOff x="1037999" y="5129902"/>
            <a:chExt cx="540126" cy="540126"/>
          </a:xfrm>
        </p:grpSpPr>
        <p:sp>
          <p:nvSpPr>
            <p:cNvPr id="23" name="椭圆 22"/>
            <p:cNvSpPr/>
            <p:nvPr/>
          </p:nvSpPr>
          <p:spPr>
            <a:xfrm>
              <a:off x="1037999" y="5129902"/>
              <a:ext cx="540126" cy="54012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9060101010101" typeface="仿宋"/>
                <a:ea charset="-122" panose="02010609060101010101" typeface="仿宋"/>
                <a:cs typeface="+mn-ea"/>
                <a:sym typeface="+mn-lt"/>
              </a:endParaRPr>
            </a:p>
          </p:txBody>
        </p:sp>
        <p:sp>
          <p:nvSpPr>
            <p:cNvPr id="24" name="箭头: V 形 23"/>
            <p:cNvSpPr/>
            <p:nvPr/>
          </p:nvSpPr>
          <p:spPr>
            <a:xfrm rot="16200000">
              <a:off x="1167404" y="5259307"/>
              <a:ext cx="281316" cy="281316"/>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9060101010101" typeface="仿宋"/>
                <a:ea charset="-122" panose="02010609060101010101" typeface="仿宋"/>
                <a:cs typeface="+mn-ea"/>
                <a:sym typeface="+mn-lt"/>
              </a:endParaRPr>
            </a:p>
          </p:txBody>
        </p:sp>
      </p:grpSp>
      <p:sp>
        <p:nvSpPr>
          <p:cNvPr id="32" name="矩形 31"/>
          <p:cNvSpPr/>
          <p:nvPr/>
        </p:nvSpPr>
        <p:spPr>
          <a:xfrm>
            <a:off x="1707530" y="4998204"/>
            <a:ext cx="17830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11200" lvl="1" marL="0">
              <a:spcBef>
                <a:spcPct val="0"/>
              </a:spcBef>
              <a:spcAft>
                <a:spcPct val="15000"/>
              </a:spcAft>
            </a:pPr>
            <a:r>
              <a:rPr altLang="en-US" b="1" lang="zh-CN">
                <a:latin charset="-122" panose="02010609060101010101" typeface="仿宋"/>
                <a:ea charset="-122" panose="02010609060101010101" typeface="仿宋"/>
                <a:cs typeface="+mn-ea"/>
                <a:sym typeface="+mn-lt"/>
              </a:rPr>
              <a:t>上半年工作概述</a:t>
            </a:r>
          </a:p>
        </p:txBody>
      </p:sp>
      <p:sp>
        <p:nvSpPr>
          <p:cNvPr id="33" name="文本框 32"/>
          <p:cNvSpPr txBox="1"/>
          <p:nvPr/>
        </p:nvSpPr>
        <p:spPr>
          <a:xfrm>
            <a:off x="1732932" y="5306724"/>
            <a:ext cx="4000500" cy="70866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defRPr/>
            </a:pPr>
            <a:r>
              <a:rPr altLang="zh-CN" lang="en-US" sz="900">
                <a:latin charset="-122" panose="02010609060101010101" typeface="仿宋"/>
                <a:ea charset="-122" panose="02010609060101010101" typeface="仿宋"/>
                <a:cs typeface="+mn-ea"/>
                <a:sym typeface="+mn-lt"/>
              </a:rPr>
              <a:t>Lorem ipsum dolor sit amet, consectetur adipiscing elit. Donec luctus nibh sit amet sem vulputate venenatis bibendum orci pulvinar. </a:t>
            </a:r>
          </a:p>
        </p:txBody>
      </p:sp>
      <p:pic>
        <p:nvPicPr>
          <p:cNvPr id="37" name="图片 36"/>
          <p:cNvPicPr>
            <a:picLocks noChangeAspect="1"/>
          </p:cNvPicPr>
          <p:nvPr/>
        </p:nvPicPr>
        <p:blipFill>
          <a:blip r:embed="rId2">
            <a:extLst>
              <a:ext uri="{28A0092B-C50C-407E-A947-70E740481C1C}">
                <a14:useLocalDpi val="0"/>
              </a:ext>
            </a:extLst>
          </a:blip>
          <a:stretch>
            <a:fillRect/>
          </a:stretch>
        </p:blipFill>
        <p:spPr>
          <a:xfrm>
            <a:off x="6157596" y="1725250"/>
            <a:ext cx="6096000" cy="4109545"/>
          </a:xfrm>
          <a:prstGeom prst="rect">
            <a:avLst/>
          </a:prstGeom>
        </p:spPr>
      </p:pic>
      <p:sp>
        <p:nvSpPr>
          <p:cNvPr id="2" name="矩形 1"/>
          <p:cNvSpPr/>
          <p:nvPr/>
        </p:nvSpPr>
        <p:spPr>
          <a:xfrm>
            <a:off x="6046470" y="838783"/>
            <a:ext cx="589755" cy="5051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 presetSubtype="10">
                                  <p:stCondLst>
                                    <p:cond delay="0"/>
                                  </p:stCondLst>
                                  <p:childTnLst>
                                    <p:set>
                                      <p:cBhvr>
                                        <p:cTn dur="1" fill="hold" id="6">
                                          <p:stCondLst>
                                            <p:cond delay="0"/>
                                          </p:stCondLst>
                                        </p:cTn>
                                        <p:tgtEl>
                                          <p:spTgt spid="41"/>
                                        </p:tgtEl>
                                        <p:attrNameLst>
                                          <p:attrName>style.visibility</p:attrName>
                                        </p:attrNameLst>
                                      </p:cBhvr>
                                      <p:to>
                                        <p:strVal val="visible"/>
                                      </p:to>
                                    </p:set>
                                    <p:animEffect filter="checkerboard(across)" transition="in">
                                      <p:cBhvr>
                                        <p:cTn dur="500" id="7"/>
                                        <p:tgtEl>
                                          <p:spTgt spid="41"/>
                                        </p:tgtEl>
                                      </p:cBhvr>
                                    </p:animEffect>
                                  </p:childTnLst>
                                </p:cTn>
                              </p:par>
                              <p:par>
                                <p:cTn fill="hold" grpId="0" id="8" nodeType="withEffect" presetClass="entr" presetID="5" presetSubtype="10">
                                  <p:stCondLst>
                                    <p:cond delay="0"/>
                                  </p:stCondLst>
                                  <p:childTnLst>
                                    <p:set>
                                      <p:cBhvr>
                                        <p:cTn dur="1" fill="hold" id="9">
                                          <p:stCondLst>
                                            <p:cond delay="0"/>
                                          </p:stCondLst>
                                        </p:cTn>
                                        <p:tgtEl>
                                          <p:spTgt spid="26"/>
                                        </p:tgtEl>
                                        <p:attrNameLst>
                                          <p:attrName>style.visibility</p:attrName>
                                        </p:attrNameLst>
                                      </p:cBhvr>
                                      <p:to>
                                        <p:strVal val="visible"/>
                                      </p:to>
                                    </p:set>
                                    <p:animEffect filter="checkerboard(across)" transition="in">
                                      <p:cBhvr>
                                        <p:cTn dur="500" id="10"/>
                                        <p:tgtEl>
                                          <p:spTgt spid="26"/>
                                        </p:tgtEl>
                                      </p:cBhvr>
                                    </p:animEffect>
                                  </p:childTnLst>
                                </p:cTn>
                              </p:par>
                              <p:par>
                                <p:cTn fill="hold" grpId="0" id="11" nodeType="withEffect" presetClass="entr" presetID="5" presetSubtype="10">
                                  <p:stCondLst>
                                    <p:cond delay="0"/>
                                  </p:stCondLst>
                                  <p:childTnLst>
                                    <p:set>
                                      <p:cBhvr>
                                        <p:cTn dur="1" fill="hold" id="12">
                                          <p:stCondLst>
                                            <p:cond delay="0"/>
                                          </p:stCondLst>
                                        </p:cTn>
                                        <p:tgtEl>
                                          <p:spTgt spid="27"/>
                                        </p:tgtEl>
                                        <p:attrNameLst>
                                          <p:attrName>style.visibility</p:attrName>
                                        </p:attrNameLst>
                                      </p:cBhvr>
                                      <p:to>
                                        <p:strVal val="visible"/>
                                      </p:to>
                                    </p:set>
                                    <p:animEffect filter="checkerboard(across)" transition="in">
                                      <p:cBhvr>
                                        <p:cTn dur="500" id="13"/>
                                        <p:tgtEl>
                                          <p:spTgt spid="27"/>
                                        </p:tgtEl>
                                      </p:cBhvr>
                                    </p:animEffect>
                                  </p:childTnLst>
                                </p:cTn>
                              </p:par>
                              <p:par>
                                <p:cTn fill="hold" id="14" nodeType="withEffect" presetClass="entr" presetID="5" presetSubtype="10">
                                  <p:stCondLst>
                                    <p:cond delay="0"/>
                                  </p:stCondLst>
                                  <p:childTnLst>
                                    <p:set>
                                      <p:cBhvr>
                                        <p:cTn dur="1" fill="hold" id="15">
                                          <p:stCondLst>
                                            <p:cond delay="0"/>
                                          </p:stCondLst>
                                        </p:cTn>
                                        <p:tgtEl>
                                          <p:spTgt spid="40"/>
                                        </p:tgtEl>
                                        <p:attrNameLst>
                                          <p:attrName>style.visibility</p:attrName>
                                        </p:attrNameLst>
                                      </p:cBhvr>
                                      <p:to>
                                        <p:strVal val="visible"/>
                                      </p:to>
                                    </p:set>
                                    <p:animEffect filter="checkerboard(across)" transition="in">
                                      <p:cBhvr>
                                        <p:cTn dur="500" id="16"/>
                                        <p:tgtEl>
                                          <p:spTgt spid="40"/>
                                        </p:tgtEl>
                                      </p:cBhvr>
                                    </p:animEffect>
                                  </p:childTnLst>
                                </p:cTn>
                              </p:par>
                              <p:par>
                                <p:cTn fill="hold" grpId="0" id="17" nodeType="withEffect" presetClass="entr" presetID="5" presetSubtype="10">
                                  <p:stCondLst>
                                    <p:cond delay="0"/>
                                  </p:stCondLst>
                                  <p:childTnLst>
                                    <p:set>
                                      <p:cBhvr>
                                        <p:cTn dur="1" fill="hold" id="18">
                                          <p:stCondLst>
                                            <p:cond delay="0"/>
                                          </p:stCondLst>
                                        </p:cTn>
                                        <p:tgtEl>
                                          <p:spTgt spid="29"/>
                                        </p:tgtEl>
                                        <p:attrNameLst>
                                          <p:attrName>style.visibility</p:attrName>
                                        </p:attrNameLst>
                                      </p:cBhvr>
                                      <p:to>
                                        <p:strVal val="visible"/>
                                      </p:to>
                                    </p:set>
                                    <p:animEffect filter="checkerboard(across)" transition="in">
                                      <p:cBhvr>
                                        <p:cTn dur="500" id="19"/>
                                        <p:tgtEl>
                                          <p:spTgt spid="29"/>
                                        </p:tgtEl>
                                      </p:cBhvr>
                                    </p:animEffect>
                                  </p:childTnLst>
                                </p:cTn>
                              </p:par>
                              <p:par>
                                <p:cTn fill="hold" grpId="0" id="20" nodeType="withEffect" presetClass="entr" presetID="5" presetSubtype="10">
                                  <p:stCondLst>
                                    <p:cond delay="0"/>
                                  </p:stCondLst>
                                  <p:childTnLst>
                                    <p:set>
                                      <p:cBhvr>
                                        <p:cTn dur="1" fill="hold" id="21">
                                          <p:stCondLst>
                                            <p:cond delay="0"/>
                                          </p:stCondLst>
                                        </p:cTn>
                                        <p:tgtEl>
                                          <p:spTgt spid="30"/>
                                        </p:tgtEl>
                                        <p:attrNameLst>
                                          <p:attrName>style.visibility</p:attrName>
                                        </p:attrNameLst>
                                      </p:cBhvr>
                                      <p:to>
                                        <p:strVal val="visible"/>
                                      </p:to>
                                    </p:set>
                                    <p:animEffect filter="checkerboard(across)" transition="in">
                                      <p:cBhvr>
                                        <p:cTn dur="500" id="22"/>
                                        <p:tgtEl>
                                          <p:spTgt spid="30"/>
                                        </p:tgtEl>
                                      </p:cBhvr>
                                    </p:animEffect>
                                  </p:childTnLst>
                                </p:cTn>
                              </p:par>
                              <p:par>
                                <p:cTn fill="hold" id="23" nodeType="withEffect" presetClass="entr" presetID="5" presetSubtype="10">
                                  <p:stCondLst>
                                    <p:cond delay="0"/>
                                  </p:stCondLst>
                                  <p:childTnLst>
                                    <p:set>
                                      <p:cBhvr>
                                        <p:cTn dur="1" fill="hold" id="24">
                                          <p:stCondLst>
                                            <p:cond delay="0"/>
                                          </p:stCondLst>
                                        </p:cTn>
                                        <p:tgtEl>
                                          <p:spTgt spid="39"/>
                                        </p:tgtEl>
                                        <p:attrNameLst>
                                          <p:attrName>style.visibility</p:attrName>
                                        </p:attrNameLst>
                                      </p:cBhvr>
                                      <p:to>
                                        <p:strVal val="visible"/>
                                      </p:to>
                                    </p:set>
                                    <p:animEffect filter="checkerboard(across)" transition="in">
                                      <p:cBhvr>
                                        <p:cTn dur="500" id="25"/>
                                        <p:tgtEl>
                                          <p:spTgt spid="39"/>
                                        </p:tgtEl>
                                      </p:cBhvr>
                                    </p:animEffect>
                                  </p:childTnLst>
                                </p:cTn>
                              </p:par>
                              <p:par>
                                <p:cTn fill="hold" grpId="0" id="26" nodeType="withEffect" presetClass="entr" presetID="5" presetSubtype="10">
                                  <p:stCondLst>
                                    <p:cond delay="0"/>
                                  </p:stCondLst>
                                  <p:childTnLst>
                                    <p:set>
                                      <p:cBhvr>
                                        <p:cTn dur="1" fill="hold" id="27">
                                          <p:stCondLst>
                                            <p:cond delay="0"/>
                                          </p:stCondLst>
                                        </p:cTn>
                                        <p:tgtEl>
                                          <p:spTgt spid="32"/>
                                        </p:tgtEl>
                                        <p:attrNameLst>
                                          <p:attrName>style.visibility</p:attrName>
                                        </p:attrNameLst>
                                      </p:cBhvr>
                                      <p:to>
                                        <p:strVal val="visible"/>
                                      </p:to>
                                    </p:set>
                                    <p:animEffect filter="checkerboard(across)" transition="in">
                                      <p:cBhvr>
                                        <p:cTn dur="500" id="28"/>
                                        <p:tgtEl>
                                          <p:spTgt spid="32"/>
                                        </p:tgtEl>
                                      </p:cBhvr>
                                    </p:animEffect>
                                  </p:childTnLst>
                                </p:cTn>
                              </p:par>
                              <p:par>
                                <p:cTn fill="hold" grpId="0" id="29" nodeType="withEffect" presetClass="entr" presetID="5" presetSubtype="10">
                                  <p:stCondLst>
                                    <p:cond delay="0"/>
                                  </p:stCondLst>
                                  <p:childTnLst>
                                    <p:set>
                                      <p:cBhvr>
                                        <p:cTn dur="1" fill="hold" id="30">
                                          <p:stCondLst>
                                            <p:cond delay="0"/>
                                          </p:stCondLst>
                                        </p:cTn>
                                        <p:tgtEl>
                                          <p:spTgt spid="33"/>
                                        </p:tgtEl>
                                        <p:attrNameLst>
                                          <p:attrName>style.visibility</p:attrName>
                                        </p:attrNameLst>
                                      </p:cBhvr>
                                      <p:to>
                                        <p:strVal val="visible"/>
                                      </p:to>
                                    </p:set>
                                    <p:animEffect filter="checkerboard(across)" transition="in">
                                      <p:cBhvr>
                                        <p:cTn dur="500" id="31"/>
                                        <p:tgtEl>
                                          <p:spTgt spid="33"/>
                                        </p:tgtEl>
                                      </p:cBhvr>
                                    </p:animEffect>
                                  </p:childTnLst>
                                </p:cTn>
                              </p:par>
                            </p:childTnLst>
                          </p:cTn>
                        </p:par>
                        <p:par>
                          <p:cTn fill="hold" id="32" nodeType="afterGroup">
                            <p:stCondLst>
                              <p:cond delay="500"/>
                            </p:stCondLst>
                            <p:childTnLst>
                              <p:par>
                                <p:cTn fill="hold" grpId="0" id="33" nodeType="afterEffect" presetClass="entr" presetID="3" presetSubtype="10">
                                  <p:stCondLst>
                                    <p:cond delay="0"/>
                                  </p:stCondLst>
                                  <p:childTnLst>
                                    <p:set>
                                      <p:cBhvr>
                                        <p:cTn dur="1" fill="hold" id="34">
                                          <p:stCondLst>
                                            <p:cond delay="0"/>
                                          </p:stCondLst>
                                        </p:cTn>
                                        <p:tgtEl>
                                          <p:spTgt spid="2"/>
                                        </p:tgtEl>
                                        <p:attrNameLst>
                                          <p:attrName>style.visibility</p:attrName>
                                        </p:attrNameLst>
                                      </p:cBhvr>
                                      <p:to>
                                        <p:strVal val="visible"/>
                                      </p:to>
                                    </p:set>
                                    <p:animEffect filter="blinds(horizontal)" transition="in">
                                      <p:cBhvr>
                                        <p:cTn dur="500" id="35"/>
                                        <p:tgtEl>
                                          <p:spTgt spid="2"/>
                                        </p:tgtEl>
                                      </p:cBhvr>
                                    </p:animEffect>
                                  </p:childTnLst>
                                </p:cTn>
                              </p:par>
                              <p:par>
                                <p:cTn fill="hold" id="36" nodeType="withEffect" presetClass="entr" presetID="3" presetSubtype="10">
                                  <p:stCondLst>
                                    <p:cond delay="0"/>
                                  </p:stCondLst>
                                  <p:childTnLst>
                                    <p:set>
                                      <p:cBhvr>
                                        <p:cTn dur="1" fill="hold" id="37">
                                          <p:stCondLst>
                                            <p:cond delay="0"/>
                                          </p:stCondLst>
                                        </p:cTn>
                                        <p:tgtEl>
                                          <p:spTgt spid="37"/>
                                        </p:tgtEl>
                                        <p:attrNameLst>
                                          <p:attrName>style.visibility</p:attrName>
                                        </p:attrNameLst>
                                      </p:cBhvr>
                                      <p:to>
                                        <p:strVal val="visible"/>
                                      </p:to>
                                    </p:set>
                                    <p:animEffect filter="blinds(horizontal)" transition="in">
                                      <p:cBhvr>
                                        <p:cTn dur="500" id="38"/>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9"/>
      <p:bldP grpId="0" spid="30"/>
      <p:bldP grpId="0" spid="32"/>
      <p:bldP grpId="0" spid="33"/>
      <p:bldP grpId="0" spid="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819150" y="304165"/>
            <a:ext cx="803910" cy="946785"/>
            <a:chOff x="7448" y="3202"/>
            <a:chExt cx="2827" cy="3146"/>
          </a:xfrm>
        </p:grpSpPr>
        <p:cxnSp>
          <p:nvCxnSpPr>
            <p:cNvPr id="5" name="直接连接符 4"/>
            <p:cNvCxnSpPr/>
            <p:nvPr/>
          </p:nvCxnSpPr>
          <p:spPr>
            <a:xfrm flipH="1">
              <a:off x="7448" y="3324"/>
              <a:ext cx="2721" cy="3025"/>
            </a:xfrm>
            <a:prstGeom prst="line">
              <a:avLst/>
            </a:prstGeom>
            <a:ln>
              <a:gradFill>
                <a:gsLst>
                  <a:gs pos="0">
                    <a:schemeClr val="bg1"/>
                  </a:gs>
                  <a:gs pos="74000">
                    <a:schemeClr val="bg1">
                      <a:lumMod val="65000"/>
                    </a:schemeClr>
                  </a:gs>
                </a:gsLst>
                <a:lin ang="15720000" scaled="1"/>
              </a:gra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0077" y="3202"/>
              <a:ext cx="198" cy="2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sp>
        <p:nvSpPr>
          <p:cNvPr id="4" name="文本框 3"/>
          <p:cNvSpPr txBox="1"/>
          <p:nvPr/>
        </p:nvSpPr>
        <p:spPr>
          <a:xfrm>
            <a:off x="519430" y="340995"/>
            <a:ext cx="640080" cy="457200"/>
          </a:xfrm>
          <a:prstGeom prst="rect">
            <a:avLst/>
          </a:prstGeom>
          <a:noFill/>
        </p:spPr>
        <p:txBody>
          <a:bodyPr anchor="t" rtlCol="0" wrap="none">
            <a:spAutoFit/>
          </a:bodyPr>
          <a:lstStyle/>
          <a:p>
            <a:pPr algn="ctr"/>
            <a:r>
              <a:rPr lang="en-US" sz="2400">
                <a:solidFill>
                  <a:schemeClr val="tx1">
                    <a:lumMod val="50000"/>
                    <a:lumOff val="50000"/>
                  </a:schemeClr>
                </a:solidFill>
                <a:latin charset="-122" panose="02010609060101010101" typeface="仿宋"/>
                <a:ea charset="-122" panose="02010609060101010101" typeface="仿宋"/>
                <a:cs charset="-122" panose="02010609060101010101" typeface="仿宋"/>
                <a:sym typeface="+mn-lt"/>
              </a:rPr>
              <a:t>one</a:t>
            </a:r>
          </a:p>
        </p:txBody>
      </p:sp>
      <p:sp>
        <p:nvSpPr>
          <p:cNvPr id="7" name="任意多边形 18"/>
          <p:cNvSpPr/>
          <p:nvPr/>
        </p:nvSpPr>
        <p:spPr>
          <a:xfrm>
            <a:off x="1738453" y="304127"/>
            <a:ext cx="441925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algn="dist" defTabSz="711200" lvl="1" marL="0">
              <a:lnSpc>
                <a:spcPct val="90000"/>
              </a:lnSpc>
              <a:spcBef>
                <a:spcPct val="0"/>
              </a:spcBef>
              <a:spcAft>
                <a:spcPct val="15000"/>
              </a:spcAft>
            </a:pPr>
            <a:r>
              <a:rPr altLang="en-US" b="1" lang="zh-CN" sz="2400">
                <a:solidFill>
                  <a:schemeClr val="bg1">
                    <a:lumMod val="50000"/>
                  </a:schemeClr>
                </a:solidFill>
                <a:latin charset="-122" panose="02010609060101010101" typeface="仿宋"/>
                <a:ea charset="-122" panose="02010609060101010101" typeface="仿宋"/>
                <a:cs typeface="+mn-ea"/>
                <a:sym typeface="+mn-lt"/>
              </a:rPr>
              <a:t>上半年工作概述</a:t>
            </a:r>
          </a:p>
        </p:txBody>
      </p:sp>
      <p:cxnSp>
        <p:nvCxnSpPr>
          <p:cNvPr id="6" name="直接连接符 5"/>
          <p:cNvCxnSpPr/>
          <p:nvPr/>
        </p:nvCxnSpPr>
        <p:spPr>
          <a:xfrm flipH="1">
            <a:off x="5324475" y="6370955"/>
            <a:ext cx="6680835" cy="19685"/>
          </a:xfrm>
          <a:prstGeom prst="line">
            <a:avLst/>
          </a:prstGeom>
          <a:ln w="57150">
            <a:gradFill>
              <a:gsLst>
                <a:gs pos="0">
                  <a:schemeClr val="bg1">
                    <a:alpha val="10000"/>
                  </a:schemeClr>
                </a:gs>
                <a:gs pos="90000">
                  <a:schemeClr val="bg1">
                    <a:lumMod val="65000"/>
                    <a:alpha val="44000"/>
                  </a:schemeClr>
                </a:gs>
              </a:gsLst>
              <a:lin ang="9420000" scaled="1"/>
            </a:gra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4101465" y="1763395"/>
            <a:ext cx="3784600" cy="3030220"/>
            <a:chOff x="7033" y="2920"/>
            <a:chExt cx="4836" cy="3937"/>
          </a:xfrm>
        </p:grpSpPr>
        <p:sp>
          <p:nvSpPr>
            <p:cNvPr id="36" name="椭圆 35"/>
            <p:cNvSpPr/>
            <p:nvPr/>
          </p:nvSpPr>
          <p:spPr>
            <a:xfrm>
              <a:off x="7607" y="2920"/>
              <a:ext cx="2139" cy="2139"/>
            </a:xfrm>
            <a:prstGeom prst="ellipse">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sp>
          <p:nvSpPr>
            <p:cNvPr id="37" name="椭圆 36"/>
            <p:cNvSpPr/>
            <p:nvPr/>
          </p:nvSpPr>
          <p:spPr>
            <a:xfrm>
              <a:off x="9380" y="2920"/>
              <a:ext cx="2139" cy="2139"/>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sp>
          <p:nvSpPr>
            <p:cNvPr id="38" name="椭圆 37"/>
            <p:cNvSpPr/>
            <p:nvPr/>
          </p:nvSpPr>
          <p:spPr>
            <a:xfrm>
              <a:off x="7607" y="4713"/>
              <a:ext cx="2139" cy="2139"/>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sp>
          <p:nvSpPr>
            <p:cNvPr id="39" name="椭圆 38"/>
            <p:cNvSpPr/>
            <p:nvPr/>
          </p:nvSpPr>
          <p:spPr>
            <a:xfrm>
              <a:off x="9380" y="4719"/>
              <a:ext cx="2139" cy="2139"/>
            </a:xfrm>
            <a:prstGeom prst="ellipse">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sp>
          <p:nvSpPr>
            <p:cNvPr id="40" name="任意多边形 53"/>
            <p:cNvSpPr/>
            <p:nvPr/>
          </p:nvSpPr>
          <p:spPr>
            <a:xfrm>
              <a:off x="10843" y="3360"/>
              <a:ext cx="1027" cy="243"/>
            </a:xfrm>
            <a:custGeom>
              <a:gdLst>
                <a:gd fmla="*/ 0 w 1059180" name="connsiteX0"/>
                <a:gd fmla="*/ 205740 h 205740" name="connsiteY0"/>
                <a:gd fmla="*/ 205740 w 1059180" name="connsiteX1"/>
                <a:gd fmla="*/ 0 h 205740" name="connsiteY1"/>
                <a:gd fmla="*/ 1059180 w 1059180" name="connsiteX2"/>
                <a:gd fmla="*/ 0 h 205740" name="connsiteY2"/>
              </a:gdLst>
              <a:cxnLst>
                <a:cxn ang="0">
                  <a:pos x="connsiteX0" y="connsiteY0"/>
                </a:cxn>
                <a:cxn ang="0">
                  <a:pos x="connsiteX1" y="connsiteY1"/>
                </a:cxn>
                <a:cxn ang="0">
                  <a:pos x="connsiteX2" y="connsiteY2"/>
                </a:cxn>
              </a:cxnLst>
              <a:rect b="b" l="l" r="r" t="t"/>
              <a:pathLst>
                <a:path h="205740" w="1059180">
                  <a:moveTo>
                    <a:pt x="0" y="205740"/>
                  </a:moveTo>
                  <a:lnTo>
                    <a:pt x="205740" y="0"/>
                  </a:lnTo>
                  <a:lnTo>
                    <a:pt x="1059180" y="0"/>
                  </a:lnTo>
                </a:path>
              </a:pathLst>
            </a:custGeom>
            <a:noFill/>
            <a:ln cap="flat" w="6350">
              <a:solidFill>
                <a:schemeClr val="tx1">
                  <a:lumMod val="65000"/>
                  <a:lumOff val="35000"/>
                </a:schemeClr>
              </a:solidFill>
              <a:prstDash val="solid"/>
              <a:miter lim="800000"/>
              <a:headEnd len="med" type="none" w="med"/>
              <a:tailEnd len="med" type="triangle" w="med"/>
            </a:ln>
            <a:extLst>
              <a:ext uri="{909E8E84-426E-40DD-AFC4-6F175D3DCCD1}">
                <a14:hiddenFill>
                  <a:noFill/>
                </a14:hiddenFill>
              </a:ext>
            </a:extLst>
          </p:spPr>
          <p:txBody>
            <a:bodyPr anchor="ctr" rtlCol="0"/>
            <a:lstStyle/>
            <a:p>
              <a:pPr algn="ctr" defTabSz="913765"/>
              <a:endParaRPr altLang="en-US" kern="0" lang="zh-CN" sz="1800">
                <a:solidFill>
                  <a:sysClr lastClr="000000" val="windowText"/>
                </a:solidFill>
                <a:cs charset="-122" panose="02010609060101010101" typeface="仿宋"/>
              </a:endParaRPr>
            </a:p>
          </p:txBody>
        </p:sp>
        <p:sp>
          <p:nvSpPr>
            <p:cNvPr id="41" name="任意多边形 54"/>
            <p:cNvSpPr/>
            <p:nvPr/>
          </p:nvSpPr>
          <p:spPr>
            <a:xfrm flipV="1">
              <a:off x="10843" y="6363"/>
              <a:ext cx="1027" cy="241"/>
            </a:xfrm>
            <a:custGeom>
              <a:gdLst>
                <a:gd fmla="*/ 0 w 1059180" name="connsiteX0"/>
                <a:gd fmla="*/ 205740 h 205740" name="connsiteY0"/>
                <a:gd fmla="*/ 205740 w 1059180" name="connsiteX1"/>
                <a:gd fmla="*/ 0 h 205740" name="connsiteY1"/>
                <a:gd fmla="*/ 1059180 w 1059180" name="connsiteX2"/>
                <a:gd fmla="*/ 0 h 205740" name="connsiteY2"/>
              </a:gdLst>
              <a:cxnLst>
                <a:cxn ang="0">
                  <a:pos x="connsiteX0" y="connsiteY0"/>
                </a:cxn>
                <a:cxn ang="0">
                  <a:pos x="connsiteX1" y="connsiteY1"/>
                </a:cxn>
                <a:cxn ang="0">
                  <a:pos x="connsiteX2" y="connsiteY2"/>
                </a:cxn>
              </a:cxnLst>
              <a:rect b="b" l="l" r="r" t="t"/>
              <a:pathLst>
                <a:path h="205740" w="1059180">
                  <a:moveTo>
                    <a:pt x="0" y="205740"/>
                  </a:moveTo>
                  <a:lnTo>
                    <a:pt x="205740" y="0"/>
                  </a:lnTo>
                  <a:lnTo>
                    <a:pt x="1059180" y="0"/>
                  </a:lnTo>
                </a:path>
              </a:pathLst>
            </a:custGeom>
            <a:noFill/>
            <a:ln cap="flat" w="6350">
              <a:solidFill>
                <a:schemeClr val="tx1">
                  <a:lumMod val="65000"/>
                  <a:lumOff val="35000"/>
                </a:schemeClr>
              </a:solidFill>
              <a:prstDash val="solid"/>
              <a:miter lim="800000"/>
              <a:headEnd len="med" type="none" w="med"/>
              <a:tailEnd len="med" type="triangle" w="med"/>
            </a:ln>
            <a:extLst>
              <a:ext uri="{909E8E84-426E-40DD-AFC4-6F175D3DCCD1}">
                <a14:hiddenFill>
                  <a:noFill/>
                </a14:hiddenFill>
              </a:ext>
            </a:extLst>
          </p:spPr>
          <p:txBody>
            <a:bodyPr anchor="ctr" rtlCol="0"/>
            <a:lstStyle/>
            <a:p>
              <a:pPr algn="ctr" defTabSz="913765"/>
              <a:endParaRPr altLang="en-US" kern="0" lang="zh-CN" sz="1800">
                <a:solidFill>
                  <a:sysClr lastClr="000000" val="windowText"/>
                </a:solidFill>
                <a:cs charset="-122" panose="02010609060101010101" typeface="仿宋"/>
              </a:endParaRPr>
            </a:p>
          </p:txBody>
        </p:sp>
        <p:sp>
          <p:nvSpPr>
            <p:cNvPr id="42" name="任意多边形 63"/>
            <p:cNvSpPr/>
            <p:nvPr/>
          </p:nvSpPr>
          <p:spPr>
            <a:xfrm flipH="1">
              <a:off x="7033" y="3360"/>
              <a:ext cx="1130" cy="243"/>
            </a:xfrm>
            <a:custGeom>
              <a:gdLst>
                <a:gd fmla="*/ 0 w 1059180" name="connsiteX0"/>
                <a:gd fmla="*/ 205740 h 205740" name="connsiteY0"/>
                <a:gd fmla="*/ 205740 w 1059180" name="connsiteX1"/>
                <a:gd fmla="*/ 0 h 205740" name="connsiteY1"/>
                <a:gd fmla="*/ 1059180 w 1059180" name="connsiteX2"/>
                <a:gd fmla="*/ 0 h 205740" name="connsiteY2"/>
              </a:gdLst>
              <a:cxnLst>
                <a:cxn ang="0">
                  <a:pos x="connsiteX0" y="connsiteY0"/>
                </a:cxn>
                <a:cxn ang="0">
                  <a:pos x="connsiteX1" y="connsiteY1"/>
                </a:cxn>
                <a:cxn ang="0">
                  <a:pos x="connsiteX2" y="connsiteY2"/>
                </a:cxn>
              </a:cxnLst>
              <a:rect b="b" l="l" r="r" t="t"/>
              <a:pathLst>
                <a:path h="205740" w="1059180">
                  <a:moveTo>
                    <a:pt x="0" y="205740"/>
                  </a:moveTo>
                  <a:lnTo>
                    <a:pt x="205740" y="0"/>
                  </a:lnTo>
                  <a:lnTo>
                    <a:pt x="1059180" y="0"/>
                  </a:lnTo>
                </a:path>
              </a:pathLst>
            </a:custGeom>
            <a:noFill/>
            <a:ln cap="flat" w="6350">
              <a:solidFill>
                <a:schemeClr val="tx1">
                  <a:lumMod val="65000"/>
                  <a:lumOff val="35000"/>
                </a:schemeClr>
              </a:solidFill>
              <a:prstDash val="solid"/>
              <a:miter lim="800000"/>
              <a:headEnd len="med" type="none" w="med"/>
              <a:tailEnd len="med" type="triangle" w="med"/>
            </a:ln>
            <a:extLst>
              <a:ext uri="{909E8E84-426E-40DD-AFC4-6F175D3DCCD1}">
                <a14:hiddenFill>
                  <a:noFill/>
                </a14:hiddenFill>
              </a:ext>
            </a:extLst>
          </p:spPr>
          <p:txBody>
            <a:bodyPr anchor="ctr" rtlCol="0"/>
            <a:lstStyle/>
            <a:p>
              <a:pPr algn="ctr" defTabSz="913765">
                <a:defRPr/>
              </a:pPr>
              <a:endParaRPr altLang="en-US" kern="0" lang="zh-CN" sz="1800">
                <a:solidFill>
                  <a:sysClr lastClr="000000" val="windowText"/>
                </a:solidFill>
                <a:cs charset="-122" panose="02010609060101010101" typeface="仿宋"/>
              </a:endParaRPr>
            </a:p>
          </p:txBody>
        </p:sp>
        <p:sp>
          <p:nvSpPr>
            <p:cNvPr id="43" name="任意多边形 64"/>
            <p:cNvSpPr/>
            <p:nvPr/>
          </p:nvSpPr>
          <p:spPr>
            <a:xfrm flipH="1" flipV="1">
              <a:off x="7033" y="6363"/>
              <a:ext cx="1130" cy="241"/>
            </a:xfrm>
            <a:custGeom>
              <a:gdLst>
                <a:gd fmla="*/ 0 w 1059180" name="connsiteX0"/>
                <a:gd fmla="*/ 205740 h 205740" name="connsiteY0"/>
                <a:gd fmla="*/ 205740 w 1059180" name="connsiteX1"/>
                <a:gd fmla="*/ 0 h 205740" name="connsiteY1"/>
                <a:gd fmla="*/ 1059180 w 1059180" name="connsiteX2"/>
                <a:gd fmla="*/ 0 h 205740" name="connsiteY2"/>
              </a:gdLst>
              <a:cxnLst>
                <a:cxn ang="0">
                  <a:pos x="connsiteX0" y="connsiteY0"/>
                </a:cxn>
                <a:cxn ang="0">
                  <a:pos x="connsiteX1" y="connsiteY1"/>
                </a:cxn>
                <a:cxn ang="0">
                  <a:pos x="connsiteX2" y="connsiteY2"/>
                </a:cxn>
              </a:cxnLst>
              <a:rect b="b" l="l" r="r" t="t"/>
              <a:pathLst>
                <a:path h="205740" w="1059180">
                  <a:moveTo>
                    <a:pt x="0" y="205740"/>
                  </a:moveTo>
                  <a:lnTo>
                    <a:pt x="205740" y="0"/>
                  </a:lnTo>
                  <a:lnTo>
                    <a:pt x="1059180" y="0"/>
                  </a:lnTo>
                </a:path>
              </a:pathLst>
            </a:custGeom>
            <a:noFill/>
            <a:ln cap="flat" w="6350">
              <a:solidFill>
                <a:schemeClr val="tx1">
                  <a:lumMod val="65000"/>
                  <a:lumOff val="35000"/>
                </a:schemeClr>
              </a:solidFill>
              <a:prstDash val="solid"/>
              <a:miter lim="800000"/>
              <a:headEnd len="med" type="none" w="med"/>
              <a:tailEnd len="med" type="triangle" w="med"/>
            </a:ln>
            <a:extLst>
              <a:ext uri="{909E8E84-426E-40DD-AFC4-6F175D3DCCD1}">
                <a14:hiddenFill>
                  <a:noFill/>
                </a14:hiddenFill>
              </a:ext>
            </a:extLst>
          </p:spPr>
          <p:txBody>
            <a:bodyPr anchor="ctr" rtlCol="0"/>
            <a:lstStyle/>
            <a:p>
              <a:pPr algn="ctr" defTabSz="913765"/>
              <a:endParaRPr altLang="en-US" kern="0" lang="zh-CN" sz="1800">
                <a:solidFill>
                  <a:sysClr lastClr="000000" val="windowText"/>
                </a:solidFill>
                <a:cs charset="-122" panose="02010609060101010101" typeface="仿宋"/>
              </a:endParaRPr>
            </a:p>
          </p:txBody>
        </p:sp>
        <p:sp>
          <p:nvSpPr>
            <p:cNvPr id="56" name="AutoShape 112"/>
            <p:cNvSpPr/>
            <p:nvPr/>
          </p:nvSpPr>
          <p:spPr bwMode="auto">
            <a:xfrm>
              <a:off x="8357" y="5470"/>
              <a:ext cx="639" cy="637"/>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ea charset="-122" panose="02010609060101010101" typeface="仿宋"/>
                <a:cs charset="-122" panose="02010609060101010101" typeface="仿宋"/>
                <a:sym typeface="Gill Sans"/>
              </a:endParaRPr>
            </a:p>
          </p:txBody>
        </p:sp>
        <p:grpSp>
          <p:nvGrpSpPr>
            <p:cNvPr id="57" name="组合 56"/>
            <p:cNvGrpSpPr/>
            <p:nvPr/>
          </p:nvGrpSpPr>
          <p:grpSpPr>
            <a:xfrm>
              <a:off x="10230" y="5469"/>
              <a:ext cx="438" cy="638"/>
              <a:chOff x="2528974" y="2863357"/>
              <a:chExt cx="246811" cy="359779"/>
            </a:xfrm>
            <a:solidFill>
              <a:schemeClr val="bg1"/>
            </a:solidFill>
          </p:grpSpPr>
          <p:sp>
            <p:nvSpPr>
              <p:cNvPr id="58" name="AutoShape 113"/>
              <p:cNvSpPr/>
              <p:nvPr/>
            </p:nvSpPr>
            <p:spPr bwMode="auto">
              <a:xfrm>
                <a:off x="2528974" y="2863357"/>
                <a:ext cx="246811" cy="35977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ea charset="-122" panose="02010609060101010101" typeface="仿宋"/>
                  <a:cs charset="-122" panose="02010609060101010101" typeface="仿宋"/>
                  <a:sym typeface="Gill Sans"/>
                </a:endParaRPr>
              </a:p>
            </p:txBody>
          </p:sp>
          <p:sp>
            <p:nvSpPr>
              <p:cNvPr id="59" name="AutoShape 114"/>
              <p:cNvSpPr/>
              <p:nvPr/>
            </p:nvSpPr>
            <p:spPr bwMode="auto">
              <a:xfrm>
                <a:off x="2584843" y="2919841"/>
                <a:ext cx="73061" cy="7306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ea charset="-122" panose="02010609060101010101" typeface="仿宋"/>
                  <a:cs charset="-122" panose="02010609060101010101" typeface="仿宋"/>
                  <a:sym typeface="Gill Sans"/>
                </a:endParaRPr>
              </a:p>
            </p:txBody>
          </p:sp>
        </p:grpSp>
        <p:grpSp>
          <p:nvGrpSpPr>
            <p:cNvPr id="60" name="组合 59"/>
            <p:cNvGrpSpPr/>
            <p:nvPr/>
          </p:nvGrpSpPr>
          <p:grpSpPr>
            <a:xfrm>
              <a:off x="10130" y="3671"/>
              <a:ext cx="637" cy="637"/>
              <a:chOff x="3191434" y="2145028"/>
              <a:chExt cx="359165" cy="359165"/>
            </a:xfrm>
            <a:solidFill>
              <a:schemeClr val="bg1"/>
            </a:solidFill>
          </p:grpSpPr>
          <p:sp>
            <p:nvSpPr>
              <p:cNvPr id="61" name="AutoShape 123"/>
              <p:cNvSpPr/>
              <p:nvPr/>
            </p:nvSpPr>
            <p:spPr bwMode="auto">
              <a:xfrm>
                <a:off x="319143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ea charset="-122" panose="02010609060101010101" typeface="仿宋"/>
                  <a:cs charset="-122" panose="02010609060101010101" typeface="仿宋"/>
                  <a:sym typeface="Gill Sans"/>
                </a:endParaRPr>
              </a:p>
            </p:txBody>
          </p:sp>
          <p:sp>
            <p:nvSpPr>
              <p:cNvPr id="62" name="AutoShape 124"/>
              <p:cNvSpPr/>
              <p:nvPr/>
            </p:nvSpPr>
            <p:spPr bwMode="auto">
              <a:xfrm>
                <a:off x="3292736" y="2245717"/>
                <a:ext cx="157173" cy="15717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ea charset="-122" panose="02010609060101010101" typeface="仿宋"/>
                  <a:cs charset="-122" panose="02010609060101010101" typeface="仿宋"/>
                  <a:sym typeface="Gill Sans"/>
                </a:endParaRPr>
              </a:p>
            </p:txBody>
          </p:sp>
          <p:sp>
            <p:nvSpPr>
              <p:cNvPr id="63" name="AutoShape 125"/>
              <p:cNvSpPr/>
              <p:nvPr/>
            </p:nvSpPr>
            <p:spPr bwMode="auto">
              <a:xfrm>
                <a:off x="3325891" y="2279484"/>
                <a:ext cx="90253" cy="9025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ea charset="-122" panose="02010609060101010101" typeface="仿宋"/>
                  <a:cs charset="-122" panose="02010609060101010101" typeface="仿宋"/>
                  <a:sym typeface="Gill Sans"/>
                </a:endParaRPr>
              </a:p>
            </p:txBody>
          </p:sp>
        </p:grpSp>
        <p:grpSp>
          <p:nvGrpSpPr>
            <p:cNvPr id="64" name="组合 63"/>
            <p:cNvGrpSpPr/>
            <p:nvPr/>
          </p:nvGrpSpPr>
          <p:grpSpPr>
            <a:xfrm flipH="1">
              <a:off x="8332" y="3640"/>
              <a:ext cx="637" cy="637"/>
              <a:chOff x="2473104" y="2145028"/>
              <a:chExt cx="359165" cy="359165"/>
            </a:xfrm>
            <a:solidFill>
              <a:schemeClr val="bg1"/>
            </a:solidFill>
          </p:grpSpPr>
          <p:sp>
            <p:nvSpPr>
              <p:cNvPr id="65" name="AutoShape 126"/>
              <p:cNvSpPr/>
              <p:nvPr/>
            </p:nvSpPr>
            <p:spPr bwMode="auto">
              <a:xfrm>
                <a:off x="247310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ea charset="-122" panose="02010609060101010101" typeface="仿宋"/>
                  <a:cs charset="-122" panose="02010609060101010101" typeface="仿宋"/>
                  <a:sym typeface="Gill Sans"/>
                </a:endParaRPr>
              </a:p>
            </p:txBody>
          </p:sp>
          <p:sp>
            <p:nvSpPr>
              <p:cNvPr id="66" name="AutoShape 127"/>
              <p:cNvSpPr/>
              <p:nvPr/>
            </p:nvSpPr>
            <p:spPr bwMode="auto">
              <a:xfrm>
                <a:off x="2618611" y="2200897"/>
                <a:ext cx="84727" cy="8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typeface="Gill Sans"/>
                  <a:ea charset="-122" panose="02010609060101010101" typeface="仿宋"/>
                  <a:cs charset="-122" panose="02010609060101010101" typeface="仿宋"/>
                  <a:sym typeface="Gill Sans"/>
                </a:endParaRPr>
              </a:p>
            </p:txBody>
          </p:sp>
        </p:grpSp>
      </p:grpSp>
      <p:grpSp>
        <p:nvGrpSpPr>
          <p:cNvPr id="16" name="组合 15"/>
          <p:cNvGrpSpPr/>
          <p:nvPr/>
        </p:nvGrpSpPr>
        <p:grpSpPr>
          <a:xfrm>
            <a:off x="1159245" y="2005965"/>
            <a:ext cx="2495086" cy="1160378"/>
            <a:chOff x="810699" y="4520981"/>
            <a:chExt cx="2495086" cy="1160378"/>
          </a:xfrm>
        </p:grpSpPr>
        <p:sp>
          <p:nvSpPr>
            <p:cNvPr id="17" name="文本框 16"/>
            <p:cNvSpPr txBox="1"/>
            <p:nvPr/>
          </p:nvSpPr>
          <p:spPr>
            <a:xfrm>
              <a:off x="1194874" y="4520981"/>
              <a:ext cx="1542415" cy="33528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此处添加标题</a:t>
              </a:r>
            </a:p>
          </p:txBody>
        </p:sp>
        <p:sp>
          <p:nvSpPr>
            <p:cNvPr id="18" name="矩形 17"/>
            <p:cNvSpPr/>
            <p:nvPr/>
          </p:nvSpPr>
          <p:spPr>
            <a:xfrm>
              <a:off x="810699" y="4911533"/>
              <a:ext cx="2495086" cy="777240"/>
            </a:xfrm>
            <a:prstGeom prst="rect">
              <a:avLst/>
            </a:prstGeom>
          </p:spPr>
          <p:txBody>
            <a:bodyPr wrap="square">
              <a:spAutoFit/>
            </a:bodyPr>
            <a:lstStyle/>
            <a:p>
              <a:pPr algn="ctr">
                <a:lnSpc>
                  <a:spcPts val="1800"/>
                </a:lnSpc>
              </a:pPr>
              <a:r>
                <a:rPr altLang="en-US" lang="zh-CN" sz="1400">
                  <a:solidFill>
                    <a:schemeClr val="tx1">
                      <a:lumMod val="75000"/>
                      <a:lumOff val="25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grpSp>
        <p:nvGrpSpPr>
          <p:cNvPr id="3" name="组合 2"/>
          <p:cNvGrpSpPr/>
          <p:nvPr/>
        </p:nvGrpSpPr>
        <p:grpSpPr>
          <a:xfrm>
            <a:off x="1159245" y="3925570"/>
            <a:ext cx="2495086" cy="1160378"/>
            <a:chOff x="810699" y="4520981"/>
            <a:chExt cx="2495086" cy="1160378"/>
          </a:xfrm>
        </p:grpSpPr>
        <p:sp>
          <p:nvSpPr>
            <p:cNvPr id="9" name="文本框 8"/>
            <p:cNvSpPr txBox="1"/>
            <p:nvPr/>
          </p:nvSpPr>
          <p:spPr>
            <a:xfrm>
              <a:off x="1194874" y="4520981"/>
              <a:ext cx="1542415" cy="33528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此处添加标题</a:t>
              </a:r>
            </a:p>
          </p:txBody>
        </p:sp>
        <p:sp>
          <p:nvSpPr>
            <p:cNvPr id="10" name="矩形 9"/>
            <p:cNvSpPr/>
            <p:nvPr/>
          </p:nvSpPr>
          <p:spPr>
            <a:xfrm>
              <a:off x="810699" y="4911534"/>
              <a:ext cx="2495086" cy="777240"/>
            </a:xfrm>
            <a:prstGeom prst="rect">
              <a:avLst/>
            </a:prstGeom>
          </p:spPr>
          <p:txBody>
            <a:bodyPr wrap="square">
              <a:spAutoFit/>
            </a:bodyPr>
            <a:lstStyle/>
            <a:p>
              <a:pPr algn="ctr">
                <a:lnSpc>
                  <a:spcPts val="1800"/>
                </a:lnSpc>
              </a:pPr>
              <a:r>
                <a:rPr altLang="en-US" lang="zh-CN" sz="1400">
                  <a:solidFill>
                    <a:schemeClr val="tx1">
                      <a:lumMod val="75000"/>
                      <a:lumOff val="25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grpSp>
        <p:nvGrpSpPr>
          <p:cNvPr id="11" name="组合 10"/>
          <p:cNvGrpSpPr/>
          <p:nvPr/>
        </p:nvGrpSpPr>
        <p:grpSpPr>
          <a:xfrm>
            <a:off x="8284580" y="2006600"/>
            <a:ext cx="2495086" cy="1160378"/>
            <a:chOff x="810699" y="4520981"/>
            <a:chExt cx="2495086" cy="1160378"/>
          </a:xfrm>
        </p:grpSpPr>
        <p:sp>
          <p:nvSpPr>
            <p:cNvPr id="13" name="文本框 12"/>
            <p:cNvSpPr txBox="1"/>
            <p:nvPr/>
          </p:nvSpPr>
          <p:spPr>
            <a:xfrm>
              <a:off x="1194873" y="4520981"/>
              <a:ext cx="1542415" cy="33528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此处添加标题</a:t>
              </a:r>
            </a:p>
          </p:txBody>
        </p:sp>
        <p:sp>
          <p:nvSpPr>
            <p:cNvPr id="14" name="矩形 13"/>
            <p:cNvSpPr/>
            <p:nvPr/>
          </p:nvSpPr>
          <p:spPr>
            <a:xfrm>
              <a:off x="810699" y="4911534"/>
              <a:ext cx="2495086" cy="777240"/>
            </a:xfrm>
            <a:prstGeom prst="rect">
              <a:avLst/>
            </a:prstGeom>
          </p:spPr>
          <p:txBody>
            <a:bodyPr wrap="square">
              <a:spAutoFit/>
            </a:bodyPr>
            <a:lstStyle/>
            <a:p>
              <a:pPr algn="ctr">
                <a:lnSpc>
                  <a:spcPts val="1800"/>
                </a:lnSpc>
              </a:pPr>
              <a:r>
                <a:rPr altLang="en-US" lang="zh-CN" sz="1400">
                  <a:solidFill>
                    <a:schemeClr val="tx1">
                      <a:lumMod val="75000"/>
                      <a:lumOff val="25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grpSp>
        <p:nvGrpSpPr>
          <p:cNvPr id="15" name="组合 14"/>
          <p:cNvGrpSpPr/>
          <p:nvPr/>
        </p:nvGrpSpPr>
        <p:grpSpPr>
          <a:xfrm>
            <a:off x="8284580" y="3926205"/>
            <a:ext cx="2495086" cy="1160378"/>
            <a:chOff x="810699" y="4520981"/>
            <a:chExt cx="2495086" cy="1160378"/>
          </a:xfrm>
        </p:grpSpPr>
        <p:sp>
          <p:nvSpPr>
            <p:cNvPr id="19" name="文本框 18"/>
            <p:cNvSpPr txBox="1"/>
            <p:nvPr/>
          </p:nvSpPr>
          <p:spPr>
            <a:xfrm>
              <a:off x="1194873" y="4520981"/>
              <a:ext cx="1542415" cy="33528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此处添加标题</a:t>
              </a:r>
            </a:p>
          </p:txBody>
        </p:sp>
        <p:sp>
          <p:nvSpPr>
            <p:cNvPr id="20" name="矩形 19"/>
            <p:cNvSpPr/>
            <p:nvPr/>
          </p:nvSpPr>
          <p:spPr>
            <a:xfrm>
              <a:off x="810699" y="4911534"/>
              <a:ext cx="2495086" cy="777240"/>
            </a:xfrm>
            <a:prstGeom prst="rect">
              <a:avLst/>
            </a:prstGeom>
          </p:spPr>
          <p:txBody>
            <a:bodyPr wrap="square">
              <a:spAutoFit/>
            </a:bodyPr>
            <a:lstStyle/>
            <a:p>
              <a:pPr algn="ctr">
                <a:lnSpc>
                  <a:spcPts val="1800"/>
                </a:lnSpc>
              </a:pPr>
              <a:r>
                <a:rPr altLang="en-US" lang="zh-CN" sz="1400">
                  <a:solidFill>
                    <a:schemeClr val="tx1">
                      <a:lumMod val="75000"/>
                      <a:lumOff val="25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5"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strVal val="#ppt_w*0.70"/>
                                          </p:val>
                                        </p:tav>
                                        <p:tav tm="100000">
                                          <p:val>
                                            <p:strVal val="#ppt_w"/>
                                          </p:val>
                                        </p:tav>
                                      </p:tavLst>
                                    </p:anim>
                                    <p:anim calcmode="lin" valueType="num">
                                      <p:cBhvr>
                                        <p:cTn dur="1000" fill="hold" id="8"/>
                                        <p:tgtEl>
                                          <p:spTgt spid="2"/>
                                        </p:tgtEl>
                                        <p:attrNameLst>
                                          <p:attrName>ppt_h</p:attrName>
                                        </p:attrNameLst>
                                      </p:cBhvr>
                                      <p:tavLst>
                                        <p:tav tm="0">
                                          <p:val>
                                            <p:strVal val="#ppt_h"/>
                                          </p:val>
                                        </p:tav>
                                        <p:tav tm="100000">
                                          <p:val>
                                            <p:strVal val="#ppt_h"/>
                                          </p:val>
                                        </p:tav>
                                      </p:tavLst>
                                    </p:anim>
                                    <p:animEffect filter="fade" transition="in">
                                      <p:cBhvr>
                                        <p:cTn dur="1000" id="9"/>
                                        <p:tgtEl>
                                          <p:spTgt spid="2"/>
                                        </p:tgtEl>
                                      </p:cBhvr>
                                    </p:animEffect>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1000" id="13"/>
                                        <p:tgtEl>
                                          <p:spTgt spid="16"/>
                                        </p:tgtEl>
                                      </p:cBhvr>
                                    </p:animEffect>
                                    <p:anim calcmode="lin" valueType="num">
                                      <p:cBhvr>
                                        <p:cTn dur="1000" fill="hold" id="14"/>
                                        <p:tgtEl>
                                          <p:spTgt spid="16"/>
                                        </p:tgtEl>
                                        <p:attrNameLst>
                                          <p:attrName>ppt_x</p:attrName>
                                        </p:attrNameLst>
                                      </p:cBhvr>
                                      <p:tavLst>
                                        <p:tav tm="0">
                                          <p:val>
                                            <p:strVal val="#ppt_x"/>
                                          </p:val>
                                        </p:tav>
                                        <p:tav tm="100000">
                                          <p:val>
                                            <p:strVal val="#ppt_x"/>
                                          </p:val>
                                        </p:tav>
                                      </p:tavLst>
                                    </p:anim>
                                    <p:anim calcmode="lin" valueType="num">
                                      <p:cBhvr>
                                        <p:cTn dur="1000" fill="hold" id="15"/>
                                        <p:tgtEl>
                                          <p:spTgt spid="1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11"/>
                                        </p:tgtEl>
                                        <p:attrNameLst>
                                          <p:attrName>style.visibility</p:attrName>
                                        </p:attrNameLst>
                                      </p:cBhvr>
                                      <p:to>
                                        <p:strVal val="visible"/>
                                      </p:to>
                                    </p:set>
                                    <p:animEffect filter="fade" transition="in">
                                      <p:cBhvr>
                                        <p:cTn dur="1000" id="25"/>
                                        <p:tgtEl>
                                          <p:spTgt spid="11"/>
                                        </p:tgtEl>
                                      </p:cBhvr>
                                    </p:animEffect>
                                    <p:anim calcmode="lin" valueType="num">
                                      <p:cBhvr>
                                        <p:cTn dur="1000" fill="hold" id="26"/>
                                        <p:tgtEl>
                                          <p:spTgt spid="11"/>
                                        </p:tgtEl>
                                        <p:attrNameLst>
                                          <p:attrName>ppt_x</p:attrName>
                                        </p:attrNameLst>
                                      </p:cBhvr>
                                      <p:tavLst>
                                        <p:tav tm="0">
                                          <p:val>
                                            <p:strVal val="#ppt_x"/>
                                          </p:val>
                                        </p:tav>
                                        <p:tav tm="100000">
                                          <p:val>
                                            <p:strVal val="#ppt_x"/>
                                          </p:val>
                                        </p:tav>
                                      </p:tavLst>
                                    </p:anim>
                                    <p:anim calcmode="lin" valueType="num">
                                      <p:cBhvr>
                                        <p:cTn dur="1000" fill="hold" id="27"/>
                                        <p:tgtEl>
                                          <p:spTgt spid="11"/>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id="29" nodeType="afterEffect" presetClass="entr" presetID="42" presetSubtype="0">
                                  <p:stCondLst>
                                    <p:cond delay="0"/>
                                  </p:stCondLst>
                                  <p:childTnLst>
                                    <p:set>
                                      <p:cBhvr>
                                        <p:cTn dur="1" fill="hold" id="30">
                                          <p:stCondLst>
                                            <p:cond delay="0"/>
                                          </p:stCondLst>
                                        </p:cTn>
                                        <p:tgtEl>
                                          <p:spTgt spid="15"/>
                                        </p:tgtEl>
                                        <p:attrNameLst>
                                          <p:attrName>style.visibility</p:attrName>
                                        </p:attrNameLst>
                                      </p:cBhvr>
                                      <p:to>
                                        <p:strVal val="visible"/>
                                      </p:to>
                                    </p:set>
                                    <p:animEffect filter="fade" transition="in">
                                      <p:cBhvr>
                                        <p:cTn dur="1000" id="31"/>
                                        <p:tgtEl>
                                          <p:spTgt spid="15"/>
                                        </p:tgtEl>
                                      </p:cBhvr>
                                    </p:animEffect>
                                    <p:anim calcmode="lin" valueType="num">
                                      <p:cBhvr>
                                        <p:cTn dur="1000" fill="hold" id="32"/>
                                        <p:tgtEl>
                                          <p:spTgt spid="15"/>
                                        </p:tgtEl>
                                        <p:attrNameLst>
                                          <p:attrName>ppt_x</p:attrName>
                                        </p:attrNameLst>
                                      </p:cBhvr>
                                      <p:tavLst>
                                        <p:tav tm="0">
                                          <p:val>
                                            <p:strVal val="#ppt_x"/>
                                          </p:val>
                                        </p:tav>
                                        <p:tav tm="100000">
                                          <p:val>
                                            <p:strVal val="#ppt_x"/>
                                          </p:val>
                                        </p:tav>
                                      </p:tavLst>
                                    </p:anim>
                                    <p:anim calcmode="lin" valueType="num">
                                      <p:cBhvr>
                                        <p:cTn dur="1000" fill="hold" id="33"/>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descr="图片包含 天空, 户外, 船  已生成极高可信度的说明" id="3" name="图片 2"/>
          <p:cNvPicPr>
            <a:picLocks noChangeAspect="1"/>
          </p:cNvPicPr>
          <p:nvPr/>
        </p:nvPicPr>
        <p:blipFill>
          <a:blip r:embed="rId2">
            <a:duotone>
              <a:prstClr val="black"/>
              <a:prstClr val="white"/>
            </a:duotone>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rcRect r="4000"/>
          <a:stretch>
            <a:fillRect/>
          </a:stretch>
        </p:blipFill>
        <p:spPr>
          <a:xfrm>
            <a:off x="20" y="10"/>
            <a:ext cx="12191980" cy="6857990"/>
          </a:xfrm>
          <a:prstGeom prst="rect">
            <a:avLst/>
          </a:prstGeom>
        </p:spPr>
      </p:pic>
      <p:sp>
        <p:nvSpPr>
          <p:cNvPr id="5" name="椭圆 4"/>
          <p:cNvSpPr/>
          <p:nvPr/>
        </p:nvSpPr>
        <p:spPr>
          <a:xfrm>
            <a:off x="3615055" y="530225"/>
            <a:ext cx="4716780" cy="4658995"/>
          </a:xfrm>
          <a:prstGeom prst="ellipse">
            <a:avLst/>
          </a:prstGeom>
          <a:gradFill>
            <a:gsLst>
              <a:gs pos="0">
                <a:schemeClr val="bg1">
                  <a:lumMod val="85000"/>
                  <a:alpha val="62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sp>
        <p:nvSpPr>
          <p:cNvPr id="2" name="文本框 1"/>
          <p:cNvSpPr txBox="1"/>
          <p:nvPr/>
        </p:nvSpPr>
        <p:spPr>
          <a:xfrm>
            <a:off x="2929951" y="2027555"/>
            <a:ext cx="4740787" cy="2194560"/>
          </a:xfrm>
          <a:prstGeom prst="rect">
            <a:avLst/>
          </a:prstGeom>
          <a:noFill/>
        </p:spPr>
        <p:txBody>
          <a:bodyPr rtlCol="0" wrap="square">
            <a:spAutoFit/>
          </a:bodyPr>
          <a:lstStyle/>
          <a:p>
            <a:pPr algn="ctr"/>
            <a:r>
              <a:rPr altLang="zh-CN" lang="en-US" sz="13800">
                <a:solidFill>
                  <a:schemeClr val="tx1">
                    <a:lumMod val="50000"/>
                    <a:lumOff val="50000"/>
                  </a:schemeClr>
                </a:solidFill>
                <a:latin charset="-122" panose="02010609060101010101" typeface="仿宋"/>
                <a:ea charset="-122" panose="02010609060101010101" typeface="仿宋"/>
                <a:cs typeface="+mn-ea"/>
                <a:sym typeface="+mn-lt"/>
              </a:rPr>
              <a:t>02</a:t>
            </a:r>
          </a:p>
        </p:txBody>
      </p:sp>
      <p:cxnSp>
        <p:nvCxnSpPr>
          <p:cNvPr id="4" name="直接连接符 3"/>
          <p:cNvCxnSpPr/>
          <p:nvPr/>
        </p:nvCxnSpPr>
        <p:spPr>
          <a:xfrm>
            <a:off x="5037393" y="3990340"/>
            <a:ext cx="7154607" cy="0"/>
          </a:xfrm>
          <a:prstGeom prst="line">
            <a:avLst/>
          </a:prstGeom>
          <a:ln w="57150">
            <a:gradFill>
              <a:gsLst>
                <a:gs pos="0">
                  <a:schemeClr val="bg1">
                    <a:alpha val="10000"/>
                  </a:schemeClr>
                </a:gs>
                <a:gs pos="90000">
                  <a:schemeClr val="bg1">
                    <a:lumMod val="65000"/>
                    <a:alpha val="44000"/>
                  </a:schemeClr>
                </a:gs>
              </a:gsLst>
              <a:lin ang="9420000" scaled="1"/>
            </a:gradFill>
          </a:ln>
        </p:spPr>
        <p:style>
          <a:lnRef idx="1">
            <a:schemeClr val="accent1"/>
          </a:lnRef>
          <a:fillRef idx="0">
            <a:schemeClr val="accent1"/>
          </a:fillRef>
          <a:effectRef idx="0">
            <a:schemeClr val="accent1"/>
          </a:effectRef>
          <a:fontRef idx="minor">
            <a:schemeClr val="tx1"/>
          </a:fontRef>
        </p:style>
      </p:cxnSp>
      <p:sp>
        <p:nvSpPr>
          <p:cNvPr id="7" name="任意多边形 18"/>
          <p:cNvSpPr/>
          <p:nvPr/>
        </p:nvSpPr>
        <p:spPr>
          <a:xfrm>
            <a:off x="6405068" y="3231477"/>
            <a:ext cx="441925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defTabSz="711200" lvl="1" marL="0">
              <a:lnSpc>
                <a:spcPct val="90000"/>
              </a:lnSpc>
              <a:spcBef>
                <a:spcPct val="0"/>
              </a:spcBef>
              <a:spcAft>
                <a:spcPct val="15000"/>
              </a:spcAft>
            </a:pPr>
            <a:r>
              <a:rPr altLang="en-US" b="1" lang="zh-CN" sz="3600">
                <a:solidFill>
                  <a:schemeClr val="tx1">
                    <a:lumMod val="50000"/>
                    <a:lumOff val="50000"/>
                  </a:schemeClr>
                </a:solidFill>
                <a:latin charset="-122" panose="02010609060101010101" typeface="仿宋"/>
                <a:ea charset="-122" panose="02010609060101010101" typeface="仿宋"/>
                <a:cs typeface="+mn-ea"/>
                <a:sym typeface="+mn-lt"/>
              </a:rPr>
              <a:t>工作指标完成情况</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wedge" transition="in">
                                      <p:cBhvr>
                                        <p:cTn dur="2000" id="7"/>
                                        <p:tgtEl>
                                          <p:spTgt spid="5"/>
                                        </p:tgtEl>
                                      </p:cBhvr>
                                    </p:animEffect>
                                  </p:childTnLst>
                                </p:cTn>
                              </p:par>
                            </p:childTnLst>
                          </p:cTn>
                        </p:par>
                        <p:par>
                          <p:cTn fill="hold" id="8" nodeType="afterGroup">
                            <p:stCondLst>
                              <p:cond delay="2000"/>
                            </p:stCondLst>
                            <p:childTnLst>
                              <p:par>
                                <p:cTn fill="hold" grpId="0" id="9" nodeType="afterEffect" presetClass="entr" presetID="55"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1000" fill="hold" id="11"/>
                                        <p:tgtEl>
                                          <p:spTgt spid="2"/>
                                        </p:tgtEl>
                                        <p:attrNameLst>
                                          <p:attrName>ppt_w</p:attrName>
                                        </p:attrNameLst>
                                      </p:cBhvr>
                                      <p:tavLst>
                                        <p:tav tm="0">
                                          <p:val>
                                            <p:strVal val="#ppt_w*0.70"/>
                                          </p:val>
                                        </p:tav>
                                        <p:tav tm="100000">
                                          <p:val>
                                            <p:strVal val="#ppt_w"/>
                                          </p:val>
                                        </p:tav>
                                      </p:tavLst>
                                    </p:anim>
                                    <p:anim calcmode="lin" valueType="num">
                                      <p:cBhvr>
                                        <p:cTn dur="1000" fill="hold" id="12"/>
                                        <p:tgtEl>
                                          <p:spTgt spid="2"/>
                                        </p:tgtEl>
                                        <p:attrNameLst>
                                          <p:attrName>ppt_h</p:attrName>
                                        </p:attrNameLst>
                                      </p:cBhvr>
                                      <p:tavLst>
                                        <p:tav tm="0">
                                          <p:val>
                                            <p:strVal val="#ppt_h"/>
                                          </p:val>
                                        </p:tav>
                                        <p:tav tm="100000">
                                          <p:val>
                                            <p:strVal val="#ppt_h"/>
                                          </p:val>
                                        </p:tav>
                                      </p:tavLst>
                                    </p:anim>
                                    <p:animEffect filter="fade" transition="in">
                                      <p:cBhvr>
                                        <p:cTn dur="1000" id="13"/>
                                        <p:tgtEl>
                                          <p:spTgt spid="2"/>
                                        </p:tgtEl>
                                      </p:cBhvr>
                                    </p:animEffect>
                                  </p:childTnLst>
                                </p:cTn>
                              </p:par>
                              <p:par>
                                <p:cTn fill="hold" grpId="0" id="14" nodeType="withEffect" presetClass="entr" presetID="55" presetSubtype="0">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p:cTn dur="1000" fill="hold" id="16"/>
                                        <p:tgtEl>
                                          <p:spTgt spid="7"/>
                                        </p:tgtEl>
                                        <p:attrNameLst>
                                          <p:attrName>ppt_w</p:attrName>
                                        </p:attrNameLst>
                                      </p:cBhvr>
                                      <p:tavLst>
                                        <p:tav tm="0">
                                          <p:val>
                                            <p:strVal val="#ppt_w*0.70"/>
                                          </p:val>
                                        </p:tav>
                                        <p:tav tm="100000">
                                          <p:val>
                                            <p:strVal val="#ppt_w"/>
                                          </p:val>
                                        </p:tav>
                                      </p:tavLst>
                                    </p:anim>
                                    <p:anim calcmode="lin" valueType="num">
                                      <p:cBhvr>
                                        <p:cTn dur="1000" fill="hold" id="17"/>
                                        <p:tgtEl>
                                          <p:spTgt spid="7"/>
                                        </p:tgtEl>
                                        <p:attrNameLst>
                                          <p:attrName>ppt_h</p:attrName>
                                        </p:attrNameLst>
                                      </p:cBhvr>
                                      <p:tavLst>
                                        <p:tav tm="0">
                                          <p:val>
                                            <p:strVal val="#ppt_h"/>
                                          </p:val>
                                        </p:tav>
                                        <p:tav tm="100000">
                                          <p:val>
                                            <p:strVal val="#ppt_h"/>
                                          </p:val>
                                        </p:tav>
                                      </p:tavLst>
                                    </p:anim>
                                    <p:animEffect filter="fade" transition="in">
                                      <p:cBhvr>
                                        <p:cTn dur="1000" id="18"/>
                                        <p:tgtEl>
                                          <p:spTgt spid="7"/>
                                        </p:tgtEl>
                                      </p:cBhvr>
                                    </p:animEffect>
                                  </p:childTnLst>
                                </p:cTn>
                              </p:par>
                            </p:childTnLst>
                          </p:cTn>
                        </p:par>
                        <p:par>
                          <p:cTn fill="hold" id="19" nodeType="afterGroup">
                            <p:stCondLst>
                              <p:cond delay="3000"/>
                            </p:stCondLst>
                            <p:childTnLst>
                              <p:par>
                                <p:cTn fill="hold" id="20" nodeType="afterEffect" presetClass="entr" presetID="20" presetSubtype="0">
                                  <p:stCondLst>
                                    <p:cond delay="0"/>
                                  </p:stCondLst>
                                  <p:childTnLst>
                                    <p:set>
                                      <p:cBhvr>
                                        <p:cTn dur="1" fill="hold" id="21">
                                          <p:stCondLst>
                                            <p:cond delay="0"/>
                                          </p:stCondLst>
                                        </p:cTn>
                                        <p:tgtEl>
                                          <p:spTgt spid="4"/>
                                        </p:tgtEl>
                                        <p:attrNameLst>
                                          <p:attrName>style.visibility</p:attrName>
                                        </p:attrNameLst>
                                      </p:cBhvr>
                                      <p:to>
                                        <p:strVal val="visible"/>
                                      </p:to>
                                    </p:set>
                                    <p:animEffect filter="wedge" transition="in">
                                      <p:cBhvr>
                                        <p:cTn dur="2000" id="22"/>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
      <p:bldP grpId="0" spid="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819150" y="304165"/>
            <a:ext cx="803910" cy="946785"/>
            <a:chOff x="7448" y="3202"/>
            <a:chExt cx="2827" cy="3146"/>
          </a:xfrm>
        </p:grpSpPr>
        <p:cxnSp>
          <p:nvCxnSpPr>
            <p:cNvPr id="5" name="直接连接符 4"/>
            <p:cNvCxnSpPr/>
            <p:nvPr/>
          </p:nvCxnSpPr>
          <p:spPr>
            <a:xfrm flipH="1">
              <a:off x="7448" y="3324"/>
              <a:ext cx="2721" cy="3025"/>
            </a:xfrm>
            <a:prstGeom prst="line">
              <a:avLst/>
            </a:prstGeom>
            <a:ln>
              <a:gradFill>
                <a:gsLst>
                  <a:gs pos="0">
                    <a:schemeClr val="bg1"/>
                  </a:gs>
                  <a:gs pos="74000">
                    <a:schemeClr val="bg1">
                      <a:lumMod val="65000"/>
                    </a:schemeClr>
                  </a:gs>
                </a:gsLst>
                <a:lin ang="15720000" scaled="1"/>
              </a:gra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0077" y="3202"/>
              <a:ext cx="198" cy="2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9060101010101" typeface="仿宋"/>
              </a:endParaRPr>
            </a:p>
          </p:txBody>
        </p:sp>
      </p:grpSp>
      <p:sp>
        <p:nvSpPr>
          <p:cNvPr id="4" name="文本框 3"/>
          <p:cNvSpPr txBox="1"/>
          <p:nvPr/>
        </p:nvSpPr>
        <p:spPr>
          <a:xfrm>
            <a:off x="519430" y="340995"/>
            <a:ext cx="640080" cy="457200"/>
          </a:xfrm>
          <a:prstGeom prst="rect">
            <a:avLst/>
          </a:prstGeom>
          <a:noFill/>
        </p:spPr>
        <p:txBody>
          <a:bodyPr anchor="t" rtlCol="0" wrap="none">
            <a:spAutoFit/>
          </a:bodyPr>
          <a:lstStyle/>
          <a:p>
            <a:pPr algn="ctr"/>
            <a:r>
              <a:rPr lang="en-US" sz="2400">
                <a:solidFill>
                  <a:schemeClr val="tx1">
                    <a:lumMod val="50000"/>
                    <a:lumOff val="50000"/>
                  </a:schemeClr>
                </a:solidFill>
                <a:latin charset="-122" panose="02010609060101010101" typeface="仿宋"/>
                <a:ea charset="-122" panose="02010609060101010101" typeface="仿宋"/>
                <a:cs charset="-122" panose="02010609060101010101" typeface="仿宋"/>
                <a:sym typeface="+mn-lt"/>
              </a:rPr>
              <a:t>two</a:t>
            </a:r>
          </a:p>
        </p:txBody>
      </p:sp>
      <p:sp>
        <p:nvSpPr>
          <p:cNvPr id="7" name="任意多边形 18"/>
          <p:cNvSpPr/>
          <p:nvPr/>
        </p:nvSpPr>
        <p:spPr>
          <a:xfrm>
            <a:off x="1738453" y="304127"/>
            <a:ext cx="4419256" cy="618508"/>
          </a:xfrm>
          <a:custGeom>
            <a:gdLst>
              <a:gd fmla="*/ 98297 w 589768" name="connsiteX0"/>
              <a:gd fmla="*/ 0 h 5346192" name="connsiteY0"/>
              <a:gd fmla="*/ 491471 w 589768" name="connsiteX1"/>
              <a:gd fmla="*/ 0 h 5346192" name="connsiteY1"/>
              <a:gd fmla="*/ 589768 w 589768" name="connsiteX2"/>
              <a:gd fmla="*/ 98297 h 5346192" name="connsiteY2"/>
              <a:gd fmla="*/ 589768 w 589768" name="connsiteX3"/>
              <a:gd fmla="*/ 5346192 h 5346192" name="connsiteY3"/>
              <a:gd fmla="*/ 589768 w 589768" name="connsiteX4"/>
              <a:gd fmla="*/ 5346192 h 5346192" name="connsiteY4"/>
              <a:gd fmla="*/ 0 w 589768" name="connsiteX5"/>
              <a:gd fmla="*/ 5346192 h 5346192" name="connsiteY5"/>
              <a:gd fmla="*/ 0 w 589768" name="connsiteX6"/>
              <a:gd fmla="*/ 5346192 h 5346192" name="connsiteY6"/>
              <a:gd fmla="*/ 0 w 589768" name="connsiteX7"/>
              <a:gd fmla="*/ 98297 h 5346192" name="connsiteY7"/>
              <a:gd fmla="*/ 98297 w 589768" name="connsiteX8"/>
              <a:gd fmla="*/ 0 h 53461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346192" w="589768">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noFill/>
          <a:ln>
            <a:noFill/>
          </a:ln>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nchor="ctr" anchorCtr="0" bIns="152615" lIns="247650" numCol="1" rIns="276440" spcCol="1270" spcFirstLastPara="0" tIns="152615" vert="horz" wrap="square">
            <a:noAutofit/>
          </a:bodyPr>
          <a:lstStyle>
            <a:defPPr>
              <a:defRPr lang="zh-CN">
                <a:solidFill>
                  <a:schemeClr val="dk1">
                    <a:hueOff val="0"/>
                    <a:satOff val="0"/>
                    <a:lumOff val="0"/>
                    <a:alphaOff val="0"/>
                  </a:schemeClr>
                </a:solidFill>
              </a:defRPr>
            </a:defPPr>
            <a:lvl1pPr algn="l" defTabSz="914400" eaLnBrk="1" hangingPunct="1" latinLnBrk="0" marL="0" rtl="0">
              <a:defRPr kern="1200" sz="1800">
                <a:solidFill>
                  <a:schemeClr val="dk1">
                    <a:hueOff val="0"/>
                    <a:satOff val="0"/>
                    <a:lumOff val="0"/>
                    <a:alphaOff val="0"/>
                  </a:schemeClr>
                </a:solidFill>
                <a:latin typeface="+mn-lt"/>
                <a:ea typeface="+mn-ea"/>
                <a:cs typeface="+mn-cs"/>
              </a:defRPr>
            </a:lvl1pPr>
            <a:lvl2pPr algn="l" defTabSz="914400" eaLnBrk="1" hangingPunct="1" latinLnBrk="0" marL="457200" rtl="0">
              <a:defRPr kern="1200" sz="1800">
                <a:solidFill>
                  <a:schemeClr val="dk1">
                    <a:hueOff val="0"/>
                    <a:satOff val="0"/>
                    <a:lumOff val="0"/>
                    <a:alphaOff val="0"/>
                  </a:schemeClr>
                </a:solidFill>
                <a:latin typeface="+mn-lt"/>
                <a:ea typeface="+mn-ea"/>
                <a:cs typeface="+mn-cs"/>
              </a:defRPr>
            </a:lvl2pPr>
            <a:lvl3pPr algn="l" defTabSz="914400" eaLnBrk="1" hangingPunct="1" latinLnBrk="0" marL="914400" rtl="0">
              <a:defRPr kern="1200" sz="1800">
                <a:solidFill>
                  <a:schemeClr val="dk1">
                    <a:hueOff val="0"/>
                    <a:satOff val="0"/>
                    <a:lumOff val="0"/>
                    <a:alphaOff val="0"/>
                  </a:schemeClr>
                </a:solidFill>
                <a:latin typeface="+mn-lt"/>
                <a:ea typeface="+mn-ea"/>
                <a:cs typeface="+mn-cs"/>
              </a:defRPr>
            </a:lvl3pPr>
            <a:lvl4pPr algn="l" defTabSz="914400" eaLnBrk="1" hangingPunct="1" latinLnBrk="0" marL="1371600" rtl="0">
              <a:defRPr kern="1200" sz="1800">
                <a:solidFill>
                  <a:schemeClr val="dk1">
                    <a:hueOff val="0"/>
                    <a:satOff val="0"/>
                    <a:lumOff val="0"/>
                    <a:alphaOff val="0"/>
                  </a:schemeClr>
                </a:solidFill>
                <a:latin typeface="+mn-lt"/>
                <a:ea typeface="+mn-ea"/>
                <a:cs typeface="+mn-cs"/>
              </a:defRPr>
            </a:lvl4pPr>
            <a:lvl5pPr algn="l" defTabSz="914400" eaLnBrk="1" hangingPunct="1" latinLnBrk="0" marL="1828800" rtl="0">
              <a:defRPr kern="1200" sz="1800">
                <a:solidFill>
                  <a:schemeClr val="dk1">
                    <a:hueOff val="0"/>
                    <a:satOff val="0"/>
                    <a:lumOff val="0"/>
                    <a:alphaOff val="0"/>
                  </a:schemeClr>
                </a:solidFill>
                <a:latin typeface="+mn-lt"/>
                <a:ea typeface="+mn-ea"/>
                <a:cs typeface="+mn-cs"/>
              </a:defRPr>
            </a:lvl5pPr>
            <a:lvl6pPr algn="l" defTabSz="914400" eaLnBrk="1" hangingPunct="1" latinLnBrk="0" marL="2286000" rtl="0">
              <a:defRPr kern="1200" sz="1800">
                <a:solidFill>
                  <a:schemeClr val="dk1">
                    <a:hueOff val="0"/>
                    <a:satOff val="0"/>
                    <a:lumOff val="0"/>
                    <a:alphaOff val="0"/>
                  </a:schemeClr>
                </a:solidFill>
                <a:latin typeface="+mn-lt"/>
                <a:ea typeface="+mn-ea"/>
                <a:cs typeface="+mn-cs"/>
              </a:defRPr>
            </a:lvl6pPr>
            <a:lvl7pPr algn="l" defTabSz="914400" eaLnBrk="1" hangingPunct="1" latinLnBrk="0" marL="2743200" rtl="0">
              <a:defRPr kern="1200" sz="1800">
                <a:solidFill>
                  <a:schemeClr val="dk1">
                    <a:hueOff val="0"/>
                    <a:satOff val="0"/>
                    <a:lumOff val="0"/>
                    <a:alphaOff val="0"/>
                  </a:schemeClr>
                </a:solidFill>
                <a:latin typeface="+mn-lt"/>
                <a:ea typeface="+mn-ea"/>
                <a:cs typeface="+mn-cs"/>
              </a:defRPr>
            </a:lvl7pPr>
            <a:lvl8pPr algn="l" defTabSz="914400" eaLnBrk="1" hangingPunct="1" latinLnBrk="0" marL="3200400" rtl="0">
              <a:defRPr kern="1200" sz="1800">
                <a:solidFill>
                  <a:schemeClr val="dk1">
                    <a:hueOff val="0"/>
                    <a:satOff val="0"/>
                    <a:lumOff val="0"/>
                    <a:alphaOff val="0"/>
                  </a:schemeClr>
                </a:solidFill>
                <a:latin typeface="+mn-lt"/>
                <a:ea typeface="+mn-ea"/>
                <a:cs typeface="+mn-cs"/>
              </a:defRPr>
            </a:lvl8pPr>
            <a:lvl9pPr algn="l" defTabSz="914400" eaLnBrk="1" hangingPunct="1" latinLnBrk="0" marL="3657600" rtl="0">
              <a:defRPr kern="1200" sz="1800">
                <a:solidFill>
                  <a:schemeClr val="dk1">
                    <a:hueOff val="0"/>
                    <a:satOff val="0"/>
                    <a:lumOff val="0"/>
                    <a:alphaOff val="0"/>
                  </a:schemeClr>
                </a:solidFill>
                <a:latin typeface="+mn-lt"/>
                <a:ea typeface="+mn-ea"/>
                <a:cs typeface="+mn-cs"/>
              </a:defRPr>
            </a:lvl9pPr>
          </a:lstStyle>
          <a:p>
            <a:pPr algn="dist" defTabSz="711200" lvl="1" marL="0">
              <a:lnSpc>
                <a:spcPct val="90000"/>
              </a:lnSpc>
              <a:spcBef>
                <a:spcPct val="0"/>
              </a:spcBef>
              <a:spcAft>
                <a:spcPct val="15000"/>
              </a:spcAft>
            </a:pPr>
            <a:r>
              <a:rPr altLang="en-US" b="1" lang="zh-CN" sz="2400">
                <a:solidFill>
                  <a:schemeClr val="tx1">
                    <a:lumMod val="50000"/>
                    <a:lumOff val="50000"/>
                  </a:schemeClr>
                </a:solidFill>
                <a:latin charset="-122" panose="02010609060101010101" typeface="仿宋"/>
                <a:ea charset="-122" panose="02010609060101010101" typeface="仿宋"/>
                <a:cs typeface="+mn-ea"/>
                <a:sym typeface="+mn-lt"/>
              </a:rPr>
              <a:t>工作指标完成情况</a:t>
            </a:r>
          </a:p>
        </p:txBody>
      </p:sp>
      <p:cxnSp>
        <p:nvCxnSpPr>
          <p:cNvPr id="6" name="直接连接符 5"/>
          <p:cNvCxnSpPr/>
          <p:nvPr/>
        </p:nvCxnSpPr>
        <p:spPr>
          <a:xfrm flipH="1">
            <a:off x="5324475" y="6370955"/>
            <a:ext cx="6680835" cy="19685"/>
          </a:xfrm>
          <a:prstGeom prst="line">
            <a:avLst/>
          </a:prstGeom>
          <a:ln w="57150">
            <a:gradFill>
              <a:gsLst>
                <a:gs pos="0">
                  <a:schemeClr val="bg1">
                    <a:alpha val="10000"/>
                  </a:schemeClr>
                </a:gs>
                <a:gs pos="90000">
                  <a:schemeClr val="bg1">
                    <a:lumMod val="65000"/>
                    <a:alpha val="44000"/>
                  </a:schemeClr>
                </a:gs>
              </a:gsLst>
              <a:lin ang="9420000" scaled="1"/>
            </a:gradFill>
          </a:ln>
        </p:spPr>
        <p:style>
          <a:lnRef idx="1">
            <a:schemeClr val="accent1"/>
          </a:lnRef>
          <a:fillRef idx="0">
            <a:schemeClr val="accent1"/>
          </a:fillRef>
          <a:effectRef idx="0">
            <a:schemeClr val="accent1"/>
          </a:effectRef>
          <a:fontRef idx="minor">
            <a:schemeClr val="tx1"/>
          </a:fontRef>
        </p:style>
      </p:cxnSp>
      <p:graphicFrame>
        <p:nvGraphicFramePr>
          <p:cNvPr id="2" name="图表 1"/>
          <p:cNvGraphicFramePr/>
          <p:nvPr/>
        </p:nvGraphicFramePr>
        <p:xfrm>
          <a:off x="1592890" y="1749887"/>
          <a:ext cx="4158938" cy="3761374"/>
        </p:xfrm>
        <a:graphic>
          <a:graphicData uri="http://schemas.openxmlformats.org/drawingml/2006/chart">
            <c:chart xmlns:c="http://schemas.openxmlformats.org/drawingml/2006/chart" r:id="rId2"/>
          </a:graphicData>
        </a:graphic>
      </p:graphicFrame>
      <p:sp>
        <p:nvSpPr>
          <p:cNvPr id="3" name="矩形: 圆角 5"/>
          <p:cNvSpPr/>
          <p:nvPr/>
        </p:nvSpPr>
        <p:spPr>
          <a:xfrm>
            <a:off x="6456573" y="2244574"/>
            <a:ext cx="10800" cy="2772000"/>
          </a:xfrm>
          <a:prstGeom prst="roundRect">
            <a:avLst>
              <a:gd fmla="val 50000" name="adj"/>
            </a:avLst>
          </a:prstGeom>
          <a:solidFill>
            <a:schemeClr val="tx1">
              <a:lumMod val="75000"/>
              <a:lumOff val="25000"/>
            </a:schemeClr>
          </a:solidFill>
          <a:ln>
            <a:noFill/>
          </a:ln>
          <a:effectLst>
            <a:outerShdw algn="ctr" blurRad="63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grpSp>
        <p:nvGrpSpPr>
          <p:cNvPr id="9" name="组合 8"/>
          <p:cNvGrpSpPr/>
          <p:nvPr/>
        </p:nvGrpSpPr>
        <p:grpSpPr>
          <a:xfrm>
            <a:off x="7172118" y="2117649"/>
            <a:ext cx="3518107" cy="841302"/>
            <a:chOff x="1034375" y="4738725"/>
            <a:chExt cx="3518107" cy="841302"/>
          </a:xfrm>
        </p:grpSpPr>
        <p:sp>
          <p:nvSpPr>
            <p:cNvPr id="10" name="标题 9"/>
            <p:cNvSpPr txBox="1"/>
            <p:nvPr/>
          </p:nvSpPr>
          <p:spPr>
            <a:xfrm>
              <a:off x="1034375" y="4738725"/>
              <a:ext cx="995680" cy="310896"/>
            </a:xfrm>
            <a:prstGeom prst="rect">
              <a:avLst/>
            </a:prstGeom>
            <a:noFill/>
          </p:spPr>
          <p:txBody>
            <a:bodyPr rtlCol="0" wrap="none">
              <a:spAutoFit/>
            </a:bodyPr>
            <a:lstStyle>
              <a:lvl1pPr algn="ctr" defTabSz="914400" eaLnBrk="1" hangingPunct="1" latinLnBrk="0" rtl="0">
                <a:lnSpc>
                  <a:spcPct val="90000"/>
                </a:lnSpc>
                <a:spcBef>
                  <a:spcPct val="0"/>
                </a:spcBef>
                <a:buNone/>
                <a:defRPr altLang="en-US" kern="1200" lang="zh-CN" sz="2400">
                  <a:solidFill>
                    <a:schemeClr val="accent6">
                      <a:lumMod val="75000"/>
                    </a:schemeClr>
                  </a:solidFill>
                  <a:latin typeface="+mn-lt"/>
                  <a:ea typeface="+mn-ea"/>
                  <a:cs typeface="+mn-cs"/>
                </a:defRPr>
              </a:lvl1pPr>
            </a:lstStyle>
            <a:p>
              <a:pPr algn="l"/>
              <a:r>
                <a:rPr altLang="en-US" b="1"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添加标题</a:t>
              </a:r>
            </a:p>
          </p:txBody>
        </p:sp>
        <p:sp>
          <p:nvSpPr>
            <p:cNvPr id="11" name="矩形 10"/>
            <p:cNvSpPr/>
            <p:nvPr/>
          </p:nvSpPr>
          <p:spPr>
            <a:xfrm>
              <a:off x="1034373" y="5053216"/>
              <a:ext cx="3518107" cy="548640"/>
            </a:xfrm>
            <a:prstGeom prst="rect">
              <a:avLst/>
            </a:prstGeom>
          </p:spPr>
          <p:txBody>
            <a:bodyPr wrap="square">
              <a:spAutoFit/>
            </a:bodyPr>
            <a:lstStyle/>
            <a:p>
              <a:pPr>
                <a:lnSpc>
                  <a:spcPts val="1800"/>
                </a:lnSpc>
              </a:pPr>
              <a:r>
                <a:rPr altLang="en-US" lang="zh-CN" sz="1000">
                  <a:solidFill>
                    <a:schemeClr val="tx1">
                      <a:lumMod val="75000"/>
                      <a:lumOff val="25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grpSp>
        <p:nvGrpSpPr>
          <p:cNvPr id="13" name="组合 12"/>
          <p:cNvGrpSpPr/>
          <p:nvPr/>
        </p:nvGrpSpPr>
        <p:grpSpPr>
          <a:xfrm>
            <a:off x="7172118" y="3209924"/>
            <a:ext cx="3518107" cy="841302"/>
            <a:chOff x="1034375" y="4738725"/>
            <a:chExt cx="3518107" cy="841302"/>
          </a:xfrm>
        </p:grpSpPr>
        <p:sp>
          <p:nvSpPr>
            <p:cNvPr id="14" name="标题 9"/>
            <p:cNvSpPr txBox="1"/>
            <p:nvPr/>
          </p:nvSpPr>
          <p:spPr>
            <a:xfrm>
              <a:off x="1034375" y="4738725"/>
              <a:ext cx="995680" cy="310896"/>
            </a:xfrm>
            <a:prstGeom prst="rect">
              <a:avLst/>
            </a:prstGeom>
            <a:noFill/>
          </p:spPr>
          <p:txBody>
            <a:bodyPr rtlCol="0" wrap="none">
              <a:spAutoFit/>
            </a:bodyPr>
            <a:lstStyle>
              <a:lvl1pPr algn="ctr" defTabSz="914400" eaLnBrk="1" hangingPunct="1" latinLnBrk="0" rtl="0">
                <a:lnSpc>
                  <a:spcPct val="90000"/>
                </a:lnSpc>
                <a:spcBef>
                  <a:spcPct val="0"/>
                </a:spcBef>
                <a:buNone/>
                <a:defRPr altLang="en-US" kern="1200" lang="zh-CN" sz="2400">
                  <a:solidFill>
                    <a:schemeClr val="accent6">
                      <a:lumMod val="75000"/>
                    </a:schemeClr>
                  </a:solidFill>
                  <a:latin typeface="+mn-lt"/>
                  <a:ea typeface="+mn-ea"/>
                  <a:cs typeface="+mn-cs"/>
                </a:defRPr>
              </a:lvl1pPr>
            </a:lstStyle>
            <a:p>
              <a:pPr algn="l"/>
              <a:r>
                <a:rPr altLang="en-US" b="1"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添加标题</a:t>
              </a:r>
            </a:p>
          </p:txBody>
        </p:sp>
        <p:sp>
          <p:nvSpPr>
            <p:cNvPr id="15" name="矩形 14"/>
            <p:cNvSpPr/>
            <p:nvPr/>
          </p:nvSpPr>
          <p:spPr>
            <a:xfrm>
              <a:off x="1034373" y="5053216"/>
              <a:ext cx="3518107" cy="548640"/>
            </a:xfrm>
            <a:prstGeom prst="rect">
              <a:avLst/>
            </a:prstGeom>
          </p:spPr>
          <p:txBody>
            <a:bodyPr wrap="square">
              <a:spAutoFit/>
            </a:bodyPr>
            <a:lstStyle/>
            <a:p>
              <a:pPr>
                <a:lnSpc>
                  <a:spcPts val="1800"/>
                </a:lnSpc>
              </a:pPr>
              <a:r>
                <a:rPr altLang="en-US" lang="zh-CN" sz="1000">
                  <a:solidFill>
                    <a:schemeClr val="tx1">
                      <a:lumMod val="75000"/>
                      <a:lumOff val="25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grpSp>
        <p:nvGrpSpPr>
          <p:cNvPr id="16" name="组合 15"/>
          <p:cNvGrpSpPr/>
          <p:nvPr/>
        </p:nvGrpSpPr>
        <p:grpSpPr>
          <a:xfrm>
            <a:off x="7172118" y="4302198"/>
            <a:ext cx="3518107" cy="841302"/>
            <a:chOff x="1034375" y="4738725"/>
            <a:chExt cx="3518107" cy="841302"/>
          </a:xfrm>
        </p:grpSpPr>
        <p:sp>
          <p:nvSpPr>
            <p:cNvPr id="17" name="标题 9"/>
            <p:cNvSpPr txBox="1"/>
            <p:nvPr/>
          </p:nvSpPr>
          <p:spPr>
            <a:xfrm>
              <a:off x="1034375" y="4738725"/>
              <a:ext cx="995680" cy="310896"/>
            </a:xfrm>
            <a:prstGeom prst="rect">
              <a:avLst/>
            </a:prstGeom>
            <a:noFill/>
          </p:spPr>
          <p:txBody>
            <a:bodyPr rtlCol="0" wrap="none">
              <a:spAutoFit/>
            </a:bodyPr>
            <a:lstStyle>
              <a:lvl1pPr algn="ctr" defTabSz="914400" eaLnBrk="1" hangingPunct="1" latinLnBrk="0" rtl="0">
                <a:lnSpc>
                  <a:spcPct val="90000"/>
                </a:lnSpc>
                <a:spcBef>
                  <a:spcPct val="0"/>
                </a:spcBef>
                <a:buNone/>
                <a:defRPr altLang="en-US" kern="1200" lang="zh-CN" sz="2400">
                  <a:solidFill>
                    <a:schemeClr val="accent6">
                      <a:lumMod val="75000"/>
                    </a:schemeClr>
                  </a:solidFill>
                  <a:latin typeface="+mn-lt"/>
                  <a:ea typeface="+mn-ea"/>
                  <a:cs typeface="+mn-cs"/>
                </a:defRPr>
              </a:lvl1pPr>
            </a:lstStyle>
            <a:p>
              <a:pPr algn="l"/>
              <a:r>
                <a:rPr altLang="en-US" b="1"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添加标题</a:t>
              </a:r>
            </a:p>
          </p:txBody>
        </p:sp>
        <p:sp>
          <p:nvSpPr>
            <p:cNvPr id="18" name="矩形 17"/>
            <p:cNvSpPr/>
            <p:nvPr/>
          </p:nvSpPr>
          <p:spPr>
            <a:xfrm>
              <a:off x="1034373" y="5053216"/>
              <a:ext cx="3518107" cy="548640"/>
            </a:xfrm>
            <a:prstGeom prst="rect">
              <a:avLst/>
            </a:prstGeom>
          </p:spPr>
          <p:txBody>
            <a:bodyPr wrap="square">
              <a:spAutoFit/>
            </a:bodyPr>
            <a:lstStyle/>
            <a:p>
              <a:pPr>
                <a:lnSpc>
                  <a:spcPts val="1800"/>
                </a:lnSpc>
              </a:pPr>
              <a:r>
                <a:rPr altLang="en-US" lang="zh-CN" sz="1000">
                  <a:solidFill>
                    <a:schemeClr val="tx1">
                      <a:lumMod val="75000"/>
                      <a:lumOff val="25000"/>
                    </a:schemeClr>
                  </a:solidFill>
                  <a:latin charset="-122" panose="02010609060101010101" typeface="仿宋"/>
                  <a:ea charset="-122" panose="02010609060101010101" typeface="仿宋"/>
                  <a:cs charset="-122" panose="02010609060101010101" typeface="仿宋"/>
                </a:rPr>
                <a:t>Please click here to enter your content, or copy and paste your text.</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checkerboard(across)"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55" presetSubtype="0">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p:cTn dur="1000" fill="hold" id="11"/>
                                        <p:tgtEl>
                                          <p:spTgt spid="3"/>
                                        </p:tgtEl>
                                        <p:attrNameLst>
                                          <p:attrName>ppt_w</p:attrName>
                                        </p:attrNameLst>
                                      </p:cBhvr>
                                      <p:tavLst>
                                        <p:tav tm="0">
                                          <p:val>
                                            <p:strVal val="#ppt_w*0.70"/>
                                          </p:val>
                                        </p:tav>
                                        <p:tav tm="100000">
                                          <p:val>
                                            <p:strVal val="#ppt_w"/>
                                          </p:val>
                                        </p:tav>
                                      </p:tavLst>
                                    </p:anim>
                                    <p:anim calcmode="lin" valueType="num">
                                      <p:cBhvr>
                                        <p:cTn dur="1000" fill="hold" id="12"/>
                                        <p:tgtEl>
                                          <p:spTgt spid="3"/>
                                        </p:tgtEl>
                                        <p:attrNameLst>
                                          <p:attrName>ppt_h</p:attrName>
                                        </p:attrNameLst>
                                      </p:cBhvr>
                                      <p:tavLst>
                                        <p:tav tm="0">
                                          <p:val>
                                            <p:strVal val="#ppt_h"/>
                                          </p:val>
                                        </p:tav>
                                        <p:tav tm="100000">
                                          <p:val>
                                            <p:strVal val="#ppt_h"/>
                                          </p:val>
                                        </p:tav>
                                      </p:tavLst>
                                    </p:anim>
                                    <p:animEffect filter="fade" transition="in">
                                      <p:cBhvr>
                                        <p:cTn dur="1000" id="13"/>
                                        <p:tgtEl>
                                          <p:spTgt spid="3"/>
                                        </p:tgtEl>
                                      </p:cBhvr>
                                    </p:animEffect>
                                  </p:childTnLst>
                                </p:cTn>
                              </p:par>
                              <p:par>
                                <p:cTn fill="hold" id="14" nodeType="withEffect" presetClass="entr" presetID="55" presetSubtype="0">
                                  <p:stCondLst>
                                    <p:cond delay="0"/>
                                  </p:stCondLst>
                                  <p:childTnLst>
                                    <p:set>
                                      <p:cBhvr>
                                        <p:cTn dur="1" fill="hold" id="15">
                                          <p:stCondLst>
                                            <p:cond delay="0"/>
                                          </p:stCondLst>
                                        </p:cTn>
                                        <p:tgtEl>
                                          <p:spTgt spid="9"/>
                                        </p:tgtEl>
                                        <p:attrNameLst>
                                          <p:attrName>style.visibility</p:attrName>
                                        </p:attrNameLst>
                                      </p:cBhvr>
                                      <p:to>
                                        <p:strVal val="visible"/>
                                      </p:to>
                                    </p:set>
                                    <p:anim calcmode="lin" valueType="num">
                                      <p:cBhvr>
                                        <p:cTn dur="1000" fill="hold" id="16"/>
                                        <p:tgtEl>
                                          <p:spTgt spid="9"/>
                                        </p:tgtEl>
                                        <p:attrNameLst>
                                          <p:attrName>ppt_w</p:attrName>
                                        </p:attrNameLst>
                                      </p:cBhvr>
                                      <p:tavLst>
                                        <p:tav tm="0">
                                          <p:val>
                                            <p:strVal val="#ppt_w*0.70"/>
                                          </p:val>
                                        </p:tav>
                                        <p:tav tm="100000">
                                          <p:val>
                                            <p:strVal val="#ppt_w"/>
                                          </p:val>
                                        </p:tav>
                                      </p:tavLst>
                                    </p:anim>
                                    <p:anim calcmode="lin" valueType="num">
                                      <p:cBhvr>
                                        <p:cTn dur="1000" fill="hold" id="17"/>
                                        <p:tgtEl>
                                          <p:spTgt spid="9"/>
                                        </p:tgtEl>
                                        <p:attrNameLst>
                                          <p:attrName>ppt_h</p:attrName>
                                        </p:attrNameLst>
                                      </p:cBhvr>
                                      <p:tavLst>
                                        <p:tav tm="0">
                                          <p:val>
                                            <p:strVal val="#ppt_h"/>
                                          </p:val>
                                        </p:tav>
                                        <p:tav tm="100000">
                                          <p:val>
                                            <p:strVal val="#ppt_h"/>
                                          </p:val>
                                        </p:tav>
                                      </p:tavLst>
                                    </p:anim>
                                    <p:animEffect filter="fade" transition="in">
                                      <p:cBhvr>
                                        <p:cTn dur="1000" id="18"/>
                                        <p:tgtEl>
                                          <p:spTgt spid="9"/>
                                        </p:tgtEl>
                                      </p:cBhvr>
                                    </p:animEffect>
                                  </p:childTnLst>
                                </p:cTn>
                              </p:par>
                              <p:par>
                                <p:cTn fill="hold" id="19" nodeType="withEffect" presetClass="entr" presetID="55" presetSubtype="0">
                                  <p:stCondLst>
                                    <p:cond delay="0"/>
                                  </p:stCondLst>
                                  <p:childTnLst>
                                    <p:set>
                                      <p:cBhvr>
                                        <p:cTn dur="1" fill="hold" id="20">
                                          <p:stCondLst>
                                            <p:cond delay="0"/>
                                          </p:stCondLst>
                                        </p:cTn>
                                        <p:tgtEl>
                                          <p:spTgt spid="13"/>
                                        </p:tgtEl>
                                        <p:attrNameLst>
                                          <p:attrName>style.visibility</p:attrName>
                                        </p:attrNameLst>
                                      </p:cBhvr>
                                      <p:to>
                                        <p:strVal val="visible"/>
                                      </p:to>
                                    </p:set>
                                    <p:anim calcmode="lin" valueType="num">
                                      <p:cBhvr>
                                        <p:cTn dur="1000" fill="hold" id="21"/>
                                        <p:tgtEl>
                                          <p:spTgt spid="13"/>
                                        </p:tgtEl>
                                        <p:attrNameLst>
                                          <p:attrName>ppt_w</p:attrName>
                                        </p:attrNameLst>
                                      </p:cBhvr>
                                      <p:tavLst>
                                        <p:tav tm="0">
                                          <p:val>
                                            <p:strVal val="#ppt_w*0.70"/>
                                          </p:val>
                                        </p:tav>
                                        <p:tav tm="100000">
                                          <p:val>
                                            <p:strVal val="#ppt_w"/>
                                          </p:val>
                                        </p:tav>
                                      </p:tavLst>
                                    </p:anim>
                                    <p:anim calcmode="lin" valueType="num">
                                      <p:cBhvr>
                                        <p:cTn dur="1000" fill="hold" id="22"/>
                                        <p:tgtEl>
                                          <p:spTgt spid="13"/>
                                        </p:tgtEl>
                                        <p:attrNameLst>
                                          <p:attrName>ppt_h</p:attrName>
                                        </p:attrNameLst>
                                      </p:cBhvr>
                                      <p:tavLst>
                                        <p:tav tm="0">
                                          <p:val>
                                            <p:strVal val="#ppt_h"/>
                                          </p:val>
                                        </p:tav>
                                        <p:tav tm="100000">
                                          <p:val>
                                            <p:strVal val="#ppt_h"/>
                                          </p:val>
                                        </p:tav>
                                      </p:tavLst>
                                    </p:anim>
                                    <p:animEffect filter="fade" transition="in">
                                      <p:cBhvr>
                                        <p:cTn dur="1000" id="23"/>
                                        <p:tgtEl>
                                          <p:spTgt spid="13"/>
                                        </p:tgtEl>
                                      </p:cBhvr>
                                    </p:animEffect>
                                  </p:childTnLst>
                                </p:cTn>
                              </p:par>
                              <p:par>
                                <p:cTn fill="hold" id="24" nodeType="withEffect" presetClass="entr" presetID="55" presetSubtype="0">
                                  <p:stCondLst>
                                    <p:cond delay="0"/>
                                  </p:stCondLst>
                                  <p:childTnLst>
                                    <p:set>
                                      <p:cBhvr>
                                        <p:cTn dur="1" fill="hold" id="25">
                                          <p:stCondLst>
                                            <p:cond delay="0"/>
                                          </p:stCondLst>
                                        </p:cTn>
                                        <p:tgtEl>
                                          <p:spTgt spid="16"/>
                                        </p:tgtEl>
                                        <p:attrNameLst>
                                          <p:attrName>style.visibility</p:attrName>
                                        </p:attrNameLst>
                                      </p:cBhvr>
                                      <p:to>
                                        <p:strVal val="visible"/>
                                      </p:to>
                                    </p:set>
                                    <p:anim calcmode="lin" valueType="num">
                                      <p:cBhvr>
                                        <p:cTn dur="1000" fill="hold" id="26"/>
                                        <p:tgtEl>
                                          <p:spTgt spid="16"/>
                                        </p:tgtEl>
                                        <p:attrNameLst>
                                          <p:attrName>ppt_w</p:attrName>
                                        </p:attrNameLst>
                                      </p:cBhvr>
                                      <p:tavLst>
                                        <p:tav tm="0">
                                          <p:val>
                                            <p:strVal val="#ppt_w*0.70"/>
                                          </p:val>
                                        </p:tav>
                                        <p:tav tm="100000">
                                          <p:val>
                                            <p:strVal val="#ppt_w"/>
                                          </p:val>
                                        </p:tav>
                                      </p:tavLst>
                                    </p:anim>
                                    <p:anim calcmode="lin" valueType="num">
                                      <p:cBhvr>
                                        <p:cTn dur="1000" fill="hold" id="27"/>
                                        <p:tgtEl>
                                          <p:spTgt spid="16"/>
                                        </p:tgtEl>
                                        <p:attrNameLst>
                                          <p:attrName>ppt_h</p:attrName>
                                        </p:attrNameLst>
                                      </p:cBhvr>
                                      <p:tavLst>
                                        <p:tav tm="0">
                                          <p:val>
                                            <p:strVal val="#ppt_h"/>
                                          </p:val>
                                        </p:tav>
                                        <p:tav tm="100000">
                                          <p:val>
                                            <p:strVal val="#ppt_h"/>
                                          </p:val>
                                        </p:tav>
                                      </p:tavLst>
                                    </p:anim>
                                    <p:animEffect filter="fade" transition="in">
                                      <p:cBhvr>
                                        <p:cTn dur="1000" id="28"/>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tags/tag1.xml><?xml version="1.0" encoding="utf-8"?>
<p:tagLst xmlns:p="http://schemas.openxmlformats.org/presentationml/2006/main">
  <p:tag name="KSO_WM_TEMPLATE_JOB_ID" val="2"/>
  <p:tag name="KSO_WM_TEMPLATE_OUTLINE_ID" val="15"/>
  <p:tag name="KSO_WM_TEMPLATE_SCENE_ID" val="1"/>
  <p:tag name="KSO_WM_TEMPLATE_TOPIC_DEFAULT" val="1"/>
  <p:tag name="KSO_WM_TEMPLATE_TOPIC_ID" val="2869567"/>
</p:tagLst>
</file>

<file path=ppt/tags/tag2.xml><?xml version="1.0" encoding="utf-8"?>
<p:tagLst xmlns:p="http://schemas.openxmlformats.org/presentationml/2006/main">
  <p:tag name="MH" val="20160809101803"/>
  <p:tag name="MH_LIBRARY" val="GRAPHIC"/>
  <p:tag name="MH_ORDER" val="5"/>
  <p:tag name="MH_TYPE" val="Other"/>
</p:tagLst>
</file>

<file path=ppt/tags/tag3.xml><?xml version="1.0" encoding="utf-8"?>
<p:tagLst xmlns:p="http://schemas.openxmlformats.org/presentationml/2006/main">
  <p:tag name="MH" val="20160809101803"/>
  <p:tag name="MH_LIBRARY" val="GRAPHIC"/>
  <p:tag name="MH_ORDER" val="6"/>
  <p:tag name="MH_TYPE" val="Other"/>
</p:tagLst>
</file>

<file path=ppt/tags/tag4.xml><?xml version="1.0" encoding="utf-8"?>
<p:tagLst xmlns:p="http://schemas.openxmlformats.org/presentationml/2006/main">
  <p:tag name="MH" val="20160809101803"/>
  <p:tag name="MH_LIBRARY" val="GRAPHIC"/>
  <p:tag name="MH_ORDER" val="7"/>
  <p:tag name="MH_TYPE" val="Other"/>
</p:tagLst>
</file>

<file path=ppt/tags/tag5.xml><?xml version="1.0" encoding="utf-8"?>
<p:tagLst xmlns:p="http://schemas.openxmlformats.org/presentationml/2006/main">
  <p:tag name="MH" val="20160809101803"/>
  <p:tag name="MH_LIBRARY" val="GRAPHIC"/>
  <p:tag name="MH_ORDER" val="8"/>
  <p:tag name="MH_TYPE" val="Other"/>
</p:tagLst>
</file>

<file path=ppt/tags/tag6.xml><?xml version="1.0" encoding="utf-8"?>
<p:tagLst xmlns:p="http://schemas.openxmlformats.org/presentationml/2006/main">
  <p:tag name="KSO_WM_TEMPLATE_JOB_ID" val="2"/>
  <p:tag name="KSO_WM_TEMPLATE_OUTLINE_ID" val="15"/>
  <p:tag name="KSO_WM_TEMPLATE_SCENE_ID" val="1"/>
  <p:tag name="KSO_WM_TEMPLATE_TOPIC_DEFAULT" val="1"/>
  <p:tag name="KSO_WM_TEMPLATE_TOPIC_ID" val="2869567"/>
</p:tagLst>
</file>

<file path=ppt/tags/tag7.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188</Paragraphs>
  <Slides>24</Slides>
  <Notes>1</Notes>
  <TotalTime>6</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24</vt:i4>
      </vt:variant>
    </vt:vector>
  </HeadingPairs>
  <TitlesOfParts>
    <vt:vector baseType="lpstr" size="34">
      <vt:lpstr>Arial</vt:lpstr>
      <vt:lpstr>Calibri Light</vt:lpstr>
      <vt:lpstr>Calibri</vt:lpstr>
      <vt:lpstr>仿宋</vt:lpstr>
      <vt:lpstr>等线 Light</vt:lpstr>
      <vt:lpstr>等线</vt:lpstr>
      <vt:lpstr>Gill Sans</vt:lpstr>
      <vt:lpstr>宋体</vt:lpstr>
      <vt:lpstr>Book Antiqua</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2018-07-10T18:03:00Z</dcterms:created>
  <cp:lastModifiedBy>优品PPT</cp:lastModifiedBy>
  <dcterms:modified xsi:type="dcterms:W3CDTF">2021-08-20T10:57:56Z</dcterms:modified>
  <cp:revision>47</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2052-10.1.0.7468</vt:lpwstr>
  </property>
  <property fmtid="{D5CDD505-2E9C-101B-9397-08002B2CF9AE}" pid="3" name="KSORubyTemplateID">
    <vt:lpwstr>2</vt:lpwstr>
  </property>
</Properties>
</file>