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81" r:id="rId14"/>
    <p:sldId id="282" r:id="rId15"/>
    <p:sldId id="273" r:id="rId16"/>
    <p:sldId id="261" r:id="rId17"/>
    <p:sldId id="274" r:id="rId18"/>
    <p:sldId id="275" r:id="rId19"/>
    <p:sldId id="276" r:id="rId20"/>
    <p:sldId id="280" r:id="rId21"/>
    <p:sldId id="279" r:id="rId22"/>
    <p:sldId id="262" r:id="rId23"/>
    <p:sldId id="270" r:id="rId24"/>
    <p:sldId id="272" r:id="rId25"/>
    <p:sldId id="277" r:id="rId26"/>
    <p:sldId id="271" r:id="rId27"/>
    <p:sldId id="278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424" autoAdjust="0"/>
  </p:normalViewPr>
  <p:slideViewPr>
    <p:cSldViewPr snapToGrid="0">
      <p:cViewPr varScale="1">
        <p:scale>
          <a:sx n="108" d="100"/>
          <a:sy n="108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772698163986206"/>
          <c:y val="0.036750301718711853"/>
          <c:w val="0.95822697877883911"/>
          <c:h val="0.789550006389617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Untitled 3</c:v>
                </c:pt>
              </c:strCache>
            </c:strRef>
          </c:tx>
          <c:spPr>
            <a:solidFill>
              <a:srgbClr val="FF7373"/>
            </a:solidFill>
            <a:ln w="28575" cap="flat">
              <a:solidFill>
                <a:schemeClr val="tx1"/>
              </a:solidFill>
              <a:prstDash val="solid"/>
              <a:round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Untitled 2</c:v>
                </c:pt>
                <c:pt idx="1">
                  <c:v>Untitled 3</c:v>
                </c:pt>
                <c:pt idx="2">
                  <c:v>Untitled 4</c:v>
                </c:pt>
                <c:pt idx="3">
                  <c:v>Untitled 5</c:v>
                </c:pt>
                <c:pt idx="4">
                  <c:v>Untitled 6</c:v>
                </c:pt>
                <c:pt idx="5">
                  <c:v>Untitled 7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55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E-4DFB-9E16-5BD6705C3281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Untitled 2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Untitled 2</c:v>
                </c:pt>
                <c:pt idx="1">
                  <c:v>Untitled 3</c:v>
                </c:pt>
                <c:pt idx="2">
                  <c:v>Untitled 4</c:v>
                </c:pt>
                <c:pt idx="3">
                  <c:v>Untitled 5</c:v>
                </c:pt>
                <c:pt idx="4">
                  <c:v>Untitled 6</c:v>
                </c:pt>
                <c:pt idx="5">
                  <c:v>Untitled 7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17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E-4DFB-9E16-5BD6705C3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70"/>
        <c:overlap val="-20"/>
        <c:axId val="-41452896"/>
        <c:axId val="-41461600"/>
      </c:barChart>
      <c:lineChart>
        <c:grouping/>
        <c:varyColors val="0"/>
        <c:ser>
          <c:idx val="0"/>
          <c:order val="2"/>
          <c:tx>
            <c:strRef>
              <c:f>Sheet1!$A$2</c:f>
              <c:strCache>
                <c:ptCount val="1"/>
                <c:pt idx="0">
                  <c:v>Untitled 2</c:v>
                </c:pt>
              </c:strCache>
            </c:strRef>
          </c:tx>
          <c:spPr>
            <a:ln w="76200" cap="flat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14"/>
            <c:spPr>
              <a:solidFill>
                <a:schemeClr val="bg1"/>
              </a:solidFill>
              <a:ln w="88900" cap="flat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cat>
            <c:strRef>
              <c:f>Sheet1!$B$1:$G$1</c:f>
              <c:strCache>
                <c:ptCount val="6"/>
                <c:pt idx="0">
                  <c:v>Untitled 2</c:v>
                </c:pt>
                <c:pt idx="1">
                  <c:v>Untitled 3</c:v>
                </c:pt>
                <c:pt idx="2">
                  <c:v>Untitled 4</c:v>
                </c:pt>
                <c:pt idx="3">
                  <c:v>Untitled 5</c:v>
                </c:pt>
                <c:pt idx="4">
                  <c:v>Untitled 6</c:v>
                </c:pt>
                <c:pt idx="5">
                  <c:v>Untitled 7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17</c:v>
                </c:pt>
                <c:pt idx="5">
                  <c:v>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A4E-4DFB-9E16-5BD6705C3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41452896"/>
        <c:axId val="-41461600"/>
      </c:lineChart>
      <c:catAx>
        <c:axId val="-41452896"/>
        <c:scaling>
          <c:orientation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A7A7A7"/>
            </a:solidFill>
            <a:prstDash val="solid"/>
            <a:round/>
          </a:ln>
        </c:spPr>
        <c:txPr>
          <a:bodyPr rot="0"/>
          <a:p>
            <a:pPr>
              <a:defRPr sz="1400" b="0" i="0" u="none" strike="noStrike" smtId="4294967295">
                <a:solidFill>
                  <a:srgbClr val="736F73"/>
                </a:solidFill>
                <a:latin typeface="Open Sans"/>
              </a:defRPr>
            </a:pPr>
            <a:endParaRPr sz="1400" b="0" i="0" u="none" strike="noStrike" smtId="4294967295">
              <a:solidFill>
                <a:srgbClr val="736F73"/>
              </a:solidFill>
              <a:latin typeface="Open Sans"/>
            </a:endParaRPr>
          </a:p>
        </c:txPr>
        <c:crossAx val="-41461600"/>
        <c:crosses val="autoZero"/>
        <c:auto val="0"/>
        <c:lblAlgn val="ctr"/>
        <c:lblOffset/>
        <c:noMultiLvlLbl val="1"/>
      </c:catAx>
      <c:valAx>
        <c:axId val="-41461600"/>
        <c:scaling>
          <c:orientation/>
          <c:max val="100"/>
        </c:scaling>
        <c:delete val="0"/>
        <c:axPos val="l"/>
        <c:majorGridlines>
          <c:spPr>
            <a:ln w="12700" cap="flat">
              <a:solidFill>
                <a:srgbClr val="DDDDDD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spPr>
          <a:ln w="12700" cap="flat">
            <a:solidFill>
              <a:srgbClr val="A7A7A7"/>
            </a:solidFill>
            <a:prstDash val="solid"/>
            <a:round/>
          </a:ln>
        </c:spPr>
        <c:txPr>
          <a:bodyPr rot="0"/>
          <a:p>
            <a:pPr>
              <a:defRPr sz="2000" b="0" i="0" u="none" strike="noStrike" smtId="4294967295">
                <a:solidFill>
                  <a:srgbClr val="736F73"/>
                </a:solidFill>
                <a:latin typeface="Open Sans"/>
              </a:defRPr>
            </a:pPr>
            <a:endParaRPr sz="2000" b="0" i="0" u="none" strike="noStrike" smtId="4294967295">
              <a:solidFill>
                <a:srgbClr val="736F73"/>
              </a:solidFill>
              <a:latin typeface="Open Sans"/>
            </a:endParaRPr>
          </a:p>
        </c:txPr>
        <c:crossAx val="-41452896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31795158982276917"/>
          <c:y val="0.95074975490570068"/>
          <c:w val="0.94744902849197388"/>
          <c:h val="0.04925027117133140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p>
          <a:pPr>
            <a:defRPr sz="1200" b="0" i="0" u="none" strike="noStrike" smtId="4294967295">
              <a:solidFill>
                <a:srgbClr val="27282D"/>
              </a:solidFill>
              <a:latin typeface="Open Sans"/>
            </a:defRPr>
          </a:pPr>
          <a:endParaRPr sz="1200" b="0" i="0" u="none" strike="noStrike" smtId="4294967295">
            <a:solidFill>
              <a:srgbClr val="27282D"/>
            </a:solidFill>
            <a:latin typeface="Open Sans"/>
          </a:endParaRPr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</c:spPr>
          <c:dPt>
            <c:idx val="0"/>
            <c:invertIfNegative val="1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D9-4D81-A1EC-173573794734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50000"/>
                  <a:alpha val="2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D9-4D81-A1EC-173573794734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D9-4D81-A1EC-173573794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FF737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7E-46F5-BFAC-E0789BA1AA7D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65000"/>
                  <a:alpha val="3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7E-46F5-BFAC-E0789BA1AA7D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7E-46F5-BFAC-E0789BA1A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invertIfNegative val="1"/>
            <c:spPr>
              <a:solidFill>
                <a:srgbClr val="6ED8ED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AA-4D92-8C5B-ED2C4E248796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75000"/>
                  <a:alpha val="3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AA-4D92-8C5B-ED2C4E248796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A-4D92-8C5B-ED2C4E248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B1F1-F6DB-4652-8D19-CB597AF41CB0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451A2-443D-40EA-8C70-ED46A2D19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97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439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415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6196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202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488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11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4863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5341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105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5008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800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4338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1335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3527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1090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4430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5555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961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299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504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16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726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615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947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356147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18" Target="../media/image18.png" Type="http://schemas.openxmlformats.org/officeDocument/2006/relationships/image"/><Relationship Id="rId19" Target="../media/image19.png" Type="http://schemas.openxmlformats.org/officeDocument/2006/relationships/image"/><Relationship Id="rId2" Target="../media/image2.png" Type="http://schemas.openxmlformats.org/officeDocument/2006/relationships/image"/><Relationship Id="rId20" Target="../media/image20.png" Type="http://schemas.openxmlformats.org/officeDocument/2006/relationships/image"/><Relationship Id="rId21" Target="../media/image21.png" Type="http://schemas.openxmlformats.org/officeDocument/2006/relationships/image"/><Relationship Id="rId22" Target="../slideMasters/slideMaster1.xml" Type="http://schemas.openxmlformats.org/officeDocument/2006/relationships/slideMaster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3.png" Type="http://schemas.openxmlformats.org/officeDocument/2006/relationships/image"/><Relationship Id="rId13" Target="../media/image16.png" Type="http://schemas.openxmlformats.org/officeDocument/2006/relationships/image"/><Relationship Id="rId14" Target="../media/image18.png" Type="http://schemas.openxmlformats.org/officeDocument/2006/relationships/image"/><Relationship Id="rId15" Target="../media/image12.png" Type="http://schemas.openxmlformats.org/officeDocument/2006/relationships/image"/><Relationship Id="rId16" Target="../media/image21.png" Type="http://schemas.openxmlformats.org/officeDocument/2006/relationships/image"/><Relationship Id="rId17" Target="../media/image14.png" Type="http://schemas.openxmlformats.org/officeDocument/2006/relationships/image"/><Relationship Id="rId18" Target="../media/image15.png" Type="http://schemas.openxmlformats.org/officeDocument/2006/relationships/image"/><Relationship Id="rId19" Target="../media/image17.png" Type="http://schemas.openxmlformats.org/officeDocument/2006/relationships/image"/><Relationship Id="rId2" Target="../media/image2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slideMasters/slideMaster1.xml" Type="http://schemas.openxmlformats.org/officeDocument/2006/relationships/slideMaster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4415617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538604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928432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577031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838060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34029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93104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231416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606813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86901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65119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</p:spTree>
    <p:extLst>
      <p:ext uri="{BB962C8B-B14F-4D97-AF65-F5344CB8AC3E}">
        <p14:creationId val="113047053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143968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296467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722547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23089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val="48743907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DF871-779B-4707-8B61-BCE3797D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D55276-8ADF-4C7A-B021-F6CE49BD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85420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181753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185133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2386778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217328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6614211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88C1A1-4DF7-41D9-9909-170F79D3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65D06F-C1FA-4DC8-AC38-49C4497E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345C6-1302-474C-BE4D-AADDB220B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69B7-008D-44E6-8BDA-1DD073C05F0D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BF4FC8-0AE6-4645-B6C9-F13FC99C4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1BA86-6540-499C-8604-17CE2FE07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499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95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6.png" Type="http://schemas.openxmlformats.org/officeDocument/2006/relationships/image"/><Relationship Id="rId11" Target="../media/image23.png" Type="http://schemas.openxmlformats.org/officeDocument/2006/relationships/image"/><Relationship Id="rId12" Target="../media/image19.png" Type="http://schemas.openxmlformats.org/officeDocument/2006/relationships/image"/><Relationship Id="rId13" Target="../media/image7.png" Type="http://schemas.openxmlformats.org/officeDocument/2006/relationships/image"/><Relationship Id="rId14" Target="../media/image20.png" Type="http://schemas.openxmlformats.org/officeDocument/2006/relationships/image"/><Relationship Id="rId15" Target="../media/image13.png" Type="http://schemas.openxmlformats.org/officeDocument/2006/relationships/image"/><Relationship Id="rId16" Target="../media/image8.png" Type="http://schemas.openxmlformats.org/officeDocument/2006/relationships/image"/><Relationship Id="rId17" Target="../media/image9.png" Type="http://schemas.openxmlformats.org/officeDocument/2006/relationships/image"/><Relationship Id="rId18" Target="../media/image21.png" Type="http://schemas.openxmlformats.org/officeDocument/2006/relationships/image"/><Relationship Id="rId19" Target="../media/image10.png" Type="http://schemas.openxmlformats.org/officeDocument/2006/relationships/image"/><Relationship Id="rId2" Target="../notesSlides/notesSlide1.xml" Type="http://schemas.openxmlformats.org/officeDocument/2006/relationships/notesSlide"/><Relationship Id="rId20" Target="../media/image18.png" Type="http://schemas.openxmlformats.org/officeDocument/2006/relationships/image"/><Relationship Id="rId21" Target="../media/image12.png" Type="http://schemas.openxmlformats.org/officeDocument/2006/relationships/image"/><Relationship Id="rId22" Target="../media/image17.png" Type="http://schemas.openxmlformats.org/officeDocument/2006/relationships/image"/><Relationship Id="rId23" Target="../media/image11.png" Type="http://schemas.openxmlformats.org/officeDocument/2006/relationships/image"/><Relationship Id="rId24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6.jpeg" Type="http://schemas.openxmlformats.org/officeDocument/2006/relationships/image"/><Relationship Id="rId4" Target="../media/image5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8.jpeg" Type="http://schemas.openxmlformats.org/officeDocument/2006/relationships/image"/><Relationship Id="rId4" Target="../media/image29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png" Type="http://schemas.openxmlformats.org/officeDocument/2006/relationships/image"/><Relationship Id="rId11" Target="../media/image20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8.png" Type="http://schemas.openxmlformats.org/officeDocument/2006/relationships/image"/><Relationship Id="rId16" Target="../media/image12.png" Type="http://schemas.openxmlformats.org/officeDocument/2006/relationships/image"/><Relationship Id="rId17" Target="../media/image17.png" Type="http://schemas.openxmlformats.org/officeDocument/2006/relationships/image"/><Relationship Id="rId18" Target="../media/image11.png" Type="http://schemas.openxmlformats.org/officeDocument/2006/relationships/image"/><Relationship Id="rId19" Target="../media/image14.png" Type="http://schemas.openxmlformats.org/officeDocument/2006/relationships/image"/><Relationship Id="rId2" Target="../notesSlides/notesSlide14.xml" Type="http://schemas.openxmlformats.org/officeDocument/2006/relationships/notesSlide"/><Relationship Id="rId20" Target="../media/image13.png" Type="http://schemas.openxmlformats.org/officeDocument/2006/relationships/image"/><Relationship Id="rId21" Target="../media/image21.png" Type="http://schemas.openxmlformats.org/officeDocument/2006/relationships/image"/><Relationship Id="rId3" Target="../media/image16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6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0.jpeg" Type="http://schemas.openxmlformats.org/officeDocument/2006/relationships/image"/><Relationship Id="rId4" Target="../media/image5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0.jpeg" Type="http://schemas.openxmlformats.org/officeDocument/2006/relationships/image"/><Relationship Id="rId4" Target="../media/image28.jpeg" Type="http://schemas.openxmlformats.org/officeDocument/2006/relationships/image"/><Relationship Id="rId5" Target="../media/image2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9.png" Type="http://schemas.openxmlformats.org/officeDocument/2006/relationships/image"/><Relationship Id="rId11" Target="../media/image7.png" Type="http://schemas.openxmlformats.org/officeDocument/2006/relationships/image"/><Relationship Id="rId12" Target="../media/image20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media/image18.png" Type="http://schemas.openxmlformats.org/officeDocument/2006/relationships/image"/><Relationship Id="rId17" Target="../media/image12.png" Type="http://schemas.openxmlformats.org/officeDocument/2006/relationships/image"/><Relationship Id="rId18" Target="../media/image17.png" Type="http://schemas.openxmlformats.org/officeDocument/2006/relationships/image"/><Relationship Id="rId19" Target="../media/image11.png" Type="http://schemas.openxmlformats.org/officeDocument/2006/relationships/image"/><Relationship Id="rId2" Target="../notesSlides/notesSlide2.xml" Type="http://schemas.openxmlformats.org/officeDocument/2006/relationships/notesSlide"/><Relationship Id="rId20" Target="../media/image14.png" Type="http://schemas.openxmlformats.org/officeDocument/2006/relationships/image"/><Relationship Id="rId21" Target="../media/image13.png" Type="http://schemas.openxmlformats.org/officeDocument/2006/relationships/image"/><Relationship Id="rId22" Target="../media/image21.png" Type="http://schemas.openxmlformats.org/officeDocument/2006/relationships/image"/><Relationship Id="rId3" Target="../media/image16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png" Type="http://schemas.openxmlformats.org/officeDocument/2006/relationships/image"/><Relationship Id="rId11" Target="../media/image20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8.png" Type="http://schemas.openxmlformats.org/officeDocument/2006/relationships/image"/><Relationship Id="rId16" Target="../media/image12.png" Type="http://schemas.openxmlformats.org/officeDocument/2006/relationships/image"/><Relationship Id="rId17" Target="../media/image17.png" Type="http://schemas.openxmlformats.org/officeDocument/2006/relationships/image"/><Relationship Id="rId18" Target="../media/image11.png" Type="http://schemas.openxmlformats.org/officeDocument/2006/relationships/image"/><Relationship Id="rId19" Target="../media/image14.png" Type="http://schemas.openxmlformats.org/officeDocument/2006/relationships/image"/><Relationship Id="rId2" Target="../notesSlides/notesSlide20.xml" Type="http://schemas.openxmlformats.org/officeDocument/2006/relationships/notesSlide"/><Relationship Id="rId20" Target="../media/image13.png" Type="http://schemas.openxmlformats.org/officeDocument/2006/relationships/image"/><Relationship Id="rId21" Target="../media/image21.png" Type="http://schemas.openxmlformats.org/officeDocument/2006/relationships/image"/><Relationship Id="rId3" Target="../media/image16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6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wdp" Type="http://schemas.microsoft.com/office/2007/relationships/hdphoto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6.png" Type="http://schemas.openxmlformats.org/officeDocument/2006/relationships/image"/><Relationship Id="rId11" Target="../media/image23.png" Type="http://schemas.openxmlformats.org/officeDocument/2006/relationships/image"/><Relationship Id="rId12" Target="../media/image19.png" Type="http://schemas.openxmlformats.org/officeDocument/2006/relationships/image"/><Relationship Id="rId13" Target="../media/image7.png" Type="http://schemas.openxmlformats.org/officeDocument/2006/relationships/image"/><Relationship Id="rId14" Target="../media/image20.png" Type="http://schemas.openxmlformats.org/officeDocument/2006/relationships/image"/><Relationship Id="rId15" Target="../media/image13.png" Type="http://schemas.openxmlformats.org/officeDocument/2006/relationships/image"/><Relationship Id="rId16" Target="../media/image8.png" Type="http://schemas.openxmlformats.org/officeDocument/2006/relationships/image"/><Relationship Id="rId17" Target="../media/image9.png" Type="http://schemas.openxmlformats.org/officeDocument/2006/relationships/image"/><Relationship Id="rId18" Target="../media/image21.png" Type="http://schemas.openxmlformats.org/officeDocument/2006/relationships/image"/><Relationship Id="rId19" Target="../media/image10.png" Type="http://schemas.openxmlformats.org/officeDocument/2006/relationships/image"/><Relationship Id="rId2" Target="../notesSlides/notesSlide25.xml" Type="http://schemas.openxmlformats.org/officeDocument/2006/relationships/notesSlide"/><Relationship Id="rId20" Target="../media/image18.png" Type="http://schemas.openxmlformats.org/officeDocument/2006/relationships/image"/><Relationship Id="rId21" Target="../media/image12.png" Type="http://schemas.openxmlformats.org/officeDocument/2006/relationships/image"/><Relationship Id="rId22" Target="../media/image17.png" Type="http://schemas.openxmlformats.org/officeDocument/2006/relationships/image"/><Relationship Id="rId23" Target="../media/image11.png" Type="http://schemas.openxmlformats.org/officeDocument/2006/relationships/image"/><Relationship Id="rId24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png" Type="http://schemas.openxmlformats.org/officeDocument/2006/relationships/image"/><Relationship Id="rId11" Target="../media/image20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8.png" Type="http://schemas.openxmlformats.org/officeDocument/2006/relationships/image"/><Relationship Id="rId16" Target="../media/image12.png" Type="http://schemas.openxmlformats.org/officeDocument/2006/relationships/image"/><Relationship Id="rId17" Target="../media/image17.png" Type="http://schemas.openxmlformats.org/officeDocument/2006/relationships/image"/><Relationship Id="rId18" Target="../media/image11.png" Type="http://schemas.openxmlformats.org/officeDocument/2006/relationships/image"/><Relationship Id="rId19" Target="../media/image14.png" Type="http://schemas.openxmlformats.org/officeDocument/2006/relationships/image"/><Relationship Id="rId2" Target="../notesSlides/notesSlide3.xml" Type="http://schemas.openxmlformats.org/officeDocument/2006/relationships/notesSlide"/><Relationship Id="rId20" Target="../media/image13.png" Type="http://schemas.openxmlformats.org/officeDocument/2006/relationships/image"/><Relationship Id="rId21" Target="../media/image21.png" Type="http://schemas.openxmlformats.org/officeDocument/2006/relationships/image"/><Relationship Id="rId3" Target="../media/image16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6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png" Type="http://schemas.openxmlformats.org/officeDocument/2006/relationships/image"/><Relationship Id="rId11" Target="../media/image20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8.png" Type="http://schemas.openxmlformats.org/officeDocument/2006/relationships/image"/><Relationship Id="rId16" Target="../media/image12.png" Type="http://schemas.openxmlformats.org/officeDocument/2006/relationships/image"/><Relationship Id="rId17" Target="../media/image17.png" Type="http://schemas.openxmlformats.org/officeDocument/2006/relationships/image"/><Relationship Id="rId18" Target="../media/image11.png" Type="http://schemas.openxmlformats.org/officeDocument/2006/relationships/image"/><Relationship Id="rId19" Target="../media/image14.png" Type="http://schemas.openxmlformats.org/officeDocument/2006/relationships/image"/><Relationship Id="rId2" Target="../notesSlides/notesSlide9.xml" Type="http://schemas.openxmlformats.org/officeDocument/2006/relationships/notesSlide"/><Relationship Id="rId20" Target="../media/image13.png" Type="http://schemas.openxmlformats.org/officeDocument/2006/relationships/image"/><Relationship Id="rId21" Target="../media/image21.png" Type="http://schemas.openxmlformats.org/officeDocument/2006/relationships/image"/><Relationship Id="rId3" Target="../media/image16.png" Type="http://schemas.openxmlformats.org/officeDocument/2006/relationships/image"/><Relationship Id="rId4" Target="../media/image15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6.pn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2506662" y="1470385"/>
            <a:ext cx="7550467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15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MEMPHIS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E29CB13B-68CB-43F1-9C4D-D2BC11715CC5}"/>
              </a:ext>
            </a:extLst>
          </p:cNvPr>
          <p:cNvSpPr txBox="1"/>
          <p:nvPr/>
        </p:nvSpPr>
        <p:spPr>
          <a:xfrm>
            <a:off x="2462485" y="3306700"/>
            <a:ext cx="69996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5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孟菲斯艺术风PPT模板</a:t>
            </a:r>
          </a:p>
        </p:txBody>
      </p:sp>
    </p:spTree>
    <p:extLst>
      <p:ext uri="{BB962C8B-B14F-4D97-AF65-F5344CB8AC3E}">
        <p14:creationId val="6271076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6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8259ED-28E5-41A6-AEB1-3E998FEC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515792" y="1553330"/>
            <a:ext cx="1039450" cy="19922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4253F1-8B16-42E0-B03F-14D2708E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650676" y="1553330"/>
            <a:ext cx="1039450" cy="19922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9D5954-7044-4CBE-9FC3-DDB34696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8785560" y="1553330"/>
            <a:ext cx="1039450" cy="1992279"/>
          </a:xfrm>
          <a:prstGeom prst="rect">
            <a:avLst/>
          </a:prstGeom>
        </p:spPr>
      </p:pic>
      <p:sp>
        <p:nvSpPr>
          <p:cNvPr id="5" name="TextBox 86">
            <a:extLst>
              <a:ext uri="{FF2B5EF4-FFF2-40B4-BE49-F238E27FC236}">
                <a16:creationId xmlns:a16="http://schemas.microsoft.com/office/drawing/2014/main" id="{8506E650-87F3-41CE-9D1C-257EAEBCC90D}"/>
              </a:ext>
            </a:extLst>
          </p:cNvPr>
          <p:cNvSpPr txBox="1"/>
          <p:nvPr/>
        </p:nvSpPr>
        <p:spPr>
          <a:xfrm flipH="1">
            <a:off x="1994969" y="2167432"/>
            <a:ext cx="20810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6" name="TextBox 86">
            <a:extLst>
              <a:ext uri="{FF2B5EF4-FFF2-40B4-BE49-F238E27FC236}">
                <a16:creationId xmlns:a16="http://schemas.microsoft.com/office/drawing/2014/main" id="{D5ABAB6E-32F6-4BEB-834A-73C4A8200A6D}"/>
              </a:ext>
            </a:extLst>
          </p:cNvPr>
          <p:cNvSpPr txBox="1"/>
          <p:nvPr/>
        </p:nvSpPr>
        <p:spPr>
          <a:xfrm flipH="1">
            <a:off x="5129854" y="2167434"/>
            <a:ext cx="20810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7" name="TextBox 86">
            <a:extLst>
              <a:ext uri="{FF2B5EF4-FFF2-40B4-BE49-F238E27FC236}">
                <a16:creationId xmlns:a16="http://schemas.microsoft.com/office/drawing/2014/main" id="{32142F70-7550-4F62-9C5B-4E96B830E7BC}"/>
              </a:ext>
            </a:extLst>
          </p:cNvPr>
          <p:cNvSpPr txBox="1"/>
          <p:nvPr/>
        </p:nvSpPr>
        <p:spPr>
          <a:xfrm flipH="1">
            <a:off x="8264737" y="2167433"/>
            <a:ext cx="20810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8" name="TextBox 87">
            <a:extLst>
              <a:ext uri="{FF2B5EF4-FFF2-40B4-BE49-F238E27FC236}">
                <a16:creationId xmlns:a16="http://schemas.microsoft.com/office/drawing/2014/main" id="{88A977CB-141E-4B8C-A9C2-79889B095C09}"/>
              </a:ext>
            </a:extLst>
          </p:cNvPr>
          <p:cNvSpPr txBox="1"/>
          <p:nvPr/>
        </p:nvSpPr>
        <p:spPr>
          <a:xfrm>
            <a:off x="2325542" y="3429000"/>
            <a:ext cx="15445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9" name="TextBox 116">
            <a:extLst>
              <a:ext uri="{FF2B5EF4-FFF2-40B4-BE49-F238E27FC236}">
                <a16:creationId xmlns:a16="http://schemas.microsoft.com/office/drawing/2014/main" id="{D00CAB14-369F-43BA-82CB-9D7B2D73290A}"/>
              </a:ext>
            </a:extLst>
          </p:cNvPr>
          <p:cNvSpPr txBox="1"/>
          <p:nvPr/>
        </p:nvSpPr>
        <p:spPr>
          <a:xfrm>
            <a:off x="5466588" y="3343542"/>
            <a:ext cx="15445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0" name="TextBox 161">
            <a:extLst>
              <a:ext uri="{FF2B5EF4-FFF2-40B4-BE49-F238E27FC236}">
                <a16:creationId xmlns:a16="http://schemas.microsoft.com/office/drawing/2014/main" id="{14FD76C5-C67A-47B2-812B-8F219DE7852A}"/>
              </a:ext>
            </a:extLst>
          </p:cNvPr>
          <p:cNvSpPr txBox="1"/>
          <p:nvPr/>
        </p:nvSpPr>
        <p:spPr>
          <a:xfrm>
            <a:off x="8607634" y="3429000"/>
            <a:ext cx="15445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39201856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5F6BE84-4955-4626-8DFC-D22ACA4D74DD}"/>
              </a:ext>
            </a:extLst>
          </p:cNvPr>
          <p:cNvSpPr/>
          <p:nvPr/>
        </p:nvSpPr>
        <p:spPr>
          <a:xfrm>
            <a:off x="4037045" y="1091681"/>
            <a:ext cx="3446105" cy="4282752"/>
          </a:xfrm>
          <a:prstGeom prst="rect">
            <a:avLst/>
          </a:prstGeom>
          <a:blipFill dpi="0" rotWithShape="1">
            <a:blip r:embed="rId3"/>
            <a:tile algn="tl" flip="none" sx="40000" sy="40000" tx="0" ty="0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D2255CF-BC09-4456-A720-32E5D18DCC12}"/>
              </a:ext>
            </a:extLst>
          </p:cNvPr>
          <p:cNvGrpSpPr/>
          <p:nvPr/>
        </p:nvGrpSpPr>
        <p:grpSpPr>
          <a:xfrm>
            <a:off x="1638249" y="1091681"/>
            <a:ext cx="1763902" cy="3556296"/>
            <a:chOff x="1638249" y="1091681"/>
            <a:chExt cx="1763902" cy="355629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7F1D5C0-D5AF-46B7-9A09-1FEEFF4426C7}"/>
                </a:ext>
              </a:extLst>
            </p:cNvPr>
            <p:cNvGrpSpPr/>
            <p:nvPr/>
          </p:nvGrpSpPr>
          <p:grpSpPr>
            <a:xfrm>
              <a:off x="1778627" y="1091681"/>
              <a:ext cx="1134704" cy="1090351"/>
              <a:chOff x="3180226" y="1379490"/>
              <a:chExt cx="1134704" cy="1090351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D0B21645-BC5F-4EF3-AD9E-3E7770511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180226" y="1379490"/>
                <a:ext cx="1134704" cy="1090351"/>
              </a:xfrm>
              <a:prstGeom prst="rect">
                <a:avLst/>
              </a:prstGeom>
            </p:spPr>
          </p:pic>
          <p:sp>
            <p:nvSpPr>
              <p:cNvPr id="14" name="TextBox 86">
                <a:extLst>
                  <a:ext uri="{FF2B5EF4-FFF2-40B4-BE49-F238E27FC236}">
                    <a16:creationId xmlns:a16="http://schemas.microsoft.com/office/drawing/2014/main" id="{A669EE9E-C3E0-4D06-B497-83A48AD47BA8}"/>
                  </a:ext>
                </a:extLst>
              </p:cNvPr>
              <p:cNvSpPr txBox="1"/>
              <p:nvPr/>
            </p:nvSpPr>
            <p:spPr>
              <a:xfrm flipH="1">
                <a:off x="3225088" y="1504517"/>
                <a:ext cx="880382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15" name="TextBox 280">
              <a:extLst>
                <a:ext uri="{FF2B5EF4-FFF2-40B4-BE49-F238E27FC236}">
                  <a16:creationId xmlns:a16="http://schemas.microsoft.com/office/drawing/2014/main" id="{152D197F-28BD-4664-ADEA-4FDEBA23769E}"/>
                </a:ext>
              </a:extLst>
            </p:cNvPr>
            <p:cNvSpPr txBox="1"/>
            <p:nvPr/>
          </p:nvSpPr>
          <p:spPr>
            <a:xfrm>
              <a:off x="1638249" y="2524319"/>
              <a:ext cx="1763902" cy="2103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4E099EF-3DA1-42F1-AEC3-1E9D01A83FCD}"/>
              </a:ext>
            </a:extLst>
          </p:cNvPr>
          <p:cNvGrpSpPr/>
          <p:nvPr/>
        </p:nvGrpSpPr>
        <p:grpSpPr>
          <a:xfrm>
            <a:off x="8615711" y="1091681"/>
            <a:ext cx="1717711" cy="3556296"/>
            <a:chOff x="8615711" y="1091681"/>
            <a:chExt cx="1717711" cy="355629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72AD34B-753B-4252-A278-FFD53FEBAFD7}"/>
                </a:ext>
              </a:extLst>
            </p:cNvPr>
            <p:cNvGrpSpPr/>
            <p:nvPr/>
          </p:nvGrpSpPr>
          <p:grpSpPr>
            <a:xfrm>
              <a:off x="8907215" y="1091681"/>
              <a:ext cx="1134704" cy="1090350"/>
              <a:chOff x="3180226" y="1379490"/>
              <a:chExt cx="1134704" cy="1090350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91C3B1C4-7334-42BF-93CB-A9EE401DE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180226" y="1379490"/>
                <a:ext cx="1134704" cy="1090350"/>
              </a:xfrm>
              <a:prstGeom prst="rect">
                <a:avLst/>
              </a:prstGeom>
            </p:spPr>
          </p:pic>
          <p:sp>
            <p:nvSpPr>
              <p:cNvPr id="18" name="TextBox 86">
                <a:extLst>
                  <a:ext uri="{FF2B5EF4-FFF2-40B4-BE49-F238E27FC236}">
                    <a16:creationId xmlns:a16="http://schemas.microsoft.com/office/drawing/2014/main" id="{84666781-7694-4CE6-BA2E-E2B1AC3233A3}"/>
                  </a:ext>
                </a:extLst>
              </p:cNvPr>
              <p:cNvSpPr txBox="1"/>
              <p:nvPr/>
            </p:nvSpPr>
            <p:spPr>
              <a:xfrm flipH="1">
                <a:off x="3225086" y="1504517"/>
                <a:ext cx="880382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19" name="TextBox 280">
              <a:extLst>
                <a:ext uri="{FF2B5EF4-FFF2-40B4-BE49-F238E27FC236}">
                  <a16:creationId xmlns:a16="http://schemas.microsoft.com/office/drawing/2014/main" id="{E122EA18-06E1-4561-A46B-C7C55D3FACBD}"/>
                </a:ext>
              </a:extLst>
            </p:cNvPr>
            <p:cNvSpPr txBox="1"/>
            <p:nvPr/>
          </p:nvSpPr>
          <p:spPr>
            <a:xfrm>
              <a:off x="8615711" y="2524319"/>
              <a:ext cx="1717711" cy="2103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16895596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AEB9F527-5BD3-4AF2-B293-70D27EC52482}"/>
              </a:ext>
            </a:extLst>
          </p:cNvPr>
          <p:cNvSpPr/>
          <p:nvPr/>
        </p:nvSpPr>
        <p:spPr>
          <a:xfrm>
            <a:off x="724679" y="597159"/>
            <a:ext cx="10742644" cy="2850239"/>
          </a:xfrm>
          <a:prstGeom prst="round2SameRect">
            <a:avLst>
              <a:gd fmla="val 13393" name="adj1"/>
              <a:gd fmla="val 0" name="adj2"/>
            </a:avLst>
          </a:prstGeom>
          <a:blipFill dpi="0" rotWithShape="1">
            <a:blip r:embed="rId3"/>
            <a:tile algn="ctr" flip="none" sx="60000" sy="60000" tx="0" ty="0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77EDC92-506A-46E8-9FDE-37C2309F8D34}"/>
              </a:ext>
            </a:extLst>
          </p:cNvPr>
          <p:cNvGrpSpPr/>
          <p:nvPr/>
        </p:nvGrpSpPr>
        <p:grpSpPr>
          <a:xfrm>
            <a:off x="1612066" y="3004193"/>
            <a:ext cx="1608260" cy="2257422"/>
            <a:chOff x="1612066" y="3004193"/>
            <a:chExt cx="1608260" cy="225742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7F1D5C0-D5AF-46B7-9A09-1FEEFF4426C7}"/>
                </a:ext>
              </a:extLst>
            </p:cNvPr>
            <p:cNvGrpSpPr/>
            <p:nvPr/>
          </p:nvGrpSpPr>
          <p:grpSpPr>
            <a:xfrm>
              <a:off x="1832819" y="3004193"/>
              <a:ext cx="922466" cy="886409"/>
              <a:chOff x="3225087" y="1416814"/>
              <a:chExt cx="922466" cy="886409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D0B21645-BC5F-4EF3-AD9E-3E7770511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225087" y="1416814"/>
                <a:ext cx="922466" cy="886409"/>
              </a:xfrm>
              <a:prstGeom prst="rect">
                <a:avLst/>
              </a:prstGeom>
            </p:spPr>
          </p:pic>
          <p:sp>
            <p:nvSpPr>
              <p:cNvPr id="14" name="TextBox 86">
                <a:extLst>
                  <a:ext uri="{FF2B5EF4-FFF2-40B4-BE49-F238E27FC236}">
                    <a16:creationId xmlns:a16="http://schemas.microsoft.com/office/drawing/2014/main" id="{A669EE9E-C3E0-4D06-B497-83A48AD47BA8}"/>
                  </a:ext>
                </a:extLst>
              </p:cNvPr>
              <p:cNvSpPr txBox="1"/>
              <p:nvPr/>
            </p:nvSpPr>
            <p:spPr>
              <a:xfrm flipH="1">
                <a:off x="3225087" y="1504516"/>
                <a:ext cx="73310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C96CD22-2F3C-481E-B1BC-91E2455434E0}"/>
                </a:ext>
              </a:extLst>
            </p:cNvPr>
            <p:cNvSpPr/>
            <p:nvPr/>
          </p:nvSpPr>
          <p:spPr>
            <a:xfrm>
              <a:off x="1612066" y="4092064"/>
              <a:ext cx="1608260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4DB3E14-F682-42E5-824C-D951E88150D8}"/>
              </a:ext>
            </a:extLst>
          </p:cNvPr>
          <p:cNvGrpSpPr/>
          <p:nvPr/>
        </p:nvGrpSpPr>
        <p:grpSpPr>
          <a:xfrm>
            <a:off x="5102663" y="3004192"/>
            <a:ext cx="1608260" cy="2257423"/>
            <a:chOff x="5102663" y="3004192"/>
            <a:chExt cx="1608260" cy="2257423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72AD34B-753B-4252-A278-FFD53FEBAFD7}"/>
                </a:ext>
              </a:extLst>
            </p:cNvPr>
            <p:cNvGrpSpPr/>
            <p:nvPr/>
          </p:nvGrpSpPr>
          <p:grpSpPr>
            <a:xfrm>
              <a:off x="5443766" y="3004192"/>
              <a:ext cx="924261" cy="886409"/>
              <a:chOff x="3225087" y="1407483"/>
              <a:chExt cx="924261" cy="886409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91C3B1C4-7334-42BF-93CB-A9EE401DE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226881" y="1407483"/>
                <a:ext cx="922467" cy="886409"/>
              </a:xfrm>
              <a:prstGeom prst="rect">
                <a:avLst/>
              </a:prstGeom>
            </p:spPr>
          </p:pic>
          <p:sp>
            <p:nvSpPr>
              <p:cNvPr id="18" name="TextBox 86">
                <a:extLst>
                  <a:ext uri="{FF2B5EF4-FFF2-40B4-BE49-F238E27FC236}">
                    <a16:creationId xmlns:a16="http://schemas.microsoft.com/office/drawing/2014/main" id="{84666781-7694-4CE6-BA2E-E2B1AC3233A3}"/>
                  </a:ext>
                </a:extLst>
              </p:cNvPr>
              <p:cNvSpPr txBox="1"/>
              <p:nvPr/>
            </p:nvSpPr>
            <p:spPr>
              <a:xfrm flipH="1">
                <a:off x="3225088" y="1504516"/>
                <a:ext cx="770422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6EDD977-D008-4C64-81BD-4717B610B6BA}"/>
                </a:ext>
              </a:extLst>
            </p:cNvPr>
            <p:cNvSpPr/>
            <p:nvPr/>
          </p:nvSpPr>
          <p:spPr>
            <a:xfrm>
              <a:off x="5102663" y="4092064"/>
              <a:ext cx="1608260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51B29B-26D8-49AA-8E66-44C3374EF53F}"/>
              </a:ext>
            </a:extLst>
          </p:cNvPr>
          <p:cNvGrpSpPr/>
          <p:nvPr/>
        </p:nvGrpSpPr>
        <p:grpSpPr>
          <a:xfrm>
            <a:off x="8727490" y="2941078"/>
            <a:ext cx="1608260" cy="2320537"/>
            <a:chOff x="8727490" y="2941078"/>
            <a:chExt cx="1608260" cy="2320537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27C3185-B03B-46E8-92B8-5C0D58B005AB}"/>
                </a:ext>
              </a:extLst>
            </p:cNvPr>
            <p:cNvGrpSpPr/>
            <p:nvPr/>
          </p:nvGrpSpPr>
          <p:grpSpPr>
            <a:xfrm>
              <a:off x="9070387" y="2941078"/>
              <a:ext cx="922466" cy="886409"/>
              <a:chOff x="3225087" y="1416814"/>
              <a:chExt cx="922466" cy="88640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4B840EB-1244-48AA-9396-EF31BCA6B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225087" y="1416814"/>
                <a:ext cx="922466" cy="886409"/>
              </a:xfrm>
              <a:prstGeom prst="rect">
                <a:avLst/>
              </a:prstGeom>
            </p:spPr>
          </p:pic>
          <p:sp>
            <p:nvSpPr>
              <p:cNvPr id="22" name="TextBox 86">
                <a:extLst>
                  <a:ext uri="{FF2B5EF4-FFF2-40B4-BE49-F238E27FC236}">
                    <a16:creationId xmlns:a16="http://schemas.microsoft.com/office/drawing/2014/main" id="{0ABF0566-465F-489E-9FA0-C1D7333A8DEB}"/>
                  </a:ext>
                </a:extLst>
              </p:cNvPr>
              <p:cNvSpPr txBox="1"/>
              <p:nvPr/>
            </p:nvSpPr>
            <p:spPr>
              <a:xfrm flipH="1">
                <a:off x="3225087" y="1504517"/>
                <a:ext cx="73310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DF37412-D02D-44F3-BDA7-9B8629EC4DE3}"/>
                </a:ext>
              </a:extLst>
            </p:cNvPr>
            <p:cNvSpPr/>
            <p:nvPr/>
          </p:nvSpPr>
          <p:spPr>
            <a:xfrm>
              <a:off x="8727491" y="4092064"/>
              <a:ext cx="1608260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333865739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A57D856-F2A4-442B-B3F9-8214EBA7E5BA}"/>
              </a:ext>
            </a:extLst>
          </p:cNvPr>
          <p:cNvGrpSpPr/>
          <p:nvPr/>
        </p:nvGrpSpPr>
        <p:grpSpPr>
          <a:xfrm>
            <a:off x="6690354" y="2025897"/>
            <a:ext cx="1878578" cy="1886881"/>
            <a:chOff x="6698900" y="2213904"/>
            <a:chExt cx="1878578" cy="1886881"/>
          </a:xfrm>
          <a:solidFill>
            <a:srgbClr val="FFC3C3"/>
          </a:solidFill>
        </p:grpSpPr>
        <p:sp>
          <p:nvSpPr>
            <p:cNvPr id="3" name="Freeform 255">
              <a:extLst>
                <a:ext uri="{FF2B5EF4-FFF2-40B4-BE49-F238E27FC236}">
                  <a16:creationId xmlns:a16="http://schemas.microsoft.com/office/drawing/2014/main" id="{ECA70B29-CAF6-43BD-8004-E5B7930A368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6694748" y="2218056"/>
              <a:ext cx="1886881" cy="1878578"/>
            </a:xfrm>
            <a:custGeom>
              <a:gdLst>
                <a:gd fmla="*/ 31 w 383" name="T0"/>
                <a:gd fmla="*/ 183 h 382" name="T1"/>
                <a:gd fmla="*/ 15 w 383" name="T2"/>
                <a:gd fmla="*/ 168 h 382" name="T3"/>
                <a:gd fmla="*/ 34 w 383" name="T4"/>
                <a:gd fmla="*/ 152 h 382" name="T5"/>
                <a:gd fmla="*/ 32 w 383" name="T6"/>
                <a:gd fmla="*/ 133 h 382" name="T7"/>
                <a:gd fmla="*/ 48 w 383" name="T8"/>
                <a:gd fmla="*/ 117 h 382" name="T9"/>
                <a:gd fmla="*/ 50 w 383" name="T10"/>
                <a:gd fmla="*/ 98 h 382" name="T11"/>
                <a:gd fmla="*/ 69 w 383" name="T12"/>
                <a:gd fmla="*/ 85 h 382" name="T13"/>
                <a:gd fmla="*/ 72 w 383" name="T14"/>
                <a:gd fmla="*/ 60 h 382" name="T15"/>
                <a:gd fmla="*/ 102 w 383" name="T16"/>
                <a:gd fmla="*/ 57 h 382" name="T17"/>
                <a:gd fmla="*/ 107 w 383" name="T18"/>
                <a:gd fmla="*/ 44 h 382" name="T19"/>
                <a:gd fmla="*/ 123 w 383" name="T20"/>
                <a:gd fmla="*/ 35 h 382" name="T21"/>
                <a:gd fmla="*/ 143 w 383" name="T22"/>
                <a:gd fmla="*/ 30 h 382" name="T23"/>
                <a:gd fmla="*/ 161 w 383" name="T24"/>
                <a:gd fmla="*/ 24 h 382" name="T25"/>
                <a:gd fmla="*/ 182 w 383" name="T26"/>
                <a:gd fmla="*/ 22 h 382" name="T27"/>
                <a:gd fmla="*/ 203 w 383" name="T28"/>
                <a:gd fmla="*/ 30 h 382" name="T29"/>
                <a:gd fmla="*/ 225 w 383" name="T30"/>
                <a:gd fmla="*/ 17 h 382" name="T31"/>
                <a:gd fmla="*/ 240 w 383" name="T32"/>
                <a:gd fmla="*/ 33 h 382" name="T33"/>
                <a:gd fmla="*/ 259 w 383" name="T34"/>
                <a:gd fmla="*/ 36 h 382" name="T35"/>
                <a:gd fmla="*/ 274 w 383" name="T36"/>
                <a:gd fmla="*/ 51 h 382" name="T37"/>
                <a:gd fmla="*/ 287 w 383" name="T38"/>
                <a:gd fmla="*/ 60 h 382" name="T39"/>
                <a:gd fmla="*/ 308 w 383" name="T40"/>
                <a:gd fmla="*/ 67 h 382" name="T41"/>
                <a:gd fmla="*/ 310 w 383" name="T42"/>
                <a:gd fmla="*/ 82 h 382" name="T43"/>
                <a:gd fmla="*/ 338 w 383" name="T44"/>
                <a:gd fmla="*/ 92 h 382" name="T45"/>
                <a:gd fmla="*/ 332 w 383" name="T46"/>
                <a:gd fmla="*/ 112 h 382" name="T47"/>
                <a:gd fmla="*/ 368 w 383" name="T48"/>
                <a:gd fmla="*/ 119 h 382" name="T49"/>
                <a:gd fmla="*/ 345 w 383" name="T50"/>
                <a:gd fmla="*/ 147 h 382" name="T51"/>
                <a:gd fmla="*/ 380 w 383" name="T52"/>
                <a:gd fmla="*/ 161 h 382" name="T53"/>
                <a:gd fmla="*/ 352 w 383" name="T54"/>
                <a:gd fmla="*/ 181 h 382" name="T55"/>
                <a:gd fmla="*/ 382 w 383" name="T56"/>
                <a:gd fmla="*/ 199 h 382" name="T57"/>
                <a:gd fmla="*/ 350 w 383" name="T58"/>
                <a:gd fmla="*/ 219 h 382" name="T59"/>
                <a:gd fmla="*/ 364 w 383" name="T60"/>
                <a:gd fmla="*/ 235 h 382" name="T61"/>
                <a:gd fmla="*/ 343 w 383" name="T62"/>
                <a:gd fmla="*/ 249 h 382" name="T63"/>
                <a:gd fmla="*/ 343 w 383" name="T64"/>
                <a:gd fmla="*/ 268 h 382" name="T65"/>
                <a:gd fmla="*/ 326 w 383" name="T66"/>
                <a:gd fmla="*/ 283 h 382" name="T67"/>
                <a:gd fmla="*/ 321 w 383" name="T68"/>
                <a:gd fmla="*/ 301 h 382" name="T69"/>
                <a:gd fmla="*/ 301 w 383" name="T70"/>
                <a:gd fmla="*/ 311 h 382" name="T71"/>
                <a:gd fmla="*/ 290 w 383" name="T72"/>
                <a:gd fmla="*/ 321 h 382" name="T73"/>
                <a:gd fmla="*/ 277 w 383" name="T74"/>
                <a:gd fmla="*/ 339 h 382" name="T75"/>
                <a:gd fmla="*/ 258 w 383" name="T76"/>
                <a:gd fmla="*/ 341 h 382" name="T77"/>
                <a:gd fmla="*/ 245 w 383" name="T78"/>
                <a:gd fmla="*/ 361 h 382" name="T79"/>
                <a:gd fmla="*/ 222 w 383" name="T80"/>
                <a:gd fmla="*/ 351 h 382" name="T81"/>
                <a:gd fmla="*/ 202 w 383" name="T82"/>
                <a:gd fmla="*/ 362 h 382" name="T83"/>
                <a:gd fmla="*/ 181 w 383" name="T84"/>
                <a:gd fmla="*/ 361 h 382" name="T85"/>
                <a:gd fmla="*/ 161 w 383" name="T86"/>
                <a:gd fmla="*/ 351 h 382" name="T87"/>
                <a:gd fmla="*/ 138 w 383" name="T88"/>
                <a:gd fmla="*/ 361 h 382" name="T89"/>
                <a:gd fmla="*/ 125 w 383" name="T90"/>
                <a:gd fmla="*/ 348 h 382" name="T91"/>
                <a:gd fmla="*/ 112 w 383" name="T92"/>
                <a:gd fmla="*/ 333 h 382" name="T93"/>
                <a:gd fmla="*/ 90 w 383" name="T94"/>
                <a:gd fmla="*/ 329 h 382" name="T95"/>
                <a:gd fmla="*/ 87 w 383" name="T96"/>
                <a:gd fmla="*/ 314 h 382" name="T97"/>
                <a:gd fmla="*/ 57 w 383" name="T98"/>
                <a:gd fmla="*/ 308 h 382" name="T99"/>
                <a:gd fmla="*/ 57 w 383" name="T100"/>
                <a:gd fmla="*/ 283 h 382" name="T101"/>
                <a:gd fmla="*/ 39 w 383" name="T102"/>
                <a:gd fmla="*/ 269 h 382" name="T103"/>
                <a:gd fmla="*/ 40 w 383" name="T104"/>
                <a:gd fmla="*/ 249 h 382" name="T105"/>
                <a:gd fmla="*/ 19 w 383" name="T106"/>
                <a:gd fmla="*/ 235 h 382" name="T107"/>
                <a:gd fmla="*/ 33 w 383" name="T108"/>
                <a:gd fmla="*/ 218 h 382" name="T109"/>
                <a:gd fmla="*/ 307 w 383" name="T110"/>
                <a:gd fmla="*/ 191 h 38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82" w="383">
                  <a:moveTo>
                    <a:pt x="0" y="201"/>
                  </a:moveTo>
                  <a:cubicBezTo>
                    <a:pt x="0" y="200"/>
                    <a:pt x="1" y="199"/>
                    <a:pt x="1" y="199"/>
                  </a:cubicBezTo>
                  <a:cubicBezTo>
                    <a:pt x="2" y="198"/>
                    <a:pt x="6" y="196"/>
                    <a:pt x="14" y="194"/>
                  </a:cubicBezTo>
                  <a:cubicBezTo>
                    <a:pt x="16" y="193"/>
                    <a:pt x="19" y="193"/>
                    <a:pt x="21" y="192"/>
                  </a:cubicBezTo>
                  <a:cubicBezTo>
                    <a:pt x="28" y="190"/>
                    <a:pt x="29" y="190"/>
                    <a:pt x="29" y="189"/>
                  </a:cubicBezTo>
                  <a:cubicBezTo>
                    <a:pt x="30" y="188"/>
                    <a:pt x="31" y="187"/>
                    <a:pt x="31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1" y="177"/>
                    <a:pt x="31" y="176"/>
                    <a:pt x="30" y="175"/>
                  </a:cubicBezTo>
                  <a:cubicBezTo>
                    <a:pt x="29" y="174"/>
                    <a:pt x="28" y="174"/>
                    <a:pt x="23" y="171"/>
                  </a:cubicBezTo>
                  <a:cubicBezTo>
                    <a:pt x="21" y="170"/>
                    <a:pt x="18" y="169"/>
                    <a:pt x="15" y="168"/>
                  </a:cubicBezTo>
                  <a:cubicBezTo>
                    <a:pt x="8" y="165"/>
                    <a:pt x="4" y="162"/>
                    <a:pt x="3" y="162"/>
                  </a:cubicBezTo>
                  <a:cubicBezTo>
                    <a:pt x="3" y="161"/>
                    <a:pt x="3" y="161"/>
                    <a:pt x="3" y="160"/>
                  </a:cubicBezTo>
                  <a:cubicBezTo>
                    <a:pt x="3" y="158"/>
                    <a:pt x="4" y="155"/>
                    <a:pt x="4" y="155"/>
                  </a:cubicBezTo>
                  <a:cubicBezTo>
                    <a:pt x="5" y="154"/>
                    <a:pt x="10" y="153"/>
                    <a:pt x="18" y="153"/>
                  </a:cubicBezTo>
                  <a:cubicBezTo>
                    <a:pt x="21" y="153"/>
                    <a:pt x="23" y="153"/>
                    <a:pt x="25" y="153"/>
                  </a:cubicBezTo>
                  <a:cubicBezTo>
                    <a:pt x="32" y="153"/>
                    <a:pt x="33" y="153"/>
                    <a:pt x="34" y="152"/>
                  </a:cubicBezTo>
                  <a:cubicBezTo>
                    <a:pt x="35" y="151"/>
                    <a:pt x="36" y="150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8" y="143"/>
                    <a:pt x="38" y="141"/>
                    <a:pt x="38" y="140"/>
                  </a:cubicBezTo>
                  <a:cubicBezTo>
                    <a:pt x="38" y="139"/>
                    <a:pt x="38" y="139"/>
                    <a:pt x="38" y="138"/>
                  </a:cubicBezTo>
                  <a:cubicBezTo>
                    <a:pt x="38" y="137"/>
                    <a:pt x="37" y="136"/>
                    <a:pt x="32" y="133"/>
                  </a:cubicBezTo>
                  <a:cubicBezTo>
                    <a:pt x="30" y="131"/>
                    <a:pt x="28" y="130"/>
                    <a:pt x="26" y="128"/>
                  </a:cubicBezTo>
                  <a:cubicBezTo>
                    <a:pt x="19" y="123"/>
                    <a:pt x="16" y="120"/>
                    <a:pt x="15" y="119"/>
                  </a:cubicBezTo>
                  <a:cubicBezTo>
                    <a:pt x="15" y="117"/>
                    <a:pt x="17" y="113"/>
                    <a:pt x="18" y="112"/>
                  </a:cubicBezTo>
                  <a:cubicBezTo>
                    <a:pt x="19" y="112"/>
                    <a:pt x="24" y="113"/>
                    <a:pt x="32" y="114"/>
                  </a:cubicBezTo>
                  <a:cubicBezTo>
                    <a:pt x="34" y="115"/>
                    <a:pt x="37" y="115"/>
                    <a:pt x="39" y="116"/>
                  </a:cubicBezTo>
                  <a:cubicBezTo>
                    <a:pt x="46" y="117"/>
                    <a:pt x="47" y="117"/>
                    <a:pt x="48" y="117"/>
                  </a:cubicBezTo>
                  <a:cubicBezTo>
                    <a:pt x="48" y="116"/>
                    <a:pt x="49" y="116"/>
                    <a:pt x="52" y="112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5" y="107"/>
                    <a:pt x="55" y="105"/>
                    <a:pt x="55" y="105"/>
                  </a:cubicBezTo>
                  <a:cubicBezTo>
                    <a:pt x="55" y="105"/>
                    <a:pt x="55" y="104"/>
                    <a:pt x="55" y="104"/>
                  </a:cubicBezTo>
                  <a:cubicBezTo>
                    <a:pt x="54" y="103"/>
                    <a:pt x="54" y="102"/>
                    <a:pt x="50" y="98"/>
                  </a:cubicBezTo>
                  <a:cubicBezTo>
                    <a:pt x="48" y="96"/>
                    <a:pt x="46" y="94"/>
                    <a:pt x="45" y="91"/>
                  </a:cubicBezTo>
                  <a:cubicBezTo>
                    <a:pt x="40" y="85"/>
                    <a:pt x="37" y="81"/>
                    <a:pt x="36" y="80"/>
                  </a:cubicBezTo>
                  <a:cubicBezTo>
                    <a:pt x="37" y="79"/>
                    <a:pt x="39" y="75"/>
                    <a:pt x="41" y="74"/>
                  </a:cubicBezTo>
                  <a:cubicBezTo>
                    <a:pt x="42" y="75"/>
                    <a:pt x="47" y="76"/>
                    <a:pt x="54" y="79"/>
                  </a:cubicBezTo>
                  <a:cubicBezTo>
                    <a:pt x="56" y="80"/>
                    <a:pt x="58" y="81"/>
                    <a:pt x="61" y="82"/>
                  </a:cubicBezTo>
                  <a:cubicBezTo>
                    <a:pt x="67" y="85"/>
                    <a:pt x="68" y="86"/>
                    <a:pt x="69" y="85"/>
                  </a:cubicBezTo>
                  <a:cubicBezTo>
                    <a:pt x="70" y="85"/>
                    <a:pt x="72" y="84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7" y="78"/>
                    <a:pt x="78" y="76"/>
                    <a:pt x="78" y="75"/>
                  </a:cubicBezTo>
                  <a:cubicBezTo>
                    <a:pt x="78" y="74"/>
                    <a:pt x="78" y="73"/>
                    <a:pt x="75" y="68"/>
                  </a:cubicBezTo>
                  <a:cubicBezTo>
                    <a:pt x="74" y="66"/>
                    <a:pt x="73" y="63"/>
                    <a:pt x="72" y="60"/>
                  </a:cubicBezTo>
                  <a:cubicBezTo>
                    <a:pt x="68" y="53"/>
                    <a:pt x="67" y="49"/>
                    <a:pt x="66" y="47"/>
                  </a:cubicBezTo>
                  <a:cubicBezTo>
                    <a:pt x="67" y="46"/>
                    <a:pt x="70" y="43"/>
                    <a:pt x="72" y="43"/>
                  </a:cubicBezTo>
                  <a:cubicBezTo>
                    <a:pt x="73" y="43"/>
                    <a:pt x="77" y="46"/>
                    <a:pt x="83" y="51"/>
                  </a:cubicBezTo>
                  <a:cubicBezTo>
                    <a:pt x="85" y="52"/>
                    <a:pt x="87" y="54"/>
                    <a:pt x="89" y="55"/>
                  </a:cubicBezTo>
                  <a:cubicBezTo>
                    <a:pt x="95" y="59"/>
                    <a:pt x="95" y="60"/>
                    <a:pt x="97" y="60"/>
                  </a:cubicBezTo>
                  <a:cubicBezTo>
                    <a:pt x="97" y="60"/>
                    <a:pt x="99" y="60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7" y="54"/>
                    <a:pt x="108" y="53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8" y="48"/>
                    <a:pt x="107" y="44"/>
                  </a:cubicBezTo>
                  <a:cubicBezTo>
                    <a:pt x="106" y="42"/>
                    <a:pt x="106" y="39"/>
                    <a:pt x="105" y="36"/>
                  </a:cubicBezTo>
                  <a:cubicBezTo>
                    <a:pt x="104" y="30"/>
                    <a:pt x="103" y="24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1"/>
                    <a:pt x="108" y="19"/>
                    <a:pt x="109" y="19"/>
                  </a:cubicBezTo>
                  <a:cubicBezTo>
                    <a:pt x="110" y="20"/>
                    <a:pt x="114" y="23"/>
                    <a:pt x="119" y="29"/>
                  </a:cubicBezTo>
                  <a:cubicBezTo>
                    <a:pt x="120" y="31"/>
                    <a:pt x="122" y="33"/>
                    <a:pt x="123" y="35"/>
                  </a:cubicBezTo>
                  <a:cubicBezTo>
                    <a:pt x="128" y="41"/>
                    <a:pt x="128" y="41"/>
                    <a:pt x="129" y="42"/>
                  </a:cubicBezTo>
                  <a:cubicBezTo>
                    <a:pt x="130" y="42"/>
                    <a:pt x="132" y="42"/>
                    <a:pt x="136" y="40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41" y="39"/>
                    <a:pt x="142" y="38"/>
                    <a:pt x="143" y="36"/>
                  </a:cubicBezTo>
                  <a:cubicBezTo>
                    <a:pt x="143" y="36"/>
                    <a:pt x="143" y="35"/>
                    <a:pt x="143" y="30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25"/>
                    <a:pt x="143" y="23"/>
                    <a:pt x="143" y="20"/>
                  </a:cubicBezTo>
                  <a:cubicBezTo>
                    <a:pt x="143" y="13"/>
                    <a:pt x="144" y="8"/>
                    <a:pt x="144" y="6"/>
                  </a:cubicBezTo>
                  <a:cubicBezTo>
                    <a:pt x="146" y="5"/>
                    <a:pt x="150" y="4"/>
                    <a:pt x="151" y="5"/>
                  </a:cubicBezTo>
                  <a:cubicBezTo>
                    <a:pt x="152" y="6"/>
                    <a:pt x="155" y="10"/>
                    <a:pt x="158" y="17"/>
                  </a:cubicBezTo>
                  <a:cubicBezTo>
                    <a:pt x="159" y="19"/>
                    <a:pt x="160" y="22"/>
                    <a:pt x="161" y="24"/>
                  </a:cubicBezTo>
                  <a:cubicBezTo>
                    <a:pt x="164" y="30"/>
                    <a:pt x="165" y="31"/>
                    <a:pt x="166" y="31"/>
                  </a:cubicBezTo>
                  <a:cubicBezTo>
                    <a:pt x="166" y="32"/>
                    <a:pt x="168" y="32"/>
                    <a:pt x="172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8" y="31"/>
                    <a:pt x="179" y="30"/>
                    <a:pt x="180" y="30"/>
                  </a:cubicBezTo>
                  <a:cubicBezTo>
                    <a:pt x="181" y="29"/>
                    <a:pt x="181" y="28"/>
                    <a:pt x="182" y="22"/>
                  </a:cubicBezTo>
                  <a:cubicBezTo>
                    <a:pt x="183" y="20"/>
                    <a:pt x="183" y="17"/>
                    <a:pt x="184" y="14"/>
                  </a:cubicBezTo>
                  <a:cubicBezTo>
                    <a:pt x="186" y="7"/>
                    <a:pt x="188" y="2"/>
                    <a:pt x="188" y="1"/>
                  </a:cubicBezTo>
                  <a:cubicBezTo>
                    <a:pt x="190" y="0"/>
                    <a:pt x="194" y="0"/>
                    <a:pt x="195" y="1"/>
                  </a:cubicBezTo>
                  <a:cubicBezTo>
                    <a:pt x="196" y="2"/>
                    <a:pt x="198" y="6"/>
                    <a:pt x="199" y="14"/>
                  </a:cubicBezTo>
                  <a:cubicBezTo>
                    <a:pt x="200" y="17"/>
                    <a:pt x="200" y="19"/>
                    <a:pt x="201" y="21"/>
                  </a:cubicBezTo>
                  <a:cubicBezTo>
                    <a:pt x="202" y="28"/>
                    <a:pt x="202" y="29"/>
                    <a:pt x="203" y="30"/>
                  </a:cubicBezTo>
                  <a:cubicBezTo>
                    <a:pt x="204" y="30"/>
                    <a:pt x="205" y="31"/>
                    <a:pt x="209" y="31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5" y="32"/>
                    <a:pt x="217" y="32"/>
                    <a:pt x="218" y="31"/>
                  </a:cubicBezTo>
                  <a:cubicBezTo>
                    <a:pt x="218" y="31"/>
                    <a:pt x="219" y="30"/>
                    <a:pt x="221" y="24"/>
                  </a:cubicBezTo>
                  <a:cubicBezTo>
                    <a:pt x="223" y="22"/>
                    <a:pt x="224" y="20"/>
                    <a:pt x="225" y="17"/>
                  </a:cubicBezTo>
                  <a:cubicBezTo>
                    <a:pt x="229" y="10"/>
                    <a:pt x="232" y="6"/>
                    <a:pt x="232" y="5"/>
                  </a:cubicBezTo>
                  <a:cubicBezTo>
                    <a:pt x="234" y="5"/>
                    <a:pt x="238" y="6"/>
                    <a:pt x="239" y="7"/>
                  </a:cubicBezTo>
                  <a:cubicBezTo>
                    <a:pt x="240" y="8"/>
                    <a:pt x="240" y="11"/>
                    <a:pt x="240" y="18"/>
                  </a:cubicBezTo>
                  <a:cubicBezTo>
                    <a:pt x="240" y="19"/>
                    <a:pt x="240" y="20"/>
                    <a:pt x="240" y="21"/>
                  </a:cubicBezTo>
                  <a:cubicBezTo>
                    <a:pt x="240" y="23"/>
                    <a:pt x="240" y="26"/>
                    <a:pt x="240" y="28"/>
                  </a:cubicBezTo>
                  <a:cubicBezTo>
                    <a:pt x="240" y="30"/>
                    <a:pt x="240" y="32"/>
                    <a:pt x="240" y="33"/>
                  </a:cubicBezTo>
                  <a:cubicBezTo>
                    <a:pt x="240" y="35"/>
                    <a:pt x="240" y="36"/>
                    <a:pt x="240" y="37"/>
                  </a:cubicBezTo>
                  <a:cubicBezTo>
                    <a:pt x="241" y="38"/>
                    <a:pt x="242" y="39"/>
                    <a:pt x="246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51" y="42"/>
                    <a:pt x="253" y="42"/>
                    <a:pt x="254" y="41"/>
                  </a:cubicBezTo>
                  <a:cubicBezTo>
                    <a:pt x="255" y="41"/>
                    <a:pt x="255" y="40"/>
                    <a:pt x="259" y="36"/>
                  </a:cubicBezTo>
                  <a:cubicBezTo>
                    <a:pt x="261" y="34"/>
                    <a:pt x="263" y="32"/>
                    <a:pt x="265" y="30"/>
                  </a:cubicBezTo>
                  <a:cubicBezTo>
                    <a:pt x="270" y="24"/>
                    <a:pt x="273" y="20"/>
                    <a:pt x="274" y="19"/>
                  </a:cubicBezTo>
                  <a:cubicBezTo>
                    <a:pt x="276" y="19"/>
                    <a:pt x="280" y="21"/>
                    <a:pt x="281" y="23"/>
                  </a:cubicBezTo>
                  <a:cubicBezTo>
                    <a:pt x="281" y="25"/>
                    <a:pt x="280" y="30"/>
                    <a:pt x="278" y="36"/>
                  </a:cubicBezTo>
                  <a:cubicBezTo>
                    <a:pt x="277" y="39"/>
                    <a:pt x="277" y="41"/>
                    <a:pt x="276" y="44"/>
                  </a:cubicBezTo>
                  <a:cubicBezTo>
                    <a:pt x="275" y="48"/>
                    <a:pt x="274" y="50"/>
                    <a:pt x="274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3"/>
                    <a:pt x="276" y="54"/>
                    <a:pt x="279" y="56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4" y="60"/>
                    <a:pt x="286" y="60"/>
                    <a:pt x="287" y="60"/>
                  </a:cubicBezTo>
                  <a:cubicBezTo>
                    <a:pt x="288" y="60"/>
                    <a:pt x="289" y="59"/>
                    <a:pt x="293" y="56"/>
                  </a:cubicBezTo>
                  <a:cubicBezTo>
                    <a:pt x="295" y="54"/>
                    <a:pt x="298" y="52"/>
                    <a:pt x="300" y="51"/>
                  </a:cubicBezTo>
                  <a:cubicBezTo>
                    <a:pt x="306" y="46"/>
                    <a:pt x="311" y="44"/>
                    <a:pt x="312" y="43"/>
                  </a:cubicBezTo>
                  <a:cubicBezTo>
                    <a:pt x="313" y="44"/>
                    <a:pt x="317" y="46"/>
                    <a:pt x="317" y="48"/>
                  </a:cubicBezTo>
                  <a:cubicBezTo>
                    <a:pt x="317" y="49"/>
                    <a:pt x="315" y="53"/>
                    <a:pt x="311" y="61"/>
                  </a:cubicBezTo>
                  <a:cubicBezTo>
                    <a:pt x="310" y="63"/>
                    <a:pt x="309" y="65"/>
                    <a:pt x="308" y="67"/>
                  </a:cubicBezTo>
                  <a:cubicBezTo>
                    <a:pt x="305" y="73"/>
                    <a:pt x="304" y="74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5" y="76"/>
                    <a:pt x="306" y="78"/>
                    <a:pt x="308" y="80"/>
                  </a:cubicBezTo>
                  <a:cubicBezTo>
                    <a:pt x="309" y="83"/>
                    <a:pt x="309" y="83"/>
                    <a:pt x="309" y="83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2" y="84"/>
                    <a:pt x="313" y="85"/>
                    <a:pt x="315" y="85"/>
                  </a:cubicBezTo>
                  <a:cubicBezTo>
                    <a:pt x="316" y="86"/>
                    <a:pt x="316" y="85"/>
                    <a:pt x="322" y="83"/>
                  </a:cubicBezTo>
                  <a:cubicBezTo>
                    <a:pt x="324" y="82"/>
                    <a:pt x="327" y="81"/>
                    <a:pt x="329" y="80"/>
                  </a:cubicBezTo>
                  <a:cubicBezTo>
                    <a:pt x="337" y="77"/>
                    <a:pt x="341" y="75"/>
                    <a:pt x="343" y="75"/>
                  </a:cubicBezTo>
                  <a:cubicBezTo>
                    <a:pt x="344" y="76"/>
                    <a:pt x="347" y="79"/>
                    <a:pt x="347" y="81"/>
                  </a:cubicBezTo>
                  <a:cubicBezTo>
                    <a:pt x="346" y="82"/>
                    <a:pt x="344" y="85"/>
                    <a:pt x="338" y="92"/>
                  </a:cubicBezTo>
                  <a:cubicBezTo>
                    <a:pt x="337" y="94"/>
                    <a:pt x="335" y="96"/>
                    <a:pt x="334" y="97"/>
                  </a:cubicBezTo>
                  <a:cubicBezTo>
                    <a:pt x="329" y="102"/>
                    <a:pt x="328" y="103"/>
                    <a:pt x="328" y="104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6"/>
                    <a:pt x="329" y="108"/>
                    <a:pt x="331" y="110"/>
                  </a:cubicBezTo>
                  <a:cubicBezTo>
                    <a:pt x="331" y="113"/>
                    <a:pt x="331" y="113"/>
                    <a:pt x="331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6"/>
                    <a:pt x="335" y="116"/>
                    <a:pt x="336" y="117"/>
                  </a:cubicBezTo>
                  <a:cubicBezTo>
                    <a:pt x="337" y="117"/>
                    <a:pt x="338" y="117"/>
                    <a:pt x="344" y="116"/>
                  </a:cubicBezTo>
                  <a:cubicBezTo>
                    <a:pt x="346" y="115"/>
                    <a:pt x="349" y="115"/>
                    <a:pt x="352" y="114"/>
                  </a:cubicBezTo>
                  <a:cubicBezTo>
                    <a:pt x="359" y="113"/>
                    <a:pt x="364" y="113"/>
                    <a:pt x="366" y="113"/>
                  </a:cubicBezTo>
                  <a:cubicBezTo>
                    <a:pt x="367" y="114"/>
                    <a:pt x="368" y="118"/>
                    <a:pt x="368" y="119"/>
                  </a:cubicBezTo>
                  <a:cubicBezTo>
                    <a:pt x="368" y="119"/>
                    <a:pt x="368" y="119"/>
                    <a:pt x="368" y="119"/>
                  </a:cubicBezTo>
                  <a:cubicBezTo>
                    <a:pt x="368" y="120"/>
                    <a:pt x="364" y="124"/>
                    <a:pt x="357" y="128"/>
                  </a:cubicBezTo>
                  <a:cubicBezTo>
                    <a:pt x="355" y="130"/>
                    <a:pt x="353" y="131"/>
                    <a:pt x="352" y="133"/>
                  </a:cubicBezTo>
                  <a:cubicBezTo>
                    <a:pt x="346" y="137"/>
                    <a:pt x="345" y="137"/>
                    <a:pt x="345" y="138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141"/>
                    <a:pt x="345" y="142"/>
                    <a:pt x="346" y="144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6" y="147"/>
                    <a:pt x="346" y="147"/>
                    <a:pt x="346" y="147"/>
                  </a:cubicBezTo>
                  <a:cubicBezTo>
                    <a:pt x="347" y="150"/>
                    <a:pt x="348" y="151"/>
                    <a:pt x="349" y="152"/>
                  </a:cubicBezTo>
                  <a:cubicBezTo>
                    <a:pt x="350" y="152"/>
                    <a:pt x="351" y="153"/>
                    <a:pt x="357" y="153"/>
                  </a:cubicBezTo>
                  <a:cubicBezTo>
                    <a:pt x="359" y="153"/>
                    <a:pt x="362" y="153"/>
                    <a:pt x="365" y="153"/>
                  </a:cubicBezTo>
                  <a:cubicBezTo>
                    <a:pt x="373" y="154"/>
                    <a:pt x="378" y="155"/>
                    <a:pt x="379" y="155"/>
                  </a:cubicBezTo>
                  <a:cubicBezTo>
                    <a:pt x="380" y="156"/>
                    <a:pt x="380" y="159"/>
                    <a:pt x="380" y="161"/>
                  </a:cubicBezTo>
                  <a:cubicBezTo>
                    <a:pt x="380" y="162"/>
                    <a:pt x="380" y="162"/>
                    <a:pt x="380" y="162"/>
                  </a:cubicBezTo>
                  <a:cubicBezTo>
                    <a:pt x="379" y="163"/>
                    <a:pt x="375" y="165"/>
                    <a:pt x="368" y="168"/>
                  </a:cubicBezTo>
                  <a:cubicBezTo>
                    <a:pt x="365" y="169"/>
                    <a:pt x="363" y="170"/>
                    <a:pt x="361" y="171"/>
                  </a:cubicBezTo>
                  <a:cubicBezTo>
                    <a:pt x="354" y="174"/>
                    <a:pt x="354" y="174"/>
                    <a:pt x="353" y="175"/>
                  </a:cubicBezTo>
                  <a:cubicBezTo>
                    <a:pt x="352" y="176"/>
                    <a:pt x="352" y="177"/>
                    <a:pt x="352" y="178"/>
                  </a:cubicBezTo>
                  <a:cubicBezTo>
                    <a:pt x="352" y="179"/>
                    <a:pt x="352" y="181"/>
                    <a:pt x="352" y="181"/>
                  </a:cubicBezTo>
                  <a:cubicBezTo>
                    <a:pt x="351" y="184"/>
                    <a:pt x="351" y="184"/>
                    <a:pt x="351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52" y="187"/>
                    <a:pt x="353" y="188"/>
                    <a:pt x="354" y="189"/>
                  </a:cubicBezTo>
                  <a:cubicBezTo>
                    <a:pt x="355" y="190"/>
                    <a:pt x="356" y="190"/>
                    <a:pt x="361" y="192"/>
                  </a:cubicBezTo>
                  <a:cubicBezTo>
                    <a:pt x="364" y="193"/>
                    <a:pt x="366" y="194"/>
                    <a:pt x="369" y="194"/>
                  </a:cubicBezTo>
                  <a:cubicBezTo>
                    <a:pt x="376" y="197"/>
                    <a:pt x="381" y="199"/>
                    <a:pt x="382" y="199"/>
                  </a:cubicBezTo>
                  <a:cubicBezTo>
                    <a:pt x="382" y="200"/>
                    <a:pt x="383" y="201"/>
                    <a:pt x="383" y="202"/>
                  </a:cubicBezTo>
                  <a:cubicBezTo>
                    <a:pt x="383" y="204"/>
                    <a:pt x="382" y="206"/>
                    <a:pt x="382" y="207"/>
                  </a:cubicBezTo>
                  <a:cubicBezTo>
                    <a:pt x="381" y="207"/>
                    <a:pt x="376" y="208"/>
                    <a:pt x="368" y="210"/>
                  </a:cubicBezTo>
                  <a:cubicBezTo>
                    <a:pt x="366" y="210"/>
                    <a:pt x="363" y="210"/>
                    <a:pt x="361" y="211"/>
                  </a:cubicBezTo>
                  <a:cubicBezTo>
                    <a:pt x="354" y="212"/>
                    <a:pt x="353" y="212"/>
                    <a:pt x="352" y="213"/>
                  </a:cubicBezTo>
                  <a:cubicBezTo>
                    <a:pt x="352" y="213"/>
                    <a:pt x="351" y="215"/>
                    <a:pt x="350" y="219"/>
                  </a:cubicBezTo>
                  <a:cubicBezTo>
                    <a:pt x="350" y="219"/>
                    <a:pt x="350" y="219"/>
                    <a:pt x="350" y="219"/>
                  </a:cubicBezTo>
                  <a:cubicBezTo>
                    <a:pt x="350" y="220"/>
                    <a:pt x="350" y="220"/>
                    <a:pt x="350" y="220"/>
                  </a:cubicBezTo>
                  <a:cubicBezTo>
                    <a:pt x="350" y="222"/>
                    <a:pt x="349" y="223"/>
                    <a:pt x="349" y="224"/>
                  </a:cubicBezTo>
                  <a:cubicBezTo>
                    <a:pt x="349" y="225"/>
                    <a:pt x="350" y="226"/>
                    <a:pt x="350" y="227"/>
                  </a:cubicBezTo>
                  <a:cubicBezTo>
                    <a:pt x="351" y="228"/>
                    <a:pt x="351" y="228"/>
                    <a:pt x="357" y="231"/>
                  </a:cubicBezTo>
                  <a:cubicBezTo>
                    <a:pt x="359" y="232"/>
                    <a:pt x="361" y="234"/>
                    <a:pt x="364" y="235"/>
                  </a:cubicBezTo>
                  <a:cubicBezTo>
                    <a:pt x="370" y="239"/>
                    <a:pt x="374" y="242"/>
                    <a:pt x="375" y="243"/>
                  </a:cubicBezTo>
                  <a:cubicBezTo>
                    <a:pt x="375" y="243"/>
                    <a:pt x="375" y="243"/>
                    <a:pt x="375" y="244"/>
                  </a:cubicBezTo>
                  <a:cubicBezTo>
                    <a:pt x="375" y="246"/>
                    <a:pt x="374" y="249"/>
                    <a:pt x="373" y="250"/>
                  </a:cubicBezTo>
                  <a:cubicBezTo>
                    <a:pt x="372" y="250"/>
                    <a:pt x="367" y="250"/>
                    <a:pt x="359" y="250"/>
                  </a:cubicBezTo>
                  <a:cubicBezTo>
                    <a:pt x="357" y="250"/>
                    <a:pt x="354" y="249"/>
                    <a:pt x="352" y="249"/>
                  </a:cubicBezTo>
                  <a:cubicBezTo>
                    <a:pt x="345" y="249"/>
                    <a:pt x="344" y="249"/>
                    <a:pt x="343" y="249"/>
                  </a:cubicBezTo>
                  <a:cubicBezTo>
                    <a:pt x="342" y="250"/>
                    <a:pt x="341" y="252"/>
                    <a:pt x="340" y="255"/>
                  </a:cubicBezTo>
                  <a:cubicBezTo>
                    <a:pt x="339" y="255"/>
                    <a:pt x="339" y="255"/>
                    <a:pt x="339" y="255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38" y="258"/>
                    <a:pt x="337" y="260"/>
                    <a:pt x="337" y="261"/>
                  </a:cubicBezTo>
                  <a:cubicBezTo>
                    <a:pt x="337" y="262"/>
                    <a:pt x="338" y="262"/>
                    <a:pt x="338" y="262"/>
                  </a:cubicBezTo>
                  <a:cubicBezTo>
                    <a:pt x="338" y="263"/>
                    <a:pt x="339" y="264"/>
                    <a:pt x="343" y="268"/>
                  </a:cubicBezTo>
                  <a:cubicBezTo>
                    <a:pt x="345" y="270"/>
                    <a:pt x="347" y="272"/>
                    <a:pt x="349" y="274"/>
                  </a:cubicBezTo>
                  <a:cubicBezTo>
                    <a:pt x="354" y="279"/>
                    <a:pt x="358" y="283"/>
                    <a:pt x="358" y="284"/>
                  </a:cubicBezTo>
                  <a:cubicBezTo>
                    <a:pt x="358" y="286"/>
                    <a:pt x="356" y="290"/>
                    <a:pt x="355" y="290"/>
                  </a:cubicBezTo>
                  <a:cubicBezTo>
                    <a:pt x="354" y="290"/>
                    <a:pt x="349" y="289"/>
                    <a:pt x="341" y="287"/>
                  </a:cubicBezTo>
                  <a:cubicBezTo>
                    <a:pt x="339" y="286"/>
                    <a:pt x="336" y="285"/>
                    <a:pt x="334" y="285"/>
                  </a:cubicBezTo>
                  <a:cubicBezTo>
                    <a:pt x="328" y="282"/>
                    <a:pt x="327" y="282"/>
                    <a:pt x="326" y="283"/>
                  </a:cubicBezTo>
                  <a:cubicBezTo>
                    <a:pt x="325" y="283"/>
                    <a:pt x="324" y="284"/>
                    <a:pt x="321" y="287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7" y="292"/>
                    <a:pt x="317" y="293"/>
                    <a:pt x="317" y="294"/>
                  </a:cubicBezTo>
                  <a:cubicBezTo>
                    <a:pt x="317" y="294"/>
                    <a:pt x="317" y="294"/>
                    <a:pt x="317" y="294"/>
                  </a:cubicBezTo>
                  <a:cubicBezTo>
                    <a:pt x="317" y="295"/>
                    <a:pt x="318" y="296"/>
                    <a:pt x="321" y="301"/>
                  </a:cubicBezTo>
                  <a:cubicBezTo>
                    <a:pt x="323" y="303"/>
                    <a:pt x="324" y="305"/>
                    <a:pt x="326" y="308"/>
                  </a:cubicBezTo>
                  <a:cubicBezTo>
                    <a:pt x="330" y="314"/>
                    <a:pt x="332" y="319"/>
                    <a:pt x="333" y="320"/>
                  </a:cubicBezTo>
                  <a:cubicBezTo>
                    <a:pt x="332" y="322"/>
                    <a:pt x="329" y="325"/>
                    <a:pt x="328" y="325"/>
                  </a:cubicBezTo>
                  <a:cubicBezTo>
                    <a:pt x="326" y="325"/>
                    <a:pt x="322" y="323"/>
                    <a:pt x="315" y="319"/>
                  </a:cubicBezTo>
                  <a:cubicBezTo>
                    <a:pt x="313" y="318"/>
                    <a:pt x="311" y="316"/>
                    <a:pt x="309" y="315"/>
                  </a:cubicBezTo>
                  <a:cubicBezTo>
                    <a:pt x="303" y="311"/>
                    <a:pt x="302" y="311"/>
                    <a:pt x="301" y="311"/>
                  </a:cubicBezTo>
                  <a:cubicBezTo>
                    <a:pt x="300" y="311"/>
                    <a:pt x="299" y="312"/>
                    <a:pt x="296" y="315"/>
                  </a:cubicBezTo>
                  <a:cubicBezTo>
                    <a:pt x="294" y="315"/>
                    <a:pt x="294" y="315"/>
                    <a:pt x="294" y="315"/>
                  </a:cubicBezTo>
                  <a:cubicBezTo>
                    <a:pt x="294" y="316"/>
                    <a:pt x="294" y="316"/>
                    <a:pt x="294" y="316"/>
                  </a:cubicBezTo>
                  <a:cubicBezTo>
                    <a:pt x="291" y="318"/>
                    <a:pt x="290" y="319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2"/>
                    <a:pt x="291" y="323"/>
                    <a:pt x="292" y="328"/>
                  </a:cubicBezTo>
                  <a:cubicBezTo>
                    <a:pt x="293" y="330"/>
                    <a:pt x="294" y="333"/>
                    <a:pt x="295" y="336"/>
                  </a:cubicBezTo>
                  <a:cubicBezTo>
                    <a:pt x="298" y="342"/>
                    <a:pt x="299" y="348"/>
                    <a:pt x="299" y="349"/>
                  </a:cubicBezTo>
                  <a:cubicBezTo>
                    <a:pt x="298" y="351"/>
                    <a:pt x="295" y="353"/>
                    <a:pt x="293" y="353"/>
                  </a:cubicBezTo>
                  <a:cubicBezTo>
                    <a:pt x="292" y="353"/>
                    <a:pt x="288" y="350"/>
                    <a:pt x="283" y="344"/>
                  </a:cubicBezTo>
                  <a:cubicBezTo>
                    <a:pt x="281" y="342"/>
                    <a:pt x="279" y="340"/>
                    <a:pt x="277" y="339"/>
                  </a:cubicBezTo>
                  <a:cubicBezTo>
                    <a:pt x="272" y="334"/>
                    <a:pt x="272" y="333"/>
                    <a:pt x="271" y="333"/>
                  </a:cubicBezTo>
                  <a:cubicBezTo>
                    <a:pt x="270" y="333"/>
                    <a:pt x="268" y="333"/>
                    <a:pt x="265" y="335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6"/>
                    <a:pt x="263" y="336"/>
                    <a:pt x="263" y="336"/>
                  </a:cubicBezTo>
                  <a:cubicBezTo>
                    <a:pt x="260" y="337"/>
                    <a:pt x="258" y="338"/>
                    <a:pt x="258" y="340"/>
                  </a:cubicBezTo>
                  <a:cubicBezTo>
                    <a:pt x="258" y="340"/>
                    <a:pt x="258" y="341"/>
                    <a:pt x="258" y="341"/>
                  </a:cubicBezTo>
                  <a:cubicBezTo>
                    <a:pt x="258" y="342"/>
                    <a:pt x="258" y="344"/>
                    <a:pt x="258" y="348"/>
                  </a:cubicBezTo>
                  <a:cubicBezTo>
                    <a:pt x="259" y="350"/>
                    <a:pt x="259" y="353"/>
                    <a:pt x="259" y="356"/>
                  </a:cubicBezTo>
                  <a:cubicBezTo>
                    <a:pt x="260" y="360"/>
                    <a:pt x="260" y="365"/>
                    <a:pt x="260" y="368"/>
                  </a:cubicBezTo>
                  <a:cubicBezTo>
                    <a:pt x="260" y="369"/>
                    <a:pt x="260" y="370"/>
                    <a:pt x="260" y="370"/>
                  </a:cubicBezTo>
                  <a:cubicBezTo>
                    <a:pt x="259" y="371"/>
                    <a:pt x="255" y="373"/>
                    <a:pt x="253" y="372"/>
                  </a:cubicBezTo>
                  <a:cubicBezTo>
                    <a:pt x="252" y="371"/>
                    <a:pt x="249" y="368"/>
                    <a:pt x="245" y="361"/>
                  </a:cubicBezTo>
                  <a:cubicBezTo>
                    <a:pt x="244" y="359"/>
                    <a:pt x="242" y="357"/>
                    <a:pt x="241" y="355"/>
                  </a:cubicBezTo>
                  <a:cubicBezTo>
                    <a:pt x="237" y="349"/>
                    <a:pt x="237" y="348"/>
                    <a:pt x="236" y="348"/>
                  </a:cubicBezTo>
                  <a:cubicBezTo>
                    <a:pt x="235" y="347"/>
                    <a:pt x="233" y="347"/>
                    <a:pt x="229" y="348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27" y="349"/>
                    <a:pt x="227" y="349"/>
                    <a:pt x="227" y="349"/>
                  </a:cubicBezTo>
                  <a:cubicBezTo>
                    <a:pt x="224" y="349"/>
                    <a:pt x="223" y="350"/>
                    <a:pt x="222" y="351"/>
                  </a:cubicBezTo>
                  <a:cubicBezTo>
                    <a:pt x="221" y="352"/>
                    <a:pt x="221" y="353"/>
                    <a:pt x="221" y="359"/>
                  </a:cubicBezTo>
                  <a:cubicBezTo>
                    <a:pt x="220" y="361"/>
                    <a:pt x="220" y="364"/>
                    <a:pt x="220" y="367"/>
                  </a:cubicBezTo>
                  <a:cubicBezTo>
                    <a:pt x="218" y="375"/>
                    <a:pt x="217" y="380"/>
                    <a:pt x="217" y="381"/>
                  </a:cubicBezTo>
                  <a:cubicBezTo>
                    <a:pt x="215" y="382"/>
                    <a:pt x="211" y="382"/>
                    <a:pt x="210" y="382"/>
                  </a:cubicBezTo>
                  <a:cubicBezTo>
                    <a:pt x="209" y="381"/>
                    <a:pt x="207" y="376"/>
                    <a:pt x="204" y="369"/>
                  </a:cubicBezTo>
                  <a:cubicBezTo>
                    <a:pt x="204" y="366"/>
                    <a:pt x="203" y="364"/>
                    <a:pt x="202" y="362"/>
                  </a:cubicBezTo>
                  <a:cubicBezTo>
                    <a:pt x="200" y="355"/>
                    <a:pt x="200" y="354"/>
                    <a:pt x="199" y="354"/>
                  </a:cubicBezTo>
                  <a:cubicBezTo>
                    <a:pt x="198" y="353"/>
                    <a:pt x="197" y="352"/>
                    <a:pt x="192" y="353"/>
                  </a:cubicBezTo>
                  <a:cubicBezTo>
                    <a:pt x="191" y="352"/>
                    <a:pt x="191" y="352"/>
                    <a:pt x="191" y="352"/>
                  </a:cubicBezTo>
                  <a:cubicBezTo>
                    <a:pt x="190" y="353"/>
                    <a:pt x="190" y="353"/>
                    <a:pt x="190" y="353"/>
                  </a:cubicBezTo>
                  <a:cubicBezTo>
                    <a:pt x="186" y="352"/>
                    <a:pt x="185" y="353"/>
                    <a:pt x="184" y="354"/>
                  </a:cubicBezTo>
                  <a:cubicBezTo>
                    <a:pt x="183" y="354"/>
                    <a:pt x="183" y="355"/>
                    <a:pt x="181" y="361"/>
                  </a:cubicBezTo>
                  <a:cubicBezTo>
                    <a:pt x="180" y="363"/>
                    <a:pt x="179" y="366"/>
                    <a:pt x="178" y="369"/>
                  </a:cubicBezTo>
                  <a:cubicBezTo>
                    <a:pt x="175" y="376"/>
                    <a:pt x="173" y="380"/>
                    <a:pt x="173" y="382"/>
                  </a:cubicBezTo>
                  <a:cubicBezTo>
                    <a:pt x="171" y="382"/>
                    <a:pt x="167" y="382"/>
                    <a:pt x="165" y="381"/>
                  </a:cubicBezTo>
                  <a:cubicBezTo>
                    <a:pt x="165" y="380"/>
                    <a:pt x="164" y="375"/>
                    <a:pt x="163" y="367"/>
                  </a:cubicBezTo>
                  <a:cubicBezTo>
                    <a:pt x="163" y="364"/>
                    <a:pt x="163" y="362"/>
                    <a:pt x="163" y="360"/>
                  </a:cubicBezTo>
                  <a:cubicBezTo>
                    <a:pt x="162" y="353"/>
                    <a:pt x="162" y="352"/>
                    <a:pt x="161" y="351"/>
                  </a:cubicBezTo>
                  <a:cubicBezTo>
                    <a:pt x="160" y="350"/>
                    <a:pt x="158" y="349"/>
                    <a:pt x="155" y="349"/>
                  </a:cubicBezTo>
                  <a:cubicBezTo>
                    <a:pt x="154" y="347"/>
                    <a:pt x="154" y="347"/>
                    <a:pt x="154" y="347"/>
                  </a:cubicBezTo>
                  <a:cubicBezTo>
                    <a:pt x="153" y="348"/>
                    <a:pt x="153" y="348"/>
                    <a:pt x="153" y="348"/>
                  </a:cubicBezTo>
                  <a:cubicBezTo>
                    <a:pt x="149" y="347"/>
                    <a:pt x="148" y="347"/>
                    <a:pt x="147" y="348"/>
                  </a:cubicBezTo>
                  <a:cubicBezTo>
                    <a:pt x="146" y="348"/>
                    <a:pt x="146" y="349"/>
                    <a:pt x="142" y="354"/>
                  </a:cubicBezTo>
                  <a:cubicBezTo>
                    <a:pt x="141" y="356"/>
                    <a:pt x="139" y="359"/>
                    <a:pt x="138" y="361"/>
                  </a:cubicBezTo>
                  <a:cubicBezTo>
                    <a:pt x="133" y="367"/>
                    <a:pt x="130" y="371"/>
                    <a:pt x="129" y="372"/>
                  </a:cubicBezTo>
                  <a:cubicBezTo>
                    <a:pt x="128" y="372"/>
                    <a:pt x="123" y="371"/>
                    <a:pt x="122" y="370"/>
                  </a:cubicBezTo>
                  <a:cubicBezTo>
                    <a:pt x="122" y="369"/>
                    <a:pt x="122" y="369"/>
                    <a:pt x="122" y="368"/>
                  </a:cubicBezTo>
                  <a:cubicBezTo>
                    <a:pt x="122" y="368"/>
                    <a:pt x="122" y="368"/>
                    <a:pt x="122" y="368"/>
                  </a:cubicBezTo>
                  <a:cubicBezTo>
                    <a:pt x="122" y="366"/>
                    <a:pt x="123" y="361"/>
                    <a:pt x="124" y="356"/>
                  </a:cubicBezTo>
                  <a:cubicBezTo>
                    <a:pt x="124" y="353"/>
                    <a:pt x="124" y="351"/>
                    <a:pt x="125" y="348"/>
                  </a:cubicBezTo>
                  <a:cubicBezTo>
                    <a:pt x="125" y="344"/>
                    <a:pt x="125" y="342"/>
                    <a:pt x="125" y="341"/>
                  </a:cubicBezTo>
                  <a:cubicBezTo>
                    <a:pt x="125" y="341"/>
                    <a:pt x="125" y="340"/>
                    <a:pt x="125" y="340"/>
                  </a:cubicBezTo>
                  <a:cubicBezTo>
                    <a:pt x="124" y="338"/>
                    <a:pt x="123" y="337"/>
                    <a:pt x="120" y="336"/>
                  </a:cubicBezTo>
                  <a:cubicBezTo>
                    <a:pt x="119" y="334"/>
                    <a:pt x="119" y="334"/>
                    <a:pt x="119" y="334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15" y="333"/>
                    <a:pt x="114" y="333"/>
                    <a:pt x="112" y="333"/>
                  </a:cubicBezTo>
                  <a:cubicBezTo>
                    <a:pt x="111" y="334"/>
                    <a:pt x="110" y="334"/>
                    <a:pt x="106" y="338"/>
                  </a:cubicBezTo>
                  <a:cubicBezTo>
                    <a:pt x="104" y="340"/>
                    <a:pt x="102" y="342"/>
                    <a:pt x="100" y="344"/>
                  </a:cubicBezTo>
                  <a:cubicBezTo>
                    <a:pt x="94" y="349"/>
                    <a:pt x="90" y="352"/>
                    <a:pt x="89" y="353"/>
                  </a:cubicBezTo>
                  <a:cubicBezTo>
                    <a:pt x="88" y="353"/>
                    <a:pt x="84" y="350"/>
                    <a:pt x="83" y="349"/>
                  </a:cubicBezTo>
                  <a:cubicBezTo>
                    <a:pt x="83" y="347"/>
                    <a:pt x="85" y="342"/>
                    <a:pt x="88" y="335"/>
                  </a:cubicBezTo>
                  <a:cubicBezTo>
                    <a:pt x="88" y="333"/>
                    <a:pt x="89" y="331"/>
                    <a:pt x="90" y="329"/>
                  </a:cubicBezTo>
                  <a:cubicBezTo>
                    <a:pt x="92" y="323"/>
                    <a:pt x="93" y="322"/>
                    <a:pt x="93" y="321"/>
                  </a:cubicBezTo>
                  <a:cubicBezTo>
                    <a:pt x="93" y="321"/>
                    <a:pt x="93" y="321"/>
                    <a:pt x="93" y="321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3" y="319"/>
                    <a:pt x="92" y="318"/>
                    <a:pt x="88" y="315"/>
                  </a:cubicBezTo>
                  <a:cubicBezTo>
                    <a:pt x="88" y="314"/>
                    <a:pt x="88" y="314"/>
                    <a:pt x="88" y="314"/>
                  </a:cubicBezTo>
                  <a:cubicBezTo>
                    <a:pt x="87" y="314"/>
                    <a:pt x="87" y="314"/>
                    <a:pt x="87" y="314"/>
                  </a:cubicBezTo>
                  <a:cubicBezTo>
                    <a:pt x="84" y="311"/>
                    <a:pt x="83" y="311"/>
                    <a:pt x="82" y="311"/>
                  </a:cubicBezTo>
                  <a:cubicBezTo>
                    <a:pt x="81" y="311"/>
                    <a:pt x="80" y="312"/>
                    <a:pt x="75" y="315"/>
                  </a:cubicBezTo>
                  <a:cubicBezTo>
                    <a:pt x="73" y="316"/>
                    <a:pt x="70" y="317"/>
                    <a:pt x="67" y="319"/>
                  </a:cubicBezTo>
                  <a:cubicBezTo>
                    <a:pt x="61" y="322"/>
                    <a:pt x="56" y="325"/>
                    <a:pt x="55" y="325"/>
                  </a:cubicBezTo>
                  <a:cubicBezTo>
                    <a:pt x="53" y="324"/>
                    <a:pt x="50" y="321"/>
                    <a:pt x="50" y="320"/>
                  </a:cubicBezTo>
                  <a:cubicBezTo>
                    <a:pt x="50" y="319"/>
                    <a:pt x="53" y="314"/>
                    <a:pt x="57" y="308"/>
                  </a:cubicBezTo>
                  <a:cubicBezTo>
                    <a:pt x="59" y="305"/>
                    <a:pt x="60" y="303"/>
                    <a:pt x="61" y="302"/>
                  </a:cubicBezTo>
                  <a:cubicBezTo>
                    <a:pt x="65" y="296"/>
                    <a:pt x="66" y="295"/>
                    <a:pt x="66" y="294"/>
                  </a:cubicBezTo>
                  <a:cubicBezTo>
                    <a:pt x="66" y="293"/>
                    <a:pt x="65" y="292"/>
                    <a:pt x="63" y="288"/>
                  </a:cubicBezTo>
                  <a:cubicBezTo>
                    <a:pt x="63" y="286"/>
                    <a:pt x="63" y="286"/>
                    <a:pt x="63" y="286"/>
                  </a:cubicBezTo>
                  <a:cubicBezTo>
                    <a:pt x="61" y="286"/>
                    <a:pt x="61" y="286"/>
                    <a:pt x="61" y="286"/>
                  </a:cubicBezTo>
                  <a:cubicBezTo>
                    <a:pt x="59" y="283"/>
                    <a:pt x="58" y="283"/>
                    <a:pt x="57" y="283"/>
                  </a:cubicBezTo>
                  <a:cubicBezTo>
                    <a:pt x="56" y="282"/>
                    <a:pt x="55" y="283"/>
                    <a:pt x="49" y="284"/>
                  </a:cubicBezTo>
                  <a:cubicBezTo>
                    <a:pt x="47" y="285"/>
                    <a:pt x="44" y="286"/>
                    <a:pt x="41" y="287"/>
                  </a:cubicBezTo>
                  <a:cubicBezTo>
                    <a:pt x="34" y="289"/>
                    <a:pt x="29" y="290"/>
                    <a:pt x="28" y="290"/>
                  </a:cubicBezTo>
                  <a:cubicBezTo>
                    <a:pt x="27" y="289"/>
                    <a:pt x="24" y="285"/>
                    <a:pt x="24" y="284"/>
                  </a:cubicBezTo>
                  <a:cubicBezTo>
                    <a:pt x="25" y="283"/>
                    <a:pt x="28" y="279"/>
                    <a:pt x="34" y="274"/>
                  </a:cubicBezTo>
                  <a:cubicBezTo>
                    <a:pt x="36" y="272"/>
                    <a:pt x="38" y="270"/>
                    <a:pt x="39" y="269"/>
                  </a:cubicBezTo>
                  <a:cubicBezTo>
                    <a:pt x="45" y="264"/>
                    <a:pt x="45" y="263"/>
                    <a:pt x="45" y="262"/>
                  </a:cubicBezTo>
                  <a:cubicBezTo>
                    <a:pt x="46" y="262"/>
                    <a:pt x="46" y="262"/>
                    <a:pt x="46" y="261"/>
                  </a:cubicBezTo>
                  <a:cubicBezTo>
                    <a:pt x="46" y="260"/>
                    <a:pt x="45" y="259"/>
                    <a:pt x="44" y="256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3" y="254"/>
                    <a:pt x="43" y="254"/>
                    <a:pt x="43" y="254"/>
                  </a:cubicBezTo>
                  <a:cubicBezTo>
                    <a:pt x="42" y="250"/>
                    <a:pt x="41" y="250"/>
                    <a:pt x="40" y="249"/>
                  </a:cubicBezTo>
                  <a:cubicBezTo>
                    <a:pt x="39" y="249"/>
                    <a:pt x="38" y="249"/>
                    <a:pt x="32" y="249"/>
                  </a:cubicBezTo>
                  <a:cubicBezTo>
                    <a:pt x="29" y="249"/>
                    <a:pt x="26" y="249"/>
                    <a:pt x="24" y="250"/>
                  </a:cubicBezTo>
                  <a:cubicBezTo>
                    <a:pt x="16" y="250"/>
                    <a:pt x="11" y="250"/>
                    <a:pt x="9" y="249"/>
                  </a:cubicBezTo>
                  <a:cubicBezTo>
                    <a:pt x="9" y="248"/>
                    <a:pt x="7" y="245"/>
                    <a:pt x="7" y="243"/>
                  </a:cubicBezTo>
                  <a:cubicBezTo>
                    <a:pt x="7" y="243"/>
                    <a:pt x="7" y="243"/>
                    <a:pt x="7" y="243"/>
                  </a:cubicBezTo>
                  <a:cubicBezTo>
                    <a:pt x="8" y="242"/>
                    <a:pt x="12" y="239"/>
                    <a:pt x="19" y="235"/>
                  </a:cubicBezTo>
                  <a:cubicBezTo>
                    <a:pt x="22" y="234"/>
                    <a:pt x="24" y="233"/>
                    <a:pt x="26" y="231"/>
                  </a:cubicBezTo>
                  <a:cubicBezTo>
                    <a:pt x="32" y="228"/>
                    <a:pt x="33" y="228"/>
                    <a:pt x="33" y="227"/>
                  </a:cubicBezTo>
                  <a:cubicBezTo>
                    <a:pt x="33" y="226"/>
                    <a:pt x="33" y="225"/>
                    <a:pt x="33" y="225"/>
                  </a:cubicBezTo>
                  <a:cubicBezTo>
                    <a:pt x="33" y="223"/>
                    <a:pt x="33" y="221"/>
                    <a:pt x="33" y="220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4"/>
                    <a:pt x="31" y="213"/>
                    <a:pt x="30" y="213"/>
                  </a:cubicBezTo>
                  <a:cubicBezTo>
                    <a:pt x="30" y="212"/>
                    <a:pt x="29" y="212"/>
                    <a:pt x="23" y="211"/>
                  </a:cubicBezTo>
                  <a:cubicBezTo>
                    <a:pt x="20" y="210"/>
                    <a:pt x="18" y="210"/>
                    <a:pt x="15" y="209"/>
                  </a:cubicBezTo>
                  <a:cubicBezTo>
                    <a:pt x="7" y="208"/>
                    <a:pt x="2" y="206"/>
                    <a:pt x="1" y="206"/>
                  </a:cubicBezTo>
                  <a:cubicBezTo>
                    <a:pt x="1" y="205"/>
                    <a:pt x="0" y="203"/>
                    <a:pt x="0" y="201"/>
                  </a:cubicBezTo>
                  <a:close/>
                  <a:moveTo>
                    <a:pt x="307" y="191"/>
                  </a:moveTo>
                  <a:cubicBezTo>
                    <a:pt x="307" y="127"/>
                    <a:pt x="255" y="76"/>
                    <a:pt x="191" y="76"/>
                  </a:cubicBezTo>
                  <a:cubicBezTo>
                    <a:pt x="128" y="76"/>
                    <a:pt x="76" y="127"/>
                    <a:pt x="76" y="191"/>
                  </a:cubicBezTo>
                  <a:cubicBezTo>
                    <a:pt x="76" y="255"/>
                    <a:pt x="128" y="306"/>
                    <a:pt x="191" y="306"/>
                  </a:cubicBezTo>
                  <a:cubicBezTo>
                    <a:pt x="255" y="306"/>
                    <a:pt x="307" y="255"/>
                    <a:pt x="307" y="19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solidFill>
                  <a:srgbClr val="10CF9B"/>
                </a:solidFill>
              </a:endParaRPr>
            </a:p>
          </p:txBody>
        </p:sp>
        <p:grpSp>
          <p:nvGrpSpPr>
            <p:cNvPr id="4" name="Group 256">
              <a:extLst>
                <a:ext uri="{FF2B5EF4-FFF2-40B4-BE49-F238E27FC236}">
                  <a16:creationId xmlns:a16="http://schemas.microsoft.com/office/drawing/2014/main" id="{8062B547-61A1-4D60-8B37-6C6C4391DD97}"/>
                </a:ext>
              </a:extLst>
            </p:cNvPr>
            <p:cNvGrpSpPr/>
            <p:nvPr/>
          </p:nvGrpSpPr>
          <p:grpSpPr>
            <a:xfrm>
              <a:off x="7458027" y="2866043"/>
              <a:ext cx="374651" cy="580503"/>
              <a:chOff x="619125" y="4081463"/>
              <a:chExt cx="288925" cy="447675"/>
            </a:xfrm>
            <a:grpFill/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46A046B-37AF-4AA4-A8E4-6AF917934530}"/>
                  </a:ext>
                </a:extLst>
              </p:cNvPr>
              <p:cNvSpPr/>
              <p:nvPr/>
            </p:nvSpPr>
            <p:spPr bwMode="auto">
              <a:xfrm>
                <a:off x="619125" y="4081463"/>
                <a:ext cx="288925" cy="331788"/>
              </a:xfrm>
              <a:custGeom>
                <a:gdLst>
                  <a:gd fmla="*/ 39 w 77" name="T0"/>
                  <a:gd fmla="*/ 0 h 88" name="T1"/>
                  <a:gd fmla="*/ 0 w 77" name="T2"/>
                  <a:gd fmla="*/ 38 h 88" name="T3"/>
                  <a:gd fmla="*/ 7 w 77" name="T4"/>
                  <a:gd fmla="*/ 60 h 88" name="T5"/>
                  <a:gd fmla="*/ 11 w 77" name="T6"/>
                  <a:gd fmla="*/ 67 h 88" name="T7"/>
                  <a:gd fmla="*/ 13 w 77" name="T8"/>
                  <a:gd fmla="*/ 73 h 88" name="T9"/>
                  <a:gd fmla="*/ 18 w 77" name="T10"/>
                  <a:gd fmla="*/ 87 h 88" name="T11"/>
                  <a:gd fmla="*/ 18 w 77" name="T12"/>
                  <a:gd fmla="*/ 88 h 88" name="T13"/>
                  <a:gd fmla="*/ 25 w 77" name="T14"/>
                  <a:gd fmla="*/ 88 h 88" name="T15"/>
                  <a:gd fmla="*/ 25 w 77" name="T16"/>
                  <a:gd fmla="*/ 85 h 88" name="T17"/>
                  <a:gd fmla="*/ 20 w 77" name="T18"/>
                  <a:gd fmla="*/ 71 h 88" name="T19"/>
                  <a:gd fmla="*/ 17 w 77" name="T20"/>
                  <a:gd fmla="*/ 64 h 88" name="T21"/>
                  <a:gd fmla="*/ 14 w 77" name="T22"/>
                  <a:gd fmla="*/ 57 h 88" name="T23"/>
                  <a:gd fmla="*/ 14 w 77" name="T24"/>
                  <a:gd fmla="*/ 57 h 88" name="T25"/>
                  <a:gd fmla="*/ 8 w 77" name="T26"/>
                  <a:gd fmla="*/ 38 h 88" name="T27"/>
                  <a:gd fmla="*/ 39 w 77" name="T28"/>
                  <a:gd fmla="*/ 7 h 88" name="T29"/>
                  <a:gd fmla="*/ 70 w 77" name="T30"/>
                  <a:gd fmla="*/ 38 h 88" name="T31"/>
                  <a:gd fmla="*/ 64 w 77" name="T32"/>
                  <a:gd fmla="*/ 57 h 88" name="T33"/>
                  <a:gd fmla="*/ 61 w 77" name="T34"/>
                  <a:gd fmla="*/ 64 h 88" name="T35"/>
                  <a:gd fmla="*/ 58 w 77" name="T36"/>
                  <a:gd fmla="*/ 71 h 88" name="T37"/>
                  <a:gd fmla="*/ 53 w 77" name="T38"/>
                  <a:gd fmla="*/ 85 h 88" name="T39"/>
                  <a:gd fmla="*/ 52 w 77" name="T40"/>
                  <a:gd fmla="*/ 88 h 88" name="T41"/>
                  <a:gd fmla="*/ 60 w 77" name="T42"/>
                  <a:gd fmla="*/ 88 h 88" name="T43"/>
                  <a:gd fmla="*/ 60 w 77" name="T44"/>
                  <a:gd fmla="*/ 87 h 88" name="T45"/>
                  <a:gd fmla="*/ 64 w 77" name="T46"/>
                  <a:gd fmla="*/ 73 h 88" name="T47"/>
                  <a:gd fmla="*/ 67 w 77" name="T48"/>
                  <a:gd fmla="*/ 67 h 88" name="T49"/>
                  <a:gd fmla="*/ 71 w 77" name="T50"/>
                  <a:gd fmla="*/ 60 h 88" name="T51"/>
                  <a:gd fmla="*/ 77 w 77" name="T52"/>
                  <a:gd fmla="*/ 38 h 88" name="T53"/>
                  <a:gd fmla="*/ 39 w 77" name="T54"/>
                  <a:gd fmla="*/ 0 h 8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88" w="77">
                    <a:moveTo>
                      <a:pt x="39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47"/>
                      <a:pt x="4" y="54"/>
                      <a:pt x="7" y="60"/>
                    </a:cubicBezTo>
                    <a:cubicBezTo>
                      <a:pt x="7" y="60"/>
                      <a:pt x="10" y="65"/>
                      <a:pt x="11" y="67"/>
                    </a:cubicBezTo>
                    <a:cubicBezTo>
                      <a:pt x="12" y="69"/>
                      <a:pt x="12" y="71"/>
                      <a:pt x="13" y="73"/>
                    </a:cubicBezTo>
                    <a:cubicBezTo>
                      <a:pt x="15" y="78"/>
                      <a:pt x="16" y="82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3" y="80"/>
                      <a:pt x="22" y="75"/>
                      <a:pt x="20" y="71"/>
                    </a:cubicBezTo>
                    <a:cubicBezTo>
                      <a:pt x="19" y="68"/>
                      <a:pt x="18" y="66"/>
                      <a:pt x="17" y="64"/>
                    </a:cubicBezTo>
                    <a:cubicBezTo>
                      <a:pt x="16" y="61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0"/>
                      <a:pt x="8" y="44"/>
                      <a:pt x="8" y="38"/>
                    </a:cubicBezTo>
                    <a:cubicBezTo>
                      <a:pt x="8" y="21"/>
                      <a:pt x="22" y="7"/>
                      <a:pt x="39" y="7"/>
                    </a:cubicBezTo>
                    <a:cubicBezTo>
                      <a:pt x="56" y="7"/>
                      <a:pt x="70" y="21"/>
                      <a:pt x="70" y="38"/>
                    </a:cubicBezTo>
                    <a:cubicBezTo>
                      <a:pt x="70" y="45"/>
                      <a:pt x="68" y="50"/>
                      <a:pt x="64" y="57"/>
                    </a:cubicBezTo>
                    <a:cubicBezTo>
                      <a:pt x="64" y="57"/>
                      <a:pt x="62" y="61"/>
                      <a:pt x="61" y="64"/>
                    </a:cubicBezTo>
                    <a:cubicBezTo>
                      <a:pt x="60" y="66"/>
                      <a:pt x="59" y="68"/>
                      <a:pt x="58" y="71"/>
                    </a:cubicBezTo>
                    <a:cubicBezTo>
                      <a:pt x="56" y="75"/>
                      <a:pt x="54" y="80"/>
                      <a:pt x="53" y="85"/>
                    </a:cubicBezTo>
                    <a:cubicBezTo>
                      <a:pt x="53" y="86"/>
                      <a:pt x="53" y="87"/>
                      <a:pt x="52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7"/>
                      <a:pt x="60" y="87"/>
                    </a:cubicBezTo>
                    <a:cubicBezTo>
                      <a:pt x="61" y="82"/>
                      <a:pt x="63" y="78"/>
                      <a:pt x="64" y="73"/>
                    </a:cubicBezTo>
                    <a:cubicBezTo>
                      <a:pt x="65" y="71"/>
                      <a:pt x="66" y="69"/>
                      <a:pt x="67" y="67"/>
                    </a:cubicBezTo>
                    <a:cubicBezTo>
                      <a:pt x="68" y="65"/>
                      <a:pt x="70" y="60"/>
                      <a:pt x="71" y="60"/>
                    </a:cubicBezTo>
                    <a:cubicBezTo>
                      <a:pt x="75" y="53"/>
                      <a:pt x="77" y="46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CD8CE89-BC9E-4430-81B4-6BB3546FD94C}"/>
                  </a:ext>
                </a:extLst>
              </p:cNvPr>
              <p:cNvSpPr/>
              <p:nvPr/>
            </p:nvSpPr>
            <p:spPr bwMode="auto">
              <a:xfrm>
                <a:off x="685800" y="4457700"/>
                <a:ext cx="158750" cy="71438"/>
              </a:xfrm>
              <a:custGeom>
                <a:gdLst>
                  <a:gd fmla="*/ 0 w 42" name="T0"/>
                  <a:gd fmla="*/ 3 h 19" name="T1"/>
                  <a:gd fmla="*/ 8 w 42" name="T2"/>
                  <a:gd fmla="*/ 11 h 19" name="T3"/>
                  <a:gd fmla="*/ 10 w 42" name="T4"/>
                  <a:gd fmla="*/ 11 h 19" name="T5"/>
                  <a:gd fmla="*/ 10 w 42" name="T6"/>
                  <a:gd fmla="*/ 11 h 19" name="T7"/>
                  <a:gd fmla="*/ 17 w 42" name="T8"/>
                  <a:gd fmla="*/ 19 h 19" name="T9"/>
                  <a:gd fmla="*/ 24 w 42" name="T10"/>
                  <a:gd fmla="*/ 19 h 19" name="T11"/>
                  <a:gd fmla="*/ 32 w 42" name="T12"/>
                  <a:gd fmla="*/ 11 h 19" name="T13"/>
                  <a:gd fmla="*/ 32 w 42" name="T14"/>
                  <a:gd fmla="*/ 11 h 19" name="T15"/>
                  <a:gd fmla="*/ 34 w 42" name="T16"/>
                  <a:gd fmla="*/ 11 h 19" name="T17"/>
                  <a:gd fmla="*/ 42 w 42" name="T18"/>
                  <a:gd fmla="*/ 3 h 19" name="T19"/>
                  <a:gd fmla="*/ 42 w 42" name="T20"/>
                  <a:gd fmla="*/ 0 h 19" name="T21"/>
                  <a:gd fmla="*/ 0 w 42" name="T22"/>
                  <a:gd fmla="*/ 0 h 19" name="T23"/>
                  <a:gd fmla="*/ 0 w 42" name="T24"/>
                  <a:gd fmla="*/ 3 h 1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9" w="42">
                    <a:moveTo>
                      <a:pt x="0" y="3"/>
                    </a:moveTo>
                    <a:cubicBezTo>
                      <a:pt x="0" y="7"/>
                      <a:pt x="3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5"/>
                      <a:pt x="13" y="19"/>
                      <a:pt x="17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8" y="19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2" y="7"/>
                      <a:pt x="42" y="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8CA8A8CB-CF2D-4828-B9D5-5B90AE22C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4427538"/>
                <a:ext cx="158750" cy="15875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D570785-1763-4D13-9A96-3C75F8E1FEA1}"/>
                  </a:ext>
                </a:extLst>
              </p:cNvPr>
              <p:cNvSpPr/>
              <p:nvPr/>
            </p:nvSpPr>
            <p:spPr bwMode="auto">
              <a:xfrm>
                <a:off x="679450" y="4251325"/>
                <a:ext cx="173038" cy="161925"/>
              </a:xfrm>
              <a:custGeom>
                <a:gdLst>
                  <a:gd fmla="*/ 31 w 46" name="T0"/>
                  <a:gd fmla="*/ 43 h 43" name="T1"/>
                  <a:gd fmla="*/ 44 w 46" name="T2"/>
                  <a:gd fmla="*/ 5 h 43" name="T3"/>
                  <a:gd fmla="*/ 46 w 46" name="T4"/>
                  <a:gd fmla="*/ 1 h 43" name="T5"/>
                  <a:gd fmla="*/ 43 w 46" name="T6"/>
                  <a:gd fmla="*/ 0 h 43" name="T7"/>
                  <a:gd fmla="*/ 43 w 46" name="T8"/>
                  <a:gd fmla="*/ 0 h 43" name="T9"/>
                  <a:gd fmla="*/ 38 w 46" name="T10"/>
                  <a:gd fmla="*/ 4 h 43" name="T11"/>
                  <a:gd fmla="*/ 36 w 46" name="T12"/>
                  <a:gd fmla="*/ 6 h 43" name="T13"/>
                  <a:gd fmla="*/ 34 w 46" name="T14"/>
                  <a:gd fmla="*/ 4 h 43" name="T15"/>
                  <a:gd fmla="*/ 30 w 46" name="T16"/>
                  <a:gd fmla="*/ 0 h 43" name="T17"/>
                  <a:gd fmla="*/ 25 w 46" name="T18"/>
                  <a:gd fmla="*/ 4 h 43" name="T19"/>
                  <a:gd fmla="*/ 23 w 46" name="T20"/>
                  <a:gd fmla="*/ 6 h 43" name="T21"/>
                  <a:gd fmla="*/ 21 w 46" name="T22"/>
                  <a:gd fmla="*/ 4 h 43" name="T23"/>
                  <a:gd fmla="*/ 16 w 46" name="T24"/>
                  <a:gd fmla="*/ 0 h 43" name="T25"/>
                  <a:gd fmla="*/ 11 w 46" name="T26"/>
                  <a:gd fmla="*/ 4 h 43" name="T27"/>
                  <a:gd fmla="*/ 10 w 46" name="T28"/>
                  <a:gd fmla="*/ 6 h 43" name="T29"/>
                  <a:gd fmla="*/ 8 w 46" name="T30"/>
                  <a:gd fmla="*/ 4 h 43" name="T31"/>
                  <a:gd fmla="*/ 3 w 46" name="T32"/>
                  <a:gd fmla="*/ 0 h 43" name="T33"/>
                  <a:gd fmla="*/ 2 w 46" name="T34"/>
                  <a:gd fmla="*/ 0 h 43" name="T35"/>
                  <a:gd fmla="*/ 0 w 46" name="T36"/>
                  <a:gd fmla="*/ 1 h 43" name="T37"/>
                  <a:gd fmla="*/ 1 w 46" name="T38"/>
                  <a:gd fmla="*/ 5 h 43" name="T39"/>
                  <a:gd fmla="*/ 16 w 46" name="T40"/>
                  <a:gd fmla="*/ 43 h 43" name="T41"/>
                  <a:gd fmla="*/ 19 w 46" name="T42"/>
                  <a:gd fmla="*/ 43 h 43" name="T43"/>
                  <a:gd fmla="*/ 5 w 46" name="T44"/>
                  <a:gd fmla="*/ 7 h 43" name="T45"/>
                  <a:gd fmla="*/ 10 w 46" name="T46"/>
                  <a:gd fmla="*/ 10 h 43" name="T47"/>
                  <a:gd fmla="*/ 14 w 46" name="T48"/>
                  <a:gd fmla="*/ 6 h 43" name="T49"/>
                  <a:gd fmla="*/ 16 w 46" name="T50"/>
                  <a:gd fmla="*/ 3 h 43" name="T51"/>
                  <a:gd fmla="*/ 18 w 46" name="T52"/>
                  <a:gd fmla="*/ 6 h 43" name="T53"/>
                  <a:gd fmla="*/ 23 w 46" name="T54"/>
                  <a:gd fmla="*/ 10 h 43" name="T55"/>
                  <a:gd fmla="*/ 28 w 46" name="T56"/>
                  <a:gd fmla="*/ 6 h 43" name="T57"/>
                  <a:gd fmla="*/ 30 w 46" name="T58"/>
                  <a:gd fmla="*/ 3 h 43" name="T59"/>
                  <a:gd fmla="*/ 31 w 46" name="T60"/>
                  <a:gd fmla="*/ 6 h 43" name="T61"/>
                  <a:gd fmla="*/ 36 w 46" name="T62"/>
                  <a:gd fmla="*/ 10 h 43" name="T63"/>
                  <a:gd fmla="*/ 40 w 46" name="T64"/>
                  <a:gd fmla="*/ 7 h 43" name="T65"/>
                  <a:gd fmla="*/ 27 w 46" name="T66"/>
                  <a:gd fmla="*/ 43 h 43" name="T67"/>
                  <a:gd fmla="*/ 31 w 46" name="T68"/>
                  <a:gd fmla="*/ 43 h 43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3" w="46">
                    <a:moveTo>
                      <a:pt x="31" y="43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39" y="2"/>
                      <a:pt x="38" y="4"/>
                    </a:cubicBezTo>
                    <a:cubicBezTo>
                      <a:pt x="37" y="6"/>
                      <a:pt x="37" y="6"/>
                      <a:pt x="36" y="6"/>
                    </a:cubicBezTo>
                    <a:cubicBezTo>
                      <a:pt x="36" y="6"/>
                      <a:pt x="35" y="6"/>
                      <a:pt x="34" y="4"/>
                    </a:cubicBezTo>
                    <a:cubicBezTo>
                      <a:pt x="33" y="2"/>
                      <a:pt x="32" y="0"/>
                      <a:pt x="30" y="0"/>
                    </a:cubicBezTo>
                    <a:cubicBezTo>
                      <a:pt x="27" y="0"/>
                      <a:pt x="26" y="2"/>
                      <a:pt x="25" y="4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4"/>
                    </a:cubicBezTo>
                    <a:cubicBezTo>
                      <a:pt x="20" y="2"/>
                      <a:pt x="19" y="0"/>
                      <a:pt x="16" y="0"/>
                    </a:cubicBezTo>
                    <a:cubicBezTo>
                      <a:pt x="14" y="0"/>
                      <a:pt x="12" y="2"/>
                      <a:pt x="11" y="4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8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7" y="10"/>
                      <a:pt x="10" y="10"/>
                    </a:cubicBezTo>
                    <a:cubicBezTo>
                      <a:pt x="12" y="10"/>
                      <a:pt x="13" y="7"/>
                      <a:pt x="14" y="6"/>
                    </a:cubicBezTo>
                    <a:cubicBezTo>
                      <a:pt x="15" y="4"/>
                      <a:pt x="16" y="3"/>
                      <a:pt x="16" y="3"/>
                    </a:cubicBezTo>
                    <a:cubicBezTo>
                      <a:pt x="17" y="3"/>
                      <a:pt x="17" y="4"/>
                      <a:pt x="18" y="6"/>
                    </a:cubicBezTo>
                    <a:cubicBezTo>
                      <a:pt x="19" y="7"/>
                      <a:pt x="20" y="10"/>
                      <a:pt x="23" y="10"/>
                    </a:cubicBezTo>
                    <a:cubicBezTo>
                      <a:pt x="26" y="10"/>
                      <a:pt x="27" y="7"/>
                      <a:pt x="28" y="6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0" y="3"/>
                      <a:pt x="31" y="4"/>
                      <a:pt x="31" y="6"/>
                    </a:cubicBezTo>
                    <a:cubicBezTo>
                      <a:pt x="32" y="7"/>
                      <a:pt x="34" y="10"/>
                      <a:pt x="36" y="10"/>
                    </a:cubicBezTo>
                    <a:cubicBezTo>
                      <a:pt x="38" y="10"/>
                      <a:pt x="40" y="8"/>
                      <a:pt x="40" y="7"/>
                    </a:cubicBezTo>
                    <a:cubicBezTo>
                      <a:pt x="27" y="43"/>
                      <a:pt x="27" y="43"/>
                      <a:pt x="27" y="43"/>
                    </a:cubicBezTo>
                    <a:lnTo>
                      <a:pt x="31" y="43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1C396F-6AC2-421D-B029-685532C3A6FA}"/>
              </a:ext>
            </a:extLst>
          </p:cNvPr>
          <p:cNvGrpSpPr/>
          <p:nvPr/>
        </p:nvGrpSpPr>
        <p:grpSpPr>
          <a:xfrm>
            <a:off x="5417904" y="3184181"/>
            <a:ext cx="1768561" cy="1772713"/>
            <a:chOff x="5426450" y="3372188"/>
            <a:chExt cx="1768561" cy="1772713"/>
          </a:xfrm>
          <a:solidFill>
            <a:srgbClr val="FFE029"/>
          </a:solidFill>
        </p:grpSpPr>
        <p:sp>
          <p:nvSpPr>
            <p:cNvPr id="10" name="Freeform 252">
              <a:extLst>
                <a:ext uri="{FF2B5EF4-FFF2-40B4-BE49-F238E27FC236}">
                  <a16:creationId xmlns:a16="http://schemas.microsoft.com/office/drawing/2014/main" id="{BA4FA55F-DDBF-4176-BD07-F23FFFAF9851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5424374" y="3374264"/>
              <a:ext cx="1772713" cy="1768561"/>
            </a:xfrm>
            <a:custGeom>
              <a:gdLst>
                <a:gd fmla="*/ 28 w 360" name="T0"/>
                <a:gd fmla="*/ 173 h 360" name="T1"/>
                <a:gd fmla="*/ 14 w 360" name="T2"/>
                <a:gd fmla="*/ 159 h 360" name="T3"/>
                <a:gd fmla="*/ 31 w 360" name="T4"/>
                <a:gd fmla="*/ 144 h 360" name="T5"/>
                <a:gd fmla="*/ 30 w 360" name="T6"/>
                <a:gd fmla="*/ 126 h 360" name="T7"/>
                <a:gd fmla="*/ 44 w 360" name="T8"/>
                <a:gd fmla="*/ 111 h 360" name="T9"/>
                <a:gd fmla="*/ 46 w 360" name="T10"/>
                <a:gd fmla="*/ 93 h 360" name="T11"/>
                <a:gd fmla="*/ 64 w 360" name="T12"/>
                <a:gd fmla="*/ 81 h 360" name="T13"/>
                <a:gd fmla="*/ 67 w 360" name="T14"/>
                <a:gd fmla="*/ 57 h 360" name="T15"/>
                <a:gd fmla="*/ 95 w 360" name="T16"/>
                <a:gd fmla="*/ 54 h 360" name="T17"/>
                <a:gd fmla="*/ 100 w 360" name="T18"/>
                <a:gd fmla="*/ 42 h 360" name="T19"/>
                <a:gd fmla="*/ 115 w 360" name="T20"/>
                <a:gd fmla="*/ 34 h 360" name="T21"/>
                <a:gd fmla="*/ 134 w 360" name="T22"/>
                <a:gd fmla="*/ 29 h 360" name="T23"/>
                <a:gd fmla="*/ 151 w 360" name="T24"/>
                <a:gd fmla="*/ 23 h 360" name="T25"/>
                <a:gd fmla="*/ 170 w 360" name="T26"/>
                <a:gd fmla="*/ 21 h 360" name="T27"/>
                <a:gd fmla="*/ 190 w 360" name="T28"/>
                <a:gd fmla="*/ 28 h 360" name="T29"/>
                <a:gd fmla="*/ 211 w 360" name="T30"/>
                <a:gd fmla="*/ 16 h 360" name="T31"/>
                <a:gd fmla="*/ 225 w 360" name="T32"/>
                <a:gd fmla="*/ 31 h 360" name="T33"/>
                <a:gd fmla="*/ 243 w 360" name="T34"/>
                <a:gd fmla="*/ 34 h 360" name="T35"/>
                <a:gd fmla="*/ 257 w 360" name="T36"/>
                <a:gd fmla="*/ 48 h 360" name="T37"/>
                <a:gd fmla="*/ 269 w 360" name="T38"/>
                <a:gd fmla="*/ 56 h 360" name="T39"/>
                <a:gd fmla="*/ 289 w 360" name="T40"/>
                <a:gd fmla="*/ 63 h 360" name="T41"/>
                <a:gd fmla="*/ 291 w 360" name="T42"/>
                <a:gd fmla="*/ 77 h 360" name="T43"/>
                <a:gd fmla="*/ 318 w 360" name="T44"/>
                <a:gd fmla="*/ 86 h 360" name="T45"/>
                <a:gd fmla="*/ 312 w 360" name="T46"/>
                <a:gd fmla="*/ 106 h 360" name="T47"/>
                <a:gd fmla="*/ 346 w 360" name="T48"/>
                <a:gd fmla="*/ 112 h 360" name="T49"/>
                <a:gd fmla="*/ 324 w 360" name="T50"/>
                <a:gd fmla="*/ 138 h 360" name="T51"/>
                <a:gd fmla="*/ 358 w 360" name="T52"/>
                <a:gd fmla="*/ 151 h 360" name="T53"/>
                <a:gd fmla="*/ 331 w 360" name="T54"/>
                <a:gd fmla="*/ 170 h 360" name="T55"/>
                <a:gd fmla="*/ 359 w 360" name="T56"/>
                <a:gd fmla="*/ 187 h 360" name="T57"/>
                <a:gd fmla="*/ 329 w 360" name="T58"/>
                <a:gd fmla="*/ 206 h 360" name="T59"/>
                <a:gd fmla="*/ 342 w 360" name="T60"/>
                <a:gd fmla="*/ 221 h 360" name="T61"/>
                <a:gd fmla="*/ 323 w 360" name="T62"/>
                <a:gd fmla="*/ 234 h 360" name="T63"/>
                <a:gd fmla="*/ 323 w 360" name="T64"/>
                <a:gd fmla="*/ 252 h 360" name="T65"/>
                <a:gd fmla="*/ 307 w 360" name="T66"/>
                <a:gd fmla="*/ 266 h 360" name="T67"/>
                <a:gd fmla="*/ 302 w 360" name="T68"/>
                <a:gd fmla="*/ 283 h 360" name="T69"/>
                <a:gd fmla="*/ 283 w 360" name="T70"/>
                <a:gd fmla="*/ 293 h 360" name="T71"/>
                <a:gd fmla="*/ 273 w 360" name="T72"/>
                <a:gd fmla="*/ 302 h 360" name="T73"/>
                <a:gd fmla="*/ 261 w 360" name="T74"/>
                <a:gd fmla="*/ 319 h 360" name="T75"/>
                <a:gd fmla="*/ 243 w 360" name="T76"/>
                <a:gd fmla="*/ 321 h 360" name="T77"/>
                <a:gd fmla="*/ 231 w 360" name="T78"/>
                <a:gd fmla="*/ 340 h 360" name="T79"/>
                <a:gd fmla="*/ 209 w 360" name="T80"/>
                <a:gd fmla="*/ 331 h 360" name="T81"/>
                <a:gd fmla="*/ 190 w 360" name="T82"/>
                <a:gd fmla="*/ 341 h 360" name="T83"/>
                <a:gd fmla="*/ 171 w 360" name="T84"/>
                <a:gd fmla="*/ 340 h 360" name="T85"/>
                <a:gd fmla="*/ 152 w 360" name="T86"/>
                <a:gd fmla="*/ 331 h 360" name="T87"/>
                <a:gd fmla="*/ 130 w 360" name="T88"/>
                <a:gd fmla="*/ 340 h 360" name="T89"/>
                <a:gd fmla="*/ 117 w 360" name="T90"/>
                <a:gd fmla="*/ 328 h 360" name="T91"/>
                <a:gd fmla="*/ 106 w 360" name="T92"/>
                <a:gd fmla="*/ 314 h 360" name="T93"/>
                <a:gd fmla="*/ 85 w 360" name="T94"/>
                <a:gd fmla="*/ 310 h 360" name="T95"/>
                <a:gd fmla="*/ 82 w 360" name="T96"/>
                <a:gd fmla="*/ 296 h 360" name="T97"/>
                <a:gd fmla="*/ 54 w 360" name="T98"/>
                <a:gd fmla="*/ 290 h 360" name="T99"/>
                <a:gd fmla="*/ 53 w 360" name="T100"/>
                <a:gd fmla="*/ 267 h 360" name="T101"/>
                <a:gd fmla="*/ 37 w 360" name="T102"/>
                <a:gd fmla="*/ 254 h 360" name="T103"/>
                <a:gd fmla="*/ 37 w 360" name="T104"/>
                <a:gd fmla="*/ 235 h 360" name="T105"/>
                <a:gd fmla="*/ 18 w 360" name="T106"/>
                <a:gd fmla="*/ 222 h 360" name="T107"/>
                <a:gd fmla="*/ 30 w 360" name="T108"/>
                <a:gd fmla="*/ 206 h 360" name="T109"/>
                <a:gd fmla="*/ 288 w 360" name="T110"/>
                <a:gd fmla="*/ 180 h 36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60" w="360">
                  <a:moveTo>
                    <a:pt x="0" y="190"/>
                  </a:moveTo>
                  <a:cubicBezTo>
                    <a:pt x="0" y="189"/>
                    <a:pt x="0" y="188"/>
                    <a:pt x="0" y="188"/>
                  </a:cubicBezTo>
                  <a:cubicBezTo>
                    <a:pt x="1" y="187"/>
                    <a:pt x="5" y="186"/>
                    <a:pt x="13" y="184"/>
                  </a:cubicBezTo>
                  <a:cubicBezTo>
                    <a:pt x="15" y="183"/>
                    <a:pt x="17" y="182"/>
                    <a:pt x="19" y="182"/>
                  </a:cubicBezTo>
                  <a:cubicBezTo>
                    <a:pt x="26" y="180"/>
                    <a:pt x="26" y="180"/>
                    <a:pt x="27" y="179"/>
                  </a:cubicBezTo>
                  <a:cubicBezTo>
                    <a:pt x="28" y="178"/>
                    <a:pt x="28" y="177"/>
                    <a:pt x="28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9" y="170"/>
                    <a:pt x="29" y="169"/>
                  </a:cubicBezTo>
                  <a:cubicBezTo>
                    <a:pt x="29" y="167"/>
                    <a:pt x="28" y="166"/>
                    <a:pt x="28" y="165"/>
                  </a:cubicBezTo>
                  <a:cubicBezTo>
                    <a:pt x="27" y="165"/>
                    <a:pt x="26" y="164"/>
                    <a:pt x="21" y="162"/>
                  </a:cubicBezTo>
                  <a:cubicBezTo>
                    <a:pt x="19" y="161"/>
                    <a:pt x="16" y="160"/>
                    <a:pt x="14" y="159"/>
                  </a:cubicBezTo>
                  <a:cubicBezTo>
                    <a:pt x="7" y="156"/>
                    <a:pt x="3" y="154"/>
                    <a:pt x="2" y="153"/>
                  </a:cubicBezTo>
                  <a:cubicBezTo>
                    <a:pt x="2" y="153"/>
                    <a:pt x="2" y="152"/>
                    <a:pt x="2" y="152"/>
                  </a:cubicBezTo>
                  <a:cubicBezTo>
                    <a:pt x="2" y="149"/>
                    <a:pt x="3" y="147"/>
                    <a:pt x="3" y="146"/>
                  </a:cubicBezTo>
                  <a:cubicBezTo>
                    <a:pt x="4" y="146"/>
                    <a:pt x="9" y="145"/>
                    <a:pt x="16" y="145"/>
                  </a:cubicBezTo>
                  <a:cubicBezTo>
                    <a:pt x="19" y="145"/>
                    <a:pt x="21" y="145"/>
                    <a:pt x="23" y="145"/>
                  </a:cubicBezTo>
                  <a:cubicBezTo>
                    <a:pt x="30" y="144"/>
                    <a:pt x="31" y="144"/>
                    <a:pt x="31" y="144"/>
                  </a:cubicBezTo>
                  <a:cubicBezTo>
                    <a:pt x="32" y="143"/>
                    <a:pt x="33" y="142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5"/>
                    <a:pt x="36" y="134"/>
                    <a:pt x="36" y="132"/>
                  </a:cubicBezTo>
                  <a:cubicBezTo>
                    <a:pt x="36" y="132"/>
                    <a:pt x="35" y="131"/>
                    <a:pt x="35" y="131"/>
                  </a:cubicBezTo>
                  <a:cubicBezTo>
                    <a:pt x="35" y="130"/>
                    <a:pt x="34" y="129"/>
                    <a:pt x="30" y="126"/>
                  </a:cubicBezTo>
                  <a:cubicBezTo>
                    <a:pt x="28" y="125"/>
                    <a:pt x="25" y="123"/>
                    <a:pt x="23" y="121"/>
                  </a:cubicBezTo>
                  <a:cubicBezTo>
                    <a:pt x="18" y="117"/>
                    <a:pt x="14" y="114"/>
                    <a:pt x="13" y="113"/>
                  </a:cubicBezTo>
                  <a:cubicBezTo>
                    <a:pt x="13" y="111"/>
                    <a:pt x="15" y="107"/>
                    <a:pt x="16" y="106"/>
                  </a:cubicBezTo>
                  <a:cubicBezTo>
                    <a:pt x="17" y="106"/>
                    <a:pt x="22" y="107"/>
                    <a:pt x="29" y="108"/>
                  </a:cubicBezTo>
                  <a:cubicBezTo>
                    <a:pt x="31" y="109"/>
                    <a:pt x="34" y="109"/>
                    <a:pt x="36" y="110"/>
                  </a:cubicBezTo>
                  <a:cubicBezTo>
                    <a:pt x="42" y="111"/>
                    <a:pt x="43" y="111"/>
                    <a:pt x="44" y="111"/>
                  </a:cubicBezTo>
                  <a:cubicBezTo>
                    <a:pt x="45" y="110"/>
                    <a:pt x="46" y="110"/>
                    <a:pt x="48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1" y="101"/>
                    <a:pt x="51" y="100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8"/>
                    <a:pt x="50" y="97"/>
                    <a:pt x="46" y="93"/>
                  </a:cubicBezTo>
                  <a:cubicBezTo>
                    <a:pt x="45" y="91"/>
                    <a:pt x="43" y="89"/>
                    <a:pt x="41" y="87"/>
                  </a:cubicBezTo>
                  <a:cubicBezTo>
                    <a:pt x="37" y="81"/>
                    <a:pt x="34" y="77"/>
                    <a:pt x="33" y="76"/>
                  </a:cubicBezTo>
                  <a:cubicBezTo>
                    <a:pt x="34" y="75"/>
                    <a:pt x="36" y="71"/>
                    <a:pt x="37" y="71"/>
                  </a:cubicBezTo>
                  <a:cubicBezTo>
                    <a:pt x="39" y="71"/>
                    <a:pt x="43" y="72"/>
                    <a:pt x="50" y="75"/>
                  </a:cubicBezTo>
                  <a:cubicBezTo>
                    <a:pt x="52" y="76"/>
                    <a:pt x="54" y="77"/>
                    <a:pt x="56" y="78"/>
                  </a:cubicBezTo>
                  <a:cubicBezTo>
                    <a:pt x="62" y="81"/>
                    <a:pt x="63" y="81"/>
                    <a:pt x="64" y="81"/>
                  </a:cubicBezTo>
                  <a:cubicBezTo>
                    <a:pt x="65" y="81"/>
                    <a:pt x="66" y="80"/>
                    <a:pt x="69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2" y="74"/>
                    <a:pt x="73" y="73"/>
                    <a:pt x="73" y="71"/>
                  </a:cubicBezTo>
                  <a:cubicBezTo>
                    <a:pt x="73" y="70"/>
                    <a:pt x="73" y="69"/>
                    <a:pt x="70" y="64"/>
                  </a:cubicBezTo>
                  <a:cubicBezTo>
                    <a:pt x="69" y="62"/>
                    <a:pt x="68" y="60"/>
                    <a:pt x="67" y="57"/>
                  </a:cubicBezTo>
                  <a:cubicBezTo>
                    <a:pt x="63" y="51"/>
                    <a:pt x="62" y="46"/>
                    <a:pt x="61" y="45"/>
                  </a:cubicBezTo>
                  <a:cubicBezTo>
                    <a:pt x="62" y="44"/>
                    <a:pt x="65" y="41"/>
                    <a:pt x="67" y="41"/>
                  </a:cubicBezTo>
                  <a:cubicBezTo>
                    <a:pt x="68" y="41"/>
                    <a:pt x="71" y="43"/>
                    <a:pt x="77" y="48"/>
                  </a:cubicBezTo>
                  <a:cubicBezTo>
                    <a:pt x="79" y="50"/>
                    <a:pt x="81" y="51"/>
                    <a:pt x="83" y="52"/>
                  </a:cubicBezTo>
                  <a:cubicBezTo>
                    <a:pt x="88" y="56"/>
                    <a:pt x="89" y="57"/>
                    <a:pt x="90" y="57"/>
                  </a:cubicBezTo>
                  <a:cubicBezTo>
                    <a:pt x="91" y="57"/>
                    <a:pt x="92" y="57"/>
                    <a:pt x="95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2"/>
                    <a:pt x="101" y="50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8"/>
                    <a:pt x="101" y="46"/>
                    <a:pt x="100" y="42"/>
                  </a:cubicBezTo>
                  <a:cubicBezTo>
                    <a:pt x="99" y="40"/>
                    <a:pt x="99" y="37"/>
                    <a:pt x="98" y="35"/>
                  </a:cubicBezTo>
                  <a:cubicBezTo>
                    <a:pt x="97" y="29"/>
                    <a:pt x="96" y="24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0"/>
                    <a:pt x="100" y="18"/>
                    <a:pt x="102" y="18"/>
                  </a:cubicBezTo>
                  <a:cubicBezTo>
                    <a:pt x="103" y="19"/>
                    <a:pt x="106" y="22"/>
                    <a:pt x="111" y="28"/>
                  </a:cubicBezTo>
                  <a:cubicBezTo>
                    <a:pt x="112" y="30"/>
                    <a:pt x="114" y="32"/>
                    <a:pt x="115" y="34"/>
                  </a:cubicBezTo>
                  <a:cubicBezTo>
                    <a:pt x="119" y="39"/>
                    <a:pt x="120" y="39"/>
                    <a:pt x="121" y="40"/>
                  </a:cubicBezTo>
                  <a:cubicBezTo>
                    <a:pt x="122" y="40"/>
                    <a:pt x="123" y="40"/>
                    <a:pt x="127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31" y="37"/>
                    <a:pt x="133" y="36"/>
                    <a:pt x="133" y="35"/>
                  </a:cubicBezTo>
                  <a:cubicBezTo>
                    <a:pt x="134" y="34"/>
                    <a:pt x="134" y="33"/>
                    <a:pt x="134" y="2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4"/>
                    <a:pt x="134" y="22"/>
                    <a:pt x="134" y="20"/>
                  </a:cubicBezTo>
                  <a:cubicBezTo>
                    <a:pt x="134" y="12"/>
                    <a:pt x="134" y="8"/>
                    <a:pt x="135" y="6"/>
                  </a:cubicBezTo>
                  <a:cubicBezTo>
                    <a:pt x="136" y="5"/>
                    <a:pt x="140" y="4"/>
                    <a:pt x="141" y="5"/>
                  </a:cubicBezTo>
                  <a:cubicBezTo>
                    <a:pt x="142" y="6"/>
                    <a:pt x="144" y="10"/>
                    <a:pt x="148" y="16"/>
                  </a:cubicBezTo>
                  <a:cubicBezTo>
                    <a:pt x="149" y="19"/>
                    <a:pt x="150" y="21"/>
                    <a:pt x="151" y="23"/>
                  </a:cubicBezTo>
                  <a:cubicBezTo>
                    <a:pt x="153" y="29"/>
                    <a:pt x="154" y="29"/>
                    <a:pt x="155" y="30"/>
                  </a:cubicBezTo>
                  <a:cubicBezTo>
                    <a:pt x="156" y="30"/>
                    <a:pt x="157" y="31"/>
                    <a:pt x="161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7" y="30"/>
                    <a:pt x="168" y="28"/>
                    <a:pt x="168" y="28"/>
                  </a:cubicBezTo>
                  <a:cubicBezTo>
                    <a:pt x="169" y="27"/>
                    <a:pt x="169" y="26"/>
                    <a:pt x="170" y="21"/>
                  </a:cubicBezTo>
                  <a:cubicBezTo>
                    <a:pt x="171" y="19"/>
                    <a:pt x="171" y="16"/>
                    <a:pt x="172" y="13"/>
                  </a:cubicBezTo>
                  <a:cubicBezTo>
                    <a:pt x="174" y="6"/>
                    <a:pt x="176" y="2"/>
                    <a:pt x="176" y="1"/>
                  </a:cubicBezTo>
                  <a:cubicBezTo>
                    <a:pt x="177" y="0"/>
                    <a:pt x="182" y="0"/>
                    <a:pt x="183" y="1"/>
                  </a:cubicBezTo>
                  <a:cubicBezTo>
                    <a:pt x="183" y="2"/>
                    <a:pt x="185" y="6"/>
                    <a:pt x="186" y="13"/>
                  </a:cubicBezTo>
                  <a:cubicBezTo>
                    <a:pt x="187" y="16"/>
                    <a:pt x="187" y="18"/>
                    <a:pt x="188" y="20"/>
                  </a:cubicBezTo>
                  <a:cubicBezTo>
                    <a:pt x="189" y="27"/>
                    <a:pt x="189" y="27"/>
                    <a:pt x="190" y="28"/>
                  </a:cubicBezTo>
                  <a:cubicBezTo>
                    <a:pt x="191" y="29"/>
                    <a:pt x="192" y="29"/>
                    <a:pt x="196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5" y="28"/>
                    <a:pt x="207" y="23"/>
                  </a:cubicBezTo>
                  <a:cubicBezTo>
                    <a:pt x="208" y="21"/>
                    <a:pt x="210" y="19"/>
                    <a:pt x="211" y="16"/>
                  </a:cubicBezTo>
                  <a:cubicBezTo>
                    <a:pt x="214" y="10"/>
                    <a:pt x="217" y="6"/>
                    <a:pt x="218" y="5"/>
                  </a:cubicBezTo>
                  <a:cubicBezTo>
                    <a:pt x="219" y="4"/>
                    <a:pt x="223" y="5"/>
                    <a:pt x="224" y="6"/>
                  </a:cubicBezTo>
                  <a:cubicBezTo>
                    <a:pt x="224" y="7"/>
                    <a:pt x="225" y="11"/>
                    <a:pt x="225" y="17"/>
                  </a:cubicBezTo>
                  <a:cubicBezTo>
                    <a:pt x="225" y="18"/>
                    <a:pt x="225" y="19"/>
                    <a:pt x="225" y="19"/>
                  </a:cubicBezTo>
                  <a:cubicBezTo>
                    <a:pt x="225" y="22"/>
                    <a:pt x="225" y="24"/>
                    <a:pt x="225" y="26"/>
                  </a:cubicBezTo>
                  <a:cubicBezTo>
                    <a:pt x="225" y="28"/>
                    <a:pt x="225" y="30"/>
                    <a:pt x="225" y="31"/>
                  </a:cubicBezTo>
                  <a:cubicBezTo>
                    <a:pt x="225" y="33"/>
                    <a:pt x="225" y="34"/>
                    <a:pt x="225" y="35"/>
                  </a:cubicBezTo>
                  <a:cubicBezTo>
                    <a:pt x="226" y="35"/>
                    <a:pt x="227" y="36"/>
                    <a:pt x="231" y="37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6" y="40"/>
                    <a:pt x="237" y="39"/>
                    <a:pt x="238" y="39"/>
                  </a:cubicBezTo>
                  <a:cubicBezTo>
                    <a:pt x="239" y="39"/>
                    <a:pt x="239" y="38"/>
                    <a:pt x="243" y="34"/>
                  </a:cubicBezTo>
                  <a:cubicBezTo>
                    <a:pt x="244" y="32"/>
                    <a:pt x="246" y="30"/>
                    <a:pt x="248" y="28"/>
                  </a:cubicBezTo>
                  <a:cubicBezTo>
                    <a:pt x="253" y="22"/>
                    <a:pt x="256" y="19"/>
                    <a:pt x="257" y="18"/>
                  </a:cubicBezTo>
                  <a:cubicBezTo>
                    <a:pt x="259" y="18"/>
                    <a:pt x="262" y="20"/>
                    <a:pt x="263" y="21"/>
                  </a:cubicBezTo>
                  <a:cubicBezTo>
                    <a:pt x="263" y="23"/>
                    <a:pt x="262" y="28"/>
                    <a:pt x="261" y="34"/>
                  </a:cubicBezTo>
                  <a:cubicBezTo>
                    <a:pt x="260" y="37"/>
                    <a:pt x="260" y="39"/>
                    <a:pt x="259" y="41"/>
                  </a:cubicBezTo>
                  <a:cubicBezTo>
                    <a:pt x="258" y="45"/>
                    <a:pt x="257" y="47"/>
                    <a:pt x="257" y="48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8" y="49"/>
                    <a:pt x="258" y="49"/>
                    <a:pt x="258" y="49"/>
                  </a:cubicBezTo>
                  <a:cubicBezTo>
                    <a:pt x="258" y="50"/>
                    <a:pt x="259" y="51"/>
                    <a:pt x="262" y="53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7" y="56"/>
                    <a:pt x="268" y="56"/>
                    <a:pt x="269" y="56"/>
                  </a:cubicBezTo>
                  <a:cubicBezTo>
                    <a:pt x="270" y="56"/>
                    <a:pt x="271" y="56"/>
                    <a:pt x="275" y="52"/>
                  </a:cubicBezTo>
                  <a:cubicBezTo>
                    <a:pt x="277" y="51"/>
                    <a:pt x="279" y="49"/>
                    <a:pt x="281" y="48"/>
                  </a:cubicBezTo>
                  <a:cubicBezTo>
                    <a:pt x="287" y="43"/>
                    <a:pt x="291" y="41"/>
                    <a:pt x="293" y="40"/>
                  </a:cubicBezTo>
                  <a:cubicBezTo>
                    <a:pt x="294" y="41"/>
                    <a:pt x="297" y="43"/>
                    <a:pt x="298" y="45"/>
                  </a:cubicBezTo>
                  <a:cubicBezTo>
                    <a:pt x="297" y="46"/>
                    <a:pt x="296" y="50"/>
                    <a:pt x="292" y="57"/>
                  </a:cubicBezTo>
                  <a:cubicBezTo>
                    <a:pt x="291" y="59"/>
                    <a:pt x="290" y="61"/>
                    <a:pt x="289" y="63"/>
                  </a:cubicBezTo>
                  <a:cubicBezTo>
                    <a:pt x="286" y="68"/>
                    <a:pt x="286" y="69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2"/>
                    <a:pt x="287" y="73"/>
                    <a:pt x="289" y="75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3" y="79"/>
                    <a:pt x="294" y="80"/>
                    <a:pt x="295" y="80"/>
                  </a:cubicBezTo>
                  <a:cubicBezTo>
                    <a:pt x="296" y="80"/>
                    <a:pt x="297" y="80"/>
                    <a:pt x="302" y="78"/>
                  </a:cubicBezTo>
                  <a:cubicBezTo>
                    <a:pt x="304" y="77"/>
                    <a:pt x="307" y="76"/>
                    <a:pt x="309" y="75"/>
                  </a:cubicBezTo>
                  <a:cubicBezTo>
                    <a:pt x="316" y="72"/>
                    <a:pt x="321" y="70"/>
                    <a:pt x="322" y="70"/>
                  </a:cubicBezTo>
                  <a:cubicBezTo>
                    <a:pt x="323" y="71"/>
                    <a:pt x="326" y="74"/>
                    <a:pt x="326" y="76"/>
                  </a:cubicBezTo>
                  <a:cubicBezTo>
                    <a:pt x="325" y="77"/>
                    <a:pt x="323" y="80"/>
                    <a:pt x="318" y="86"/>
                  </a:cubicBezTo>
                  <a:cubicBezTo>
                    <a:pt x="316" y="88"/>
                    <a:pt x="315" y="90"/>
                    <a:pt x="313" y="91"/>
                  </a:cubicBezTo>
                  <a:cubicBezTo>
                    <a:pt x="309" y="96"/>
                    <a:pt x="308" y="97"/>
                    <a:pt x="308" y="98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9"/>
                    <a:pt x="309" y="101"/>
                    <a:pt x="311" y="104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3" y="109"/>
                    <a:pt x="314" y="109"/>
                    <a:pt x="315" y="110"/>
                  </a:cubicBezTo>
                  <a:cubicBezTo>
                    <a:pt x="316" y="110"/>
                    <a:pt x="317" y="110"/>
                    <a:pt x="323" y="109"/>
                  </a:cubicBezTo>
                  <a:cubicBezTo>
                    <a:pt x="325" y="108"/>
                    <a:pt x="328" y="108"/>
                    <a:pt x="330" y="107"/>
                  </a:cubicBezTo>
                  <a:cubicBezTo>
                    <a:pt x="337" y="106"/>
                    <a:pt x="342" y="106"/>
                    <a:pt x="343" y="106"/>
                  </a:cubicBezTo>
                  <a:cubicBezTo>
                    <a:pt x="344" y="107"/>
                    <a:pt x="346" y="110"/>
                    <a:pt x="346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5" y="113"/>
                    <a:pt x="342" y="116"/>
                    <a:pt x="336" y="120"/>
                  </a:cubicBezTo>
                  <a:cubicBezTo>
                    <a:pt x="334" y="122"/>
                    <a:pt x="332" y="123"/>
                    <a:pt x="330" y="124"/>
                  </a:cubicBezTo>
                  <a:cubicBezTo>
                    <a:pt x="325" y="128"/>
                    <a:pt x="324" y="129"/>
                    <a:pt x="324" y="130"/>
                  </a:cubicBezTo>
                  <a:cubicBezTo>
                    <a:pt x="324" y="130"/>
                    <a:pt x="324" y="131"/>
                    <a:pt x="324" y="131"/>
                  </a:cubicBezTo>
                  <a:cubicBezTo>
                    <a:pt x="324" y="132"/>
                    <a:pt x="324" y="134"/>
                    <a:pt x="325" y="13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5" y="138"/>
                    <a:pt x="325" y="138"/>
                    <a:pt x="325" y="138"/>
                  </a:cubicBezTo>
                  <a:cubicBezTo>
                    <a:pt x="326" y="141"/>
                    <a:pt x="327" y="142"/>
                    <a:pt x="328" y="143"/>
                  </a:cubicBezTo>
                  <a:cubicBezTo>
                    <a:pt x="329" y="143"/>
                    <a:pt x="330" y="143"/>
                    <a:pt x="335" y="144"/>
                  </a:cubicBezTo>
                  <a:cubicBezTo>
                    <a:pt x="338" y="144"/>
                    <a:pt x="340" y="144"/>
                    <a:pt x="343" y="144"/>
                  </a:cubicBezTo>
                  <a:cubicBezTo>
                    <a:pt x="350" y="145"/>
                    <a:pt x="355" y="145"/>
                    <a:pt x="356" y="146"/>
                  </a:cubicBezTo>
                  <a:cubicBezTo>
                    <a:pt x="357" y="146"/>
                    <a:pt x="357" y="149"/>
                    <a:pt x="358" y="151"/>
                  </a:cubicBezTo>
                  <a:cubicBezTo>
                    <a:pt x="358" y="152"/>
                    <a:pt x="357" y="152"/>
                    <a:pt x="357" y="152"/>
                  </a:cubicBezTo>
                  <a:cubicBezTo>
                    <a:pt x="356" y="153"/>
                    <a:pt x="352" y="155"/>
                    <a:pt x="345" y="158"/>
                  </a:cubicBezTo>
                  <a:cubicBezTo>
                    <a:pt x="343" y="159"/>
                    <a:pt x="341" y="160"/>
                    <a:pt x="339" y="161"/>
                  </a:cubicBezTo>
                  <a:cubicBezTo>
                    <a:pt x="333" y="163"/>
                    <a:pt x="332" y="163"/>
                    <a:pt x="332" y="164"/>
                  </a:cubicBezTo>
                  <a:cubicBezTo>
                    <a:pt x="331" y="165"/>
                    <a:pt x="331" y="166"/>
                    <a:pt x="331" y="168"/>
                  </a:cubicBezTo>
                  <a:cubicBezTo>
                    <a:pt x="331" y="169"/>
                    <a:pt x="331" y="170"/>
                    <a:pt x="331" y="170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3"/>
                    <a:pt x="331" y="173"/>
                    <a:pt x="331" y="173"/>
                  </a:cubicBezTo>
                  <a:cubicBezTo>
                    <a:pt x="331" y="175"/>
                    <a:pt x="332" y="177"/>
                    <a:pt x="333" y="178"/>
                  </a:cubicBezTo>
                  <a:cubicBezTo>
                    <a:pt x="333" y="179"/>
                    <a:pt x="334" y="179"/>
                    <a:pt x="340" y="180"/>
                  </a:cubicBezTo>
                  <a:cubicBezTo>
                    <a:pt x="342" y="181"/>
                    <a:pt x="344" y="182"/>
                    <a:pt x="347" y="183"/>
                  </a:cubicBezTo>
                  <a:cubicBezTo>
                    <a:pt x="354" y="185"/>
                    <a:pt x="358" y="187"/>
                    <a:pt x="359" y="187"/>
                  </a:cubicBezTo>
                  <a:cubicBezTo>
                    <a:pt x="360" y="188"/>
                    <a:pt x="360" y="189"/>
                    <a:pt x="360" y="190"/>
                  </a:cubicBezTo>
                  <a:cubicBezTo>
                    <a:pt x="360" y="192"/>
                    <a:pt x="359" y="193"/>
                    <a:pt x="359" y="194"/>
                  </a:cubicBezTo>
                  <a:cubicBezTo>
                    <a:pt x="358" y="194"/>
                    <a:pt x="354" y="196"/>
                    <a:pt x="346" y="197"/>
                  </a:cubicBezTo>
                  <a:cubicBezTo>
                    <a:pt x="344" y="197"/>
                    <a:pt x="341" y="198"/>
                    <a:pt x="339" y="198"/>
                  </a:cubicBezTo>
                  <a:cubicBezTo>
                    <a:pt x="333" y="199"/>
                    <a:pt x="332" y="199"/>
                    <a:pt x="331" y="200"/>
                  </a:cubicBezTo>
                  <a:cubicBezTo>
                    <a:pt x="331" y="201"/>
                    <a:pt x="330" y="202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8"/>
                    <a:pt x="329" y="210"/>
                    <a:pt x="329" y="211"/>
                  </a:cubicBezTo>
                  <a:cubicBezTo>
                    <a:pt x="329" y="212"/>
                    <a:pt x="329" y="213"/>
                    <a:pt x="329" y="213"/>
                  </a:cubicBezTo>
                  <a:cubicBezTo>
                    <a:pt x="330" y="214"/>
                    <a:pt x="331" y="215"/>
                    <a:pt x="335" y="217"/>
                  </a:cubicBezTo>
                  <a:cubicBezTo>
                    <a:pt x="337" y="218"/>
                    <a:pt x="340" y="220"/>
                    <a:pt x="342" y="221"/>
                  </a:cubicBezTo>
                  <a:cubicBezTo>
                    <a:pt x="348" y="225"/>
                    <a:pt x="352" y="228"/>
                    <a:pt x="353" y="229"/>
                  </a:cubicBezTo>
                  <a:cubicBezTo>
                    <a:pt x="353" y="229"/>
                    <a:pt x="353" y="229"/>
                    <a:pt x="353" y="229"/>
                  </a:cubicBezTo>
                  <a:cubicBezTo>
                    <a:pt x="353" y="231"/>
                    <a:pt x="352" y="234"/>
                    <a:pt x="351" y="235"/>
                  </a:cubicBezTo>
                  <a:cubicBezTo>
                    <a:pt x="350" y="235"/>
                    <a:pt x="345" y="235"/>
                    <a:pt x="338" y="235"/>
                  </a:cubicBezTo>
                  <a:cubicBezTo>
                    <a:pt x="335" y="235"/>
                    <a:pt x="333" y="234"/>
                    <a:pt x="331" y="234"/>
                  </a:cubicBezTo>
                  <a:cubicBezTo>
                    <a:pt x="325" y="234"/>
                    <a:pt x="324" y="234"/>
                    <a:pt x="323" y="234"/>
                  </a:cubicBezTo>
                  <a:cubicBezTo>
                    <a:pt x="322" y="235"/>
                    <a:pt x="321" y="236"/>
                    <a:pt x="320" y="239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8" y="243"/>
                    <a:pt x="317" y="244"/>
                    <a:pt x="317" y="246"/>
                  </a:cubicBezTo>
                  <a:cubicBezTo>
                    <a:pt x="317" y="246"/>
                    <a:pt x="317" y="246"/>
                    <a:pt x="318" y="247"/>
                  </a:cubicBezTo>
                  <a:cubicBezTo>
                    <a:pt x="318" y="248"/>
                    <a:pt x="319" y="248"/>
                    <a:pt x="323" y="252"/>
                  </a:cubicBezTo>
                  <a:cubicBezTo>
                    <a:pt x="324" y="254"/>
                    <a:pt x="326" y="256"/>
                    <a:pt x="328" y="258"/>
                  </a:cubicBezTo>
                  <a:cubicBezTo>
                    <a:pt x="334" y="263"/>
                    <a:pt x="337" y="266"/>
                    <a:pt x="337" y="267"/>
                  </a:cubicBezTo>
                  <a:cubicBezTo>
                    <a:pt x="337" y="269"/>
                    <a:pt x="335" y="272"/>
                    <a:pt x="334" y="273"/>
                  </a:cubicBezTo>
                  <a:cubicBezTo>
                    <a:pt x="333" y="273"/>
                    <a:pt x="328" y="272"/>
                    <a:pt x="321" y="270"/>
                  </a:cubicBezTo>
                  <a:cubicBezTo>
                    <a:pt x="319" y="269"/>
                    <a:pt x="317" y="268"/>
                    <a:pt x="315" y="268"/>
                  </a:cubicBezTo>
                  <a:cubicBezTo>
                    <a:pt x="308" y="266"/>
                    <a:pt x="308" y="265"/>
                    <a:pt x="307" y="266"/>
                  </a:cubicBezTo>
                  <a:cubicBezTo>
                    <a:pt x="306" y="266"/>
                    <a:pt x="304" y="267"/>
                    <a:pt x="302" y="270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299" y="274"/>
                    <a:pt x="299" y="276"/>
                    <a:pt x="299" y="276"/>
                  </a:cubicBezTo>
                  <a:cubicBezTo>
                    <a:pt x="299" y="277"/>
                    <a:pt x="299" y="277"/>
                    <a:pt x="299" y="277"/>
                  </a:cubicBezTo>
                  <a:cubicBezTo>
                    <a:pt x="299" y="278"/>
                    <a:pt x="299" y="279"/>
                    <a:pt x="302" y="283"/>
                  </a:cubicBezTo>
                  <a:cubicBezTo>
                    <a:pt x="304" y="285"/>
                    <a:pt x="305" y="287"/>
                    <a:pt x="307" y="290"/>
                  </a:cubicBezTo>
                  <a:cubicBezTo>
                    <a:pt x="310" y="296"/>
                    <a:pt x="313" y="300"/>
                    <a:pt x="313" y="301"/>
                  </a:cubicBezTo>
                  <a:cubicBezTo>
                    <a:pt x="313" y="303"/>
                    <a:pt x="310" y="306"/>
                    <a:pt x="308" y="306"/>
                  </a:cubicBezTo>
                  <a:cubicBezTo>
                    <a:pt x="307" y="306"/>
                    <a:pt x="303" y="304"/>
                    <a:pt x="297" y="300"/>
                  </a:cubicBezTo>
                  <a:cubicBezTo>
                    <a:pt x="295" y="299"/>
                    <a:pt x="293" y="298"/>
                    <a:pt x="291" y="296"/>
                  </a:cubicBezTo>
                  <a:cubicBezTo>
                    <a:pt x="285" y="293"/>
                    <a:pt x="284" y="293"/>
                    <a:pt x="283" y="293"/>
                  </a:cubicBezTo>
                  <a:cubicBezTo>
                    <a:pt x="282" y="293"/>
                    <a:pt x="281" y="293"/>
                    <a:pt x="278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4" y="299"/>
                    <a:pt x="273" y="301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3"/>
                    <a:pt x="274" y="304"/>
                    <a:pt x="275" y="309"/>
                  </a:cubicBezTo>
                  <a:cubicBezTo>
                    <a:pt x="276" y="311"/>
                    <a:pt x="277" y="313"/>
                    <a:pt x="278" y="316"/>
                  </a:cubicBezTo>
                  <a:cubicBezTo>
                    <a:pt x="280" y="322"/>
                    <a:pt x="282" y="327"/>
                    <a:pt x="282" y="329"/>
                  </a:cubicBezTo>
                  <a:cubicBezTo>
                    <a:pt x="281" y="330"/>
                    <a:pt x="277" y="332"/>
                    <a:pt x="276" y="332"/>
                  </a:cubicBezTo>
                  <a:cubicBezTo>
                    <a:pt x="275" y="332"/>
                    <a:pt x="271" y="329"/>
                    <a:pt x="266" y="324"/>
                  </a:cubicBezTo>
                  <a:cubicBezTo>
                    <a:pt x="264" y="322"/>
                    <a:pt x="263" y="320"/>
                    <a:pt x="261" y="319"/>
                  </a:cubicBezTo>
                  <a:cubicBezTo>
                    <a:pt x="256" y="314"/>
                    <a:pt x="256" y="314"/>
                    <a:pt x="255" y="314"/>
                  </a:cubicBezTo>
                  <a:cubicBezTo>
                    <a:pt x="254" y="313"/>
                    <a:pt x="252" y="314"/>
                    <a:pt x="249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5" y="317"/>
                    <a:pt x="243" y="319"/>
                    <a:pt x="243" y="320"/>
                  </a:cubicBezTo>
                  <a:cubicBezTo>
                    <a:pt x="243" y="320"/>
                    <a:pt x="243" y="321"/>
                    <a:pt x="243" y="321"/>
                  </a:cubicBezTo>
                  <a:cubicBezTo>
                    <a:pt x="243" y="322"/>
                    <a:pt x="243" y="324"/>
                    <a:pt x="243" y="327"/>
                  </a:cubicBezTo>
                  <a:cubicBezTo>
                    <a:pt x="243" y="329"/>
                    <a:pt x="244" y="332"/>
                    <a:pt x="244" y="335"/>
                  </a:cubicBezTo>
                  <a:cubicBezTo>
                    <a:pt x="245" y="339"/>
                    <a:pt x="245" y="343"/>
                    <a:pt x="245" y="346"/>
                  </a:cubicBezTo>
                  <a:cubicBezTo>
                    <a:pt x="245" y="347"/>
                    <a:pt x="245" y="348"/>
                    <a:pt x="245" y="348"/>
                  </a:cubicBezTo>
                  <a:cubicBezTo>
                    <a:pt x="244" y="349"/>
                    <a:pt x="240" y="351"/>
                    <a:pt x="238" y="351"/>
                  </a:cubicBezTo>
                  <a:cubicBezTo>
                    <a:pt x="238" y="350"/>
                    <a:pt x="235" y="346"/>
                    <a:pt x="231" y="340"/>
                  </a:cubicBezTo>
                  <a:cubicBezTo>
                    <a:pt x="229" y="338"/>
                    <a:pt x="228" y="336"/>
                    <a:pt x="227" y="334"/>
                  </a:cubicBezTo>
                  <a:cubicBezTo>
                    <a:pt x="224" y="328"/>
                    <a:pt x="223" y="328"/>
                    <a:pt x="222" y="327"/>
                  </a:cubicBezTo>
                  <a:cubicBezTo>
                    <a:pt x="221" y="327"/>
                    <a:pt x="220" y="327"/>
                    <a:pt x="216" y="328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1" y="329"/>
                    <a:pt x="210" y="330"/>
                    <a:pt x="209" y="331"/>
                  </a:cubicBezTo>
                  <a:cubicBezTo>
                    <a:pt x="208" y="331"/>
                    <a:pt x="208" y="332"/>
                    <a:pt x="208" y="338"/>
                  </a:cubicBezTo>
                  <a:cubicBezTo>
                    <a:pt x="207" y="340"/>
                    <a:pt x="207" y="343"/>
                    <a:pt x="207" y="346"/>
                  </a:cubicBezTo>
                  <a:cubicBezTo>
                    <a:pt x="206" y="353"/>
                    <a:pt x="205" y="357"/>
                    <a:pt x="204" y="359"/>
                  </a:cubicBezTo>
                  <a:cubicBezTo>
                    <a:pt x="203" y="359"/>
                    <a:pt x="199" y="360"/>
                    <a:pt x="198" y="359"/>
                  </a:cubicBezTo>
                  <a:cubicBezTo>
                    <a:pt x="197" y="358"/>
                    <a:pt x="195" y="354"/>
                    <a:pt x="193" y="347"/>
                  </a:cubicBezTo>
                  <a:cubicBezTo>
                    <a:pt x="192" y="345"/>
                    <a:pt x="191" y="343"/>
                    <a:pt x="190" y="341"/>
                  </a:cubicBezTo>
                  <a:cubicBezTo>
                    <a:pt x="188" y="335"/>
                    <a:pt x="188" y="334"/>
                    <a:pt x="187" y="333"/>
                  </a:cubicBezTo>
                  <a:cubicBezTo>
                    <a:pt x="187" y="333"/>
                    <a:pt x="185" y="332"/>
                    <a:pt x="181" y="332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5" y="332"/>
                    <a:pt x="174" y="333"/>
                    <a:pt x="173" y="333"/>
                  </a:cubicBezTo>
                  <a:cubicBezTo>
                    <a:pt x="173" y="334"/>
                    <a:pt x="172" y="335"/>
                    <a:pt x="171" y="340"/>
                  </a:cubicBezTo>
                  <a:cubicBezTo>
                    <a:pt x="170" y="342"/>
                    <a:pt x="169" y="345"/>
                    <a:pt x="168" y="347"/>
                  </a:cubicBezTo>
                  <a:cubicBezTo>
                    <a:pt x="165" y="354"/>
                    <a:pt x="163" y="358"/>
                    <a:pt x="163" y="359"/>
                  </a:cubicBezTo>
                  <a:cubicBezTo>
                    <a:pt x="161" y="360"/>
                    <a:pt x="157" y="360"/>
                    <a:pt x="156" y="359"/>
                  </a:cubicBezTo>
                  <a:cubicBezTo>
                    <a:pt x="155" y="358"/>
                    <a:pt x="155" y="353"/>
                    <a:pt x="154" y="346"/>
                  </a:cubicBezTo>
                  <a:cubicBezTo>
                    <a:pt x="153" y="343"/>
                    <a:pt x="153" y="341"/>
                    <a:pt x="153" y="339"/>
                  </a:cubicBezTo>
                  <a:cubicBezTo>
                    <a:pt x="152" y="332"/>
                    <a:pt x="152" y="331"/>
                    <a:pt x="152" y="331"/>
                  </a:cubicBezTo>
                  <a:cubicBezTo>
                    <a:pt x="151" y="330"/>
                    <a:pt x="149" y="329"/>
                    <a:pt x="146" y="329"/>
                  </a:cubicBezTo>
                  <a:cubicBezTo>
                    <a:pt x="145" y="327"/>
                    <a:pt x="145" y="327"/>
                    <a:pt x="145" y="327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1" y="327"/>
                    <a:pt x="139" y="327"/>
                    <a:pt x="138" y="328"/>
                  </a:cubicBezTo>
                  <a:cubicBezTo>
                    <a:pt x="138" y="328"/>
                    <a:pt x="137" y="329"/>
                    <a:pt x="134" y="334"/>
                  </a:cubicBezTo>
                  <a:cubicBezTo>
                    <a:pt x="133" y="336"/>
                    <a:pt x="131" y="338"/>
                    <a:pt x="130" y="340"/>
                  </a:cubicBezTo>
                  <a:cubicBezTo>
                    <a:pt x="126" y="346"/>
                    <a:pt x="123" y="350"/>
                    <a:pt x="122" y="351"/>
                  </a:cubicBezTo>
                  <a:cubicBezTo>
                    <a:pt x="120" y="351"/>
                    <a:pt x="116" y="349"/>
                    <a:pt x="115" y="348"/>
                  </a:cubicBezTo>
                  <a:cubicBezTo>
                    <a:pt x="115" y="348"/>
                    <a:pt x="115" y="348"/>
                    <a:pt x="115" y="347"/>
                  </a:cubicBezTo>
                  <a:cubicBezTo>
                    <a:pt x="115" y="347"/>
                    <a:pt x="115" y="347"/>
                    <a:pt x="115" y="347"/>
                  </a:cubicBezTo>
                  <a:cubicBezTo>
                    <a:pt x="115" y="345"/>
                    <a:pt x="116" y="340"/>
                    <a:pt x="116" y="335"/>
                  </a:cubicBezTo>
                  <a:cubicBezTo>
                    <a:pt x="117" y="333"/>
                    <a:pt x="117" y="330"/>
                    <a:pt x="117" y="328"/>
                  </a:cubicBezTo>
                  <a:cubicBezTo>
                    <a:pt x="118" y="325"/>
                    <a:pt x="118" y="323"/>
                    <a:pt x="118" y="322"/>
                  </a:cubicBezTo>
                  <a:cubicBezTo>
                    <a:pt x="118" y="321"/>
                    <a:pt x="118" y="321"/>
                    <a:pt x="118" y="320"/>
                  </a:cubicBezTo>
                  <a:cubicBezTo>
                    <a:pt x="117" y="319"/>
                    <a:pt x="116" y="318"/>
                    <a:pt x="113" y="317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08" y="314"/>
                    <a:pt x="107" y="314"/>
                    <a:pt x="106" y="314"/>
                  </a:cubicBezTo>
                  <a:cubicBezTo>
                    <a:pt x="105" y="315"/>
                    <a:pt x="104" y="315"/>
                    <a:pt x="100" y="319"/>
                  </a:cubicBezTo>
                  <a:cubicBezTo>
                    <a:pt x="98" y="321"/>
                    <a:pt x="96" y="322"/>
                    <a:pt x="94" y="324"/>
                  </a:cubicBezTo>
                  <a:cubicBezTo>
                    <a:pt x="89" y="329"/>
                    <a:pt x="85" y="332"/>
                    <a:pt x="84" y="333"/>
                  </a:cubicBezTo>
                  <a:cubicBezTo>
                    <a:pt x="83" y="333"/>
                    <a:pt x="79" y="330"/>
                    <a:pt x="78" y="329"/>
                  </a:cubicBezTo>
                  <a:cubicBezTo>
                    <a:pt x="79" y="328"/>
                    <a:pt x="80" y="323"/>
                    <a:pt x="82" y="316"/>
                  </a:cubicBezTo>
                  <a:cubicBezTo>
                    <a:pt x="83" y="314"/>
                    <a:pt x="84" y="312"/>
                    <a:pt x="85" y="310"/>
                  </a:cubicBezTo>
                  <a:cubicBezTo>
                    <a:pt x="87" y="305"/>
                    <a:pt x="87" y="304"/>
                    <a:pt x="87" y="303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1"/>
                    <a:pt x="86" y="300"/>
                    <a:pt x="83" y="298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2" y="296"/>
                    <a:pt x="82" y="296"/>
                    <a:pt x="82" y="296"/>
                  </a:cubicBezTo>
                  <a:cubicBezTo>
                    <a:pt x="79" y="294"/>
                    <a:pt x="78" y="293"/>
                    <a:pt x="77" y="294"/>
                  </a:cubicBezTo>
                  <a:cubicBezTo>
                    <a:pt x="76" y="294"/>
                    <a:pt x="75" y="294"/>
                    <a:pt x="70" y="297"/>
                  </a:cubicBezTo>
                  <a:cubicBezTo>
                    <a:pt x="68" y="298"/>
                    <a:pt x="66" y="299"/>
                    <a:pt x="63" y="301"/>
                  </a:cubicBezTo>
                  <a:cubicBezTo>
                    <a:pt x="57" y="304"/>
                    <a:pt x="53" y="306"/>
                    <a:pt x="52" y="307"/>
                  </a:cubicBezTo>
                  <a:cubicBezTo>
                    <a:pt x="50" y="306"/>
                    <a:pt x="47" y="303"/>
                    <a:pt x="47" y="302"/>
                  </a:cubicBezTo>
                  <a:cubicBezTo>
                    <a:pt x="47" y="301"/>
                    <a:pt x="50" y="296"/>
                    <a:pt x="54" y="290"/>
                  </a:cubicBezTo>
                  <a:cubicBezTo>
                    <a:pt x="55" y="288"/>
                    <a:pt x="56" y="286"/>
                    <a:pt x="58" y="285"/>
                  </a:cubicBezTo>
                  <a:cubicBezTo>
                    <a:pt x="61" y="279"/>
                    <a:pt x="62" y="279"/>
                    <a:pt x="62" y="277"/>
                  </a:cubicBezTo>
                  <a:cubicBezTo>
                    <a:pt x="62" y="276"/>
                    <a:pt x="61" y="275"/>
                    <a:pt x="59" y="27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6" y="267"/>
                    <a:pt x="54" y="267"/>
                    <a:pt x="53" y="267"/>
                  </a:cubicBezTo>
                  <a:cubicBezTo>
                    <a:pt x="53" y="267"/>
                    <a:pt x="52" y="267"/>
                    <a:pt x="46" y="268"/>
                  </a:cubicBezTo>
                  <a:cubicBezTo>
                    <a:pt x="44" y="269"/>
                    <a:pt x="41" y="270"/>
                    <a:pt x="39" y="271"/>
                  </a:cubicBezTo>
                  <a:cubicBezTo>
                    <a:pt x="32" y="273"/>
                    <a:pt x="27" y="274"/>
                    <a:pt x="26" y="274"/>
                  </a:cubicBezTo>
                  <a:cubicBezTo>
                    <a:pt x="25" y="273"/>
                    <a:pt x="23" y="269"/>
                    <a:pt x="23" y="268"/>
                  </a:cubicBezTo>
                  <a:cubicBezTo>
                    <a:pt x="23" y="267"/>
                    <a:pt x="26" y="263"/>
                    <a:pt x="32" y="258"/>
                  </a:cubicBezTo>
                  <a:cubicBezTo>
                    <a:pt x="34" y="257"/>
                    <a:pt x="35" y="255"/>
                    <a:pt x="37" y="254"/>
                  </a:cubicBezTo>
                  <a:cubicBezTo>
                    <a:pt x="42" y="249"/>
                    <a:pt x="42" y="249"/>
                    <a:pt x="43" y="248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3" y="246"/>
                    <a:pt x="42" y="244"/>
                    <a:pt x="41" y="242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9" y="237"/>
                    <a:pt x="38" y="236"/>
                    <a:pt x="37" y="235"/>
                  </a:cubicBezTo>
                  <a:cubicBezTo>
                    <a:pt x="36" y="235"/>
                    <a:pt x="35" y="235"/>
                    <a:pt x="30" y="235"/>
                  </a:cubicBezTo>
                  <a:cubicBezTo>
                    <a:pt x="27" y="235"/>
                    <a:pt x="25" y="236"/>
                    <a:pt x="22" y="236"/>
                  </a:cubicBezTo>
                  <a:cubicBezTo>
                    <a:pt x="15" y="236"/>
                    <a:pt x="10" y="236"/>
                    <a:pt x="9" y="236"/>
                  </a:cubicBezTo>
                  <a:cubicBezTo>
                    <a:pt x="8" y="235"/>
                    <a:pt x="7" y="232"/>
                    <a:pt x="7" y="230"/>
                  </a:cubicBezTo>
                  <a:cubicBezTo>
                    <a:pt x="7" y="229"/>
                    <a:pt x="7" y="229"/>
                    <a:pt x="7" y="229"/>
                  </a:cubicBezTo>
                  <a:cubicBezTo>
                    <a:pt x="8" y="228"/>
                    <a:pt x="11" y="226"/>
                    <a:pt x="18" y="222"/>
                  </a:cubicBezTo>
                  <a:cubicBezTo>
                    <a:pt x="20" y="221"/>
                    <a:pt x="22" y="220"/>
                    <a:pt x="24" y="219"/>
                  </a:cubicBezTo>
                  <a:cubicBezTo>
                    <a:pt x="30" y="216"/>
                    <a:pt x="30" y="215"/>
                    <a:pt x="31" y="214"/>
                  </a:cubicBezTo>
                  <a:cubicBezTo>
                    <a:pt x="31" y="214"/>
                    <a:pt x="31" y="213"/>
                    <a:pt x="31" y="212"/>
                  </a:cubicBezTo>
                  <a:cubicBezTo>
                    <a:pt x="31" y="211"/>
                    <a:pt x="31" y="209"/>
                    <a:pt x="30" y="208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3"/>
                    <a:pt x="29" y="201"/>
                    <a:pt x="28" y="201"/>
                  </a:cubicBezTo>
                  <a:cubicBezTo>
                    <a:pt x="27" y="200"/>
                    <a:pt x="27" y="200"/>
                    <a:pt x="21" y="199"/>
                  </a:cubicBezTo>
                  <a:cubicBezTo>
                    <a:pt x="19" y="199"/>
                    <a:pt x="16" y="198"/>
                    <a:pt x="13" y="198"/>
                  </a:cubicBezTo>
                  <a:cubicBezTo>
                    <a:pt x="6" y="196"/>
                    <a:pt x="2" y="195"/>
                    <a:pt x="1" y="195"/>
                  </a:cubicBezTo>
                  <a:cubicBezTo>
                    <a:pt x="0" y="194"/>
                    <a:pt x="0" y="192"/>
                    <a:pt x="0" y="190"/>
                  </a:cubicBezTo>
                  <a:close/>
                  <a:moveTo>
                    <a:pt x="288" y="180"/>
                  </a:moveTo>
                  <a:cubicBezTo>
                    <a:pt x="288" y="120"/>
                    <a:pt x="239" y="71"/>
                    <a:pt x="179" y="71"/>
                  </a:cubicBezTo>
                  <a:cubicBezTo>
                    <a:pt x="120" y="72"/>
                    <a:pt x="71" y="121"/>
                    <a:pt x="71" y="180"/>
                  </a:cubicBezTo>
                  <a:cubicBezTo>
                    <a:pt x="71" y="240"/>
                    <a:pt x="120" y="289"/>
                    <a:pt x="180" y="289"/>
                  </a:cubicBezTo>
                  <a:cubicBezTo>
                    <a:pt x="240" y="288"/>
                    <a:pt x="289" y="239"/>
                    <a:pt x="288" y="18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solidFill>
                  <a:srgbClr val="10CF9B"/>
                </a:solidFill>
              </a:endParaRPr>
            </a:p>
          </p:txBody>
        </p:sp>
        <p:grpSp>
          <p:nvGrpSpPr>
            <p:cNvPr id="11" name="Group 257">
              <a:extLst>
                <a:ext uri="{FF2B5EF4-FFF2-40B4-BE49-F238E27FC236}">
                  <a16:creationId xmlns:a16="http://schemas.microsoft.com/office/drawing/2014/main" id="{CEB26D53-46F6-411C-BE23-658F0AEE61A7}"/>
                </a:ext>
              </a:extLst>
            </p:cNvPr>
            <p:cNvGrpSpPr/>
            <p:nvPr/>
          </p:nvGrpSpPr>
          <p:grpSpPr>
            <a:xfrm rot="5400000">
              <a:off x="6092246" y="3986821"/>
              <a:ext cx="504825" cy="531813"/>
              <a:chOff x="2513013" y="2098675"/>
              <a:chExt cx="504825" cy="531813"/>
            </a:xfrm>
            <a:grpFill/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3625498B-A93C-4ECD-8C7C-90EF7ED0B5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013" y="2287588"/>
                <a:ext cx="342900" cy="342900"/>
              </a:xfrm>
              <a:custGeom>
                <a:gdLst>
                  <a:gd fmla="*/ 76 w 91" name="T0"/>
                  <a:gd fmla="*/ 63 h 91" name="T1"/>
                  <a:gd fmla="*/ 79 w 91" name="T2"/>
                  <a:gd fmla="*/ 56 h 91" name="T3"/>
                  <a:gd fmla="*/ 91 w 91" name="T4"/>
                  <a:gd fmla="*/ 52 h 91" name="T5"/>
                  <a:gd fmla="*/ 91 w 91" name="T6"/>
                  <a:gd fmla="*/ 46 h 91" name="T7"/>
                  <a:gd fmla="*/ 91 w 91" name="T8"/>
                  <a:gd fmla="*/ 40 h 91" name="T9"/>
                  <a:gd fmla="*/ 79 w 91" name="T10"/>
                  <a:gd fmla="*/ 36 h 91" name="T11"/>
                  <a:gd fmla="*/ 76 w 91" name="T12"/>
                  <a:gd fmla="*/ 29 h 91" name="T13"/>
                  <a:gd fmla="*/ 82 w 91" name="T14"/>
                  <a:gd fmla="*/ 18 h 91" name="T15"/>
                  <a:gd fmla="*/ 73 w 91" name="T16"/>
                  <a:gd fmla="*/ 10 h 91" name="T17"/>
                  <a:gd fmla="*/ 63 w 91" name="T18"/>
                  <a:gd fmla="*/ 15 h 91" name="T19"/>
                  <a:gd fmla="*/ 55 w 91" name="T20"/>
                  <a:gd fmla="*/ 12 h 91" name="T21"/>
                  <a:gd fmla="*/ 51 w 91" name="T22"/>
                  <a:gd fmla="*/ 1 h 91" name="T23"/>
                  <a:gd fmla="*/ 45 w 91" name="T24"/>
                  <a:gd fmla="*/ 0 h 91" name="T25"/>
                  <a:gd fmla="*/ 40 w 91" name="T26"/>
                  <a:gd fmla="*/ 1 h 91" name="T27"/>
                  <a:gd fmla="*/ 36 w 91" name="T28"/>
                  <a:gd fmla="*/ 12 h 91" name="T29"/>
                  <a:gd fmla="*/ 28 w 91" name="T30"/>
                  <a:gd fmla="*/ 15 h 91" name="T31"/>
                  <a:gd fmla="*/ 18 w 91" name="T32"/>
                  <a:gd fmla="*/ 10 h 91" name="T33"/>
                  <a:gd fmla="*/ 9 w 91" name="T34"/>
                  <a:gd fmla="*/ 18 h 91" name="T35"/>
                  <a:gd fmla="*/ 14 w 91" name="T36"/>
                  <a:gd fmla="*/ 29 h 91" name="T37"/>
                  <a:gd fmla="*/ 11 w 91" name="T38"/>
                  <a:gd fmla="*/ 36 h 91" name="T39"/>
                  <a:gd fmla="*/ 0 w 91" name="T40"/>
                  <a:gd fmla="*/ 40 h 91" name="T41"/>
                  <a:gd fmla="*/ 0 w 91" name="T42"/>
                  <a:gd fmla="*/ 46 h 91" name="T43"/>
                  <a:gd fmla="*/ 0 w 91" name="T44"/>
                  <a:gd fmla="*/ 52 h 91" name="T45"/>
                  <a:gd fmla="*/ 11 w 91" name="T46"/>
                  <a:gd fmla="*/ 56 h 91" name="T47"/>
                  <a:gd fmla="*/ 14 w 91" name="T48"/>
                  <a:gd fmla="*/ 63 h 91" name="T49"/>
                  <a:gd fmla="*/ 9 w 91" name="T50"/>
                  <a:gd fmla="*/ 74 h 91" name="T51"/>
                  <a:gd fmla="*/ 18 w 91" name="T52"/>
                  <a:gd fmla="*/ 82 h 91" name="T53"/>
                  <a:gd fmla="*/ 28 w 91" name="T54"/>
                  <a:gd fmla="*/ 77 h 91" name="T55"/>
                  <a:gd fmla="*/ 36 w 91" name="T56"/>
                  <a:gd fmla="*/ 80 h 91" name="T57"/>
                  <a:gd fmla="*/ 40 w 91" name="T58"/>
                  <a:gd fmla="*/ 91 h 91" name="T59"/>
                  <a:gd fmla="*/ 45 w 91" name="T60"/>
                  <a:gd fmla="*/ 91 h 91" name="T61"/>
                  <a:gd fmla="*/ 51 w 91" name="T62"/>
                  <a:gd fmla="*/ 91 h 91" name="T63"/>
                  <a:gd fmla="*/ 55 w 91" name="T64"/>
                  <a:gd fmla="*/ 80 h 91" name="T65"/>
                  <a:gd fmla="*/ 63 w 91" name="T66"/>
                  <a:gd fmla="*/ 77 h 91" name="T67"/>
                  <a:gd fmla="*/ 73 w 91" name="T68"/>
                  <a:gd fmla="*/ 82 h 91" name="T69"/>
                  <a:gd fmla="*/ 82 w 91" name="T70"/>
                  <a:gd fmla="*/ 74 h 91" name="T71"/>
                  <a:gd fmla="*/ 76 w 91" name="T72"/>
                  <a:gd fmla="*/ 63 h 91" name="T73"/>
                  <a:gd fmla="*/ 45 w 91" name="T74"/>
                  <a:gd fmla="*/ 62 h 91" name="T75"/>
                  <a:gd fmla="*/ 29 w 91" name="T76"/>
                  <a:gd fmla="*/ 46 h 91" name="T77"/>
                  <a:gd fmla="*/ 45 w 91" name="T78"/>
                  <a:gd fmla="*/ 30 h 91" name="T79"/>
                  <a:gd fmla="*/ 61 w 91" name="T80"/>
                  <a:gd fmla="*/ 46 h 91" name="T81"/>
                  <a:gd fmla="*/ 45 w 91" name="T82"/>
                  <a:gd fmla="*/ 62 h 91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91" w="91">
                    <a:moveTo>
                      <a:pt x="76" y="63"/>
                    </a:moveTo>
                    <a:cubicBezTo>
                      <a:pt x="78" y="61"/>
                      <a:pt x="79" y="58"/>
                      <a:pt x="79" y="56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4"/>
                      <a:pt x="91" y="42"/>
                      <a:pt x="91" y="40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3"/>
                      <a:pt x="78" y="31"/>
                      <a:pt x="76" y="2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79" y="15"/>
                      <a:pt x="76" y="12"/>
                      <a:pt x="73" y="10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0" y="14"/>
                      <a:pt x="58" y="13"/>
                      <a:pt x="55" y="1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0"/>
                      <a:pt x="47" y="0"/>
                      <a:pt x="45" y="0"/>
                    </a:cubicBezTo>
                    <a:cubicBezTo>
                      <a:pt x="43" y="0"/>
                      <a:pt x="42" y="0"/>
                      <a:pt x="40" y="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3" y="13"/>
                      <a:pt x="31" y="14"/>
                      <a:pt x="28" y="1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12"/>
                      <a:pt x="12" y="15"/>
                      <a:pt x="9" y="1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31"/>
                      <a:pt x="12" y="33"/>
                      <a:pt x="11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4"/>
                      <a:pt x="0" y="46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2" y="58"/>
                      <a:pt x="13" y="61"/>
                      <a:pt x="14" y="63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12" y="77"/>
                      <a:pt x="14" y="79"/>
                      <a:pt x="18" y="82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31" y="78"/>
                      <a:pt x="33" y="79"/>
                      <a:pt x="36" y="8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2" y="91"/>
                      <a:pt x="43" y="91"/>
                      <a:pt x="45" y="91"/>
                    </a:cubicBezTo>
                    <a:cubicBezTo>
                      <a:pt x="47" y="91"/>
                      <a:pt x="49" y="91"/>
                      <a:pt x="51" y="91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8" y="79"/>
                      <a:pt x="60" y="78"/>
                      <a:pt x="63" y="77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6" y="79"/>
                      <a:pt x="79" y="77"/>
                      <a:pt x="82" y="74"/>
                    </a:cubicBezTo>
                    <a:lnTo>
                      <a:pt x="76" y="63"/>
                    </a:lnTo>
                    <a:close/>
                    <a:moveTo>
                      <a:pt x="45" y="62"/>
                    </a:moveTo>
                    <a:cubicBezTo>
                      <a:pt x="37" y="62"/>
                      <a:pt x="29" y="55"/>
                      <a:pt x="29" y="46"/>
                    </a:cubicBezTo>
                    <a:cubicBezTo>
                      <a:pt x="29" y="37"/>
                      <a:pt x="37" y="30"/>
                      <a:pt x="45" y="30"/>
                    </a:cubicBezTo>
                    <a:cubicBezTo>
                      <a:pt x="54" y="30"/>
                      <a:pt x="61" y="37"/>
                      <a:pt x="61" y="46"/>
                    </a:cubicBezTo>
                    <a:cubicBezTo>
                      <a:pt x="61" y="55"/>
                      <a:pt x="54" y="62"/>
                      <a:pt x="45" y="62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FD96FD14-C08F-4199-BEB4-C9EA0F6A74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4938" y="2098675"/>
                <a:ext cx="225425" cy="227013"/>
              </a:xfrm>
              <a:custGeom>
                <a:gdLst>
                  <a:gd fmla="*/ 3 w 60" name="T0"/>
                  <a:gd fmla="*/ 45 h 60" name="T1"/>
                  <a:gd fmla="*/ 11 w 60" name="T2"/>
                  <a:gd fmla="*/ 45 h 60" name="T3"/>
                  <a:gd fmla="*/ 15 w 60" name="T4"/>
                  <a:gd fmla="*/ 49 h 60" name="T5"/>
                  <a:gd fmla="*/ 14 w 60" name="T6"/>
                  <a:gd fmla="*/ 57 h 60" name="T7"/>
                  <a:gd fmla="*/ 18 w 60" name="T8"/>
                  <a:gd fmla="*/ 59 h 60" name="T9"/>
                  <a:gd fmla="*/ 22 w 60" name="T10"/>
                  <a:gd fmla="*/ 60 h 60" name="T11"/>
                  <a:gd fmla="*/ 27 w 60" name="T12"/>
                  <a:gd fmla="*/ 54 h 60" name="T13"/>
                  <a:gd fmla="*/ 33 w 60" name="T14"/>
                  <a:gd fmla="*/ 54 h 60" name="T15"/>
                  <a:gd fmla="*/ 38 w 60" name="T16"/>
                  <a:gd fmla="*/ 60 h 60" name="T17"/>
                  <a:gd fmla="*/ 45 w 60" name="T18"/>
                  <a:gd fmla="*/ 57 h 60" name="T19"/>
                  <a:gd fmla="*/ 45 w 60" name="T20"/>
                  <a:gd fmla="*/ 49 h 60" name="T21"/>
                  <a:gd fmla="*/ 49 w 60" name="T22"/>
                  <a:gd fmla="*/ 45 h 60" name="T23"/>
                  <a:gd fmla="*/ 57 w 60" name="T24"/>
                  <a:gd fmla="*/ 46 h 60" name="T25"/>
                  <a:gd fmla="*/ 59 w 60" name="T26"/>
                  <a:gd fmla="*/ 42 h 60" name="T27"/>
                  <a:gd fmla="*/ 60 w 60" name="T28"/>
                  <a:gd fmla="*/ 39 h 60" name="T29"/>
                  <a:gd fmla="*/ 54 w 60" name="T30"/>
                  <a:gd fmla="*/ 33 h 60" name="T31"/>
                  <a:gd fmla="*/ 54 w 60" name="T32"/>
                  <a:gd fmla="*/ 28 h 60" name="T33"/>
                  <a:gd fmla="*/ 60 w 60" name="T34"/>
                  <a:gd fmla="*/ 22 h 60" name="T35"/>
                  <a:gd fmla="*/ 57 w 60" name="T36"/>
                  <a:gd fmla="*/ 15 h 60" name="T37"/>
                  <a:gd fmla="*/ 49 w 60" name="T38"/>
                  <a:gd fmla="*/ 15 h 60" name="T39"/>
                  <a:gd fmla="*/ 46 w 60" name="T40"/>
                  <a:gd fmla="*/ 12 h 60" name="T41"/>
                  <a:gd fmla="*/ 46 w 60" name="T42"/>
                  <a:gd fmla="*/ 4 h 60" name="T43"/>
                  <a:gd fmla="*/ 43 w 60" name="T44"/>
                  <a:gd fmla="*/ 2 h 60" name="T45"/>
                  <a:gd fmla="*/ 39 w 60" name="T46"/>
                  <a:gd fmla="*/ 0 h 60" name="T47"/>
                  <a:gd fmla="*/ 33 w 60" name="T48"/>
                  <a:gd fmla="*/ 6 h 60" name="T49"/>
                  <a:gd fmla="*/ 28 w 60" name="T50"/>
                  <a:gd fmla="*/ 6 h 60" name="T51"/>
                  <a:gd fmla="*/ 23 w 60" name="T52"/>
                  <a:gd fmla="*/ 0 h 60" name="T53"/>
                  <a:gd fmla="*/ 15 w 60" name="T54"/>
                  <a:gd fmla="*/ 3 h 60" name="T55"/>
                  <a:gd fmla="*/ 16 w 60" name="T56"/>
                  <a:gd fmla="*/ 11 h 60" name="T57"/>
                  <a:gd fmla="*/ 12 w 60" name="T58"/>
                  <a:gd fmla="*/ 15 h 60" name="T59"/>
                  <a:gd fmla="*/ 4 w 60" name="T60"/>
                  <a:gd fmla="*/ 14 h 60" name="T61"/>
                  <a:gd fmla="*/ 2 w 60" name="T62"/>
                  <a:gd fmla="*/ 18 h 60" name="T63"/>
                  <a:gd fmla="*/ 1 w 60" name="T64"/>
                  <a:gd fmla="*/ 22 h 60" name="T65"/>
                  <a:gd fmla="*/ 6 w 60" name="T66"/>
                  <a:gd fmla="*/ 27 h 60" name="T67"/>
                  <a:gd fmla="*/ 6 w 60" name="T68"/>
                  <a:gd fmla="*/ 32 h 60" name="T69"/>
                  <a:gd fmla="*/ 0 w 60" name="T70"/>
                  <a:gd fmla="*/ 38 h 60" name="T71"/>
                  <a:gd fmla="*/ 3 w 60" name="T72"/>
                  <a:gd fmla="*/ 45 h 60" name="T73"/>
                  <a:gd fmla="*/ 20 w 60" name="T74"/>
                  <a:gd fmla="*/ 26 h 60" name="T75"/>
                  <a:gd fmla="*/ 35 w 60" name="T76"/>
                  <a:gd fmla="*/ 20 h 60" name="T77"/>
                  <a:gd fmla="*/ 40 w 60" name="T78"/>
                  <a:gd fmla="*/ 34 h 60" name="T79"/>
                  <a:gd fmla="*/ 26 w 60" name="T80"/>
                  <a:gd fmla="*/ 40 h 60" name="T81"/>
                  <a:gd fmla="*/ 20 w 60" name="T82"/>
                  <a:gd fmla="*/ 26 h 6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60" w="60">
                    <a:moveTo>
                      <a:pt x="3" y="45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6"/>
                      <a:pt x="14" y="47"/>
                      <a:pt x="15" y="4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57"/>
                      <a:pt x="17" y="58"/>
                      <a:pt x="18" y="59"/>
                    </a:cubicBezTo>
                    <a:cubicBezTo>
                      <a:pt x="19" y="59"/>
                      <a:pt x="20" y="59"/>
                      <a:pt x="22" y="60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9" y="54"/>
                      <a:pt x="31" y="54"/>
                      <a:pt x="33" y="54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59"/>
                      <a:pt x="43" y="58"/>
                      <a:pt x="45" y="57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6" y="48"/>
                      <a:pt x="48" y="47"/>
                      <a:pt x="49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8" y="45"/>
                      <a:pt x="58" y="44"/>
                      <a:pt x="59" y="42"/>
                    </a:cubicBezTo>
                    <a:cubicBezTo>
                      <a:pt x="59" y="41"/>
                      <a:pt x="60" y="40"/>
                      <a:pt x="60" y="39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1"/>
                      <a:pt x="54" y="30"/>
                      <a:pt x="54" y="28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59" y="17"/>
                      <a:pt x="57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8" y="14"/>
                      <a:pt x="47" y="13"/>
                      <a:pt x="46" y="12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4" y="2"/>
                      <a:pt x="43" y="2"/>
                    </a:cubicBezTo>
                    <a:cubicBezTo>
                      <a:pt x="41" y="1"/>
                      <a:pt x="40" y="1"/>
                      <a:pt x="39" y="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0" y="6"/>
                      <a:pt x="28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1"/>
                      <a:pt x="18" y="2"/>
                      <a:pt x="15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12"/>
                      <a:pt x="13" y="13"/>
                      <a:pt x="12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7"/>
                      <a:pt x="2" y="18"/>
                    </a:cubicBezTo>
                    <a:cubicBezTo>
                      <a:pt x="1" y="19"/>
                      <a:pt x="1" y="20"/>
                      <a:pt x="1" y="2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9"/>
                      <a:pt x="6" y="31"/>
                      <a:pt x="6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3"/>
                      <a:pt x="3" y="45"/>
                    </a:cubicBezTo>
                    <a:close/>
                    <a:moveTo>
                      <a:pt x="20" y="26"/>
                    </a:moveTo>
                    <a:cubicBezTo>
                      <a:pt x="23" y="20"/>
                      <a:pt x="29" y="18"/>
                      <a:pt x="35" y="20"/>
                    </a:cubicBezTo>
                    <a:cubicBezTo>
                      <a:pt x="40" y="23"/>
                      <a:pt x="43" y="29"/>
                      <a:pt x="40" y="34"/>
                    </a:cubicBezTo>
                    <a:cubicBezTo>
                      <a:pt x="38" y="40"/>
                      <a:pt x="31" y="42"/>
                      <a:pt x="26" y="40"/>
                    </a:cubicBezTo>
                    <a:cubicBezTo>
                      <a:pt x="21" y="38"/>
                      <a:pt x="18" y="31"/>
                      <a:pt x="20" y="26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B726C89D-3A7A-4E9F-A16F-04DAD38AA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3688" y="2257425"/>
                <a:ext cx="184150" cy="184150"/>
              </a:xfrm>
              <a:custGeom>
                <a:gdLst>
                  <a:gd fmla="*/ 43 w 49" name="T0"/>
                  <a:gd fmla="*/ 29 h 49" name="T1"/>
                  <a:gd fmla="*/ 49 w 49" name="T2"/>
                  <a:gd fmla="*/ 27 h 49" name="T3"/>
                  <a:gd fmla="*/ 49 w 49" name="T4"/>
                  <a:gd fmla="*/ 24 h 49" name="T5"/>
                  <a:gd fmla="*/ 48 w 49" name="T6"/>
                  <a:gd fmla="*/ 21 h 49" name="T7"/>
                  <a:gd fmla="*/ 42 w 49" name="T8"/>
                  <a:gd fmla="*/ 19 h 49" name="T9"/>
                  <a:gd fmla="*/ 41 w 49" name="T10"/>
                  <a:gd fmla="*/ 15 h 49" name="T11"/>
                  <a:gd fmla="*/ 43 w 49" name="T12"/>
                  <a:gd fmla="*/ 9 h 49" name="T13"/>
                  <a:gd fmla="*/ 39 w 49" name="T14"/>
                  <a:gd fmla="*/ 5 h 49" name="T15"/>
                  <a:gd fmla="*/ 33 w 49" name="T16"/>
                  <a:gd fmla="*/ 8 h 49" name="T17"/>
                  <a:gd fmla="*/ 29 w 49" name="T18"/>
                  <a:gd fmla="*/ 6 h 49" name="T19"/>
                  <a:gd fmla="*/ 27 w 49" name="T20"/>
                  <a:gd fmla="*/ 1 h 49" name="T21"/>
                  <a:gd fmla="*/ 24 w 49" name="T22"/>
                  <a:gd fmla="*/ 0 h 49" name="T23"/>
                  <a:gd fmla="*/ 21 w 49" name="T24"/>
                  <a:gd fmla="*/ 1 h 49" name="T25"/>
                  <a:gd fmla="*/ 19 w 49" name="T26"/>
                  <a:gd fmla="*/ 7 h 49" name="T27"/>
                  <a:gd fmla="*/ 15 w 49" name="T28"/>
                  <a:gd fmla="*/ 8 h 49" name="T29"/>
                  <a:gd fmla="*/ 9 w 49" name="T30"/>
                  <a:gd fmla="*/ 6 h 49" name="T31"/>
                  <a:gd fmla="*/ 5 w 49" name="T32"/>
                  <a:gd fmla="*/ 10 h 49" name="T33"/>
                  <a:gd fmla="*/ 8 w 49" name="T34"/>
                  <a:gd fmla="*/ 16 h 49" name="T35"/>
                  <a:gd fmla="*/ 6 w 49" name="T36"/>
                  <a:gd fmla="*/ 20 h 49" name="T37"/>
                  <a:gd fmla="*/ 0 w 49" name="T38"/>
                  <a:gd fmla="*/ 22 h 49" name="T39"/>
                  <a:gd fmla="*/ 0 w 49" name="T40"/>
                  <a:gd fmla="*/ 25 h 49" name="T41"/>
                  <a:gd fmla="*/ 1 w 49" name="T42"/>
                  <a:gd fmla="*/ 28 h 49" name="T43"/>
                  <a:gd fmla="*/ 7 w 49" name="T44"/>
                  <a:gd fmla="*/ 30 h 49" name="T45"/>
                  <a:gd fmla="*/ 8 w 49" name="T46"/>
                  <a:gd fmla="*/ 34 h 49" name="T47"/>
                  <a:gd fmla="*/ 6 w 49" name="T48"/>
                  <a:gd fmla="*/ 40 h 49" name="T49"/>
                  <a:gd fmla="*/ 10 w 49" name="T50"/>
                  <a:gd fmla="*/ 44 h 49" name="T51"/>
                  <a:gd fmla="*/ 16 w 49" name="T52"/>
                  <a:gd fmla="*/ 41 h 49" name="T53"/>
                  <a:gd fmla="*/ 20 w 49" name="T54"/>
                  <a:gd fmla="*/ 43 h 49" name="T55"/>
                  <a:gd fmla="*/ 22 w 49" name="T56"/>
                  <a:gd fmla="*/ 49 h 49" name="T57"/>
                  <a:gd fmla="*/ 25 w 49" name="T58"/>
                  <a:gd fmla="*/ 49 h 49" name="T59"/>
                  <a:gd fmla="*/ 28 w 49" name="T60"/>
                  <a:gd fmla="*/ 48 h 49" name="T61"/>
                  <a:gd fmla="*/ 30 w 49" name="T62"/>
                  <a:gd fmla="*/ 42 h 49" name="T63"/>
                  <a:gd fmla="*/ 34 w 49" name="T64"/>
                  <a:gd fmla="*/ 41 h 49" name="T65"/>
                  <a:gd fmla="*/ 40 w 49" name="T66"/>
                  <a:gd fmla="*/ 43 h 49" name="T67"/>
                  <a:gd fmla="*/ 44 w 49" name="T68"/>
                  <a:gd fmla="*/ 39 h 49" name="T69"/>
                  <a:gd fmla="*/ 41 w 49" name="T70"/>
                  <a:gd fmla="*/ 33 h 49" name="T71"/>
                  <a:gd fmla="*/ 43 w 49" name="T72"/>
                  <a:gd fmla="*/ 29 h 49" name="T73"/>
                  <a:gd fmla="*/ 25 w 49" name="T74"/>
                  <a:gd fmla="*/ 33 h 49" name="T75"/>
                  <a:gd fmla="*/ 16 w 49" name="T76"/>
                  <a:gd fmla="*/ 25 h 49" name="T77"/>
                  <a:gd fmla="*/ 24 w 49" name="T78"/>
                  <a:gd fmla="*/ 16 h 49" name="T79"/>
                  <a:gd fmla="*/ 33 w 49" name="T80"/>
                  <a:gd fmla="*/ 24 h 49" name="T81"/>
                  <a:gd fmla="*/ 25 w 49" name="T82"/>
                  <a:gd fmla="*/ 33 h 49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9" w="49">
                    <a:moveTo>
                      <a:pt x="43" y="29"/>
                    </a:move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9" y="25"/>
                      <a:pt x="49" y="24"/>
                    </a:cubicBezTo>
                    <a:cubicBezTo>
                      <a:pt x="49" y="23"/>
                      <a:pt x="49" y="22"/>
                      <a:pt x="48" y="21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1" y="16"/>
                      <a:pt x="41" y="1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8"/>
                      <a:pt x="40" y="6"/>
                      <a:pt x="39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7"/>
                      <a:pt x="31" y="7"/>
                      <a:pt x="29" y="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0"/>
                      <a:pt x="22" y="1"/>
                      <a:pt x="21" y="1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6" y="8"/>
                      <a:pt x="15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6" y="9"/>
                      <a:pt x="5" y="1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8"/>
                      <a:pt x="6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8" y="33"/>
                      <a:pt x="8" y="3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3"/>
                      <a:pt x="10" y="44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8" y="42"/>
                      <a:pt x="20" y="43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26" y="49"/>
                      <a:pt x="27" y="49"/>
                      <a:pt x="28" y="48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3" y="41"/>
                      <a:pt x="34" y="41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3" y="41"/>
                      <a:pt x="44" y="39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2" y="32"/>
                      <a:pt x="42" y="31"/>
                      <a:pt x="43" y="29"/>
                    </a:cubicBezTo>
                    <a:close/>
                    <a:moveTo>
                      <a:pt x="25" y="33"/>
                    </a:moveTo>
                    <a:cubicBezTo>
                      <a:pt x="20" y="33"/>
                      <a:pt x="16" y="29"/>
                      <a:pt x="16" y="25"/>
                    </a:cubicBezTo>
                    <a:cubicBezTo>
                      <a:pt x="16" y="20"/>
                      <a:pt x="20" y="16"/>
                      <a:pt x="24" y="16"/>
                    </a:cubicBezTo>
                    <a:cubicBezTo>
                      <a:pt x="29" y="16"/>
                      <a:pt x="33" y="20"/>
                      <a:pt x="33" y="24"/>
                    </a:cubicBezTo>
                    <a:cubicBezTo>
                      <a:pt x="33" y="29"/>
                      <a:pt x="29" y="33"/>
                      <a:pt x="25" y="33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A15154B-294D-458E-8A6B-E79AF9114F9D}"/>
              </a:ext>
            </a:extLst>
          </p:cNvPr>
          <p:cNvGrpSpPr/>
          <p:nvPr/>
        </p:nvGrpSpPr>
        <p:grpSpPr>
          <a:xfrm>
            <a:off x="3661796" y="2607115"/>
            <a:ext cx="1770638" cy="1772713"/>
            <a:chOff x="3670342" y="2795122"/>
            <a:chExt cx="1770638" cy="1772713"/>
          </a:xfrm>
          <a:solidFill>
            <a:srgbClr val="FF7373"/>
          </a:solidFill>
        </p:grpSpPr>
        <p:sp>
          <p:nvSpPr>
            <p:cNvPr id="16" name="Freeform 254">
              <a:extLst>
                <a:ext uri="{FF2B5EF4-FFF2-40B4-BE49-F238E27FC236}">
                  <a16:creationId xmlns:a16="http://schemas.microsoft.com/office/drawing/2014/main" id="{10D5FFD4-8C94-45A9-AB7C-A53ADE07C77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3669304" y="2796160"/>
              <a:ext cx="1772713" cy="1770638"/>
            </a:xfrm>
            <a:custGeom>
              <a:gdLst>
                <a:gd fmla="*/ 30 w 360" name="T0"/>
                <a:gd fmla="*/ 152 h 360" name="T1"/>
                <a:gd fmla="*/ 18 w 360" name="T2"/>
                <a:gd fmla="*/ 137 h 360" name="T3"/>
                <a:gd fmla="*/ 37 w 360" name="T4"/>
                <a:gd fmla="*/ 124 h 360" name="T5"/>
                <a:gd fmla="*/ 38 w 360" name="T6"/>
                <a:gd fmla="*/ 106 h 360" name="T7"/>
                <a:gd fmla="*/ 54 w 360" name="T8"/>
                <a:gd fmla="*/ 93 h 360" name="T9"/>
                <a:gd fmla="*/ 59 w 360" name="T10"/>
                <a:gd fmla="*/ 75 h 360" name="T11"/>
                <a:gd fmla="*/ 78 w 360" name="T12"/>
                <a:gd fmla="*/ 66 h 360" name="T13"/>
                <a:gd fmla="*/ 84 w 360" name="T14"/>
                <a:gd fmla="*/ 43 h 360" name="T15"/>
                <a:gd fmla="*/ 112 w 360" name="T16"/>
                <a:gd fmla="*/ 44 h 360" name="T17"/>
                <a:gd fmla="*/ 118 w 360" name="T18"/>
                <a:gd fmla="*/ 32 h 360" name="T19"/>
                <a:gd fmla="*/ 135 w 360" name="T20"/>
                <a:gd fmla="*/ 26 h 360" name="T21"/>
                <a:gd fmla="*/ 154 w 360" name="T22"/>
                <a:gd fmla="*/ 24 h 360" name="T23"/>
                <a:gd fmla="*/ 172 w 360" name="T24"/>
                <a:gd fmla="*/ 20 h 360" name="T25"/>
                <a:gd fmla="*/ 191 w 360" name="T26"/>
                <a:gd fmla="*/ 21 h 360" name="T27"/>
                <a:gd fmla="*/ 210 w 360" name="T28"/>
                <a:gd fmla="*/ 30 h 360" name="T29"/>
                <a:gd fmla="*/ 232 w 360" name="T30"/>
                <a:gd fmla="*/ 21 h 360" name="T31"/>
                <a:gd fmla="*/ 244 w 360" name="T32"/>
                <a:gd fmla="*/ 38 h 360" name="T33"/>
                <a:gd fmla="*/ 261 w 360" name="T34"/>
                <a:gd fmla="*/ 43 h 360" name="T35"/>
                <a:gd fmla="*/ 274 w 360" name="T36"/>
                <a:gd fmla="*/ 59 h 360" name="T37"/>
                <a:gd fmla="*/ 284 w 360" name="T38"/>
                <a:gd fmla="*/ 69 h 360" name="T39"/>
                <a:gd fmla="*/ 303 w 360" name="T40"/>
                <a:gd fmla="*/ 78 h 360" name="T41"/>
                <a:gd fmla="*/ 303 w 360" name="T42"/>
                <a:gd fmla="*/ 92 h 360" name="T43"/>
                <a:gd fmla="*/ 329 w 360" name="T44"/>
                <a:gd fmla="*/ 105 h 360" name="T45"/>
                <a:gd fmla="*/ 320 w 360" name="T46"/>
                <a:gd fmla="*/ 123 h 360" name="T47"/>
                <a:gd fmla="*/ 353 w 360" name="T48"/>
                <a:gd fmla="*/ 134 h 360" name="T49"/>
                <a:gd fmla="*/ 328 w 360" name="T50"/>
                <a:gd fmla="*/ 157 h 360" name="T51"/>
                <a:gd fmla="*/ 360 w 360" name="T52"/>
                <a:gd fmla="*/ 174 h 360" name="T53"/>
                <a:gd fmla="*/ 331 w 360" name="T54"/>
                <a:gd fmla="*/ 190 h 360" name="T55"/>
                <a:gd fmla="*/ 357 w 360" name="T56"/>
                <a:gd fmla="*/ 210 h 360" name="T57"/>
                <a:gd fmla="*/ 325 w 360" name="T58"/>
                <a:gd fmla="*/ 225 h 360" name="T59"/>
                <a:gd fmla="*/ 335 w 360" name="T60"/>
                <a:gd fmla="*/ 242 h 360" name="T61"/>
                <a:gd fmla="*/ 314 w 360" name="T62"/>
                <a:gd fmla="*/ 252 h 360" name="T63"/>
                <a:gd fmla="*/ 312 w 360" name="T64"/>
                <a:gd fmla="*/ 270 h 360" name="T65"/>
                <a:gd fmla="*/ 294 w 360" name="T66"/>
                <a:gd fmla="*/ 281 h 360" name="T67"/>
                <a:gd fmla="*/ 287 w 360" name="T68"/>
                <a:gd fmla="*/ 298 h 360" name="T69"/>
                <a:gd fmla="*/ 267 w 360" name="T70"/>
                <a:gd fmla="*/ 305 h 360" name="T71"/>
                <a:gd fmla="*/ 256 w 360" name="T72"/>
                <a:gd fmla="*/ 313 h 360" name="T73"/>
                <a:gd fmla="*/ 242 w 360" name="T74"/>
                <a:gd fmla="*/ 328 h 360" name="T75"/>
                <a:gd fmla="*/ 223 w 360" name="T76"/>
                <a:gd fmla="*/ 328 h 360" name="T77"/>
                <a:gd fmla="*/ 209 w 360" name="T78"/>
                <a:gd fmla="*/ 345 h 360" name="T79"/>
                <a:gd fmla="*/ 188 w 360" name="T80"/>
                <a:gd fmla="*/ 333 h 360" name="T81"/>
                <a:gd fmla="*/ 169 w 360" name="T82"/>
                <a:gd fmla="*/ 340 h 360" name="T83"/>
                <a:gd fmla="*/ 149 w 360" name="T84"/>
                <a:gd fmla="*/ 337 h 360" name="T85"/>
                <a:gd fmla="*/ 132 w 360" name="T86"/>
                <a:gd fmla="*/ 325 h 360" name="T87"/>
                <a:gd fmla="*/ 109 w 360" name="T88"/>
                <a:gd fmla="*/ 332 h 360" name="T89"/>
                <a:gd fmla="*/ 98 w 360" name="T90"/>
                <a:gd fmla="*/ 318 h 360" name="T91"/>
                <a:gd fmla="*/ 88 w 360" name="T92"/>
                <a:gd fmla="*/ 303 h 360" name="T93"/>
                <a:gd fmla="*/ 68 w 360" name="T94"/>
                <a:gd fmla="*/ 296 h 360" name="T95"/>
                <a:gd fmla="*/ 67 w 360" name="T96"/>
                <a:gd fmla="*/ 282 h 360" name="T97"/>
                <a:gd fmla="*/ 40 w 360" name="T98"/>
                <a:gd fmla="*/ 272 h 360" name="T99"/>
                <a:gd fmla="*/ 43 w 360" name="T100"/>
                <a:gd fmla="*/ 249 h 360" name="T101"/>
                <a:gd fmla="*/ 28 w 360" name="T102"/>
                <a:gd fmla="*/ 234 h 360" name="T103"/>
                <a:gd fmla="*/ 31 w 360" name="T104"/>
                <a:gd fmla="*/ 215 h 360" name="T105"/>
                <a:gd fmla="*/ 13 w 360" name="T106"/>
                <a:gd fmla="*/ 200 h 360" name="T107"/>
                <a:gd fmla="*/ 28 w 360" name="T108"/>
                <a:gd fmla="*/ 185 h 360" name="T109"/>
                <a:gd fmla="*/ 287 w 360" name="T110"/>
                <a:gd fmla="*/ 193 h 36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60" w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solidFill>
                  <a:srgbClr val="10CF9B"/>
                </a:solidFill>
              </a:endParaRPr>
            </a:p>
          </p:txBody>
        </p:sp>
        <p:grpSp>
          <p:nvGrpSpPr>
            <p:cNvPr id="17" name="Group 258">
              <a:extLst>
                <a:ext uri="{FF2B5EF4-FFF2-40B4-BE49-F238E27FC236}">
                  <a16:creationId xmlns:a16="http://schemas.microsoft.com/office/drawing/2014/main" id="{07A80253-7D10-4B46-82B5-9DECDC6A987A}"/>
                </a:ext>
              </a:extLst>
            </p:cNvPr>
            <p:cNvGrpSpPr/>
            <p:nvPr/>
          </p:nvGrpSpPr>
          <p:grpSpPr>
            <a:xfrm>
              <a:off x="4247837" y="3433575"/>
              <a:ext cx="619126" cy="482600"/>
              <a:chOff x="6094412" y="4918075"/>
              <a:chExt cx="619126" cy="482600"/>
            </a:xfrm>
            <a:grpFill/>
          </p:grpSpPr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BB2777F9-497D-4DD5-A057-3DC6D9B1F0A4}"/>
                  </a:ext>
                </a:extLst>
              </p:cNvPr>
              <p:cNvSpPr/>
              <p:nvPr/>
            </p:nvSpPr>
            <p:spPr bwMode="auto">
              <a:xfrm>
                <a:off x="6443663" y="4918075"/>
                <a:ext cx="269875" cy="285750"/>
              </a:xfrm>
              <a:custGeom>
                <a:gdLst>
                  <a:gd fmla="*/ 95 w 123" name="T0"/>
                  <a:gd fmla="*/ 78 h 130" name="T1"/>
                  <a:gd fmla="*/ 84 w 123" name="T2"/>
                  <a:gd fmla="*/ 46 h 130" name="T3"/>
                  <a:gd fmla="*/ 62 w 123" name="T4"/>
                  <a:gd fmla="*/ 19 h 130" name="T5"/>
                  <a:gd fmla="*/ 32 w 123" name="T6"/>
                  <a:gd fmla="*/ 4 h 130" name="T7"/>
                  <a:gd fmla="*/ 0 w 123" name="T8"/>
                  <a:gd fmla="*/ 1 h 130" name="T9"/>
                  <a:gd fmla="*/ 0 w 123" name="T10"/>
                  <a:gd fmla="*/ 2 h 130" name="T11"/>
                  <a:gd fmla="*/ 29 w 123" name="T12"/>
                  <a:gd fmla="*/ 11 h 130" name="T13"/>
                  <a:gd fmla="*/ 50 w 123" name="T14"/>
                  <a:gd fmla="*/ 30 h 130" name="T15"/>
                  <a:gd fmla="*/ 62 w 123" name="T16"/>
                  <a:gd fmla="*/ 55 h 130" name="T17"/>
                  <a:gd fmla="*/ 64 w 123" name="T18"/>
                  <a:gd fmla="*/ 78 h 130" name="T19"/>
                  <a:gd fmla="*/ 36 w 123" name="T20"/>
                  <a:gd fmla="*/ 78 h 130" name="T21"/>
                  <a:gd fmla="*/ 57 w 123" name="T22"/>
                  <a:gd fmla="*/ 104 h 130" name="T23"/>
                  <a:gd fmla="*/ 79 w 123" name="T24"/>
                  <a:gd fmla="*/ 130 h 130" name="T25"/>
                  <a:gd fmla="*/ 101 w 123" name="T26"/>
                  <a:gd fmla="*/ 104 h 130" name="T27"/>
                  <a:gd fmla="*/ 123 w 123" name="T28"/>
                  <a:gd fmla="*/ 78 h 130" name="T29"/>
                  <a:gd fmla="*/ 95 w 123" name="T30"/>
                  <a:gd fmla="*/ 78 h 13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30" w="123">
                    <a:moveTo>
                      <a:pt x="95" y="78"/>
                    </a:moveTo>
                    <a:cubicBezTo>
                      <a:pt x="93" y="67"/>
                      <a:pt x="90" y="56"/>
                      <a:pt x="84" y="46"/>
                    </a:cubicBezTo>
                    <a:cubicBezTo>
                      <a:pt x="78" y="35"/>
                      <a:pt x="71" y="26"/>
                      <a:pt x="62" y="19"/>
                    </a:cubicBezTo>
                    <a:cubicBezTo>
                      <a:pt x="53" y="12"/>
                      <a:pt x="42" y="7"/>
                      <a:pt x="32" y="4"/>
                    </a:cubicBezTo>
                    <a:cubicBezTo>
                      <a:pt x="21" y="1"/>
                      <a:pt x="1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0" y="3"/>
                      <a:pt x="20" y="6"/>
                      <a:pt x="29" y="11"/>
                    </a:cubicBezTo>
                    <a:cubicBezTo>
                      <a:pt x="37" y="16"/>
                      <a:pt x="45" y="23"/>
                      <a:pt x="50" y="30"/>
                    </a:cubicBezTo>
                    <a:cubicBezTo>
                      <a:pt x="56" y="38"/>
                      <a:pt x="60" y="46"/>
                      <a:pt x="62" y="55"/>
                    </a:cubicBezTo>
                    <a:cubicBezTo>
                      <a:pt x="64" y="63"/>
                      <a:pt x="65" y="71"/>
                      <a:pt x="64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101" y="104"/>
                      <a:pt x="101" y="104"/>
                      <a:pt x="101" y="104"/>
                    </a:cubicBezTo>
                    <a:cubicBezTo>
                      <a:pt x="123" y="78"/>
                      <a:pt x="123" y="78"/>
                      <a:pt x="123" y="78"/>
                    </a:cubicBezTo>
                    <a:lnTo>
                      <a:pt x="95" y="78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FADB5A80-2213-4C6A-A671-29AA8836DDFC}"/>
                  </a:ext>
                </a:extLst>
              </p:cNvPr>
              <p:cNvSpPr/>
              <p:nvPr/>
            </p:nvSpPr>
            <p:spPr bwMode="auto">
              <a:xfrm>
                <a:off x="6094412" y="5114925"/>
                <a:ext cx="268288" cy="285750"/>
              </a:xfrm>
              <a:custGeom>
                <a:gdLst>
                  <a:gd fmla="*/ 72 w 123" name="T0"/>
                  <a:gd fmla="*/ 100 h 130" name="T1"/>
                  <a:gd fmla="*/ 60 w 123" name="T2"/>
                  <a:gd fmla="*/ 75 h 130" name="T3"/>
                  <a:gd fmla="*/ 59 w 123" name="T4"/>
                  <a:gd fmla="*/ 52 h 130" name="T5"/>
                  <a:gd fmla="*/ 87 w 123" name="T6"/>
                  <a:gd fmla="*/ 52 h 130" name="T7"/>
                  <a:gd fmla="*/ 65 w 123" name="T8"/>
                  <a:gd fmla="*/ 26 h 130" name="T9"/>
                  <a:gd fmla="*/ 43 w 123" name="T10"/>
                  <a:gd fmla="*/ 0 h 130" name="T11"/>
                  <a:gd fmla="*/ 22 w 123" name="T12"/>
                  <a:gd fmla="*/ 26 h 130" name="T13"/>
                  <a:gd fmla="*/ 0 w 123" name="T14"/>
                  <a:gd fmla="*/ 52 h 130" name="T15"/>
                  <a:gd fmla="*/ 28 w 123" name="T16"/>
                  <a:gd fmla="*/ 52 h 130" name="T17"/>
                  <a:gd fmla="*/ 39 w 123" name="T18"/>
                  <a:gd fmla="*/ 84 h 130" name="T19"/>
                  <a:gd fmla="*/ 61 w 123" name="T20"/>
                  <a:gd fmla="*/ 111 h 130" name="T21"/>
                  <a:gd fmla="*/ 91 w 123" name="T22"/>
                  <a:gd fmla="*/ 126 h 130" name="T23"/>
                  <a:gd fmla="*/ 123 w 123" name="T24"/>
                  <a:gd fmla="*/ 129 h 130" name="T25"/>
                  <a:gd fmla="*/ 123 w 123" name="T26"/>
                  <a:gd fmla="*/ 128 h 130" name="T27"/>
                  <a:gd fmla="*/ 94 w 123" name="T28"/>
                  <a:gd fmla="*/ 119 h 130" name="T29"/>
                  <a:gd fmla="*/ 72 w 123" name="T30"/>
                  <a:gd fmla="*/ 100 h 13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30" w="123">
                    <a:moveTo>
                      <a:pt x="72" y="100"/>
                    </a:moveTo>
                    <a:cubicBezTo>
                      <a:pt x="67" y="92"/>
                      <a:pt x="63" y="84"/>
                      <a:pt x="60" y="75"/>
                    </a:cubicBezTo>
                    <a:cubicBezTo>
                      <a:pt x="58" y="67"/>
                      <a:pt x="58" y="59"/>
                      <a:pt x="59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30" y="63"/>
                      <a:pt x="33" y="74"/>
                      <a:pt x="39" y="84"/>
                    </a:cubicBezTo>
                    <a:cubicBezTo>
                      <a:pt x="44" y="94"/>
                      <a:pt x="52" y="104"/>
                      <a:pt x="61" y="111"/>
                    </a:cubicBezTo>
                    <a:cubicBezTo>
                      <a:pt x="70" y="118"/>
                      <a:pt x="80" y="123"/>
                      <a:pt x="91" y="126"/>
                    </a:cubicBezTo>
                    <a:cubicBezTo>
                      <a:pt x="102" y="129"/>
                      <a:pt x="113" y="130"/>
                      <a:pt x="123" y="129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13" y="127"/>
                      <a:pt x="103" y="124"/>
                      <a:pt x="94" y="119"/>
                    </a:cubicBezTo>
                    <a:cubicBezTo>
                      <a:pt x="85" y="114"/>
                      <a:pt x="78" y="107"/>
                      <a:pt x="72" y="10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461104DA-6B7C-486C-A294-28A653EE10E4}"/>
                  </a:ext>
                </a:extLst>
              </p:cNvPr>
              <p:cNvSpPr/>
              <p:nvPr/>
            </p:nvSpPr>
            <p:spPr bwMode="auto">
              <a:xfrm>
                <a:off x="6305550" y="4970463"/>
                <a:ext cx="204788" cy="377825"/>
              </a:xfrm>
              <a:custGeom>
                <a:gdLst>
                  <a:gd fmla="*/ 59 w 93" name="T0"/>
                  <a:gd fmla="*/ 71 h 171" name="T1"/>
                  <a:gd fmla="*/ 33 w 93" name="T2"/>
                  <a:gd fmla="*/ 54 h 171" name="T3"/>
                  <a:gd fmla="*/ 51 w 93" name="T4"/>
                  <a:gd fmla="*/ 42 h 171" name="T5"/>
                  <a:gd fmla="*/ 81 w 93" name="T6"/>
                  <a:gd fmla="*/ 49 h 171" name="T7"/>
                  <a:gd fmla="*/ 88 w 93" name="T8"/>
                  <a:gd fmla="*/ 25 h 171" name="T9"/>
                  <a:gd fmla="*/ 57 w 93" name="T10"/>
                  <a:gd fmla="*/ 18 h 171" name="T11"/>
                  <a:gd fmla="*/ 57 w 93" name="T12"/>
                  <a:gd fmla="*/ 0 h 171" name="T13"/>
                  <a:gd fmla="*/ 37 w 93" name="T14"/>
                  <a:gd fmla="*/ 0 h 171" name="T15"/>
                  <a:gd fmla="*/ 37 w 93" name="T16"/>
                  <a:gd fmla="*/ 20 h 171" name="T17"/>
                  <a:gd fmla="*/ 1 w 93" name="T18"/>
                  <a:gd fmla="*/ 57 h 171" name="T19"/>
                  <a:gd fmla="*/ 39 w 93" name="T20"/>
                  <a:gd fmla="*/ 96 h 171" name="T21"/>
                  <a:gd fmla="*/ 61 w 93" name="T22"/>
                  <a:gd fmla="*/ 114 h 171" name="T23"/>
                  <a:gd fmla="*/ 41 w 93" name="T24"/>
                  <a:gd fmla="*/ 127 h 171" name="T25"/>
                  <a:gd fmla="*/ 6 w 93" name="T26"/>
                  <a:gd fmla="*/ 118 h 171" name="T27"/>
                  <a:gd fmla="*/ 0 w 93" name="T28"/>
                  <a:gd fmla="*/ 142 h 171" name="T29"/>
                  <a:gd fmla="*/ 35 w 93" name="T30"/>
                  <a:gd fmla="*/ 151 h 171" name="T31"/>
                  <a:gd fmla="*/ 35 w 93" name="T32"/>
                  <a:gd fmla="*/ 171 h 171" name="T33"/>
                  <a:gd fmla="*/ 56 w 93" name="T34"/>
                  <a:gd fmla="*/ 171 h 171" name="T35"/>
                  <a:gd fmla="*/ 56 w 93" name="T36"/>
                  <a:gd fmla="*/ 149 h 171" name="T37"/>
                  <a:gd fmla="*/ 93 w 93" name="T38"/>
                  <a:gd fmla="*/ 111 h 171" name="T39"/>
                  <a:gd fmla="*/ 59 w 93" name="T40"/>
                  <a:gd fmla="*/ 71 h 17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71" w="93">
                    <a:moveTo>
                      <a:pt x="59" y="71"/>
                    </a:moveTo>
                    <a:cubicBezTo>
                      <a:pt x="41" y="65"/>
                      <a:pt x="33" y="60"/>
                      <a:pt x="33" y="54"/>
                    </a:cubicBezTo>
                    <a:cubicBezTo>
                      <a:pt x="33" y="48"/>
                      <a:pt x="38" y="42"/>
                      <a:pt x="51" y="42"/>
                    </a:cubicBezTo>
                    <a:cubicBezTo>
                      <a:pt x="66" y="42"/>
                      <a:pt x="76" y="47"/>
                      <a:pt x="81" y="49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0" y="22"/>
                      <a:pt x="71" y="19"/>
                      <a:pt x="57" y="18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14" y="24"/>
                      <a:pt x="1" y="39"/>
                      <a:pt x="1" y="57"/>
                    </a:cubicBezTo>
                    <a:cubicBezTo>
                      <a:pt x="1" y="78"/>
                      <a:pt x="16" y="88"/>
                      <a:pt x="39" y="96"/>
                    </a:cubicBezTo>
                    <a:cubicBezTo>
                      <a:pt x="55" y="101"/>
                      <a:pt x="61" y="106"/>
                      <a:pt x="61" y="114"/>
                    </a:cubicBezTo>
                    <a:cubicBezTo>
                      <a:pt x="61" y="122"/>
                      <a:pt x="53" y="127"/>
                      <a:pt x="41" y="127"/>
                    </a:cubicBezTo>
                    <a:cubicBezTo>
                      <a:pt x="27" y="127"/>
                      <a:pt x="15" y="122"/>
                      <a:pt x="6" y="118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8" y="146"/>
                      <a:pt x="21" y="150"/>
                      <a:pt x="35" y="151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80" y="145"/>
                      <a:pt x="93" y="129"/>
                      <a:pt x="93" y="111"/>
                    </a:cubicBezTo>
                    <a:cubicBezTo>
                      <a:pt x="93" y="92"/>
                      <a:pt x="83" y="80"/>
                      <a:pt x="59" y="7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976B99-04D2-46AA-A939-F9FBBEF8E818}"/>
              </a:ext>
            </a:extLst>
          </p:cNvPr>
          <p:cNvGrpSpPr/>
          <p:nvPr/>
        </p:nvGrpSpPr>
        <p:grpSpPr>
          <a:xfrm>
            <a:off x="5077476" y="1760199"/>
            <a:ext cx="1544377" cy="1546454"/>
            <a:chOff x="5086022" y="1948206"/>
            <a:chExt cx="1544377" cy="1546454"/>
          </a:xfrm>
          <a:solidFill>
            <a:srgbClr val="FFF3D1"/>
          </a:solidFill>
        </p:grpSpPr>
        <p:sp>
          <p:nvSpPr>
            <p:cNvPr id="22" name="Freeform 253">
              <a:extLst>
                <a:ext uri="{FF2B5EF4-FFF2-40B4-BE49-F238E27FC236}">
                  <a16:creationId xmlns:a16="http://schemas.microsoft.com/office/drawing/2014/main" id="{7290A259-9859-4686-9E4F-3935F0D0752B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5084984" y="1949244"/>
              <a:ext cx="1546454" cy="1544377"/>
            </a:xfrm>
            <a:custGeom>
              <a:gdLst>
                <a:gd fmla="*/ 25 w 314" name="T0"/>
                <a:gd fmla="*/ 150 h 314" name="T1"/>
                <a:gd fmla="*/ 12 w 314" name="T2"/>
                <a:gd fmla="*/ 138 h 314" name="T3"/>
                <a:gd fmla="*/ 28 w 314" name="T4"/>
                <a:gd fmla="*/ 124 h 314" name="T5"/>
                <a:gd fmla="*/ 26 w 314" name="T6"/>
                <a:gd fmla="*/ 109 h 314" name="T7"/>
                <a:gd fmla="*/ 39 w 314" name="T8"/>
                <a:gd fmla="*/ 95 h 314" name="T9"/>
                <a:gd fmla="*/ 41 w 314" name="T10"/>
                <a:gd fmla="*/ 80 h 314" name="T11"/>
                <a:gd fmla="*/ 56 w 314" name="T12"/>
                <a:gd fmla="*/ 70 h 314" name="T13"/>
                <a:gd fmla="*/ 59 w 314" name="T14"/>
                <a:gd fmla="*/ 49 h 314" name="T15"/>
                <a:gd fmla="*/ 84 w 314" name="T16"/>
                <a:gd fmla="*/ 47 h 314" name="T17"/>
                <a:gd fmla="*/ 88 w 314" name="T18"/>
                <a:gd fmla="*/ 36 h 314" name="T19"/>
                <a:gd fmla="*/ 101 w 314" name="T20"/>
                <a:gd fmla="*/ 29 h 314" name="T21"/>
                <a:gd fmla="*/ 117 w 314" name="T22"/>
                <a:gd fmla="*/ 25 h 314" name="T23"/>
                <a:gd fmla="*/ 132 w 314" name="T24"/>
                <a:gd fmla="*/ 19 h 314" name="T25"/>
                <a:gd fmla="*/ 149 w 314" name="T26"/>
                <a:gd fmla="*/ 18 h 314" name="T27"/>
                <a:gd fmla="*/ 167 w 314" name="T28"/>
                <a:gd fmla="*/ 24 h 314" name="T29"/>
                <a:gd fmla="*/ 185 w 314" name="T30"/>
                <a:gd fmla="*/ 14 h 314" name="T31"/>
                <a:gd fmla="*/ 196 w 314" name="T32"/>
                <a:gd fmla="*/ 27 h 314" name="T33"/>
                <a:gd fmla="*/ 212 w 314" name="T34"/>
                <a:gd fmla="*/ 29 h 314" name="T35"/>
                <a:gd fmla="*/ 225 w 314" name="T36"/>
                <a:gd fmla="*/ 42 h 314" name="T37"/>
                <a:gd fmla="*/ 235 w 314" name="T38"/>
                <a:gd fmla="*/ 49 h 314" name="T39"/>
                <a:gd fmla="*/ 253 w 314" name="T40"/>
                <a:gd fmla="*/ 55 h 314" name="T41"/>
                <a:gd fmla="*/ 254 w 314" name="T42"/>
                <a:gd fmla="*/ 67 h 314" name="T43"/>
                <a:gd fmla="*/ 278 w 314" name="T44"/>
                <a:gd fmla="*/ 75 h 314" name="T45"/>
                <a:gd fmla="*/ 272 w 314" name="T46"/>
                <a:gd fmla="*/ 92 h 314" name="T47"/>
                <a:gd fmla="*/ 302 w 314" name="T48"/>
                <a:gd fmla="*/ 98 h 314" name="T49"/>
                <a:gd fmla="*/ 283 w 314" name="T50"/>
                <a:gd fmla="*/ 120 h 314" name="T51"/>
                <a:gd fmla="*/ 312 w 314" name="T52"/>
                <a:gd fmla="*/ 132 h 314" name="T53"/>
                <a:gd fmla="*/ 289 w 314" name="T54"/>
                <a:gd fmla="*/ 149 h 314" name="T55"/>
                <a:gd fmla="*/ 314 w 314" name="T56"/>
                <a:gd fmla="*/ 163 h 314" name="T57"/>
                <a:gd fmla="*/ 287 w 314" name="T58"/>
                <a:gd fmla="*/ 179 h 314" name="T59"/>
                <a:gd fmla="*/ 298 w 314" name="T60"/>
                <a:gd fmla="*/ 193 h 314" name="T61"/>
                <a:gd fmla="*/ 281 w 314" name="T62"/>
                <a:gd fmla="*/ 204 h 314" name="T63"/>
                <a:gd fmla="*/ 281 w 314" name="T64"/>
                <a:gd fmla="*/ 220 h 314" name="T65"/>
                <a:gd fmla="*/ 267 w 314" name="T66"/>
                <a:gd fmla="*/ 232 h 314" name="T67"/>
                <a:gd fmla="*/ 263 w 314" name="T68"/>
                <a:gd fmla="*/ 247 h 314" name="T69"/>
                <a:gd fmla="*/ 247 w 314" name="T70"/>
                <a:gd fmla="*/ 255 h 314" name="T71"/>
                <a:gd fmla="*/ 238 w 314" name="T72"/>
                <a:gd fmla="*/ 263 h 314" name="T73"/>
                <a:gd fmla="*/ 227 w 314" name="T74"/>
                <a:gd fmla="*/ 278 h 314" name="T75"/>
                <a:gd fmla="*/ 211 w 314" name="T76"/>
                <a:gd fmla="*/ 280 h 314" name="T77"/>
                <a:gd fmla="*/ 201 w 314" name="T78"/>
                <a:gd fmla="*/ 296 h 314" name="T79"/>
                <a:gd fmla="*/ 182 w 314" name="T80"/>
                <a:gd fmla="*/ 288 h 314" name="T81"/>
                <a:gd fmla="*/ 166 w 314" name="T82"/>
                <a:gd fmla="*/ 297 h 314" name="T83"/>
                <a:gd fmla="*/ 148 w 314" name="T84"/>
                <a:gd fmla="*/ 296 h 314" name="T85"/>
                <a:gd fmla="*/ 132 w 314" name="T86"/>
                <a:gd fmla="*/ 288 h 314" name="T87"/>
                <a:gd fmla="*/ 113 w 314" name="T88"/>
                <a:gd fmla="*/ 296 h 314" name="T89"/>
                <a:gd fmla="*/ 102 w 314" name="T90"/>
                <a:gd fmla="*/ 286 h 314" name="T91"/>
                <a:gd fmla="*/ 92 w 314" name="T92"/>
                <a:gd fmla="*/ 273 h 314" name="T93"/>
                <a:gd fmla="*/ 74 w 314" name="T94"/>
                <a:gd fmla="*/ 270 h 314" name="T95"/>
                <a:gd fmla="*/ 71 w 314" name="T96"/>
                <a:gd fmla="*/ 258 h 314" name="T97"/>
                <a:gd fmla="*/ 47 w 314" name="T98"/>
                <a:gd fmla="*/ 252 h 314" name="T99"/>
                <a:gd fmla="*/ 46 w 314" name="T100"/>
                <a:gd fmla="*/ 232 h 314" name="T101"/>
                <a:gd fmla="*/ 32 w 314" name="T102"/>
                <a:gd fmla="*/ 220 h 314" name="T103"/>
                <a:gd fmla="*/ 32 w 314" name="T104"/>
                <a:gd fmla="*/ 204 h 314" name="T105"/>
                <a:gd fmla="*/ 15 w 314" name="T106"/>
                <a:gd fmla="*/ 193 h 314" name="T107"/>
                <a:gd fmla="*/ 26 w 314" name="T108"/>
                <a:gd fmla="*/ 179 h 314" name="T109"/>
                <a:gd fmla="*/ 252 w 314" name="T110"/>
                <a:gd fmla="*/ 156 h 314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14" w="314">
                  <a:moveTo>
                    <a:pt x="0" y="165"/>
                  </a:moveTo>
                  <a:cubicBezTo>
                    <a:pt x="0" y="164"/>
                    <a:pt x="0" y="163"/>
                    <a:pt x="0" y="163"/>
                  </a:cubicBezTo>
                  <a:cubicBezTo>
                    <a:pt x="1" y="162"/>
                    <a:pt x="5" y="161"/>
                    <a:pt x="11" y="159"/>
                  </a:cubicBezTo>
                  <a:cubicBezTo>
                    <a:pt x="13" y="159"/>
                    <a:pt x="15" y="158"/>
                    <a:pt x="17" y="157"/>
                  </a:cubicBezTo>
                  <a:cubicBezTo>
                    <a:pt x="22" y="156"/>
                    <a:pt x="23" y="156"/>
                    <a:pt x="24" y="155"/>
                  </a:cubicBezTo>
                  <a:cubicBezTo>
                    <a:pt x="24" y="154"/>
                    <a:pt x="25" y="153"/>
                    <a:pt x="25" y="150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8"/>
                    <a:pt x="25" y="146"/>
                  </a:cubicBezTo>
                  <a:cubicBezTo>
                    <a:pt x="25" y="145"/>
                    <a:pt x="25" y="144"/>
                    <a:pt x="24" y="143"/>
                  </a:cubicBezTo>
                  <a:cubicBezTo>
                    <a:pt x="24" y="143"/>
                    <a:pt x="23" y="142"/>
                    <a:pt x="18" y="140"/>
                  </a:cubicBezTo>
                  <a:cubicBezTo>
                    <a:pt x="17" y="140"/>
                    <a:pt x="14" y="139"/>
                    <a:pt x="12" y="138"/>
                  </a:cubicBezTo>
                  <a:cubicBezTo>
                    <a:pt x="7" y="135"/>
                    <a:pt x="3" y="133"/>
                    <a:pt x="2" y="132"/>
                  </a:cubicBezTo>
                  <a:cubicBezTo>
                    <a:pt x="2" y="132"/>
                    <a:pt x="2" y="132"/>
                    <a:pt x="2" y="131"/>
                  </a:cubicBezTo>
                  <a:cubicBezTo>
                    <a:pt x="2" y="129"/>
                    <a:pt x="3" y="127"/>
                    <a:pt x="3" y="127"/>
                  </a:cubicBezTo>
                  <a:cubicBezTo>
                    <a:pt x="4" y="126"/>
                    <a:pt x="8" y="126"/>
                    <a:pt x="15" y="125"/>
                  </a:cubicBezTo>
                  <a:cubicBezTo>
                    <a:pt x="17" y="125"/>
                    <a:pt x="19" y="125"/>
                    <a:pt x="21" y="125"/>
                  </a:cubicBezTo>
                  <a:cubicBezTo>
                    <a:pt x="26" y="125"/>
                    <a:pt x="27" y="125"/>
                    <a:pt x="28" y="124"/>
                  </a:cubicBezTo>
                  <a:cubicBezTo>
                    <a:pt x="28" y="124"/>
                    <a:pt x="29" y="123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17"/>
                    <a:pt x="31" y="116"/>
                    <a:pt x="31" y="115"/>
                  </a:cubicBezTo>
                  <a:cubicBezTo>
                    <a:pt x="31" y="114"/>
                    <a:pt x="31" y="113"/>
                    <a:pt x="31" y="113"/>
                  </a:cubicBezTo>
                  <a:cubicBezTo>
                    <a:pt x="31" y="112"/>
                    <a:pt x="30" y="112"/>
                    <a:pt x="26" y="109"/>
                  </a:cubicBezTo>
                  <a:cubicBezTo>
                    <a:pt x="24" y="108"/>
                    <a:pt x="22" y="106"/>
                    <a:pt x="21" y="105"/>
                  </a:cubicBezTo>
                  <a:cubicBezTo>
                    <a:pt x="16" y="101"/>
                    <a:pt x="13" y="98"/>
                    <a:pt x="12" y="97"/>
                  </a:cubicBezTo>
                  <a:cubicBezTo>
                    <a:pt x="12" y="96"/>
                    <a:pt x="13" y="93"/>
                    <a:pt x="14" y="92"/>
                  </a:cubicBezTo>
                  <a:cubicBezTo>
                    <a:pt x="15" y="92"/>
                    <a:pt x="19" y="92"/>
                    <a:pt x="26" y="93"/>
                  </a:cubicBezTo>
                  <a:cubicBezTo>
                    <a:pt x="28" y="94"/>
                    <a:pt x="30" y="94"/>
                    <a:pt x="32" y="95"/>
                  </a:cubicBezTo>
                  <a:cubicBezTo>
                    <a:pt x="37" y="96"/>
                    <a:pt x="38" y="96"/>
                    <a:pt x="39" y="95"/>
                  </a:cubicBezTo>
                  <a:cubicBezTo>
                    <a:pt x="39" y="95"/>
                    <a:pt x="40" y="95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88"/>
                    <a:pt x="45" y="86"/>
                    <a:pt x="45" y="86"/>
                  </a:cubicBezTo>
                  <a:cubicBezTo>
                    <a:pt x="45" y="86"/>
                    <a:pt x="45" y="85"/>
                    <a:pt x="44" y="85"/>
                  </a:cubicBezTo>
                  <a:cubicBezTo>
                    <a:pt x="44" y="84"/>
                    <a:pt x="44" y="84"/>
                    <a:pt x="41" y="80"/>
                  </a:cubicBezTo>
                  <a:cubicBezTo>
                    <a:pt x="39" y="78"/>
                    <a:pt x="38" y="77"/>
                    <a:pt x="36" y="75"/>
                  </a:cubicBezTo>
                  <a:cubicBezTo>
                    <a:pt x="32" y="70"/>
                    <a:pt x="30" y="66"/>
                    <a:pt x="30" y="65"/>
                  </a:cubicBezTo>
                  <a:cubicBezTo>
                    <a:pt x="30" y="64"/>
                    <a:pt x="32" y="61"/>
                    <a:pt x="33" y="61"/>
                  </a:cubicBezTo>
                  <a:cubicBezTo>
                    <a:pt x="34" y="61"/>
                    <a:pt x="38" y="62"/>
                    <a:pt x="44" y="65"/>
                  </a:cubicBezTo>
                  <a:cubicBezTo>
                    <a:pt x="46" y="66"/>
                    <a:pt x="48" y="67"/>
                    <a:pt x="49" y="67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57" y="70"/>
                    <a:pt x="58" y="69"/>
                    <a:pt x="60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3" y="64"/>
                    <a:pt x="64" y="62"/>
                    <a:pt x="64" y="61"/>
                  </a:cubicBezTo>
                  <a:cubicBezTo>
                    <a:pt x="64" y="60"/>
                    <a:pt x="64" y="60"/>
                    <a:pt x="62" y="55"/>
                  </a:cubicBezTo>
                  <a:cubicBezTo>
                    <a:pt x="61" y="54"/>
                    <a:pt x="60" y="51"/>
                    <a:pt x="59" y="49"/>
                  </a:cubicBezTo>
                  <a:cubicBezTo>
                    <a:pt x="56" y="43"/>
                    <a:pt x="54" y="40"/>
                    <a:pt x="54" y="39"/>
                  </a:cubicBezTo>
                  <a:cubicBezTo>
                    <a:pt x="55" y="37"/>
                    <a:pt x="57" y="35"/>
                    <a:pt x="59" y="35"/>
                  </a:cubicBezTo>
                  <a:cubicBezTo>
                    <a:pt x="59" y="35"/>
                    <a:pt x="63" y="37"/>
                    <a:pt x="68" y="41"/>
                  </a:cubicBezTo>
                  <a:cubicBezTo>
                    <a:pt x="70" y="43"/>
                    <a:pt x="71" y="44"/>
                    <a:pt x="73" y="45"/>
                  </a:cubicBezTo>
                  <a:cubicBezTo>
                    <a:pt x="77" y="48"/>
                    <a:pt x="78" y="49"/>
                    <a:pt x="79" y="49"/>
                  </a:cubicBezTo>
                  <a:cubicBezTo>
                    <a:pt x="80" y="49"/>
                    <a:pt x="81" y="49"/>
                    <a:pt x="84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8" y="44"/>
                    <a:pt x="88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8" y="39"/>
                    <a:pt x="88" y="36"/>
                  </a:cubicBezTo>
                  <a:cubicBezTo>
                    <a:pt x="87" y="34"/>
                    <a:pt x="87" y="32"/>
                    <a:pt x="86" y="29"/>
                  </a:cubicBezTo>
                  <a:cubicBezTo>
                    <a:pt x="85" y="24"/>
                    <a:pt x="84" y="20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5" y="17"/>
                    <a:pt x="88" y="15"/>
                    <a:pt x="89" y="15"/>
                  </a:cubicBezTo>
                  <a:cubicBezTo>
                    <a:pt x="90" y="16"/>
                    <a:pt x="93" y="19"/>
                    <a:pt x="97" y="24"/>
                  </a:cubicBezTo>
                  <a:cubicBezTo>
                    <a:pt x="99" y="26"/>
                    <a:pt x="100" y="27"/>
                    <a:pt x="101" y="29"/>
                  </a:cubicBezTo>
                  <a:cubicBezTo>
                    <a:pt x="104" y="33"/>
                    <a:pt x="105" y="34"/>
                    <a:pt x="106" y="34"/>
                  </a:cubicBezTo>
                  <a:cubicBezTo>
                    <a:pt x="107" y="34"/>
                    <a:pt x="108" y="34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5" y="32"/>
                    <a:pt x="116" y="31"/>
                    <a:pt x="117" y="30"/>
                  </a:cubicBezTo>
                  <a:cubicBezTo>
                    <a:pt x="117" y="29"/>
                    <a:pt x="117" y="28"/>
                    <a:pt x="117" y="25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20"/>
                    <a:pt x="117" y="18"/>
                    <a:pt x="117" y="16"/>
                  </a:cubicBezTo>
                  <a:cubicBezTo>
                    <a:pt x="117" y="10"/>
                    <a:pt x="118" y="6"/>
                    <a:pt x="118" y="5"/>
                  </a:cubicBezTo>
                  <a:cubicBezTo>
                    <a:pt x="119" y="4"/>
                    <a:pt x="123" y="3"/>
                    <a:pt x="124" y="4"/>
                  </a:cubicBezTo>
                  <a:cubicBezTo>
                    <a:pt x="125" y="4"/>
                    <a:pt x="127" y="8"/>
                    <a:pt x="129" y="14"/>
                  </a:cubicBezTo>
                  <a:cubicBezTo>
                    <a:pt x="130" y="16"/>
                    <a:pt x="131" y="18"/>
                    <a:pt x="132" y="19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36" y="26"/>
                    <a:pt x="138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6" y="25"/>
                    <a:pt x="147" y="24"/>
                    <a:pt x="147" y="24"/>
                  </a:cubicBezTo>
                  <a:cubicBezTo>
                    <a:pt x="148" y="23"/>
                    <a:pt x="148" y="22"/>
                    <a:pt x="149" y="18"/>
                  </a:cubicBezTo>
                  <a:cubicBezTo>
                    <a:pt x="150" y="16"/>
                    <a:pt x="150" y="14"/>
                    <a:pt x="151" y="11"/>
                  </a:cubicBezTo>
                  <a:cubicBezTo>
                    <a:pt x="152" y="5"/>
                    <a:pt x="154" y="1"/>
                    <a:pt x="154" y="0"/>
                  </a:cubicBezTo>
                  <a:cubicBezTo>
                    <a:pt x="155" y="0"/>
                    <a:pt x="159" y="0"/>
                    <a:pt x="160" y="0"/>
                  </a:cubicBezTo>
                  <a:cubicBezTo>
                    <a:pt x="161" y="1"/>
                    <a:pt x="162" y="5"/>
                    <a:pt x="163" y="11"/>
                  </a:cubicBezTo>
                  <a:cubicBezTo>
                    <a:pt x="164" y="13"/>
                    <a:pt x="164" y="15"/>
                    <a:pt x="165" y="17"/>
                  </a:cubicBezTo>
                  <a:cubicBezTo>
                    <a:pt x="166" y="23"/>
                    <a:pt x="166" y="23"/>
                    <a:pt x="167" y="24"/>
                  </a:cubicBezTo>
                  <a:cubicBezTo>
                    <a:pt x="167" y="25"/>
                    <a:pt x="168" y="25"/>
                    <a:pt x="172" y="25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76" y="26"/>
                    <a:pt x="178" y="26"/>
                    <a:pt x="178" y="25"/>
                  </a:cubicBezTo>
                  <a:cubicBezTo>
                    <a:pt x="179" y="25"/>
                    <a:pt x="179" y="24"/>
                    <a:pt x="182" y="20"/>
                  </a:cubicBezTo>
                  <a:cubicBezTo>
                    <a:pt x="182" y="18"/>
                    <a:pt x="183" y="16"/>
                    <a:pt x="185" y="14"/>
                  </a:cubicBezTo>
                  <a:cubicBezTo>
                    <a:pt x="188" y="8"/>
                    <a:pt x="190" y="5"/>
                    <a:pt x="190" y="4"/>
                  </a:cubicBezTo>
                  <a:cubicBezTo>
                    <a:pt x="192" y="4"/>
                    <a:pt x="195" y="4"/>
                    <a:pt x="196" y="5"/>
                  </a:cubicBezTo>
                  <a:cubicBezTo>
                    <a:pt x="196" y="6"/>
                    <a:pt x="197" y="9"/>
                    <a:pt x="197" y="15"/>
                  </a:cubicBezTo>
                  <a:cubicBezTo>
                    <a:pt x="197" y="15"/>
                    <a:pt x="197" y="16"/>
                    <a:pt x="197" y="17"/>
                  </a:cubicBezTo>
                  <a:cubicBezTo>
                    <a:pt x="197" y="19"/>
                    <a:pt x="197" y="21"/>
                    <a:pt x="197" y="23"/>
                  </a:cubicBezTo>
                  <a:cubicBezTo>
                    <a:pt x="197" y="24"/>
                    <a:pt x="196" y="26"/>
                    <a:pt x="196" y="27"/>
                  </a:cubicBezTo>
                  <a:cubicBezTo>
                    <a:pt x="196" y="29"/>
                    <a:pt x="197" y="29"/>
                    <a:pt x="197" y="30"/>
                  </a:cubicBezTo>
                  <a:cubicBezTo>
                    <a:pt x="197" y="31"/>
                    <a:pt x="198" y="31"/>
                    <a:pt x="202" y="32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6" y="34"/>
                    <a:pt x="207" y="34"/>
                    <a:pt x="208" y="34"/>
                  </a:cubicBezTo>
                  <a:cubicBezTo>
                    <a:pt x="209" y="33"/>
                    <a:pt x="209" y="33"/>
                    <a:pt x="212" y="29"/>
                  </a:cubicBezTo>
                  <a:cubicBezTo>
                    <a:pt x="214" y="28"/>
                    <a:pt x="215" y="26"/>
                    <a:pt x="217" y="24"/>
                  </a:cubicBezTo>
                  <a:cubicBezTo>
                    <a:pt x="221" y="19"/>
                    <a:pt x="224" y="16"/>
                    <a:pt x="225" y="16"/>
                  </a:cubicBezTo>
                  <a:cubicBezTo>
                    <a:pt x="226" y="16"/>
                    <a:pt x="229" y="17"/>
                    <a:pt x="230" y="18"/>
                  </a:cubicBezTo>
                  <a:cubicBezTo>
                    <a:pt x="230" y="20"/>
                    <a:pt x="229" y="24"/>
                    <a:pt x="228" y="30"/>
                  </a:cubicBezTo>
                  <a:cubicBezTo>
                    <a:pt x="227" y="32"/>
                    <a:pt x="227" y="34"/>
                    <a:pt x="226" y="36"/>
                  </a:cubicBezTo>
                  <a:cubicBezTo>
                    <a:pt x="225" y="39"/>
                    <a:pt x="225" y="41"/>
                    <a:pt x="225" y="42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5" y="43"/>
                    <a:pt x="226" y="44"/>
                    <a:pt x="229" y="46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3" y="49"/>
                    <a:pt x="234" y="49"/>
                    <a:pt x="235" y="49"/>
                  </a:cubicBezTo>
                  <a:cubicBezTo>
                    <a:pt x="236" y="49"/>
                    <a:pt x="237" y="48"/>
                    <a:pt x="240" y="45"/>
                  </a:cubicBezTo>
                  <a:cubicBezTo>
                    <a:pt x="242" y="44"/>
                    <a:pt x="244" y="43"/>
                    <a:pt x="246" y="41"/>
                  </a:cubicBezTo>
                  <a:cubicBezTo>
                    <a:pt x="251" y="38"/>
                    <a:pt x="255" y="36"/>
                    <a:pt x="256" y="35"/>
                  </a:cubicBezTo>
                  <a:cubicBezTo>
                    <a:pt x="257" y="36"/>
                    <a:pt x="260" y="38"/>
                    <a:pt x="260" y="39"/>
                  </a:cubicBezTo>
                  <a:cubicBezTo>
                    <a:pt x="260" y="40"/>
                    <a:pt x="258" y="44"/>
                    <a:pt x="255" y="49"/>
                  </a:cubicBezTo>
                  <a:cubicBezTo>
                    <a:pt x="254" y="51"/>
                    <a:pt x="253" y="53"/>
                    <a:pt x="253" y="55"/>
                  </a:cubicBezTo>
                  <a:cubicBezTo>
                    <a:pt x="250" y="59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2"/>
                    <a:pt x="251" y="64"/>
                    <a:pt x="253" y="66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6" y="69"/>
                    <a:pt x="257" y="70"/>
                    <a:pt x="258" y="70"/>
                  </a:cubicBezTo>
                  <a:cubicBezTo>
                    <a:pt x="259" y="70"/>
                    <a:pt x="259" y="70"/>
                    <a:pt x="264" y="68"/>
                  </a:cubicBezTo>
                  <a:cubicBezTo>
                    <a:pt x="266" y="67"/>
                    <a:pt x="268" y="66"/>
                    <a:pt x="270" y="65"/>
                  </a:cubicBezTo>
                  <a:cubicBezTo>
                    <a:pt x="276" y="63"/>
                    <a:pt x="280" y="61"/>
                    <a:pt x="281" y="61"/>
                  </a:cubicBezTo>
                  <a:cubicBezTo>
                    <a:pt x="282" y="62"/>
                    <a:pt x="284" y="65"/>
                    <a:pt x="285" y="66"/>
                  </a:cubicBezTo>
                  <a:cubicBezTo>
                    <a:pt x="284" y="67"/>
                    <a:pt x="282" y="70"/>
                    <a:pt x="278" y="75"/>
                  </a:cubicBezTo>
                  <a:cubicBezTo>
                    <a:pt x="276" y="77"/>
                    <a:pt x="275" y="78"/>
                    <a:pt x="274" y="80"/>
                  </a:cubicBezTo>
                  <a:cubicBezTo>
                    <a:pt x="270" y="84"/>
                    <a:pt x="269" y="84"/>
                    <a:pt x="269" y="85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69" y="87"/>
                    <a:pt x="270" y="88"/>
                    <a:pt x="271" y="9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2" y="92"/>
                    <a:pt x="272" y="92"/>
                    <a:pt x="272" y="92"/>
                  </a:cubicBezTo>
                  <a:cubicBezTo>
                    <a:pt x="274" y="95"/>
                    <a:pt x="275" y="95"/>
                    <a:pt x="275" y="96"/>
                  </a:cubicBezTo>
                  <a:cubicBezTo>
                    <a:pt x="276" y="96"/>
                    <a:pt x="277" y="96"/>
                    <a:pt x="282" y="95"/>
                  </a:cubicBezTo>
                  <a:cubicBezTo>
                    <a:pt x="284" y="94"/>
                    <a:pt x="286" y="94"/>
                    <a:pt x="288" y="94"/>
                  </a:cubicBezTo>
                  <a:cubicBezTo>
                    <a:pt x="295" y="93"/>
                    <a:pt x="299" y="92"/>
                    <a:pt x="300" y="92"/>
                  </a:cubicBezTo>
                  <a:cubicBezTo>
                    <a:pt x="301" y="93"/>
                    <a:pt x="302" y="96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1" y="99"/>
                    <a:pt x="298" y="101"/>
                    <a:pt x="293" y="105"/>
                  </a:cubicBezTo>
                  <a:cubicBezTo>
                    <a:pt x="292" y="106"/>
                    <a:pt x="290" y="108"/>
                    <a:pt x="288" y="109"/>
                  </a:cubicBezTo>
                  <a:cubicBezTo>
                    <a:pt x="284" y="112"/>
                    <a:pt x="283" y="112"/>
                    <a:pt x="283" y="113"/>
                  </a:cubicBezTo>
                  <a:cubicBezTo>
                    <a:pt x="283" y="113"/>
                    <a:pt x="283" y="114"/>
                    <a:pt x="283" y="114"/>
                  </a:cubicBezTo>
                  <a:cubicBezTo>
                    <a:pt x="283" y="115"/>
                    <a:pt x="283" y="117"/>
                    <a:pt x="284" y="118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5" y="123"/>
                    <a:pt x="286" y="124"/>
                    <a:pt x="286" y="124"/>
                  </a:cubicBezTo>
                  <a:cubicBezTo>
                    <a:pt x="287" y="125"/>
                    <a:pt x="288" y="125"/>
                    <a:pt x="293" y="125"/>
                  </a:cubicBezTo>
                  <a:cubicBezTo>
                    <a:pt x="295" y="125"/>
                    <a:pt x="297" y="125"/>
                    <a:pt x="299" y="126"/>
                  </a:cubicBezTo>
                  <a:cubicBezTo>
                    <a:pt x="306" y="126"/>
                    <a:pt x="310" y="127"/>
                    <a:pt x="311" y="127"/>
                  </a:cubicBezTo>
                  <a:cubicBezTo>
                    <a:pt x="311" y="128"/>
                    <a:pt x="312" y="130"/>
                    <a:pt x="312" y="132"/>
                  </a:cubicBezTo>
                  <a:cubicBezTo>
                    <a:pt x="312" y="132"/>
                    <a:pt x="312" y="133"/>
                    <a:pt x="312" y="133"/>
                  </a:cubicBezTo>
                  <a:cubicBezTo>
                    <a:pt x="311" y="134"/>
                    <a:pt x="307" y="135"/>
                    <a:pt x="301" y="138"/>
                  </a:cubicBezTo>
                  <a:cubicBezTo>
                    <a:pt x="300" y="139"/>
                    <a:pt x="298" y="139"/>
                    <a:pt x="296" y="140"/>
                  </a:cubicBezTo>
                  <a:cubicBezTo>
                    <a:pt x="291" y="142"/>
                    <a:pt x="290" y="143"/>
                    <a:pt x="289" y="143"/>
                  </a:cubicBezTo>
                  <a:cubicBezTo>
                    <a:pt x="289" y="144"/>
                    <a:pt x="289" y="145"/>
                    <a:pt x="289" y="146"/>
                  </a:cubicBezTo>
                  <a:cubicBezTo>
                    <a:pt x="289" y="147"/>
                    <a:pt x="289" y="148"/>
                    <a:pt x="289" y="149"/>
                  </a:cubicBezTo>
                  <a:cubicBezTo>
                    <a:pt x="288" y="150"/>
                    <a:pt x="288" y="150"/>
                    <a:pt x="288" y="150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3"/>
                    <a:pt x="289" y="154"/>
                    <a:pt x="290" y="155"/>
                  </a:cubicBezTo>
                  <a:cubicBezTo>
                    <a:pt x="291" y="156"/>
                    <a:pt x="292" y="156"/>
                    <a:pt x="296" y="157"/>
                  </a:cubicBezTo>
                  <a:cubicBezTo>
                    <a:pt x="298" y="158"/>
                    <a:pt x="301" y="159"/>
                    <a:pt x="303" y="159"/>
                  </a:cubicBezTo>
                  <a:cubicBezTo>
                    <a:pt x="309" y="161"/>
                    <a:pt x="313" y="163"/>
                    <a:pt x="314" y="163"/>
                  </a:cubicBezTo>
                  <a:cubicBezTo>
                    <a:pt x="314" y="164"/>
                    <a:pt x="314" y="165"/>
                    <a:pt x="314" y="166"/>
                  </a:cubicBezTo>
                  <a:cubicBezTo>
                    <a:pt x="314" y="168"/>
                    <a:pt x="314" y="169"/>
                    <a:pt x="313" y="169"/>
                  </a:cubicBezTo>
                  <a:cubicBezTo>
                    <a:pt x="312" y="170"/>
                    <a:pt x="308" y="171"/>
                    <a:pt x="302" y="172"/>
                  </a:cubicBezTo>
                  <a:cubicBezTo>
                    <a:pt x="300" y="172"/>
                    <a:pt x="298" y="172"/>
                    <a:pt x="296" y="173"/>
                  </a:cubicBezTo>
                  <a:cubicBezTo>
                    <a:pt x="290" y="174"/>
                    <a:pt x="290" y="174"/>
                    <a:pt x="289" y="174"/>
                  </a:cubicBezTo>
                  <a:cubicBezTo>
                    <a:pt x="288" y="175"/>
                    <a:pt x="288" y="176"/>
                    <a:pt x="287" y="179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7" y="185"/>
                    <a:pt x="287" y="185"/>
                    <a:pt x="287" y="186"/>
                  </a:cubicBezTo>
                  <a:cubicBezTo>
                    <a:pt x="288" y="187"/>
                    <a:pt x="288" y="187"/>
                    <a:pt x="292" y="189"/>
                  </a:cubicBezTo>
                  <a:cubicBezTo>
                    <a:pt x="294" y="190"/>
                    <a:pt x="296" y="192"/>
                    <a:pt x="298" y="193"/>
                  </a:cubicBezTo>
                  <a:cubicBezTo>
                    <a:pt x="304" y="196"/>
                    <a:pt x="307" y="199"/>
                    <a:pt x="308" y="199"/>
                  </a:cubicBezTo>
                  <a:cubicBezTo>
                    <a:pt x="308" y="199"/>
                    <a:pt x="308" y="200"/>
                    <a:pt x="308" y="200"/>
                  </a:cubicBezTo>
                  <a:cubicBezTo>
                    <a:pt x="308" y="202"/>
                    <a:pt x="307" y="204"/>
                    <a:pt x="306" y="205"/>
                  </a:cubicBezTo>
                  <a:cubicBezTo>
                    <a:pt x="305" y="205"/>
                    <a:pt x="301" y="205"/>
                    <a:pt x="295" y="205"/>
                  </a:cubicBezTo>
                  <a:cubicBezTo>
                    <a:pt x="293" y="205"/>
                    <a:pt x="290" y="204"/>
                    <a:pt x="289" y="204"/>
                  </a:cubicBezTo>
                  <a:cubicBezTo>
                    <a:pt x="283" y="204"/>
                    <a:pt x="282" y="204"/>
                    <a:pt x="281" y="204"/>
                  </a:cubicBezTo>
                  <a:cubicBezTo>
                    <a:pt x="281" y="205"/>
                    <a:pt x="280" y="206"/>
                    <a:pt x="279" y="209"/>
                  </a:cubicBezTo>
                  <a:cubicBezTo>
                    <a:pt x="278" y="209"/>
                    <a:pt x="278" y="209"/>
                    <a:pt x="278" y="209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77" y="212"/>
                    <a:pt x="277" y="213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6"/>
                    <a:pt x="278" y="217"/>
                    <a:pt x="281" y="220"/>
                  </a:cubicBezTo>
                  <a:cubicBezTo>
                    <a:pt x="283" y="221"/>
                    <a:pt x="285" y="223"/>
                    <a:pt x="286" y="225"/>
                  </a:cubicBezTo>
                  <a:cubicBezTo>
                    <a:pt x="291" y="229"/>
                    <a:pt x="293" y="232"/>
                    <a:pt x="294" y="233"/>
                  </a:cubicBezTo>
                  <a:cubicBezTo>
                    <a:pt x="294" y="234"/>
                    <a:pt x="292" y="238"/>
                    <a:pt x="291" y="238"/>
                  </a:cubicBezTo>
                  <a:cubicBezTo>
                    <a:pt x="290" y="238"/>
                    <a:pt x="286" y="237"/>
                    <a:pt x="280" y="235"/>
                  </a:cubicBezTo>
                  <a:cubicBezTo>
                    <a:pt x="278" y="235"/>
                    <a:pt x="276" y="234"/>
                    <a:pt x="274" y="233"/>
                  </a:cubicBezTo>
                  <a:cubicBezTo>
                    <a:pt x="269" y="232"/>
                    <a:pt x="268" y="231"/>
                    <a:pt x="267" y="232"/>
                  </a:cubicBezTo>
                  <a:cubicBezTo>
                    <a:pt x="266" y="232"/>
                    <a:pt x="265" y="233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0" y="239"/>
                    <a:pt x="260" y="241"/>
                    <a:pt x="260" y="241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0" y="242"/>
                    <a:pt x="261" y="243"/>
                    <a:pt x="263" y="247"/>
                  </a:cubicBezTo>
                  <a:cubicBezTo>
                    <a:pt x="265" y="249"/>
                    <a:pt x="266" y="251"/>
                    <a:pt x="267" y="253"/>
                  </a:cubicBezTo>
                  <a:cubicBezTo>
                    <a:pt x="270" y="258"/>
                    <a:pt x="272" y="262"/>
                    <a:pt x="273" y="263"/>
                  </a:cubicBezTo>
                  <a:cubicBezTo>
                    <a:pt x="272" y="264"/>
                    <a:pt x="270" y="267"/>
                    <a:pt x="269" y="267"/>
                  </a:cubicBezTo>
                  <a:cubicBezTo>
                    <a:pt x="268" y="267"/>
                    <a:pt x="264" y="265"/>
                    <a:pt x="259" y="262"/>
                  </a:cubicBezTo>
                  <a:cubicBezTo>
                    <a:pt x="257" y="260"/>
                    <a:pt x="255" y="259"/>
                    <a:pt x="253" y="258"/>
                  </a:cubicBezTo>
                  <a:cubicBezTo>
                    <a:pt x="249" y="255"/>
                    <a:pt x="248" y="255"/>
                    <a:pt x="247" y="255"/>
                  </a:cubicBezTo>
                  <a:cubicBezTo>
                    <a:pt x="246" y="255"/>
                    <a:pt x="245" y="256"/>
                    <a:pt x="242" y="258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39" y="261"/>
                    <a:pt x="238" y="262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4"/>
                    <a:pt x="238" y="265"/>
                    <a:pt x="240" y="269"/>
                  </a:cubicBezTo>
                  <a:cubicBezTo>
                    <a:pt x="241" y="271"/>
                    <a:pt x="241" y="273"/>
                    <a:pt x="242" y="275"/>
                  </a:cubicBezTo>
                  <a:cubicBezTo>
                    <a:pt x="244" y="281"/>
                    <a:pt x="245" y="285"/>
                    <a:pt x="245" y="287"/>
                  </a:cubicBezTo>
                  <a:cubicBezTo>
                    <a:pt x="245" y="288"/>
                    <a:pt x="242" y="290"/>
                    <a:pt x="240" y="290"/>
                  </a:cubicBezTo>
                  <a:cubicBezTo>
                    <a:pt x="239" y="289"/>
                    <a:pt x="236" y="287"/>
                    <a:pt x="232" y="282"/>
                  </a:cubicBezTo>
                  <a:cubicBezTo>
                    <a:pt x="230" y="281"/>
                    <a:pt x="229" y="279"/>
                    <a:pt x="227" y="278"/>
                  </a:cubicBezTo>
                  <a:cubicBezTo>
                    <a:pt x="223" y="274"/>
                    <a:pt x="223" y="273"/>
                    <a:pt x="222" y="273"/>
                  </a:cubicBezTo>
                  <a:cubicBezTo>
                    <a:pt x="221" y="273"/>
                    <a:pt x="220" y="273"/>
                    <a:pt x="217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3" y="277"/>
                    <a:pt x="212" y="278"/>
                    <a:pt x="211" y="279"/>
                  </a:cubicBezTo>
                  <a:cubicBezTo>
                    <a:pt x="211" y="279"/>
                    <a:pt x="211" y="279"/>
                    <a:pt x="211" y="280"/>
                  </a:cubicBezTo>
                  <a:cubicBezTo>
                    <a:pt x="211" y="281"/>
                    <a:pt x="211" y="283"/>
                    <a:pt x="212" y="285"/>
                  </a:cubicBezTo>
                  <a:cubicBezTo>
                    <a:pt x="212" y="287"/>
                    <a:pt x="212" y="289"/>
                    <a:pt x="212" y="292"/>
                  </a:cubicBezTo>
                  <a:cubicBezTo>
                    <a:pt x="213" y="296"/>
                    <a:pt x="213" y="299"/>
                    <a:pt x="213" y="302"/>
                  </a:cubicBezTo>
                  <a:cubicBezTo>
                    <a:pt x="213" y="303"/>
                    <a:pt x="213" y="303"/>
                    <a:pt x="213" y="303"/>
                  </a:cubicBezTo>
                  <a:cubicBezTo>
                    <a:pt x="212" y="304"/>
                    <a:pt x="209" y="306"/>
                    <a:pt x="208" y="305"/>
                  </a:cubicBezTo>
                  <a:cubicBezTo>
                    <a:pt x="207" y="305"/>
                    <a:pt x="204" y="302"/>
                    <a:pt x="201" y="296"/>
                  </a:cubicBezTo>
                  <a:cubicBezTo>
                    <a:pt x="200" y="294"/>
                    <a:pt x="199" y="292"/>
                    <a:pt x="198" y="291"/>
                  </a:cubicBezTo>
                  <a:cubicBezTo>
                    <a:pt x="195" y="286"/>
                    <a:pt x="194" y="285"/>
                    <a:pt x="193" y="285"/>
                  </a:cubicBezTo>
                  <a:cubicBezTo>
                    <a:pt x="193" y="285"/>
                    <a:pt x="191" y="285"/>
                    <a:pt x="188" y="286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184" y="286"/>
                    <a:pt x="182" y="287"/>
                    <a:pt x="182" y="288"/>
                  </a:cubicBezTo>
                  <a:cubicBezTo>
                    <a:pt x="181" y="289"/>
                    <a:pt x="181" y="289"/>
                    <a:pt x="181" y="294"/>
                  </a:cubicBezTo>
                  <a:cubicBezTo>
                    <a:pt x="180" y="296"/>
                    <a:pt x="180" y="299"/>
                    <a:pt x="180" y="301"/>
                  </a:cubicBezTo>
                  <a:cubicBezTo>
                    <a:pt x="179" y="307"/>
                    <a:pt x="178" y="311"/>
                    <a:pt x="178" y="312"/>
                  </a:cubicBezTo>
                  <a:cubicBezTo>
                    <a:pt x="177" y="313"/>
                    <a:pt x="173" y="314"/>
                    <a:pt x="172" y="313"/>
                  </a:cubicBezTo>
                  <a:cubicBezTo>
                    <a:pt x="171" y="312"/>
                    <a:pt x="170" y="309"/>
                    <a:pt x="168" y="302"/>
                  </a:cubicBezTo>
                  <a:cubicBezTo>
                    <a:pt x="167" y="300"/>
                    <a:pt x="166" y="298"/>
                    <a:pt x="166" y="297"/>
                  </a:cubicBezTo>
                  <a:cubicBezTo>
                    <a:pt x="164" y="291"/>
                    <a:pt x="164" y="291"/>
                    <a:pt x="163" y="290"/>
                  </a:cubicBezTo>
                  <a:cubicBezTo>
                    <a:pt x="162" y="290"/>
                    <a:pt x="161" y="289"/>
                    <a:pt x="158" y="289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3" y="289"/>
                    <a:pt x="152" y="290"/>
                    <a:pt x="151" y="290"/>
                  </a:cubicBezTo>
                  <a:cubicBezTo>
                    <a:pt x="150" y="291"/>
                    <a:pt x="150" y="292"/>
                    <a:pt x="148" y="296"/>
                  </a:cubicBezTo>
                  <a:cubicBezTo>
                    <a:pt x="148" y="298"/>
                    <a:pt x="147" y="300"/>
                    <a:pt x="146" y="302"/>
                  </a:cubicBezTo>
                  <a:cubicBezTo>
                    <a:pt x="144" y="308"/>
                    <a:pt x="142" y="312"/>
                    <a:pt x="141" y="313"/>
                  </a:cubicBezTo>
                  <a:cubicBezTo>
                    <a:pt x="140" y="313"/>
                    <a:pt x="136" y="313"/>
                    <a:pt x="136" y="312"/>
                  </a:cubicBezTo>
                  <a:cubicBezTo>
                    <a:pt x="135" y="311"/>
                    <a:pt x="134" y="307"/>
                    <a:pt x="134" y="301"/>
                  </a:cubicBezTo>
                  <a:cubicBezTo>
                    <a:pt x="133" y="299"/>
                    <a:pt x="133" y="297"/>
                    <a:pt x="133" y="295"/>
                  </a:cubicBezTo>
                  <a:cubicBezTo>
                    <a:pt x="133" y="289"/>
                    <a:pt x="132" y="289"/>
                    <a:pt x="132" y="288"/>
                  </a:cubicBezTo>
                  <a:cubicBezTo>
                    <a:pt x="131" y="287"/>
                    <a:pt x="130" y="286"/>
                    <a:pt x="127" y="286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6"/>
                    <a:pt x="126" y="286"/>
                    <a:pt x="126" y="286"/>
                  </a:cubicBezTo>
                  <a:cubicBezTo>
                    <a:pt x="122" y="284"/>
                    <a:pt x="121" y="285"/>
                    <a:pt x="120" y="285"/>
                  </a:cubicBezTo>
                  <a:cubicBezTo>
                    <a:pt x="120" y="286"/>
                    <a:pt x="119" y="286"/>
                    <a:pt x="117" y="290"/>
                  </a:cubicBezTo>
                  <a:cubicBezTo>
                    <a:pt x="115" y="292"/>
                    <a:pt x="114" y="294"/>
                    <a:pt x="113" y="296"/>
                  </a:cubicBezTo>
                  <a:cubicBezTo>
                    <a:pt x="109" y="301"/>
                    <a:pt x="107" y="304"/>
                    <a:pt x="106" y="305"/>
                  </a:cubicBezTo>
                  <a:cubicBezTo>
                    <a:pt x="104" y="305"/>
                    <a:pt x="101" y="304"/>
                    <a:pt x="100" y="303"/>
                  </a:cubicBezTo>
                  <a:cubicBezTo>
                    <a:pt x="100" y="303"/>
                    <a:pt x="100" y="303"/>
                    <a:pt x="100" y="302"/>
                  </a:cubicBezTo>
                  <a:cubicBezTo>
                    <a:pt x="100" y="302"/>
                    <a:pt x="100" y="302"/>
                    <a:pt x="100" y="302"/>
                  </a:cubicBezTo>
                  <a:cubicBezTo>
                    <a:pt x="100" y="300"/>
                    <a:pt x="101" y="296"/>
                    <a:pt x="101" y="292"/>
                  </a:cubicBezTo>
                  <a:cubicBezTo>
                    <a:pt x="101" y="290"/>
                    <a:pt x="102" y="288"/>
                    <a:pt x="102" y="286"/>
                  </a:cubicBezTo>
                  <a:cubicBezTo>
                    <a:pt x="102" y="283"/>
                    <a:pt x="103" y="281"/>
                    <a:pt x="103" y="280"/>
                  </a:cubicBezTo>
                  <a:cubicBezTo>
                    <a:pt x="103" y="279"/>
                    <a:pt x="103" y="279"/>
                    <a:pt x="102" y="279"/>
                  </a:cubicBezTo>
                  <a:cubicBezTo>
                    <a:pt x="102" y="278"/>
                    <a:pt x="101" y="277"/>
                    <a:pt x="98" y="276"/>
                  </a:cubicBezTo>
                  <a:cubicBezTo>
                    <a:pt x="97" y="274"/>
                    <a:pt x="97" y="274"/>
                    <a:pt x="97" y="274"/>
                  </a:cubicBezTo>
                  <a:cubicBezTo>
                    <a:pt x="96" y="275"/>
                    <a:pt x="96" y="275"/>
                    <a:pt x="96" y="275"/>
                  </a:cubicBezTo>
                  <a:cubicBezTo>
                    <a:pt x="94" y="273"/>
                    <a:pt x="93" y="273"/>
                    <a:pt x="92" y="273"/>
                  </a:cubicBezTo>
                  <a:cubicBezTo>
                    <a:pt x="91" y="274"/>
                    <a:pt x="90" y="274"/>
                    <a:pt x="87" y="277"/>
                  </a:cubicBezTo>
                  <a:cubicBezTo>
                    <a:pt x="85" y="279"/>
                    <a:pt x="84" y="280"/>
                    <a:pt x="82" y="282"/>
                  </a:cubicBezTo>
                  <a:cubicBezTo>
                    <a:pt x="77" y="286"/>
                    <a:pt x="74" y="289"/>
                    <a:pt x="73" y="289"/>
                  </a:cubicBezTo>
                  <a:cubicBezTo>
                    <a:pt x="72" y="289"/>
                    <a:pt x="69" y="287"/>
                    <a:pt x="68" y="286"/>
                  </a:cubicBezTo>
                  <a:cubicBezTo>
                    <a:pt x="68" y="285"/>
                    <a:pt x="69" y="281"/>
                    <a:pt x="72" y="275"/>
                  </a:cubicBezTo>
                  <a:cubicBezTo>
                    <a:pt x="72" y="273"/>
                    <a:pt x="73" y="271"/>
                    <a:pt x="74" y="270"/>
                  </a:cubicBezTo>
                  <a:cubicBezTo>
                    <a:pt x="75" y="265"/>
                    <a:pt x="76" y="264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2"/>
                    <a:pt x="75" y="261"/>
                    <a:pt x="72" y="25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69" y="255"/>
                    <a:pt x="68" y="255"/>
                    <a:pt x="67" y="255"/>
                  </a:cubicBezTo>
                  <a:cubicBezTo>
                    <a:pt x="66" y="255"/>
                    <a:pt x="65" y="256"/>
                    <a:pt x="61" y="258"/>
                  </a:cubicBezTo>
                  <a:cubicBezTo>
                    <a:pt x="59" y="259"/>
                    <a:pt x="57" y="260"/>
                    <a:pt x="55" y="261"/>
                  </a:cubicBezTo>
                  <a:cubicBezTo>
                    <a:pt x="50" y="264"/>
                    <a:pt x="46" y="266"/>
                    <a:pt x="45" y="266"/>
                  </a:cubicBezTo>
                  <a:cubicBezTo>
                    <a:pt x="43" y="266"/>
                    <a:pt x="41" y="263"/>
                    <a:pt x="41" y="262"/>
                  </a:cubicBezTo>
                  <a:cubicBezTo>
                    <a:pt x="41" y="261"/>
                    <a:pt x="43" y="258"/>
                    <a:pt x="47" y="252"/>
                  </a:cubicBezTo>
                  <a:cubicBezTo>
                    <a:pt x="48" y="251"/>
                    <a:pt x="49" y="249"/>
                    <a:pt x="50" y="247"/>
                  </a:cubicBezTo>
                  <a:cubicBezTo>
                    <a:pt x="53" y="243"/>
                    <a:pt x="54" y="242"/>
                    <a:pt x="54" y="241"/>
                  </a:cubicBezTo>
                  <a:cubicBezTo>
                    <a:pt x="54" y="240"/>
                    <a:pt x="53" y="239"/>
                    <a:pt x="51" y="236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48" y="232"/>
                    <a:pt x="47" y="232"/>
                    <a:pt x="46" y="232"/>
                  </a:cubicBezTo>
                  <a:cubicBezTo>
                    <a:pt x="46" y="232"/>
                    <a:pt x="45" y="232"/>
                    <a:pt x="40" y="233"/>
                  </a:cubicBezTo>
                  <a:cubicBezTo>
                    <a:pt x="38" y="234"/>
                    <a:pt x="36" y="234"/>
                    <a:pt x="34" y="235"/>
                  </a:cubicBezTo>
                  <a:cubicBezTo>
                    <a:pt x="28" y="237"/>
                    <a:pt x="24" y="238"/>
                    <a:pt x="22" y="238"/>
                  </a:cubicBezTo>
                  <a:cubicBezTo>
                    <a:pt x="21" y="237"/>
                    <a:pt x="20" y="234"/>
                    <a:pt x="19" y="233"/>
                  </a:cubicBezTo>
                  <a:cubicBezTo>
                    <a:pt x="20" y="232"/>
                    <a:pt x="23" y="229"/>
                    <a:pt x="28" y="224"/>
                  </a:cubicBezTo>
                  <a:cubicBezTo>
                    <a:pt x="29" y="223"/>
                    <a:pt x="31" y="221"/>
                    <a:pt x="32" y="220"/>
                  </a:cubicBezTo>
                  <a:cubicBezTo>
                    <a:pt x="36" y="216"/>
                    <a:pt x="37" y="216"/>
                    <a:pt x="37" y="215"/>
                  </a:cubicBezTo>
                  <a:cubicBezTo>
                    <a:pt x="37" y="215"/>
                    <a:pt x="37" y="215"/>
                    <a:pt x="37" y="214"/>
                  </a:cubicBezTo>
                  <a:cubicBezTo>
                    <a:pt x="37" y="213"/>
                    <a:pt x="37" y="212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4" y="205"/>
                    <a:pt x="33" y="205"/>
                    <a:pt x="32" y="204"/>
                  </a:cubicBezTo>
                  <a:cubicBezTo>
                    <a:pt x="31" y="204"/>
                    <a:pt x="31" y="204"/>
                    <a:pt x="26" y="204"/>
                  </a:cubicBezTo>
                  <a:cubicBezTo>
                    <a:pt x="24" y="204"/>
                    <a:pt x="21" y="205"/>
                    <a:pt x="19" y="205"/>
                  </a:cubicBezTo>
                  <a:cubicBezTo>
                    <a:pt x="13" y="205"/>
                    <a:pt x="9" y="205"/>
                    <a:pt x="7" y="204"/>
                  </a:cubicBezTo>
                  <a:cubicBezTo>
                    <a:pt x="7" y="204"/>
                    <a:pt x="6" y="201"/>
                    <a:pt x="6" y="199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198"/>
                    <a:pt x="10" y="196"/>
                    <a:pt x="15" y="193"/>
                  </a:cubicBezTo>
                  <a:cubicBezTo>
                    <a:pt x="17" y="192"/>
                    <a:pt x="19" y="191"/>
                    <a:pt x="21" y="190"/>
                  </a:cubicBezTo>
                  <a:cubicBezTo>
                    <a:pt x="26" y="187"/>
                    <a:pt x="26" y="187"/>
                    <a:pt x="27" y="186"/>
                  </a:cubicBezTo>
                  <a:cubicBezTo>
                    <a:pt x="27" y="185"/>
                    <a:pt x="27" y="185"/>
                    <a:pt x="27" y="184"/>
                  </a:cubicBezTo>
                  <a:cubicBezTo>
                    <a:pt x="27" y="183"/>
                    <a:pt x="27" y="181"/>
                    <a:pt x="27" y="181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76"/>
                    <a:pt x="25" y="175"/>
                    <a:pt x="25" y="174"/>
                  </a:cubicBezTo>
                  <a:cubicBezTo>
                    <a:pt x="24" y="174"/>
                    <a:pt x="23" y="174"/>
                    <a:pt x="18" y="173"/>
                  </a:cubicBezTo>
                  <a:cubicBezTo>
                    <a:pt x="16" y="172"/>
                    <a:pt x="14" y="172"/>
                    <a:pt x="12" y="172"/>
                  </a:cubicBezTo>
                  <a:cubicBezTo>
                    <a:pt x="6" y="170"/>
                    <a:pt x="2" y="169"/>
                    <a:pt x="1" y="169"/>
                  </a:cubicBezTo>
                  <a:cubicBezTo>
                    <a:pt x="0" y="168"/>
                    <a:pt x="0" y="167"/>
                    <a:pt x="0" y="165"/>
                  </a:cubicBezTo>
                  <a:close/>
                  <a:moveTo>
                    <a:pt x="252" y="156"/>
                  </a:moveTo>
                  <a:cubicBezTo>
                    <a:pt x="252" y="104"/>
                    <a:pt x="209" y="62"/>
                    <a:pt x="157" y="62"/>
                  </a:cubicBezTo>
                  <a:cubicBezTo>
                    <a:pt x="105" y="62"/>
                    <a:pt x="62" y="104"/>
                    <a:pt x="62" y="156"/>
                  </a:cubicBezTo>
                  <a:cubicBezTo>
                    <a:pt x="62" y="209"/>
                    <a:pt x="105" y="251"/>
                    <a:pt x="157" y="251"/>
                  </a:cubicBezTo>
                  <a:cubicBezTo>
                    <a:pt x="209" y="251"/>
                    <a:pt x="252" y="209"/>
                    <a:pt x="252" y="156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solidFill>
                  <a:srgbClr val="10CF9B"/>
                </a:solidFill>
              </a:endParaRPr>
            </a:p>
          </p:txBody>
        </p:sp>
        <p:grpSp>
          <p:nvGrpSpPr>
            <p:cNvPr id="23" name="Group 259">
              <a:extLst>
                <a:ext uri="{FF2B5EF4-FFF2-40B4-BE49-F238E27FC236}">
                  <a16:creationId xmlns:a16="http://schemas.microsoft.com/office/drawing/2014/main" id="{BB70EB86-B657-436C-AC8D-62992186C022}"/>
                </a:ext>
              </a:extLst>
            </p:cNvPr>
            <p:cNvGrpSpPr/>
            <p:nvPr/>
          </p:nvGrpSpPr>
          <p:grpSpPr>
            <a:xfrm rot="5400000">
              <a:off x="5677994" y="2533814"/>
              <a:ext cx="368300" cy="366542"/>
              <a:chOff x="7886700" y="4848225"/>
              <a:chExt cx="665163" cy="661988"/>
            </a:xfrm>
            <a:grpFill/>
          </p:grpSpPr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0268CAF2-B60A-42BA-B5AB-2BA0F133BFA0}"/>
                  </a:ext>
                </a:extLst>
              </p:cNvPr>
              <p:cNvSpPr/>
              <p:nvPr/>
            </p:nvSpPr>
            <p:spPr bwMode="auto">
              <a:xfrm>
                <a:off x="7886700" y="5243513"/>
                <a:ext cx="266700" cy="266700"/>
              </a:xfrm>
              <a:custGeom>
                <a:gdLst>
                  <a:gd fmla="*/ 168 w 168" name="T0"/>
                  <a:gd fmla="*/ 86 h 168" name="T1"/>
                  <a:gd fmla="*/ 0 w 168" name="T2"/>
                  <a:gd fmla="*/ 168 h 168" name="T3"/>
                  <a:gd fmla="*/ 82 w 168" name="T4"/>
                  <a:gd fmla="*/ 0 h 168" name="T5"/>
                  <a:gd fmla="*/ 168 w 168" name="T6"/>
                  <a:gd fmla="*/ 86 h 1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8" w="168">
                    <a:moveTo>
                      <a:pt x="168" y="86"/>
                    </a:moveTo>
                    <a:lnTo>
                      <a:pt x="0" y="168"/>
                    </a:lnTo>
                    <a:lnTo>
                      <a:pt x="82" y="0"/>
                    </a:lnTo>
                    <a:lnTo>
                      <a:pt x="168" y="8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E7490A52-9EAB-4C5C-BC1E-3A9FCB7F9BD0}"/>
                  </a:ext>
                </a:extLst>
              </p:cNvPr>
              <p:cNvSpPr/>
              <p:nvPr/>
            </p:nvSpPr>
            <p:spPr bwMode="auto">
              <a:xfrm>
                <a:off x="8355013" y="4848225"/>
                <a:ext cx="196850" cy="193675"/>
              </a:xfrm>
              <a:custGeom>
                <a:gdLst>
                  <a:gd fmla="*/ 43 w 62" name="T0"/>
                  <a:gd fmla="*/ 61 h 61" name="T1"/>
                  <a:gd fmla="*/ 0 w 62" name="T2"/>
                  <a:gd fmla="*/ 18 h 61" name="T3"/>
                  <a:gd fmla="*/ 14 w 62" name="T4"/>
                  <a:gd fmla="*/ 5 h 61" name="T5"/>
                  <a:gd fmla="*/ 33 w 62" name="T6"/>
                  <a:gd fmla="*/ 5 h 61" name="T7"/>
                  <a:gd fmla="*/ 56 w 62" name="T8"/>
                  <a:gd fmla="*/ 28 h 61" name="T9"/>
                  <a:gd fmla="*/ 56 w 62" name="T10"/>
                  <a:gd fmla="*/ 48 h 61" name="T11"/>
                  <a:gd fmla="*/ 43 w 62" name="T12"/>
                  <a:gd fmla="*/ 61 h 6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1" w="62">
                    <a:moveTo>
                      <a:pt x="43" y="61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0"/>
                      <a:pt x="27" y="0"/>
                      <a:pt x="33" y="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42"/>
                      <a:pt x="56" y="48"/>
                    </a:cubicBezTo>
                    <a:lnTo>
                      <a:pt x="43" y="6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6760E319-F211-4C6B-BAD6-3B5C7C530D9E}"/>
                  </a:ext>
                </a:extLst>
              </p:cNvPr>
              <p:cNvSpPr/>
              <p:nvPr/>
            </p:nvSpPr>
            <p:spPr bwMode="auto">
              <a:xfrm>
                <a:off x="8039100" y="4937125"/>
                <a:ext cx="420688" cy="423863"/>
              </a:xfrm>
              <a:custGeom>
                <a:gdLst>
                  <a:gd fmla="*/ 65 w 133" name="T0"/>
                  <a:gd fmla="*/ 91 h 134" name="T1"/>
                  <a:gd fmla="*/ 65 w 133" name="T2"/>
                  <a:gd fmla="*/ 80 h 134" name="T3"/>
                  <a:gd fmla="*/ 117 w 133" name="T4"/>
                  <a:gd fmla="*/ 28 h 134" name="T5"/>
                  <a:gd fmla="*/ 89 w 133" name="T6"/>
                  <a:gd fmla="*/ 0 h 134" name="T7"/>
                  <a:gd fmla="*/ 0 w 133" name="T8"/>
                  <a:gd fmla="*/ 90 h 134" name="T9"/>
                  <a:gd fmla="*/ 43 w 133" name="T10"/>
                  <a:gd fmla="*/ 134 h 134" name="T11"/>
                  <a:gd fmla="*/ 133 w 133" name="T12"/>
                  <a:gd fmla="*/ 44 h 134" name="T13"/>
                  <a:gd fmla="*/ 128 w 133" name="T14"/>
                  <a:gd fmla="*/ 39 h 134" name="T15"/>
                  <a:gd fmla="*/ 75 w 133" name="T16"/>
                  <a:gd fmla="*/ 91 h 134" name="T17"/>
                  <a:gd fmla="*/ 65 w 133" name="T18"/>
                  <a:gd fmla="*/ 91 h 13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4" w="133">
                    <a:moveTo>
                      <a:pt x="65" y="91"/>
                    </a:moveTo>
                    <a:cubicBezTo>
                      <a:pt x="62" y="88"/>
                      <a:pt x="62" y="83"/>
                      <a:pt x="65" y="80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3" y="94"/>
                      <a:pt x="68" y="94"/>
                      <a:pt x="65" y="9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3539CE00-1D25-43D1-9112-71B662492AA3}"/>
              </a:ext>
            </a:extLst>
          </p:cNvPr>
          <p:cNvGrpSpPr/>
          <p:nvPr/>
        </p:nvGrpSpPr>
        <p:grpSpPr>
          <a:xfrm>
            <a:off x="1745103" y="2852025"/>
            <a:ext cx="2039026" cy="812606"/>
            <a:chOff x="1396976" y="2373731"/>
            <a:chExt cx="2039026" cy="812606"/>
          </a:xfrm>
        </p:grpSpPr>
        <p:sp>
          <p:nvSpPr>
            <p:cNvPr id="28" name="TextBox 273">
              <a:extLst>
                <a:ext uri="{FF2B5EF4-FFF2-40B4-BE49-F238E27FC236}">
                  <a16:creationId xmlns:a16="http://schemas.microsoft.com/office/drawing/2014/main" id="{9E02FDC3-D700-40EF-9E55-E65D50B00BD6}"/>
                </a:ext>
              </a:extLst>
            </p:cNvPr>
            <p:cNvSpPr txBox="1"/>
            <p:nvPr/>
          </p:nvSpPr>
          <p:spPr>
            <a:xfrm>
              <a:off x="1396976" y="2373731"/>
              <a:ext cx="8940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  <p:sp>
          <p:nvSpPr>
            <p:cNvPr id="29" name="TextBox 274">
              <a:extLst>
                <a:ext uri="{FF2B5EF4-FFF2-40B4-BE49-F238E27FC236}">
                  <a16:creationId xmlns:a16="http://schemas.microsoft.com/office/drawing/2014/main" id="{8BA5D10E-DD57-4FA5-B500-A78B827B4A2D}"/>
                </a:ext>
              </a:extLst>
            </p:cNvPr>
            <p:cNvSpPr txBox="1"/>
            <p:nvPr/>
          </p:nvSpPr>
          <p:spPr>
            <a:xfrm>
              <a:off x="1396976" y="2609256"/>
              <a:ext cx="2039026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5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32BD21C3-6CE1-4556-A467-27DAAFB9DE55}"/>
              </a:ext>
            </a:extLst>
          </p:cNvPr>
          <p:cNvGrpSpPr/>
          <p:nvPr/>
        </p:nvGrpSpPr>
        <p:grpSpPr>
          <a:xfrm>
            <a:off x="3145143" y="1412174"/>
            <a:ext cx="2039026" cy="812606"/>
            <a:chOff x="1396976" y="3384309"/>
            <a:chExt cx="2039026" cy="812606"/>
          </a:xfrm>
        </p:grpSpPr>
        <p:sp>
          <p:nvSpPr>
            <p:cNvPr id="31" name="TextBox 275">
              <a:extLst>
                <a:ext uri="{FF2B5EF4-FFF2-40B4-BE49-F238E27FC236}">
                  <a16:creationId xmlns:a16="http://schemas.microsoft.com/office/drawing/2014/main" id="{E34F5BB5-515B-4B4A-9152-6BBBFE84510B}"/>
                </a:ext>
              </a:extLst>
            </p:cNvPr>
            <p:cNvSpPr txBox="1"/>
            <p:nvPr/>
          </p:nvSpPr>
          <p:spPr>
            <a:xfrm>
              <a:off x="1396976" y="3384309"/>
              <a:ext cx="8940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  <p:sp>
          <p:nvSpPr>
            <p:cNvPr id="32" name="TextBox 276">
              <a:extLst>
                <a:ext uri="{FF2B5EF4-FFF2-40B4-BE49-F238E27FC236}">
                  <a16:creationId xmlns:a16="http://schemas.microsoft.com/office/drawing/2014/main" id="{EF83CD1A-EBFA-4878-8B6F-DC17195113B6}"/>
                </a:ext>
              </a:extLst>
            </p:cNvPr>
            <p:cNvSpPr txBox="1"/>
            <p:nvPr/>
          </p:nvSpPr>
          <p:spPr>
            <a:xfrm>
              <a:off x="1396976" y="3619834"/>
              <a:ext cx="2039026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5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3" name="Group 281">
            <a:extLst>
              <a:ext uri="{FF2B5EF4-FFF2-40B4-BE49-F238E27FC236}">
                <a16:creationId xmlns:a16="http://schemas.microsoft.com/office/drawing/2014/main" id="{3921B0FF-B8CA-44B9-803C-D99EF4E2A214}"/>
              </a:ext>
            </a:extLst>
          </p:cNvPr>
          <p:cNvGrpSpPr/>
          <p:nvPr/>
        </p:nvGrpSpPr>
        <p:grpSpPr>
          <a:xfrm>
            <a:off x="7640046" y="4148304"/>
            <a:ext cx="2039026" cy="812606"/>
            <a:chOff x="1396976" y="4485203"/>
            <a:chExt cx="2039026" cy="812606"/>
          </a:xfrm>
        </p:grpSpPr>
        <p:sp>
          <p:nvSpPr>
            <p:cNvPr id="34" name="TextBox 277">
              <a:extLst>
                <a:ext uri="{FF2B5EF4-FFF2-40B4-BE49-F238E27FC236}">
                  <a16:creationId xmlns:a16="http://schemas.microsoft.com/office/drawing/2014/main" id="{3D269639-BDA0-44D9-AFA9-93C9E508A9B5}"/>
                </a:ext>
              </a:extLst>
            </p:cNvPr>
            <p:cNvSpPr txBox="1"/>
            <p:nvPr/>
          </p:nvSpPr>
          <p:spPr>
            <a:xfrm>
              <a:off x="1396975" y="4485203"/>
              <a:ext cx="8940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  <p:sp>
          <p:nvSpPr>
            <p:cNvPr id="35" name="TextBox 278">
              <a:extLst>
                <a:ext uri="{FF2B5EF4-FFF2-40B4-BE49-F238E27FC236}">
                  <a16:creationId xmlns:a16="http://schemas.microsoft.com/office/drawing/2014/main" id="{74FFE47D-91B6-4D96-A75C-59045B1781B5}"/>
                </a:ext>
              </a:extLst>
            </p:cNvPr>
            <p:cNvSpPr txBox="1"/>
            <p:nvPr/>
          </p:nvSpPr>
          <p:spPr>
            <a:xfrm>
              <a:off x="1396976" y="4720728"/>
              <a:ext cx="2039026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5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6" name="Group 1">
            <a:extLst>
              <a:ext uri="{FF2B5EF4-FFF2-40B4-BE49-F238E27FC236}">
                <a16:creationId xmlns:a16="http://schemas.microsoft.com/office/drawing/2014/main" id="{C5A39115-E474-4E7E-BFFD-47D9E77AD91D}"/>
              </a:ext>
            </a:extLst>
          </p:cNvPr>
          <p:cNvGrpSpPr/>
          <p:nvPr/>
        </p:nvGrpSpPr>
        <p:grpSpPr>
          <a:xfrm>
            <a:off x="8742369" y="2531667"/>
            <a:ext cx="2168963" cy="812606"/>
            <a:chOff x="9373004" y="2390208"/>
            <a:chExt cx="2168963" cy="812606"/>
          </a:xfrm>
        </p:grpSpPr>
        <p:sp>
          <p:nvSpPr>
            <p:cNvPr id="37" name="TextBox 279">
              <a:extLst>
                <a:ext uri="{FF2B5EF4-FFF2-40B4-BE49-F238E27FC236}">
                  <a16:creationId xmlns:a16="http://schemas.microsoft.com/office/drawing/2014/main" id="{0C7E2ED9-F954-429B-B26E-D41580259E50}"/>
                </a:ext>
              </a:extLst>
            </p:cNvPr>
            <p:cNvSpPr txBox="1"/>
            <p:nvPr/>
          </p:nvSpPr>
          <p:spPr>
            <a:xfrm>
              <a:off x="9373004" y="2390208"/>
              <a:ext cx="8940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  <p:sp>
          <p:nvSpPr>
            <p:cNvPr id="38" name="TextBox 280">
              <a:extLst>
                <a:ext uri="{FF2B5EF4-FFF2-40B4-BE49-F238E27FC236}">
                  <a16:creationId xmlns:a16="http://schemas.microsoft.com/office/drawing/2014/main" id="{CB4F1CDF-1BA5-4DA0-993E-AECB2115782B}"/>
                </a:ext>
              </a:extLst>
            </p:cNvPr>
            <p:cNvSpPr txBox="1"/>
            <p:nvPr/>
          </p:nvSpPr>
          <p:spPr>
            <a:xfrm>
              <a:off x="9373004" y="2625733"/>
              <a:ext cx="2168963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5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31142326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BF45EE92-4887-4C8F-8AD8-C6DF7FB69612}"/>
              </a:ext>
            </a:extLst>
          </p:cNvPr>
          <p:cNvSpPr txBox="1"/>
          <p:nvPr/>
        </p:nvSpPr>
        <p:spPr>
          <a:xfrm>
            <a:off x="3823338" y="1472040"/>
            <a:ext cx="40341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8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PART THEER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3BFA652-CF14-477B-80F7-4AD862D1C84F}"/>
              </a:ext>
            </a:extLst>
          </p:cNvPr>
          <p:cNvSpPr txBox="1"/>
          <p:nvPr/>
        </p:nvSpPr>
        <p:spPr>
          <a:xfrm>
            <a:off x="3858847" y="2370655"/>
            <a:ext cx="2146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你的题目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854442-9543-476B-AA63-C0AB7BB6B417}"/>
              </a:ext>
            </a:extLst>
          </p:cNvPr>
          <p:cNvSpPr txBox="1"/>
          <p:nvPr/>
        </p:nvSpPr>
        <p:spPr>
          <a:xfrm>
            <a:off x="3889201" y="3106670"/>
            <a:ext cx="3142491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16734486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2C2152-ECDE-49B2-8F71-E3F1ECEB2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805487" y="2444408"/>
            <a:ext cx="581025" cy="178117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6FDCC0B-E30B-472B-B0DA-E86786A7FB73}"/>
              </a:ext>
            </a:extLst>
          </p:cNvPr>
          <p:cNvGrpSpPr/>
          <p:nvPr/>
        </p:nvGrpSpPr>
        <p:grpSpPr>
          <a:xfrm>
            <a:off x="1933443" y="1141365"/>
            <a:ext cx="7954042" cy="1903117"/>
            <a:chOff x="1933443" y="1141365"/>
            <a:chExt cx="7954042" cy="190311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8190633-38B6-48B8-8756-BEEDD6D301A1}"/>
                </a:ext>
              </a:extLst>
            </p:cNvPr>
            <p:cNvGrpSpPr/>
            <p:nvPr/>
          </p:nvGrpSpPr>
          <p:grpSpPr>
            <a:xfrm>
              <a:off x="1933443" y="1141365"/>
              <a:ext cx="1980532" cy="1903117"/>
              <a:chOff x="1933443" y="1141365"/>
              <a:chExt cx="1980532" cy="1903117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2EAAEE52-1829-4157-8A10-AAF9557BE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933443" y="1141365"/>
                <a:ext cx="1980532" cy="1903117"/>
              </a:xfrm>
              <a:prstGeom prst="rect">
                <a:avLst/>
              </a:prstGeom>
            </p:spPr>
          </p:pic>
          <p:sp>
            <p:nvSpPr>
              <p:cNvPr id="8" name="TextBox 86">
                <a:extLst>
                  <a:ext uri="{FF2B5EF4-FFF2-40B4-BE49-F238E27FC236}">
                    <a16:creationId xmlns:a16="http://schemas.microsoft.com/office/drawing/2014/main" id="{24502B4A-6A18-4694-B066-659C19346F26}"/>
                  </a:ext>
                </a:extLst>
              </p:cNvPr>
              <p:cNvSpPr txBox="1"/>
              <p:nvPr/>
            </p:nvSpPr>
            <p:spPr>
              <a:xfrm flipH="1">
                <a:off x="2180058" y="1479964"/>
                <a:ext cx="1135709" cy="9448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10" name="TextBox 280">
              <a:extLst>
                <a:ext uri="{FF2B5EF4-FFF2-40B4-BE49-F238E27FC236}">
                  <a16:creationId xmlns:a16="http://schemas.microsoft.com/office/drawing/2014/main" id="{5E1F25CD-4138-4A1E-8683-6D792945CC80}"/>
                </a:ext>
              </a:extLst>
            </p:cNvPr>
            <p:cNvSpPr txBox="1"/>
            <p:nvPr/>
          </p:nvSpPr>
          <p:spPr>
            <a:xfrm>
              <a:off x="4823510" y="1479964"/>
              <a:ext cx="50639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A0675F5-F574-4101-8609-CFE676B08108}"/>
              </a:ext>
            </a:extLst>
          </p:cNvPr>
          <p:cNvGrpSpPr/>
          <p:nvPr/>
        </p:nvGrpSpPr>
        <p:grpSpPr>
          <a:xfrm>
            <a:off x="2545224" y="3695133"/>
            <a:ext cx="7708305" cy="1903117"/>
            <a:chOff x="2545224" y="3695133"/>
            <a:chExt cx="7708305" cy="190311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001E7B3-52D7-494D-89EC-DCCE83AE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72998" y="3695133"/>
              <a:ext cx="1980531" cy="1903117"/>
            </a:xfrm>
            <a:prstGeom prst="rect">
              <a:avLst/>
            </a:prstGeom>
          </p:spPr>
        </p:pic>
        <p:sp>
          <p:nvSpPr>
            <p:cNvPr id="9" name="TextBox 86">
              <a:extLst>
                <a:ext uri="{FF2B5EF4-FFF2-40B4-BE49-F238E27FC236}">
                  <a16:creationId xmlns:a16="http://schemas.microsoft.com/office/drawing/2014/main" id="{835D7BA5-7C89-497C-868D-62834FBFD6C4}"/>
                </a:ext>
              </a:extLst>
            </p:cNvPr>
            <p:cNvSpPr txBox="1"/>
            <p:nvPr/>
          </p:nvSpPr>
          <p:spPr>
            <a:xfrm flipH="1">
              <a:off x="8511067" y="4059369"/>
              <a:ext cx="1135709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lang="zh-CN" sz="2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  <p:sp>
          <p:nvSpPr>
            <p:cNvPr id="11" name="TextBox 280">
              <a:extLst>
                <a:ext uri="{FF2B5EF4-FFF2-40B4-BE49-F238E27FC236}">
                  <a16:creationId xmlns:a16="http://schemas.microsoft.com/office/drawing/2014/main" id="{CBCFD3AD-5D52-43AE-9B15-9E2E652E6F5F}"/>
                </a:ext>
              </a:extLst>
            </p:cNvPr>
            <p:cNvSpPr txBox="1"/>
            <p:nvPr/>
          </p:nvSpPr>
          <p:spPr>
            <a:xfrm>
              <a:off x="2545225" y="4177707"/>
              <a:ext cx="50639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9190411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DE78CF7-1D54-46F3-86A1-86CB50B9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260073" y="2324382"/>
            <a:ext cx="723907" cy="13874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B0A669-B0D5-4D31-887A-456FB4C6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4604466" y="3000164"/>
            <a:ext cx="723907" cy="13874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BB36056-AB1C-4802-B423-9EE915F43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6948859" y="2314756"/>
            <a:ext cx="723907" cy="1387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0CD8FC-9CA5-4128-AE45-F74117876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9234632" y="3000163"/>
            <a:ext cx="723907" cy="138748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455A15A-6405-4E05-A8D4-2D84AEFC43FD}"/>
              </a:ext>
            </a:extLst>
          </p:cNvPr>
          <p:cNvSpPr/>
          <p:nvPr/>
        </p:nvSpPr>
        <p:spPr>
          <a:xfrm>
            <a:off x="6736586" y="3539748"/>
            <a:ext cx="126797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F2D126-F68C-47AE-9AE5-118EB6012BEF}"/>
              </a:ext>
            </a:extLst>
          </p:cNvPr>
          <p:cNvSpPr/>
          <p:nvPr/>
        </p:nvSpPr>
        <p:spPr>
          <a:xfrm>
            <a:off x="8936137" y="1642720"/>
            <a:ext cx="126797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E514A62-2A7F-4E76-B2F8-9398565CBB81}"/>
              </a:ext>
            </a:extLst>
          </p:cNvPr>
          <p:cNvSpPr/>
          <p:nvPr/>
        </p:nvSpPr>
        <p:spPr>
          <a:xfrm>
            <a:off x="4363704" y="1726614"/>
            <a:ext cx="126797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A225A4-00B3-49A3-AEB3-BCA6FC8FCD56}"/>
              </a:ext>
            </a:extLst>
          </p:cNvPr>
          <p:cNvSpPr/>
          <p:nvPr/>
        </p:nvSpPr>
        <p:spPr>
          <a:xfrm>
            <a:off x="2062040" y="3713157"/>
            <a:ext cx="126797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32812397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998FC1-4DB0-4D8A-92D0-4CA3D8F615AB}"/>
              </a:ext>
            </a:extLst>
          </p:cNvPr>
          <p:cNvGrpSpPr/>
          <p:nvPr/>
        </p:nvGrpSpPr>
        <p:grpSpPr>
          <a:xfrm>
            <a:off x="1881020" y="1199134"/>
            <a:ext cx="2340602" cy="3526690"/>
            <a:chOff x="2513461" y="2545830"/>
            <a:chExt cx="1759981" cy="1759981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DBFD337-C44C-4498-A80A-06FCE8FFA3AE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EB4685-9D5B-4E98-BE63-CC827743CD2E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DEA52-177B-4D74-B80D-647690204AD5}"/>
              </a:ext>
            </a:extLst>
          </p:cNvPr>
          <p:cNvGrpSpPr/>
          <p:nvPr/>
        </p:nvGrpSpPr>
        <p:grpSpPr>
          <a:xfrm>
            <a:off x="4531158" y="1411211"/>
            <a:ext cx="6401356" cy="1293635"/>
            <a:chOff x="4531158" y="1411211"/>
            <a:chExt cx="6401356" cy="129363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EBF7A65-3797-474C-848C-75A2233B7847}"/>
                </a:ext>
              </a:extLst>
            </p:cNvPr>
            <p:cNvGrpSpPr/>
            <p:nvPr/>
          </p:nvGrpSpPr>
          <p:grpSpPr>
            <a:xfrm>
              <a:off x="4531158" y="1411211"/>
              <a:ext cx="1134704" cy="1090351"/>
              <a:chOff x="3180226" y="1379490"/>
              <a:chExt cx="1134704" cy="1090351"/>
            </a:xfrm>
          </p:grpSpPr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CFD8B603-F257-4081-9841-5189C8C2E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180226" y="1379490"/>
                <a:ext cx="1134704" cy="1090351"/>
              </a:xfrm>
              <a:prstGeom prst="rect">
                <a:avLst/>
              </a:prstGeom>
            </p:spPr>
          </p:pic>
          <p:sp>
            <p:nvSpPr>
              <p:cNvPr id="46" name="TextBox 86">
                <a:extLst>
                  <a:ext uri="{FF2B5EF4-FFF2-40B4-BE49-F238E27FC236}">
                    <a16:creationId xmlns:a16="http://schemas.microsoft.com/office/drawing/2014/main" id="{7248E184-2576-4D91-B091-8913006172AB}"/>
                  </a:ext>
                </a:extLst>
              </p:cNvPr>
              <p:cNvSpPr txBox="1"/>
              <p:nvPr/>
            </p:nvSpPr>
            <p:spPr>
              <a:xfrm flipH="1">
                <a:off x="3225087" y="1504517"/>
                <a:ext cx="880382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47" name="TextBox 280">
              <a:extLst>
                <a:ext uri="{FF2B5EF4-FFF2-40B4-BE49-F238E27FC236}">
                  <a16:creationId xmlns:a16="http://schemas.microsoft.com/office/drawing/2014/main" id="{29DB1387-D363-4FF8-B479-BE02288DDC21}"/>
                </a:ext>
              </a:extLst>
            </p:cNvPr>
            <p:cNvSpPr txBox="1"/>
            <p:nvPr/>
          </p:nvSpPr>
          <p:spPr>
            <a:xfrm>
              <a:off x="5868539" y="1504517"/>
              <a:ext cx="50639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0FFC091-D83C-437C-B8CD-84DCB1CDEE82}"/>
              </a:ext>
            </a:extLst>
          </p:cNvPr>
          <p:cNvGrpSpPr/>
          <p:nvPr/>
        </p:nvGrpSpPr>
        <p:grpSpPr>
          <a:xfrm>
            <a:off x="4531158" y="3920406"/>
            <a:ext cx="6401356" cy="1293635"/>
            <a:chOff x="4531158" y="3920406"/>
            <a:chExt cx="6401356" cy="1293635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FF51FFCF-D5DA-461A-9C61-4235B07E2CA2}"/>
                </a:ext>
              </a:extLst>
            </p:cNvPr>
            <p:cNvGrpSpPr/>
            <p:nvPr/>
          </p:nvGrpSpPr>
          <p:grpSpPr>
            <a:xfrm>
              <a:off x="4531158" y="3920406"/>
              <a:ext cx="1134704" cy="1090350"/>
              <a:chOff x="3180226" y="1379490"/>
              <a:chExt cx="1134704" cy="1090350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503AC000-37B2-40F3-80F4-6454C130E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180226" y="1379490"/>
                <a:ext cx="1134704" cy="1090350"/>
              </a:xfrm>
              <a:prstGeom prst="rect">
                <a:avLst/>
              </a:prstGeom>
            </p:spPr>
          </p:pic>
          <p:sp>
            <p:nvSpPr>
              <p:cNvPr id="50" name="TextBox 86">
                <a:extLst>
                  <a:ext uri="{FF2B5EF4-FFF2-40B4-BE49-F238E27FC236}">
                    <a16:creationId xmlns:a16="http://schemas.microsoft.com/office/drawing/2014/main" id="{8F358CD9-C5E1-4A5A-808A-5AF822A40ABB}"/>
                  </a:ext>
                </a:extLst>
              </p:cNvPr>
              <p:cNvSpPr txBox="1"/>
              <p:nvPr/>
            </p:nvSpPr>
            <p:spPr>
              <a:xfrm flipH="1">
                <a:off x="3225087" y="1504517"/>
                <a:ext cx="880382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</p:grpSp>
        <p:sp>
          <p:nvSpPr>
            <p:cNvPr id="51" name="TextBox 280">
              <a:extLst>
                <a:ext uri="{FF2B5EF4-FFF2-40B4-BE49-F238E27FC236}">
                  <a16:creationId xmlns:a16="http://schemas.microsoft.com/office/drawing/2014/main" id="{0E38F6E8-E9AA-4936-99D1-AF374771E025}"/>
                </a:ext>
              </a:extLst>
            </p:cNvPr>
            <p:cNvSpPr txBox="1"/>
            <p:nvPr/>
          </p:nvSpPr>
          <p:spPr>
            <a:xfrm>
              <a:off x="5868539" y="4013712"/>
              <a:ext cx="50639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17101910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9218901-0324-4A44-92EF-79F6CCDFD14F}"/>
              </a:ext>
            </a:extLst>
          </p:cNvPr>
          <p:cNvGrpSpPr/>
          <p:nvPr/>
        </p:nvGrpSpPr>
        <p:grpSpPr>
          <a:xfrm>
            <a:off x="2118049" y="1203649"/>
            <a:ext cx="2081096" cy="4245428"/>
            <a:chOff x="2118049" y="1203649"/>
            <a:chExt cx="2081096" cy="424542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D17E7DC-B82A-4B8C-BA03-0EF7030F68CE}"/>
                </a:ext>
              </a:extLst>
            </p:cNvPr>
            <p:cNvSpPr/>
            <p:nvPr/>
          </p:nvSpPr>
          <p:spPr>
            <a:xfrm>
              <a:off x="2118049" y="2743201"/>
              <a:ext cx="2071396" cy="27058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297B39-28B9-4866-B430-CE7552028362}"/>
                </a:ext>
              </a:extLst>
            </p:cNvPr>
            <p:cNvGrpSpPr/>
            <p:nvPr/>
          </p:nvGrpSpPr>
          <p:grpSpPr>
            <a:xfrm>
              <a:off x="2118049" y="1203649"/>
              <a:ext cx="2081096" cy="3398725"/>
              <a:chOff x="2118049" y="1203649"/>
              <a:chExt cx="2081096" cy="3398725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3E05DB6-C8E1-43FD-BEF9-A9276488DCEE}"/>
                  </a:ext>
                </a:extLst>
              </p:cNvPr>
              <p:cNvSpPr/>
              <p:nvPr/>
            </p:nvSpPr>
            <p:spPr>
              <a:xfrm>
                <a:off x="2118049" y="1203649"/>
                <a:ext cx="2071396" cy="1539552"/>
              </a:xfrm>
              <a:prstGeom prst="rect">
                <a:avLst/>
              </a:prstGeom>
              <a:blipFill dpi="0" rotWithShape="1">
                <a:blip r:embed="rId3"/>
                <a:tile algn="tl" flip="none" sx="30000" sy="30000" tx="0" ty="0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TextBox 86">
                <a:extLst>
                  <a:ext uri="{FF2B5EF4-FFF2-40B4-BE49-F238E27FC236}">
                    <a16:creationId xmlns:a16="http://schemas.microsoft.com/office/drawing/2014/main" id="{F84B4E52-0C02-4533-8FD1-17286D4DB5D8}"/>
                  </a:ext>
                </a:extLst>
              </p:cNvPr>
              <p:cNvSpPr txBox="1"/>
              <p:nvPr/>
            </p:nvSpPr>
            <p:spPr>
              <a:xfrm flipH="1">
                <a:off x="2118049" y="3069540"/>
                <a:ext cx="2081096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defRPr/>
                </a:pPr>
                <a:r>
                  <a:rPr altLang="en-US" lang="zh-CN" sz="1600"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  <p:sp>
            <p:nvSpPr>
              <p:cNvPr id="20" name="TextBox 87">
                <a:extLst>
                  <a:ext uri="{FF2B5EF4-FFF2-40B4-BE49-F238E27FC236}">
                    <a16:creationId xmlns:a16="http://schemas.microsoft.com/office/drawing/2014/main" id="{E1F9317F-3290-4633-9F70-31375B9C8905}"/>
                  </a:ext>
                </a:extLst>
              </p:cNvPr>
              <p:cNvSpPr txBox="1"/>
              <p:nvPr/>
            </p:nvSpPr>
            <p:spPr>
              <a:xfrm>
                <a:off x="2473545" y="3432823"/>
                <a:ext cx="1544532" cy="1158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80F830E-E144-44E6-B27B-C339568C7351}"/>
              </a:ext>
            </a:extLst>
          </p:cNvPr>
          <p:cNvSpPr/>
          <p:nvPr/>
        </p:nvSpPr>
        <p:spPr>
          <a:xfrm>
            <a:off x="4808376" y="1203649"/>
            <a:ext cx="2071396" cy="1539552"/>
          </a:xfrm>
          <a:prstGeom prst="rect">
            <a:avLst/>
          </a:prstGeom>
          <a:blipFill dpi="0" rotWithShape="1">
            <a:blip r:embed="rId4"/>
            <a:tile algn="ctr" flip="none" sx="20000" sy="20000" tx="0" ty="0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6DA71CD-F48D-40B1-AE29-0EAE85C2FBFD}"/>
              </a:ext>
            </a:extLst>
          </p:cNvPr>
          <p:cNvSpPr/>
          <p:nvPr/>
        </p:nvSpPr>
        <p:spPr>
          <a:xfrm>
            <a:off x="4808376" y="2743201"/>
            <a:ext cx="2071396" cy="270587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820D10C6-E8D8-4A76-ABD0-0B8B146E066E}"/>
              </a:ext>
            </a:extLst>
          </p:cNvPr>
          <p:cNvSpPr txBox="1"/>
          <p:nvPr/>
        </p:nvSpPr>
        <p:spPr>
          <a:xfrm flipH="1">
            <a:off x="4798676" y="3069540"/>
            <a:ext cx="208109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600"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22" name="TextBox 87">
            <a:extLst>
              <a:ext uri="{FF2B5EF4-FFF2-40B4-BE49-F238E27FC236}">
                <a16:creationId xmlns:a16="http://schemas.microsoft.com/office/drawing/2014/main" id="{F5BF6A03-66A6-4A2A-9FA0-F061A60F27C0}"/>
              </a:ext>
            </a:extLst>
          </p:cNvPr>
          <p:cNvSpPr txBox="1"/>
          <p:nvPr/>
        </p:nvSpPr>
        <p:spPr>
          <a:xfrm>
            <a:off x="5154172" y="3432823"/>
            <a:ext cx="1544532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4D5258A-4CF4-487E-A6F8-E3684F9ACE63}"/>
              </a:ext>
            </a:extLst>
          </p:cNvPr>
          <p:cNvSpPr/>
          <p:nvPr/>
        </p:nvSpPr>
        <p:spPr>
          <a:xfrm>
            <a:off x="7498703" y="1203649"/>
            <a:ext cx="2071396" cy="1539552"/>
          </a:xfrm>
          <a:prstGeom prst="rect">
            <a:avLst/>
          </a:prstGeom>
          <a:blipFill dpi="0" rotWithShape="1">
            <a:blip r:embed="rId5"/>
            <a:tile algn="tl" flip="none" sx="20000" sy="20000" tx="0" ty="0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69CFC72-BD88-4888-8A02-75122057EDCF}"/>
              </a:ext>
            </a:extLst>
          </p:cNvPr>
          <p:cNvSpPr/>
          <p:nvPr/>
        </p:nvSpPr>
        <p:spPr>
          <a:xfrm>
            <a:off x="7498703" y="2743201"/>
            <a:ext cx="2071396" cy="270587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86">
            <a:extLst>
              <a:ext uri="{FF2B5EF4-FFF2-40B4-BE49-F238E27FC236}">
                <a16:creationId xmlns:a16="http://schemas.microsoft.com/office/drawing/2014/main" id="{87D0A271-9D2E-4BC3-9529-0408A48D7900}"/>
              </a:ext>
            </a:extLst>
          </p:cNvPr>
          <p:cNvSpPr txBox="1"/>
          <p:nvPr/>
        </p:nvSpPr>
        <p:spPr>
          <a:xfrm flipH="1">
            <a:off x="7498703" y="3037334"/>
            <a:ext cx="208109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600"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24" name="TextBox 87">
            <a:extLst>
              <a:ext uri="{FF2B5EF4-FFF2-40B4-BE49-F238E27FC236}">
                <a16:creationId xmlns:a16="http://schemas.microsoft.com/office/drawing/2014/main" id="{F33EAEDB-7B75-4ECA-9C81-78DCB493A6A3}"/>
              </a:ext>
            </a:extLst>
          </p:cNvPr>
          <p:cNvSpPr txBox="1"/>
          <p:nvPr/>
        </p:nvSpPr>
        <p:spPr>
          <a:xfrm>
            <a:off x="7854200" y="3400617"/>
            <a:ext cx="1544532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15693163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A3B0208-892C-4D6C-9DB3-A0E7920D8CB7}"/>
              </a:ext>
            </a:extLst>
          </p:cNvPr>
          <p:cNvGrpSpPr/>
          <p:nvPr/>
        </p:nvGrpSpPr>
        <p:grpSpPr>
          <a:xfrm>
            <a:off x="3519977" y="1400486"/>
            <a:ext cx="4350699" cy="1940919"/>
            <a:chOff x="3519977" y="1400486"/>
            <a:chExt cx="4350699" cy="194091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BA20B04-0C19-49C2-95F4-D18FCA68A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1957"/>
            <a:stretch>
              <a:fillRect/>
            </a:stretch>
          </p:blipFill>
          <p:spPr>
            <a:xfrm>
              <a:off x="3519977" y="1400486"/>
              <a:ext cx="4350699" cy="1940919"/>
            </a:xfrm>
            <a:custGeom>
              <a:gdLst>
                <a:gd fmla="*/ 0 w 4350699" name="connsiteX0"/>
                <a:gd fmla="*/ 0 h 1940919" name="connsiteY0"/>
                <a:gd fmla="*/ 4350699 w 4350699" name="connsiteX1"/>
                <a:gd fmla="*/ 0 h 1940919" name="connsiteY1"/>
                <a:gd fmla="*/ 4350699 w 4350699" name="connsiteX2"/>
                <a:gd fmla="*/ 1940919 h 1940919" name="connsiteY2"/>
                <a:gd fmla="*/ 0 w 4350699" name="connsiteX3"/>
                <a:gd fmla="*/ 1940919 h 194091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940919" w="4350699">
                  <a:moveTo>
                    <a:pt x="0" y="0"/>
                  </a:moveTo>
                  <a:lnTo>
                    <a:pt x="4350699" y="0"/>
                  </a:lnTo>
                  <a:lnTo>
                    <a:pt x="4350699" y="1940919"/>
                  </a:lnTo>
                  <a:lnTo>
                    <a:pt x="0" y="1940919"/>
                  </a:lnTo>
                  <a:close/>
                </a:path>
              </a:pathLst>
            </a:custGeom>
          </p:spPr>
        </p:pic>
        <p:sp>
          <p:nvSpPr>
            <p:cNvPr id="21" name="TextBox 86">
              <a:extLst>
                <a:ext uri="{FF2B5EF4-FFF2-40B4-BE49-F238E27FC236}">
                  <a16:creationId xmlns:a16="http://schemas.microsoft.com/office/drawing/2014/main" id="{1327BC05-EEBF-435D-AD12-0F0BB87B7509}"/>
                </a:ext>
              </a:extLst>
            </p:cNvPr>
            <p:cNvSpPr txBox="1"/>
            <p:nvPr/>
          </p:nvSpPr>
          <p:spPr>
            <a:xfrm flipH="1">
              <a:off x="4769435" y="1873072"/>
              <a:ext cx="208109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lang="zh-CN" sz="2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70E05A6-C1FB-4C8A-B39F-AF1882409BEF}"/>
              </a:ext>
            </a:extLst>
          </p:cNvPr>
          <p:cNvGrpSpPr/>
          <p:nvPr/>
        </p:nvGrpSpPr>
        <p:grpSpPr>
          <a:xfrm>
            <a:off x="2139476" y="3546890"/>
            <a:ext cx="3646028" cy="794857"/>
            <a:chOff x="2139476" y="3546890"/>
            <a:chExt cx="3646028" cy="79485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067ACD4-3C19-4EB8-B59F-9F6957530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9476" y="3731556"/>
              <a:ext cx="476250" cy="476250"/>
            </a:xfrm>
            <a:prstGeom prst="rect">
              <a:avLst/>
            </a:prstGeom>
          </p:spPr>
        </p:pic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F4F07F4C-0652-436B-9EFC-B9E89E538587}"/>
                </a:ext>
              </a:extLst>
            </p:cNvPr>
            <p:cNvGrpSpPr/>
            <p:nvPr/>
          </p:nvGrpSpPr>
          <p:grpSpPr>
            <a:xfrm>
              <a:off x="2727869" y="3546890"/>
              <a:ext cx="3057635" cy="794857"/>
              <a:chOff x="1396976" y="2373731"/>
              <a:chExt cx="3057635" cy="794857"/>
            </a:xfrm>
          </p:grpSpPr>
          <p:sp>
            <p:nvSpPr>
              <p:cNvPr id="24" name="TextBox 273">
                <a:extLst>
                  <a:ext uri="{FF2B5EF4-FFF2-40B4-BE49-F238E27FC236}">
                    <a16:creationId xmlns:a16="http://schemas.microsoft.com/office/drawing/2014/main" id="{FE83BCA7-8841-4F0C-A33A-63F35F020532}"/>
                  </a:ext>
                </a:extLst>
              </p:cNvPr>
              <p:cNvSpPr txBox="1"/>
              <p:nvPr/>
            </p:nvSpPr>
            <p:spPr>
              <a:xfrm>
                <a:off x="1396976" y="2373731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  <p:sp>
            <p:nvSpPr>
              <p:cNvPr id="25" name="TextBox 274">
                <a:extLst>
                  <a:ext uri="{FF2B5EF4-FFF2-40B4-BE49-F238E27FC236}">
                    <a16:creationId xmlns:a16="http://schemas.microsoft.com/office/drawing/2014/main" id="{45DB58E4-34A3-48D2-9EEF-F09284F6D708}"/>
                  </a:ext>
                </a:extLst>
              </p:cNvPr>
              <p:cNvSpPr txBox="1"/>
              <p:nvPr/>
            </p:nvSpPr>
            <p:spPr>
              <a:xfrm>
                <a:off x="1396976" y="2706922"/>
                <a:ext cx="305763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F745527-12F9-44FA-A4D9-0625B797614D}"/>
              </a:ext>
            </a:extLst>
          </p:cNvPr>
          <p:cNvGrpSpPr/>
          <p:nvPr/>
        </p:nvGrpSpPr>
        <p:grpSpPr>
          <a:xfrm>
            <a:off x="2139476" y="4615504"/>
            <a:ext cx="3646028" cy="794857"/>
            <a:chOff x="2139476" y="3546890"/>
            <a:chExt cx="3646028" cy="79485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B13EC2C-CE58-4410-9C32-AACBE805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9476" y="3731556"/>
              <a:ext cx="476250" cy="476250"/>
            </a:xfrm>
            <a:prstGeom prst="rect">
              <a:avLst/>
            </a:prstGeom>
          </p:spPr>
        </p:pic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DACA65BB-CFB6-49CD-B31C-61E5AA2FAB29}"/>
                </a:ext>
              </a:extLst>
            </p:cNvPr>
            <p:cNvGrpSpPr/>
            <p:nvPr/>
          </p:nvGrpSpPr>
          <p:grpSpPr>
            <a:xfrm>
              <a:off x="2727869" y="3546890"/>
              <a:ext cx="3057635" cy="794857"/>
              <a:chOff x="1396976" y="2373731"/>
              <a:chExt cx="3057635" cy="794857"/>
            </a:xfrm>
          </p:grpSpPr>
          <p:sp>
            <p:nvSpPr>
              <p:cNvPr id="29" name="TextBox 273">
                <a:extLst>
                  <a:ext uri="{FF2B5EF4-FFF2-40B4-BE49-F238E27FC236}">
                    <a16:creationId xmlns:a16="http://schemas.microsoft.com/office/drawing/2014/main" id="{AFA1E2C3-20A5-4E64-A344-47062FC4416A}"/>
                  </a:ext>
                </a:extLst>
              </p:cNvPr>
              <p:cNvSpPr txBox="1"/>
              <p:nvPr/>
            </p:nvSpPr>
            <p:spPr>
              <a:xfrm>
                <a:off x="1396976" y="2373731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  <p:sp>
            <p:nvSpPr>
              <p:cNvPr id="30" name="TextBox 274">
                <a:extLst>
                  <a:ext uri="{FF2B5EF4-FFF2-40B4-BE49-F238E27FC236}">
                    <a16:creationId xmlns:a16="http://schemas.microsoft.com/office/drawing/2014/main" id="{62547743-BBB8-4319-967A-CF034B19C12E}"/>
                  </a:ext>
                </a:extLst>
              </p:cNvPr>
              <p:cNvSpPr txBox="1"/>
              <p:nvPr/>
            </p:nvSpPr>
            <p:spPr>
              <a:xfrm>
                <a:off x="1396976" y="2706922"/>
                <a:ext cx="305763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2BBE597-E593-4E2A-A821-FCF1241880EF}"/>
              </a:ext>
            </a:extLst>
          </p:cNvPr>
          <p:cNvGrpSpPr/>
          <p:nvPr/>
        </p:nvGrpSpPr>
        <p:grpSpPr>
          <a:xfrm>
            <a:off x="6966425" y="3594043"/>
            <a:ext cx="3646028" cy="794857"/>
            <a:chOff x="2139476" y="3546890"/>
            <a:chExt cx="3646028" cy="794857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3C3E7544-2155-4003-87C6-569098DC3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9476" y="3731556"/>
              <a:ext cx="476250" cy="476250"/>
            </a:xfrm>
            <a:prstGeom prst="rect">
              <a:avLst/>
            </a:prstGeom>
          </p:spPr>
        </p:pic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8BE510F-498E-44DF-A43D-1E75EFFE3F83}"/>
                </a:ext>
              </a:extLst>
            </p:cNvPr>
            <p:cNvGrpSpPr/>
            <p:nvPr/>
          </p:nvGrpSpPr>
          <p:grpSpPr>
            <a:xfrm>
              <a:off x="2727869" y="3546890"/>
              <a:ext cx="3057635" cy="794857"/>
              <a:chOff x="1396976" y="2373731"/>
              <a:chExt cx="3057635" cy="794857"/>
            </a:xfrm>
          </p:grpSpPr>
          <p:sp>
            <p:nvSpPr>
              <p:cNvPr id="34" name="TextBox 273">
                <a:extLst>
                  <a:ext uri="{FF2B5EF4-FFF2-40B4-BE49-F238E27FC236}">
                    <a16:creationId xmlns:a16="http://schemas.microsoft.com/office/drawing/2014/main" id="{FBEAA5B6-C3F9-448C-9598-4D3CD62F68AF}"/>
                  </a:ext>
                </a:extLst>
              </p:cNvPr>
              <p:cNvSpPr txBox="1"/>
              <p:nvPr/>
            </p:nvSpPr>
            <p:spPr>
              <a:xfrm>
                <a:off x="1396976" y="2373731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  <p:sp>
            <p:nvSpPr>
              <p:cNvPr id="35" name="TextBox 274">
                <a:extLst>
                  <a:ext uri="{FF2B5EF4-FFF2-40B4-BE49-F238E27FC236}">
                    <a16:creationId xmlns:a16="http://schemas.microsoft.com/office/drawing/2014/main" id="{405B28E7-8DC9-4595-B98E-5F98FCA326B3}"/>
                  </a:ext>
                </a:extLst>
              </p:cNvPr>
              <p:cNvSpPr txBox="1"/>
              <p:nvPr/>
            </p:nvSpPr>
            <p:spPr>
              <a:xfrm>
                <a:off x="1396975" y="2706923"/>
                <a:ext cx="305763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F3FCCE1-34F2-4AE6-BE08-6026014FD92E}"/>
              </a:ext>
            </a:extLst>
          </p:cNvPr>
          <p:cNvGrpSpPr/>
          <p:nvPr/>
        </p:nvGrpSpPr>
        <p:grpSpPr>
          <a:xfrm>
            <a:off x="6966425" y="4662657"/>
            <a:ext cx="3646028" cy="794857"/>
            <a:chOff x="2139476" y="3546890"/>
            <a:chExt cx="3646028" cy="794857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B5D2F94-AA16-4206-91BE-B40BEF42B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9476" y="3731556"/>
              <a:ext cx="476250" cy="476250"/>
            </a:xfrm>
            <a:prstGeom prst="rect">
              <a:avLst/>
            </a:prstGeom>
          </p:spPr>
        </p:pic>
        <p:grpSp>
          <p:nvGrpSpPr>
            <p:cNvPr id="38" name="Group 2">
              <a:extLst>
                <a:ext uri="{FF2B5EF4-FFF2-40B4-BE49-F238E27FC236}">
                  <a16:creationId xmlns:a16="http://schemas.microsoft.com/office/drawing/2014/main" id="{7DEC7D60-36C8-4739-B130-64A212E9D644}"/>
                </a:ext>
              </a:extLst>
            </p:cNvPr>
            <p:cNvGrpSpPr/>
            <p:nvPr/>
          </p:nvGrpSpPr>
          <p:grpSpPr>
            <a:xfrm>
              <a:off x="2727869" y="3546890"/>
              <a:ext cx="3057635" cy="794857"/>
              <a:chOff x="1396976" y="2373731"/>
              <a:chExt cx="3057635" cy="794857"/>
            </a:xfrm>
          </p:grpSpPr>
          <p:sp>
            <p:nvSpPr>
              <p:cNvPr id="39" name="TextBox 273">
                <a:extLst>
                  <a:ext uri="{FF2B5EF4-FFF2-40B4-BE49-F238E27FC236}">
                    <a16:creationId xmlns:a16="http://schemas.microsoft.com/office/drawing/2014/main" id="{46D5F68D-C370-4827-9E64-DDA6F9AC139F}"/>
                  </a:ext>
                </a:extLst>
              </p:cNvPr>
              <p:cNvSpPr txBox="1"/>
              <p:nvPr/>
            </p:nvSpPr>
            <p:spPr>
              <a:xfrm>
                <a:off x="1396976" y="2373731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  <p:sp>
            <p:nvSpPr>
              <p:cNvPr id="40" name="TextBox 274">
                <a:extLst>
                  <a:ext uri="{FF2B5EF4-FFF2-40B4-BE49-F238E27FC236}">
                    <a16:creationId xmlns:a16="http://schemas.microsoft.com/office/drawing/2014/main" id="{2418709F-C5E1-42B8-87EA-3A8F928B8215}"/>
                  </a:ext>
                </a:extLst>
              </p:cNvPr>
              <p:cNvSpPr txBox="1"/>
              <p:nvPr/>
            </p:nvSpPr>
            <p:spPr>
              <a:xfrm>
                <a:off x="1396975" y="2706923"/>
                <a:ext cx="305763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A220C3A-C32C-449B-96DF-FB8963DAE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91876" y="1290179"/>
            <a:ext cx="647700" cy="6191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F56EC0-FF45-4E03-9895-C3E9E0439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65663" y="2475580"/>
            <a:ext cx="647700" cy="61912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564491E-00E5-47F4-8ED9-BB59B051C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853980">
            <a:off x="10101484" y="1926350"/>
            <a:ext cx="963946" cy="970459"/>
          </a:xfrm>
          <a:prstGeom prst="rect">
            <a:avLst/>
          </a:prstGeom>
        </p:spPr>
      </p:pic>
    </p:spTree>
    <p:extLst>
      <p:ext uri="{BB962C8B-B14F-4D97-AF65-F5344CB8AC3E}">
        <p14:creationId val="7522467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704" y="-70147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1DB902B-3A1F-4F0E-86FE-4D44C5AB9D98}"/>
              </a:ext>
            </a:extLst>
          </p:cNvPr>
          <p:cNvSpPr/>
          <p:nvPr/>
        </p:nvSpPr>
        <p:spPr>
          <a:xfrm>
            <a:off x="1141501" y="2184400"/>
            <a:ext cx="9982412" cy="2517189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7C01DBE-4DD9-4B47-B802-7ADE3E17AA68}"/>
              </a:ext>
            </a:extLst>
          </p:cNvPr>
          <p:cNvSpPr txBox="1"/>
          <p:nvPr/>
        </p:nvSpPr>
        <p:spPr>
          <a:xfrm>
            <a:off x="1730506" y="1093389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5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C388B94-39CA-4E49-849E-BCA2851DC251}"/>
              </a:ext>
            </a:extLst>
          </p:cNvPr>
          <p:cNvGrpSpPr/>
          <p:nvPr/>
        </p:nvGrpSpPr>
        <p:grpSpPr>
          <a:xfrm>
            <a:off x="2318442" y="2625083"/>
            <a:ext cx="1607833" cy="1607833"/>
            <a:chOff x="2318442" y="2625083"/>
            <a:chExt cx="1607833" cy="1607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6A77D88-A198-4618-A383-D84405BBADF6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A1E9A12-5A81-41BA-BE3D-F521A895FBE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5411FF-83A8-43C4-ADE0-C49FC14C4E26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FA54792-6332-44E6-B75C-80255A0F9D2F}"/>
                </a:ext>
              </a:extLst>
            </p:cNvPr>
            <p:cNvSpPr txBox="1"/>
            <p:nvPr/>
          </p:nvSpPr>
          <p:spPr>
            <a:xfrm>
              <a:off x="2422682" y="2921594"/>
              <a:ext cx="13290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PART ONE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61155A1-2C05-4674-BCB7-CC764D9E18B9}"/>
                </a:ext>
              </a:extLst>
            </p:cNvPr>
            <p:cNvSpPr txBox="1"/>
            <p:nvPr/>
          </p:nvSpPr>
          <p:spPr>
            <a:xfrm>
              <a:off x="2344206" y="3309707"/>
              <a:ext cx="14925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你的题目 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FEC0D9-7B40-4587-9F38-22F4C4DF1322}"/>
              </a:ext>
            </a:extLst>
          </p:cNvPr>
          <p:cNvGrpSpPr/>
          <p:nvPr/>
        </p:nvGrpSpPr>
        <p:grpSpPr>
          <a:xfrm>
            <a:off x="4421907" y="2625083"/>
            <a:ext cx="1607833" cy="1607833"/>
            <a:chOff x="4421907" y="2625083"/>
            <a:chExt cx="1607833" cy="160783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C14DA00-1857-4FFF-A60C-75E50F47A5B3}"/>
                </a:ext>
              </a:extLst>
            </p:cNvPr>
            <p:cNvGrpSpPr/>
            <p:nvPr/>
          </p:nvGrpSpPr>
          <p:grpSpPr>
            <a:xfrm>
              <a:off x="4421907" y="2625083"/>
              <a:ext cx="1607833" cy="1607833"/>
              <a:chOff x="2513461" y="2545830"/>
              <a:chExt cx="1759981" cy="1759981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4E8A3F0-29EF-4CBF-B436-13DED528513E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7B75DFC-9AD3-4A8E-8326-FDD7E945E12A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D976690-525C-4EFA-AE3B-DA8C9A920730}"/>
                </a:ext>
              </a:extLst>
            </p:cNvPr>
            <p:cNvSpPr txBox="1"/>
            <p:nvPr/>
          </p:nvSpPr>
          <p:spPr>
            <a:xfrm>
              <a:off x="4522188" y="2937617"/>
              <a:ext cx="138303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PART TWO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5753C85-BEF7-470A-B1D2-EAA01D63091B}"/>
                </a:ext>
              </a:extLst>
            </p:cNvPr>
            <p:cNvSpPr txBox="1"/>
            <p:nvPr/>
          </p:nvSpPr>
          <p:spPr>
            <a:xfrm>
              <a:off x="4443712" y="3325730"/>
              <a:ext cx="14925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你的题目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6608D44-1A75-4247-A06F-8AA4B2CD6705}"/>
              </a:ext>
            </a:extLst>
          </p:cNvPr>
          <p:cNvGrpSpPr/>
          <p:nvPr/>
        </p:nvGrpSpPr>
        <p:grpSpPr>
          <a:xfrm>
            <a:off x="6518215" y="2625083"/>
            <a:ext cx="1614990" cy="1607833"/>
            <a:chOff x="6518215" y="2625083"/>
            <a:chExt cx="1614990" cy="16078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5E44836-89F3-4FFD-824B-1FF28E56B2E6}"/>
                </a:ext>
              </a:extLst>
            </p:cNvPr>
            <p:cNvGrpSpPr/>
            <p:nvPr/>
          </p:nvGrpSpPr>
          <p:grpSpPr>
            <a:xfrm>
              <a:off x="6525372" y="2625083"/>
              <a:ext cx="1607833" cy="1607833"/>
              <a:chOff x="2513461" y="2545830"/>
              <a:chExt cx="1759981" cy="175998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298CBD3-67E2-4A61-AC0B-351B526EB5B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FDB006F-CD44-4E6F-99D7-BFBDA4C5EFC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5D4F907-6F8E-4AE7-B389-9529E5EA041D}"/>
                </a:ext>
              </a:extLst>
            </p:cNvPr>
            <p:cNvSpPr txBox="1"/>
            <p:nvPr/>
          </p:nvSpPr>
          <p:spPr>
            <a:xfrm>
              <a:off x="6518217" y="2907803"/>
              <a:ext cx="156400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PART THRRE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F884977-58BD-4F64-91AE-D9245C4DAFBE}"/>
                </a:ext>
              </a:extLst>
            </p:cNvPr>
            <p:cNvSpPr txBox="1"/>
            <p:nvPr/>
          </p:nvSpPr>
          <p:spPr>
            <a:xfrm>
              <a:off x="6540998" y="3294125"/>
              <a:ext cx="14925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你的题目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FCDA798-FA87-4262-BBCD-ED03FF1596AB}"/>
              </a:ext>
            </a:extLst>
          </p:cNvPr>
          <p:cNvGrpSpPr/>
          <p:nvPr/>
        </p:nvGrpSpPr>
        <p:grpSpPr>
          <a:xfrm>
            <a:off x="8628836" y="2625083"/>
            <a:ext cx="1607833" cy="1607833"/>
            <a:chOff x="8628836" y="2625083"/>
            <a:chExt cx="1607833" cy="1607833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4A923BB-FC20-4F67-A260-9049A03AB015}"/>
                </a:ext>
              </a:extLst>
            </p:cNvPr>
            <p:cNvGrpSpPr/>
            <p:nvPr/>
          </p:nvGrpSpPr>
          <p:grpSpPr>
            <a:xfrm>
              <a:off x="8628836" y="2625083"/>
              <a:ext cx="1607833" cy="1607833"/>
              <a:chOff x="2513461" y="2545830"/>
              <a:chExt cx="1759981" cy="1759981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7AB98634-948A-4765-BB28-9C7EC3274A8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9113B277-D906-4F7B-ADE8-F15F5BC9D8D9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F52806DC-F9CF-4331-8AC0-F04FD744D682}"/>
                </a:ext>
              </a:extLst>
            </p:cNvPr>
            <p:cNvSpPr txBox="1"/>
            <p:nvPr/>
          </p:nvSpPr>
          <p:spPr>
            <a:xfrm>
              <a:off x="8695352" y="2907180"/>
              <a:ext cx="145923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PART FOUR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2A978D94-4306-4305-8E3D-A321198487D4}"/>
                </a:ext>
              </a:extLst>
            </p:cNvPr>
            <p:cNvSpPr txBox="1"/>
            <p:nvPr/>
          </p:nvSpPr>
          <p:spPr>
            <a:xfrm>
              <a:off x="8665252" y="3318898"/>
              <a:ext cx="149256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latin charset="-122" panose="020b0400000000000000" pitchFamily="34" typeface="思源黑体 CN Normal"/>
                  <a:ea charset="-122" panose="020b0400000000000000" pitchFamily="34" typeface="思源黑体 CN Normal"/>
                </a:rPr>
                <a:t>你的题目 </a:t>
              </a:r>
            </a:p>
          </p:txBody>
        </p:sp>
      </p:grpSp>
    </p:spTree>
    <p:extLst>
      <p:ext uri="{BB962C8B-B14F-4D97-AF65-F5344CB8AC3E}">
        <p14:creationId val="383970409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BF45EE92-4887-4C8F-8AD8-C6DF7FB69612}"/>
              </a:ext>
            </a:extLst>
          </p:cNvPr>
          <p:cNvSpPr txBox="1"/>
          <p:nvPr/>
        </p:nvSpPr>
        <p:spPr>
          <a:xfrm>
            <a:off x="3649721" y="1459350"/>
            <a:ext cx="42183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PART FOUR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3BFA652-CF14-477B-80F7-4AD862D1C84F}"/>
              </a:ext>
            </a:extLst>
          </p:cNvPr>
          <p:cNvSpPr txBox="1"/>
          <p:nvPr/>
        </p:nvSpPr>
        <p:spPr>
          <a:xfrm>
            <a:off x="3858847" y="2370655"/>
            <a:ext cx="2146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你的题目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854442-9543-476B-AA63-C0AB7BB6B417}"/>
              </a:ext>
            </a:extLst>
          </p:cNvPr>
          <p:cNvSpPr txBox="1"/>
          <p:nvPr/>
        </p:nvSpPr>
        <p:spPr>
          <a:xfrm>
            <a:off x="3889201" y="3106670"/>
            <a:ext cx="3142491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4764536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1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878803" y="1813847"/>
            <a:ext cx="3829038" cy="1226953"/>
            <a:chOff x="1878803" y="1813847"/>
            <a:chExt cx="3829038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44154" y="2282921"/>
              <a:ext cx="5416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01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F28359C-22B2-481F-86BC-1D6C06E8261F}"/>
                </a:ext>
              </a:extLst>
            </p:cNvPr>
            <p:cNvSpPr/>
            <p:nvPr/>
          </p:nvSpPr>
          <p:spPr>
            <a:xfrm>
              <a:off x="3179608" y="2057991"/>
              <a:ext cx="252823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4A2B34-4803-4FE1-9B22-82BF0AF254DC}"/>
              </a:ext>
            </a:extLst>
          </p:cNvPr>
          <p:cNvGrpSpPr/>
          <p:nvPr/>
        </p:nvGrpSpPr>
        <p:grpSpPr>
          <a:xfrm>
            <a:off x="1878802" y="3693734"/>
            <a:ext cx="3829039" cy="1226953"/>
            <a:chOff x="1878802" y="3693734"/>
            <a:chExt cx="3829039" cy="122695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0DD1AB-E89C-43A1-946C-0DF3EF95F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8802" y="3693734"/>
              <a:ext cx="1286513" cy="122695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52BA8CA-DA7A-4BF6-999F-0241E1875FA0}"/>
                </a:ext>
              </a:extLst>
            </p:cNvPr>
            <p:cNvSpPr txBox="1"/>
            <p:nvPr/>
          </p:nvSpPr>
          <p:spPr>
            <a:xfrm>
              <a:off x="2144154" y="4167694"/>
              <a:ext cx="5416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02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226467F-9868-453D-B256-DA8AA54A4552}"/>
                </a:ext>
              </a:extLst>
            </p:cNvPr>
            <p:cNvSpPr/>
            <p:nvPr/>
          </p:nvSpPr>
          <p:spPr>
            <a:xfrm>
              <a:off x="3179608" y="4025394"/>
              <a:ext cx="252823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70328F1-8F67-45DA-9B85-3CFBE1562544}"/>
              </a:ext>
            </a:extLst>
          </p:cNvPr>
          <p:cNvGrpSpPr/>
          <p:nvPr/>
        </p:nvGrpSpPr>
        <p:grpSpPr>
          <a:xfrm>
            <a:off x="6675910" y="1813847"/>
            <a:ext cx="3907815" cy="1226953"/>
            <a:chOff x="6675910" y="1813847"/>
            <a:chExt cx="3907815" cy="122695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08E3226-D211-4420-97E9-6B77958F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BEBA8EAE-BF5A-486C-A8C5-ECC9F3942E4B}">
                  <a14:imgProps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75910" y="1813847"/>
              <a:ext cx="1286513" cy="122695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69A8E14-578A-4B2A-9512-74C8F0ADFEA0}"/>
                </a:ext>
              </a:extLst>
            </p:cNvPr>
            <p:cNvSpPr txBox="1"/>
            <p:nvPr/>
          </p:nvSpPr>
          <p:spPr>
            <a:xfrm>
              <a:off x="6930413" y="2282920"/>
              <a:ext cx="5416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03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D1E23-5C42-4206-9C2F-FE58BC0739B3}"/>
                </a:ext>
              </a:extLst>
            </p:cNvPr>
            <p:cNvSpPr/>
            <p:nvPr/>
          </p:nvSpPr>
          <p:spPr>
            <a:xfrm>
              <a:off x="8055494" y="2057991"/>
              <a:ext cx="252823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B869536-795B-4AFD-A175-9782FFB69245}"/>
              </a:ext>
            </a:extLst>
          </p:cNvPr>
          <p:cNvGrpSpPr/>
          <p:nvPr/>
        </p:nvGrpSpPr>
        <p:grpSpPr>
          <a:xfrm>
            <a:off x="6675909" y="3693734"/>
            <a:ext cx="3907816" cy="1226953"/>
            <a:chOff x="6675909" y="3693734"/>
            <a:chExt cx="3907816" cy="122695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1886364-18B9-4EA7-9799-899956455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75909" y="3693734"/>
              <a:ext cx="1286513" cy="1226953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A275F46-682A-47C2-9866-F7D92C0CC637}"/>
                </a:ext>
              </a:extLst>
            </p:cNvPr>
            <p:cNvSpPr txBox="1"/>
            <p:nvPr/>
          </p:nvSpPr>
          <p:spPr>
            <a:xfrm>
              <a:off x="6930410" y="4163895"/>
              <a:ext cx="5416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400"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04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B63FDB1-E7FC-490D-B759-EF80B9649835}"/>
                </a:ext>
              </a:extLst>
            </p:cNvPr>
            <p:cNvSpPr/>
            <p:nvPr/>
          </p:nvSpPr>
          <p:spPr>
            <a:xfrm>
              <a:off x="8055493" y="4025394"/>
              <a:ext cx="252823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25173701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E0BBD118-91FB-4A1B-BAA3-71484796EC51}"/>
              </a:ext>
            </a:extLst>
          </p:cNvPr>
          <p:cNvGrpSpPr/>
          <p:nvPr/>
        </p:nvGrpSpPr>
        <p:grpSpPr>
          <a:xfrm>
            <a:off x="1826486" y="1473661"/>
            <a:ext cx="3408447" cy="1825016"/>
            <a:chOff x="1826486" y="1473661"/>
            <a:chExt cx="3408447" cy="182501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3568272-75CC-4D91-9F0E-DBFD02A6D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8727" r="4890"/>
            <a:stretch>
              <a:fillRect/>
            </a:stretch>
          </p:blipFill>
          <p:spPr>
            <a:xfrm>
              <a:off x="1826486" y="1473661"/>
              <a:ext cx="3408447" cy="1825016"/>
            </a:xfrm>
            <a:prstGeom prst="rect">
              <a:avLst/>
            </a:prstGeom>
          </p:spPr>
        </p:pic>
        <p:sp>
          <p:nvSpPr>
            <p:cNvPr id="29" name="TextBox 87">
              <a:extLst>
                <a:ext uri="{FF2B5EF4-FFF2-40B4-BE49-F238E27FC236}">
                  <a16:creationId xmlns:a16="http://schemas.microsoft.com/office/drawing/2014/main" id="{B4A7E321-1094-4B25-A10E-B3DBB89ACC32}"/>
                </a:ext>
              </a:extLst>
            </p:cNvPr>
            <p:cNvSpPr txBox="1"/>
            <p:nvPr/>
          </p:nvSpPr>
          <p:spPr>
            <a:xfrm>
              <a:off x="2306750" y="2016837"/>
              <a:ext cx="244791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28A807E-4BEF-4B32-9BD9-406C7EEBC641}"/>
                </a:ext>
              </a:extLst>
            </p:cNvPr>
            <p:cNvSpPr/>
            <p:nvPr/>
          </p:nvSpPr>
          <p:spPr>
            <a:xfrm>
              <a:off x="1826486" y="1473661"/>
              <a:ext cx="3198441" cy="440597"/>
            </a:xfrm>
            <a:prstGeom prst="rect">
              <a:avLst/>
            </a:prstGeom>
            <a:solidFill>
              <a:srgbClr val="FFC3C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TextBox 86">
              <a:extLst>
                <a:ext uri="{FF2B5EF4-FFF2-40B4-BE49-F238E27FC236}">
                  <a16:creationId xmlns:a16="http://schemas.microsoft.com/office/drawing/2014/main" id="{51E90058-DB33-460A-81D4-9E2B4857E451}"/>
                </a:ext>
              </a:extLst>
            </p:cNvPr>
            <p:cNvSpPr txBox="1"/>
            <p:nvPr/>
          </p:nvSpPr>
          <p:spPr>
            <a:xfrm flipH="1">
              <a:off x="2385158" y="1514148"/>
              <a:ext cx="208109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lang="zh-CN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D466509-B66F-40DF-8856-A131F85A0F9F}"/>
              </a:ext>
            </a:extLst>
          </p:cNvPr>
          <p:cNvGrpSpPr/>
          <p:nvPr/>
        </p:nvGrpSpPr>
        <p:grpSpPr>
          <a:xfrm>
            <a:off x="6773076" y="1456599"/>
            <a:ext cx="3408447" cy="1825016"/>
            <a:chOff x="1826486" y="1473661"/>
            <a:chExt cx="3408447" cy="182501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4A5209A-0011-4AAF-B940-300E28187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8727" r="4890"/>
            <a:stretch>
              <a:fillRect/>
            </a:stretch>
          </p:blipFill>
          <p:spPr>
            <a:xfrm>
              <a:off x="1826486" y="1473661"/>
              <a:ext cx="3408447" cy="1825016"/>
            </a:xfrm>
            <a:prstGeom prst="rect">
              <a:avLst/>
            </a:prstGeom>
          </p:spPr>
        </p:pic>
        <p:sp>
          <p:nvSpPr>
            <p:cNvPr id="35" name="TextBox 87">
              <a:extLst>
                <a:ext uri="{FF2B5EF4-FFF2-40B4-BE49-F238E27FC236}">
                  <a16:creationId xmlns:a16="http://schemas.microsoft.com/office/drawing/2014/main" id="{F4034009-10C8-4FC7-A218-22EBAE844E56}"/>
                </a:ext>
              </a:extLst>
            </p:cNvPr>
            <p:cNvSpPr txBox="1"/>
            <p:nvPr/>
          </p:nvSpPr>
          <p:spPr>
            <a:xfrm>
              <a:off x="2306749" y="2016837"/>
              <a:ext cx="244791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62C0601-BE1C-41D1-BE50-3781255D302D}"/>
                </a:ext>
              </a:extLst>
            </p:cNvPr>
            <p:cNvSpPr/>
            <p:nvPr/>
          </p:nvSpPr>
          <p:spPr>
            <a:xfrm>
              <a:off x="1826486" y="1473661"/>
              <a:ext cx="3198441" cy="440597"/>
            </a:xfrm>
            <a:prstGeom prst="rect">
              <a:avLst/>
            </a:prstGeom>
            <a:solidFill>
              <a:srgbClr val="FFF3D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TextBox 86">
              <a:extLst>
                <a:ext uri="{FF2B5EF4-FFF2-40B4-BE49-F238E27FC236}">
                  <a16:creationId xmlns:a16="http://schemas.microsoft.com/office/drawing/2014/main" id="{A0E2647E-5B19-47C5-9A08-649A32E02BD1}"/>
                </a:ext>
              </a:extLst>
            </p:cNvPr>
            <p:cNvSpPr txBox="1"/>
            <p:nvPr/>
          </p:nvSpPr>
          <p:spPr>
            <a:xfrm flipH="1">
              <a:off x="2385158" y="1514148"/>
              <a:ext cx="208109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lang="zh-CN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AC05518-EAC7-4DB8-BBB1-6DBCB9CDE9FA}"/>
              </a:ext>
            </a:extLst>
          </p:cNvPr>
          <p:cNvGrpSpPr/>
          <p:nvPr/>
        </p:nvGrpSpPr>
        <p:grpSpPr>
          <a:xfrm>
            <a:off x="2483087" y="3574174"/>
            <a:ext cx="3408447" cy="1825016"/>
            <a:chOff x="1826486" y="1473661"/>
            <a:chExt cx="3408447" cy="182501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6CAC2C89-3028-4412-866F-C2CA9CB78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8727" r="4890"/>
            <a:stretch>
              <a:fillRect/>
            </a:stretch>
          </p:blipFill>
          <p:spPr>
            <a:xfrm>
              <a:off x="1826486" y="1473661"/>
              <a:ext cx="3408447" cy="1825016"/>
            </a:xfrm>
            <a:prstGeom prst="rect">
              <a:avLst/>
            </a:prstGeom>
          </p:spPr>
        </p:pic>
        <p:sp>
          <p:nvSpPr>
            <p:cNvPr id="40" name="TextBox 87">
              <a:extLst>
                <a:ext uri="{FF2B5EF4-FFF2-40B4-BE49-F238E27FC236}">
                  <a16:creationId xmlns:a16="http://schemas.microsoft.com/office/drawing/2014/main" id="{FECCBBA2-6D22-458C-A717-5BA8FBF4B9D8}"/>
                </a:ext>
              </a:extLst>
            </p:cNvPr>
            <p:cNvSpPr txBox="1"/>
            <p:nvPr/>
          </p:nvSpPr>
          <p:spPr>
            <a:xfrm>
              <a:off x="2306750" y="2016837"/>
              <a:ext cx="244791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1ECA3E4-AB1D-4AAE-B922-656AD1FB9679}"/>
                </a:ext>
              </a:extLst>
            </p:cNvPr>
            <p:cNvSpPr/>
            <p:nvPr/>
          </p:nvSpPr>
          <p:spPr>
            <a:xfrm>
              <a:off x="1826486" y="1473661"/>
              <a:ext cx="3198441" cy="440597"/>
            </a:xfrm>
            <a:prstGeom prst="rect">
              <a:avLst/>
            </a:prstGeom>
            <a:solidFill>
              <a:srgbClr val="FF737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TextBox 86">
              <a:extLst>
                <a:ext uri="{FF2B5EF4-FFF2-40B4-BE49-F238E27FC236}">
                  <a16:creationId xmlns:a16="http://schemas.microsoft.com/office/drawing/2014/main" id="{ED8352AF-E5E7-4184-ABDA-98AE5A47F791}"/>
                </a:ext>
              </a:extLst>
            </p:cNvPr>
            <p:cNvSpPr txBox="1"/>
            <p:nvPr/>
          </p:nvSpPr>
          <p:spPr>
            <a:xfrm flipH="1">
              <a:off x="2385158" y="1514149"/>
              <a:ext cx="208109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lang="zh-CN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49CA713-94C2-4CFB-AEEC-718870D1DB65}"/>
              </a:ext>
            </a:extLst>
          </p:cNvPr>
          <p:cNvGrpSpPr/>
          <p:nvPr/>
        </p:nvGrpSpPr>
        <p:grpSpPr>
          <a:xfrm>
            <a:off x="7429677" y="3557112"/>
            <a:ext cx="3408447" cy="1825016"/>
            <a:chOff x="1826486" y="1473661"/>
            <a:chExt cx="3408447" cy="1825016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DF8E4A2C-8E31-491C-912F-D6F8E2B50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8727" r="4890"/>
            <a:stretch>
              <a:fillRect/>
            </a:stretch>
          </p:blipFill>
          <p:spPr>
            <a:xfrm>
              <a:off x="1826486" y="1473661"/>
              <a:ext cx="3408447" cy="1825016"/>
            </a:xfrm>
            <a:prstGeom prst="rect">
              <a:avLst/>
            </a:prstGeom>
          </p:spPr>
        </p:pic>
        <p:sp>
          <p:nvSpPr>
            <p:cNvPr id="45" name="TextBox 87">
              <a:extLst>
                <a:ext uri="{FF2B5EF4-FFF2-40B4-BE49-F238E27FC236}">
                  <a16:creationId xmlns:a16="http://schemas.microsoft.com/office/drawing/2014/main" id="{8B2CCF1C-D22F-41C5-BE95-361CBD8D2EE3}"/>
                </a:ext>
              </a:extLst>
            </p:cNvPr>
            <p:cNvSpPr txBox="1"/>
            <p:nvPr/>
          </p:nvSpPr>
          <p:spPr>
            <a:xfrm>
              <a:off x="2306750" y="2016837"/>
              <a:ext cx="244791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14BC2BB-9476-4B38-BCBA-94BABC88A4B7}"/>
                </a:ext>
              </a:extLst>
            </p:cNvPr>
            <p:cNvSpPr/>
            <p:nvPr/>
          </p:nvSpPr>
          <p:spPr>
            <a:xfrm>
              <a:off x="1826486" y="1473661"/>
              <a:ext cx="3198441" cy="440597"/>
            </a:xfrm>
            <a:prstGeom prst="rect">
              <a:avLst/>
            </a:prstGeom>
            <a:solidFill>
              <a:srgbClr val="6ED8E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TextBox 86">
              <a:extLst>
                <a:ext uri="{FF2B5EF4-FFF2-40B4-BE49-F238E27FC236}">
                  <a16:creationId xmlns:a16="http://schemas.microsoft.com/office/drawing/2014/main" id="{221B60C4-62ED-4FC3-859C-B7DF97D8EDFF}"/>
                </a:ext>
              </a:extLst>
            </p:cNvPr>
            <p:cNvSpPr txBox="1"/>
            <p:nvPr/>
          </p:nvSpPr>
          <p:spPr>
            <a:xfrm flipH="1">
              <a:off x="2385158" y="1514148"/>
              <a:ext cx="208109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lang="zh-CN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600000000000000" pitchFamily="34" typeface="思源黑体 CN Medium"/>
                  <a:ea charset="-122" panose="020b0600000000000000" pitchFamily="34" typeface="思源黑体 CN Medium"/>
                </a:rPr>
                <a:t>你的题目</a:t>
              </a:r>
            </a:p>
          </p:txBody>
        </p:sp>
      </p:grpSp>
    </p:spTree>
    <p:extLst>
      <p:ext uri="{BB962C8B-B14F-4D97-AF65-F5344CB8AC3E}">
        <p14:creationId val="9036523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258ADEA0-1C4D-43E8-97A4-7CA0BA225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55922" y="1274328"/>
            <a:ext cx="5143411" cy="430934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D0FCEC7-889E-469B-8B00-129B43B84EA7}"/>
              </a:ext>
            </a:extLst>
          </p:cNvPr>
          <p:cNvGrpSpPr/>
          <p:nvPr/>
        </p:nvGrpSpPr>
        <p:grpSpPr>
          <a:xfrm>
            <a:off x="1504060" y="2025353"/>
            <a:ext cx="4153256" cy="2213361"/>
            <a:chOff x="1504060" y="2025353"/>
            <a:chExt cx="4153256" cy="221336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7857CDC-3373-48B3-8581-4DC6B3A0C674}"/>
                </a:ext>
              </a:extLst>
            </p:cNvPr>
            <p:cNvSpPr/>
            <p:nvPr/>
          </p:nvSpPr>
          <p:spPr>
            <a:xfrm>
              <a:off x="1504060" y="2025353"/>
              <a:ext cx="4153256" cy="2213361"/>
            </a:xfrm>
            <a:prstGeom prst="rect">
              <a:avLst/>
            </a:prstGeom>
            <a:solidFill>
              <a:srgbClr val="FFF3D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E7FA78DD-2164-4905-B581-0844A9821F0A}"/>
                </a:ext>
              </a:extLst>
            </p:cNvPr>
            <p:cNvGrpSpPr/>
            <p:nvPr/>
          </p:nvGrpSpPr>
          <p:grpSpPr>
            <a:xfrm>
              <a:off x="1572717" y="2084278"/>
              <a:ext cx="3819679" cy="2154436"/>
              <a:chOff x="1396976" y="3261654"/>
              <a:chExt cx="3819679" cy="2154436"/>
            </a:xfrm>
          </p:grpSpPr>
          <p:sp>
            <p:nvSpPr>
              <p:cNvPr id="42" name="TextBox 275">
                <a:extLst>
                  <a:ext uri="{FF2B5EF4-FFF2-40B4-BE49-F238E27FC236}">
                    <a16:creationId xmlns:a16="http://schemas.microsoft.com/office/drawing/2014/main" id="{018700DA-36E4-4883-9F17-C9B8DBB4E4F0}"/>
                  </a:ext>
                </a:extLst>
              </p:cNvPr>
              <p:cNvSpPr txBox="1"/>
              <p:nvPr/>
            </p:nvSpPr>
            <p:spPr>
              <a:xfrm>
                <a:off x="1396976" y="3261654"/>
                <a:ext cx="1198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600000000000000" pitchFamily="34" typeface="思源黑体 CN Medium"/>
                    <a:ea charset="-122" panose="020b0600000000000000" pitchFamily="34" typeface="思源黑体 CN Medium"/>
                  </a:rPr>
                  <a:t>你的题目</a:t>
                </a:r>
              </a:p>
            </p:txBody>
          </p:sp>
          <p:sp>
            <p:nvSpPr>
              <p:cNvPr id="43" name="TextBox 276">
                <a:extLst>
                  <a:ext uri="{FF2B5EF4-FFF2-40B4-BE49-F238E27FC236}">
                    <a16:creationId xmlns:a16="http://schemas.microsoft.com/office/drawing/2014/main" id="{B649742E-A92B-4B7B-A247-0631B3184F92}"/>
                  </a:ext>
                </a:extLst>
              </p:cNvPr>
              <p:cNvSpPr txBox="1"/>
              <p:nvPr/>
            </p:nvSpPr>
            <p:spPr>
              <a:xfrm>
                <a:off x="1396976" y="3661763"/>
                <a:ext cx="3819679" cy="15544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  <a:p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</a:t>
                </a:r>
              </a:p>
              <a:p>
                <a:r>
                  <a:rPr altLang="en-US" lang="zh-CN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</p:spTree>
    <p:extLst>
      <p:ext uri="{BB962C8B-B14F-4D97-AF65-F5344CB8AC3E}">
        <p14:creationId val="32991523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513B817E-D2A4-4C6E-BC9F-11A82F9AED78}"/>
              </a:ext>
            </a:extLst>
          </p:cNvPr>
          <p:cNvSpPr/>
          <p:nvPr/>
        </p:nvSpPr>
        <p:spPr>
          <a:xfrm>
            <a:off x="1546789" y="4179586"/>
            <a:ext cx="2223966" cy="186537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id-ID" sz="2400"/>
              <a:t>2018</a:t>
            </a:r>
          </a:p>
          <a:p>
            <a:pPr algn="ctr">
              <a:lnSpc>
                <a:spcPct val="85000"/>
              </a:lnSpc>
            </a:pPr>
            <a:r>
              <a:rPr lang="id-ID" sz="2400"/>
              <a:t>请替换文字内容，添加相关标题，修改文字内容，也可以直接复制你的内容到此。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81622DE6-DBF8-46E7-8B5C-9D3656865A9A}"/>
              </a:ext>
            </a:extLst>
          </p:cNvPr>
          <p:cNvSpPr/>
          <p:nvPr/>
        </p:nvSpPr>
        <p:spPr>
          <a:xfrm>
            <a:off x="4922103" y="4179586"/>
            <a:ext cx="2223966" cy="186537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id-ID" sz="2400"/>
              <a:t>2019</a:t>
            </a:r>
          </a:p>
          <a:p>
            <a:pPr algn="ctr">
              <a:lnSpc>
                <a:spcPct val="85000"/>
              </a:lnSpc>
            </a:pPr>
            <a:r>
              <a:rPr lang="id-ID" sz="2400"/>
              <a:t>请替换文字内容，添加相关标题，修改文字内容，也可以直接复制你的内容到此。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D5D56F6-CC24-47F1-BECA-841A1319B6B4}"/>
              </a:ext>
            </a:extLst>
          </p:cNvPr>
          <p:cNvSpPr/>
          <p:nvPr/>
        </p:nvSpPr>
        <p:spPr>
          <a:xfrm>
            <a:off x="8557189" y="4179586"/>
            <a:ext cx="2223966" cy="186537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id-ID" sz="2400"/>
              <a:t>2020</a:t>
            </a:r>
          </a:p>
          <a:p>
            <a:pPr algn="ctr">
              <a:lnSpc>
                <a:spcPct val="85000"/>
              </a:lnSpc>
            </a:pPr>
            <a:r>
              <a:rPr lang="id-ID" sz="2400"/>
              <a:t>请替换文字内容，添加相关标题，修改文字内容，也可以直接复制你的内容到此。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04B762F-0A21-45D6-93C2-50BB5C05D8E5}"/>
              </a:ext>
            </a:extLst>
          </p:cNvPr>
          <p:cNvGrpSpPr/>
          <p:nvPr/>
        </p:nvGrpSpPr>
        <p:grpSpPr>
          <a:xfrm>
            <a:off x="926810" y="1382390"/>
            <a:ext cx="3251200" cy="2641600"/>
            <a:chOff x="926810" y="1382390"/>
            <a:chExt cx="3251200" cy="2641600"/>
          </a:xfrm>
        </p:grpSpPr>
        <p:graphicFrame>
          <p:nvGraphicFramePr>
            <p:cNvPr id="6" name="Content Placeholder 3">
              <a:extLst>
                <a:ext uri="{FF2B5EF4-FFF2-40B4-BE49-F238E27FC236}">
                  <a16:creationId xmlns:a16="http://schemas.microsoft.com/office/drawing/2014/main" id="{C080C082-96FD-4F58-8F5A-95160E4B5ADF}"/>
                </a:ext>
              </a:extLst>
            </p:cNvPr>
            <p:cNvGraphicFramePr/>
            <p:nvPr>
              <p:extLst>
                <p:ext uri="{D42A27DB-BD31-4B8C-83A1-F6EECF244321}">
                  <p14:modId val="2861534152"/>
                </p:ext>
              </p:extLst>
            </p:nvPr>
          </p:nvGraphicFramePr>
          <p:xfrm>
            <a:off x="926810" y="1382390"/>
            <a:ext cx="3251200" cy="2641600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id="{79C7F1CF-8BC0-4526-A536-0E435555DC4A}"/>
                </a:ext>
              </a:extLst>
            </p:cNvPr>
            <p:cNvGrpSpPr/>
            <p:nvPr/>
          </p:nvGrpSpPr>
          <p:grpSpPr>
            <a:xfrm>
              <a:off x="1969764" y="2110918"/>
              <a:ext cx="1219200" cy="1219200"/>
              <a:chOff x="6243638" y="19304000"/>
              <a:chExt cx="885825" cy="884238"/>
            </a:xfrm>
          </p:grpSpPr>
          <p:sp>
            <p:nvSpPr>
              <p:cNvPr id="10" name="Oval 199">
                <a:extLst>
                  <a:ext uri="{FF2B5EF4-FFF2-40B4-BE49-F238E27FC236}">
                    <a16:creationId xmlns:a16="http://schemas.microsoft.com/office/drawing/2014/main" id="{43EB823A-3B23-4BC5-B43D-CD2006AFE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3638" y="19304000"/>
                <a:ext cx="885825" cy="88423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" name="Freeform 200">
                <a:extLst>
                  <a:ext uri="{FF2B5EF4-FFF2-40B4-BE49-F238E27FC236}">
                    <a16:creationId xmlns:a16="http://schemas.microsoft.com/office/drawing/2014/main" id="{1DBDC1FE-BD64-462C-AEA6-5FB70FAC20A1}"/>
                  </a:ext>
                </a:extLst>
              </p:cNvPr>
              <p:cNvSpPr/>
              <p:nvPr/>
            </p:nvSpPr>
            <p:spPr bwMode="auto">
              <a:xfrm>
                <a:off x="6402388" y="19538950"/>
                <a:ext cx="557213" cy="482600"/>
              </a:xfrm>
              <a:custGeom>
                <a:gdLst>
                  <a:gd fmla="*/ 241 w 243" name="T0"/>
                  <a:gd fmla="*/ 50 h 210" name="T1"/>
                  <a:gd fmla="*/ 192 w 243" name="T2"/>
                  <a:gd fmla="*/ 146 h 210" name="T3"/>
                  <a:gd fmla="*/ 109 w 243" name="T4"/>
                  <a:gd fmla="*/ 210 h 210" name="T5"/>
                  <a:gd fmla="*/ 73 w 243" name="T6"/>
                  <a:gd fmla="*/ 171 h 210" name="T7"/>
                  <a:gd fmla="*/ 53 w 243" name="T8"/>
                  <a:gd fmla="*/ 99 h 210" name="T9"/>
                  <a:gd fmla="*/ 30 w 243" name="T10"/>
                  <a:gd fmla="*/ 60 h 210" name="T11"/>
                  <a:gd fmla="*/ 11 w 243" name="T12"/>
                  <a:gd fmla="*/ 72 h 210" name="T13"/>
                  <a:gd fmla="*/ 0 w 243" name="T14"/>
                  <a:gd fmla="*/ 57 h 210" name="T15"/>
                  <a:gd fmla="*/ 35 w 243" name="T16"/>
                  <a:gd fmla="*/ 26 h 210" name="T17"/>
                  <a:gd fmla="*/ 71 w 243" name="T18"/>
                  <a:gd fmla="*/ 4 h 210" name="T19"/>
                  <a:gd fmla="*/ 105 w 243" name="T20"/>
                  <a:gd fmla="*/ 43 h 210" name="T21"/>
                  <a:gd fmla="*/ 115 w 243" name="T22"/>
                  <a:gd fmla="*/ 98 h 210" name="T23"/>
                  <a:gd fmla="*/ 133 w 243" name="T24"/>
                  <a:gd fmla="*/ 135 h 210" name="T25"/>
                  <a:gd fmla="*/ 156 w 243" name="T26"/>
                  <a:gd fmla="*/ 111 h 210" name="T27"/>
                  <a:gd fmla="*/ 172 w 243" name="T28"/>
                  <a:gd fmla="*/ 74 h 210" name="T29"/>
                  <a:gd fmla="*/ 156 w 243" name="T30"/>
                  <a:gd fmla="*/ 54 h 210" name="T31"/>
                  <a:gd fmla="*/ 138 w 243" name="T32"/>
                  <a:gd fmla="*/ 58 h 210" name="T33"/>
                  <a:gd fmla="*/ 206 w 243" name="T34"/>
                  <a:gd fmla="*/ 1 h 210" name="T35"/>
                  <a:gd fmla="*/ 241 w 243" name="T36"/>
                  <a:gd fmla="*/ 50 h 21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10" w="243">
                    <a:moveTo>
                      <a:pt x="241" y="50"/>
                    </a:moveTo>
                    <a:cubicBezTo>
                      <a:pt x="240" y="73"/>
                      <a:pt x="224" y="105"/>
                      <a:pt x="192" y="146"/>
                    </a:cubicBezTo>
                    <a:cubicBezTo>
                      <a:pt x="159" y="188"/>
                      <a:pt x="131" y="210"/>
                      <a:pt x="109" y="210"/>
                    </a:cubicBezTo>
                    <a:cubicBezTo>
                      <a:pt x="95" y="210"/>
                      <a:pt x="83" y="197"/>
                      <a:pt x="73" y="171"/>
                    </a:cubicBezTo>
                    <a:cubicBezTo>
                      <a:pt x="66" y="147"/>
                      <a:pt x="60" y="123"/>
                      <a:pt x="53" y="99"/>
                    </a:cubicBezTo>
                    <a:cubicBezTo>
                      <a:pt x="46" y="73"/>
                      <a:pt x="39" y="60"/>
                      <a:pt x="30" y="60"/>
                    </a:cubicBezTo>
                    <a:cubicBezTo>
                      <a:pt x="28" y="60"/>
                      <a:pt x="22" y="64"/>
                      <a:pt x="11" y="7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2" y="47"/>
                      <a:pt x="24" y="36"/>
                      <a:pt x="35" y="26"/>
                    </a:cubicBezTo>
                    <a:cubicBezTo>
                      <a:pt x="51" y="12"/>
                      <a:pt x="63" y="5"/>
                      <a:pt x="71" y="4"/>
                    </a:cubicBezTo>
                    <a:cubicBezTo>
                      <a:pt x="90" y="2"/>
                      <a:pt x="101" y="15"/>
                      <a:pt x="105" y="43"/>
                    </a:cubicBezTo>
                    <a:cubicBezTo>
                      <a:pt x="110" y="72"/>
                      <a:pt x="113" y="91"/>
                      <a:pt x="115" y="98"/>
                    </a:cubicBezTo>
                    <a:cubicBezTo>
                      <a:pt x="121" y="122"/>
                      <a:pt x="127" y="135"/>
                      <a:pt x="133" y="135"/>
                    </a:cubicBezTo>
                    <a:cubicBezTo>
                      <a:pt x="138" y="135"/>
                      <a:pt x="146" y="127"/>
                      <a:pt x="156" y="111"/>
                    </a:cubicBezTo>
                    <a:cubicBezTo>
                      <a:pt x="166" y="95"/>
                      <a:pt x="171" y="83"/>
                      <a:pt x="172" y="74"/>
                    </a:cubicBezTo>
                    <a:cubicBezTo>
                      <a:pt x="173" y="61"/>
                      <a:pt x="168" y="54"/>
                      <a:pt x="156" y="54"/>
                    </a:cubicBezTo>
                    <a:cubicBezTo>
                      <a:pt x="150" y="54"/>
                      <a:pt x="144" y="55"/>
                      <a:pt x="138" y="58"/>
                    </a:cubicBezTo>
                    <a:cubicBezTo>
                      <a:pt x="150" y="19"/>
                      <a:pt x="173" y="0"/>
                      <a:pt x="206" y="1"/>
                    </a:cubicBezTo>
                    <a:cubicBezTo>
                      <a:pt x="231" y="2"/>
                      <a:pt x="243" y="18"/>
                      <a:pt x="24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8" name="Oval 59">
              <a:extLst>
                <a:ext uri="{FF2B5EF4-FFF2-40B4-BE49-F238E27FC236}">
                  <a16:creationId xmlns:a16="http://schemas.microsoft.com/office/drawing/2014/main" id="{428EBA83-14E6-4418-8DDA-3AB9807E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226" y="2130476"/>
              <a:ext cx="600075" cy="598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 sz="2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3DC9CCF4-D255-466C-96F9-ED024D353BC3}"/>
                </a:ext>
              </a:extLst>
            </p:cNvPr>
            <p:cNvSpPr txBox="1"/>
            <p:nvPr/>
          </p:nvSpPr>
          <p:spPr>
            <a:xfrm>
              <a:off x="3268650" y="2245586"/>
              <a:ext cx="63373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id-ID" sz="22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A07CF1-5922-4EB1-901C-4F689E28BF04}"/>
              </a:ext>
            </a:extLst>
          </p:cNvPr>
          <p:cNvGrpSpPr/>
          <p:nvPr/>
        </p:nvGrpSpPr>
        <p:grpSpPr>
          <a:xfrm>
            <a:off x="4345925" y="1271827"/>
            <a:ext cx="3251200" cy="2641599"/>
            <a:chOff x="4345925" y="1271827"/>
            <a:chExt cx="3251200" cy="2641599"/>
          </a:xfrm>
        </p:grpSpPr>
        <p:graphicFrame>
          <p:nvGraphicFramePr>
            <p:cNvPr id="13" name="Content Placeholder 3">
              <a:extLst>
                <a:ext uri="{FF2B5EF4-FFF2-40B4-BE49-F238E27FC236}">
                  <a16:creationId xmlns:a16="http://schemas.microsoft.com/office/drawing/2014/main" id="{5C2CDAF6-0039-41C2-8D52-4DA3046F0B14}"/>
                </a:ext>
              </a:extLst>
            </p:cNvPr>
            <p:cNvGraphicFramePr/>
            <p:nvPr>
              <p:extLst>
                <p:ext uri="{D42A27DB-BD31-4B8C-83A1-F6EECF244321}">
                  <p14:modId val="4184940497"/>
                </p:ext>
              </p:extLst>
            </p:nvPr>
          </p:nvGraphicFramePr>
          <p:xfrm>
            <a:off x="4345925" y="1271827"/>
            <a:ext cx="3251200" cy="2641599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2520726C-A892-467A-B2C5-3123AB4BD574}"/>
                </a:ext>
              </a:extLst>
            </p:cNvPr>
            <p:cNvGrpSpPr/>
            <p:nvPr/>
          </p:nvGrpSpPr>
          <p:grpSpPr>
            <a:xfrm>
              <a:off x="5345078" y="2006411"/>
              <a:ext cx="1219200" cy="1219200"/>
              <a:chOff x="7540625" y="19310350"/>
              <a:chExt cx="885825" cy="885825"/>
            </a:xfrm>
          </p:grpSpPr>
          <p:sp>
            <p:nvSpPr>
              <p:cNvPr id="17" name="Oval 201">
                <a:extLst>
                  <a:ext uri="{FF2B5EF4-FFF2-40B4-BE49-F238E27FC236}">
                    <a16:creationId xmlns:a16="http://schemas.microsoft.com/office/drawing/2014/main" id="{4A3C3028-2330-49B5-B606-3C90BFE81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0625" y="19310350"/>
                <a:ext cx="885825" cy="885825"/>
              </a:xfrm>
              <a:prstGeom prst="ellipse">
                <a:avLst/>
              </a:prstGeom>
              <a:solidFill>
                <a:srgbClr val="FF7373"/>
              </a:solidFill>
              <a:ln w="19050">
                <a:solidFill>
                  <a:schemeClr val="tx1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8" name="Freeform 202">
                <a:extLst>
                  <a:ext uri="{FF2B5EF4-FFF2-40B4-BE49-F238E27FC236}">
                    <a16:creationId xmlns:a16="http://schemas.microsoft.com/office/drawing/2014/main" id="{8E461F7C-CA20-43DC-9C29-2FDD433988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04138" y="19470688"/>
                <a:ext cx="561975" cy="563563"/>
              </a:xfrm>
              <a:custGeom>
                <a:gdLst>
                  <a:gd fmla="*/ 122 w 245" name="T0"/>
                  <a:gd fmla="*/ 0 h 246" name="T1"/>
                  <a:gd fmla="*/ 0 w 245" name="T2"/>
                  <a:gd fmla="*/ 123 h 246" name="T3"/>
                  <a:gd fmla="*/ 122 w 245" name="T4"/>
                  <a:gd fmla="*/ 246 h 246" name="T5"/>
                  <a:gd fmla="*/ 245 w 245" name="T6"/>
                  <a:gd fmla="*/ 123 h 246" name="T7"/>
                  <a:gd fmla="*/ 122 w 245" name="T8"/>
                  <a:gd fmla="*/ 0 h 246" name="T9"/>
                  <a:gd fmla="*/ 200 w 245" name="T10"/>
                  <a:gd fmla="*/ 57 h 246" name="T11"/>
                  <a:gd fmla="*/ 224 w 245" name="T12"/>
                  <a:gd fmla="*/ 116 h 246" name="T13"/>
                  <a:gd fmla="*/ 154 w 245" name="T14"/>
                  <a:gd fmla="*/ 117 h 246" name="T15"/>
                  <a:gd fmla="*/ 146 w 245" name="T16"/>
                  <a:gd fmla="*/ 97 h 246" name="T17"/>
                  <a:gd fmla="*/ 200 w 245" name="T18"/>
                  <a:gd fmla="*/ 57 h 246" name="T19"/>
                  <a:gd fmla="*/ 122 w 245" name="T20"/>
                  <a:gd fmla="*/ 21 h 246" name="T21"/>
                  <a:gd fmla="*/ 188 w 245" name="T22"/>
                  <a:gd fmla="*/ 44 h 246" name="T23"/>
                  <a:gd fmla="*/ 137 w 245" name="T24"/>
                  <a:gd fmla="*/ 80 h 246" name="T25"/>
                  <a:gd fmla="*/ 97 w 245" name="T26"/>
                  <a:gd fmla="*/ 24 h 246" name="T27"/>
                  <a:gd fmla="*/ 122 w 245" name="T28"/>
                  <a:gd fmla="*/ 21 h 246" name="T29"/>
                  <a:gd fmla="*/ 76 w 245" name="T30"/>
                  <a:gd fmla="*/ 32 h 246" name="T31"/>
                  <a:gd fmla="*/ 117 w 245" name="T32"/>
                  <a:gd fmla="*/ 87 h 246" name="T33"/>
                  <a:gd fmla="*/ 39 w 245" name="T34"/>
                  <a:gd fmla="*/ 98 h 246" name="T35"/>
                  <a:gd fmla="*/ 23 w 245" name="T36"/>
                  <a:gd fmla="*/ 98 h 246" name="T37"/>
                  <a:gd fmla="*/ 76 w 245" name="T38"/>
                  <a:gd fmla="*/ 32 h 246" name="T39"/>
                  <a:gd fmla="*/ 20 w 245" name="T40"/>
                  <a:gd fmla="*/ 118 h 246" name="T41"/>
                  <a:gd fmla="*/ 38 w 245" name="T42"/>
                  <a:gd fmla="*/ 118 h 246" name="T43"/>
                  <a:gd fmla="*/ 126 w 245" name="T44"/>
                  <a:gd fmla="*/ 105 h 246" name="T45"/>
                  <a:gd fmla="*/ 133 w 245" name="T46"/>
                  <a:gd fmla="*/ 120 h 246" name="T47"/>
                  <a:gd fmla="*/ 124 w 245" name="T48"/>
                  <a:gd fmla="*/ 123 h 246" name="T49"/>
                  <a:gd fmla="*/ 46 w 245" name="T50"/>
                  <a:gd fmla="*/ 190 h 246" name="T51"/>
                  <a:gd fmla="*/ 20 w 245" name="T52"/>
                  <a:gd fmla="*/ 123 h 246" name="T53"/>
                  <a:gd fmla="*/ 20 w 245" name="T54"/>
                  <a:gd fmla="*/ 118 h 246" name="T55"/>
                  <a:gd fmla="*/ 122 w 245" name="T56"/>
                  <a:gd fmla="*/ 225 h 246" name="T57"/>
                  <a:gd fmla="*/ 60 w 245" name="T58"/>
                  <a:gd fmla="*/ 204 h 246" name="T59"/>
                  <a:gd fmla="*/ 128 w 245" name="T60"/>
                  <a:gd fmla="*/ 141 h 246" name="T61"/>
                  <a:gd fmla="*/ 139 w 245" name="T62"/>
                  <a:gd fmla="*/ 137 h 246" name="T63"/>
                  <a:gd fmla="*/ 149 w 245" name="T64"/>
                  <a:gd fmla="*/ 169 h 246" name="T65"/>
                  <a:gd fmla="*/ 159 w 245" name="T66"/>
                  <a:gd fmla="*/ 219 h 246" name="T67"/>
                  <a:gd fmla="*/ 122 w 245" name="T68"/>
                  <a:gd fmla="*/ 225 h 246" name="T69"/>
                  <a:gd fmla="*/ 178 w 245" name="T70"/>
                  <a:gd fmla="*/ 209 h 246" name="T71"/>
                  <a:gd fmla="*/ 168 w 245" name="T72"/>
                  <a:gd fmla="*/ 159 h 246" name="T73"/>
                  <a:gd fmla="*/ 161 w 245" name="T74"/>
                  <a:gd fmla="*/ 134 h 246" name="T75"/>
                  <a:gd fmla="*/ 224 w 245" name="T76"/>
                  <a:gd fmla="*/ 134 h 246" name="T77"/>
                  <a:gd fmla="*/ 178 w 245" name="T78"/>
                  <a:gd fmla="*/ 209 h 24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46" w="245">
                    <a:moveTo>
                      <a:pt x="122" y="0"/>
                    </a:moveTo>
                    <a:cubicBezTo>
                      <a:pt x="55" y="0"/>
                      <a:pt x="0" y="55"/>
                      <a:pt x="0" y="123"/>
                    </a:cubicBezTo>
                    <a:cubicBezTo>
                      <a:pt x="0" y="191"/>
                      <a:pt x="55" y="246"/>
                      <a:pt x="122" y="246"/>
                    </a:cubicBezTo>
                    <a:cubicBezTo>
                      <a:pt x="190" y="246"/>
                      <a:pt x="245" y="191"/>
                      <a:pt x="245" y="123"/>
                    </a:cubicBezTo>
                    <a:cubicBezTo>
                      <a:pt x="245" y="55"/>
                      <a:pt x="190" y="0"/>
                      <a:pt x="122" y="0"/>
                    </a:cubicBezTo>
                    <a:close/>
                    <a:moveTo>
                      <a:pt x="200" y="57"/>
                    </a:moveTo>
                    <a:cubicBezTo>
                      <a:pt x="214" y="73"/>
                      <a:pt x="223" y="94"/>
                      <a:pt x="224" y="116"/>
                    </a:cubicBezTo>
                    <a:cubicBezTo>
                      <a:pt x="202" y="115"/>
                      <a:pt x="176" y="115"/>
                      <a:pt x="154" y="117"/>
                    </a:cubicBezTo>
                    <a:cubicBezTo>
                      <a:pt x="152" y="110"/>
                      <a:pt x="149" y="104"/>
                      <a:pt x="146" y="97"/>
                    </a:cubicBezTo>
                    <a:cubicBezTo>
                      <a:pt x="171" y="87"/>
                      <a:pt x="189" y="73"/>
                      <a:pt x="200" y="57"/>
                    </a:cubicBezTo>
                    <a:close/>
                    <a:moveTo>
                      <a:pt x="122" y="21"/>
                    </a:moveTo>
                    <a:cubicBezTo>
                      <a:pt x="147" y="21"/>
                      <a:pt x="170" y="30"/>
                      <a:pt x="188" y="44"/>
                    </a:cubicBezTo>
                    <a:cubicBezTo>
                      <a:pt x="176" y="58"/>
                      <a:pt x="159" y="71"/>
                      <a:pt x="137" y="80"/>
                    </a:cubicBezTo>
                    <a:cubicBezTo>
                      <a:pt x="125" y="58"/>
                      <a:pt x="112" y="39"/>
                      <a:pt x="97" y="24"/>
                    </a:cubicBezTo>
                    <a:cubicBezTo>
                      <a:pt x="105" y="22"/>
                      <a:pt x="114" y="21"/>
                      <a:pt x="122" y="21"/>
                    </a:cubicBezTo>
                    <a:close/>
                    <a:moveTo>
                      <a:pt x="76" y="32"/>
                    </a:moveTo>
                    <a:cubicBezTo>
                      <a:pt x="91" y="47"/>
                      <a:pt x="105" y="65"/>
                      <a:pt x="117" y="87"/>
                    </a:cubicBezTo>
                    <a:cubicBezTo>
                      <a:pt x="94" y="94"/>
                      <a:pt x="67" y="98"/>
                      <a:pt x="39" y="98"/>
                    </a:cubicBezTo>
                    <a:cubicBezTo>
                      <a:pt x="34" y="98"/>
                      <a:pt x="29" y="98"/>
                      <a:pt x="23" y="98"/>
                    </a:cubicBezTo>
                    <a:cubicBezTo>
                      <a:pt x="31" y="69"/>
                      <a:pt x="50" y="45"/>
                      <a:pt x="76" y="32"/>
                    </a:cubicBezTo>
                    <a:close/>
                    <a:moveTo>
                      <a:pt x="20" y="118"/>
                    </a:moveTo>
                    <a:cubicBezTo>
                      <a:pt x="26" y="118"/>
                      <a:pt x="32" y="118"/>
                      <a:pt x="38" y="118"/>
                    </a:cubicBezTo>
                    <a:cubicBezTo>
                      <a:pt x="70" y="118"/>
                      <a:pt x="100" y="113"/>
                      <a:pt x="126" y="105"/>
                    </a:cubicBezTo>
                    <a:cubicBezTo>
                      <a:pt x="128" y="110"/>
                      <a:pt x="131" y="115"/>
                      <a:pt x="133" y="120"/>
                    </a:cubicBezTo>
                    <a:cubicBezTo>
                      <a:pt x="129" y="121"/>
                      <a:pt x="126" y="122"/>
                      <a:pt x="124" y="123"/>
                    </a:cubicBezTo>
                    <a:cubicBezTo>
                      <a:pt x="88" y="138"/>
                      <a:pt x="61" y="162"/>
                      <a:pt x="46" y="190"/>
                    </a:cubicBezTo>
                    <a:cubicBezTo>
                      <a:pt x="30" y="172"/>
                      <a:pt x="20" y="149"/>
                      <a:pt x="20" y="123"/>
                    </a:cubicBezTo>
                    <a:cubicBezTo>
                      <a:pt x="20" y="121"/>
                      <a:pt x="20" y="120"/>
                      <a:pt x="20" y="118"/>
                    </a:cubicBezTo>
                    <a:close/>
                    <a:moveTo>
                      <a:pt x="122" y="225"/>
                    </a:moveTo>
                    <a:cubicBezTo>
                      <a:pt x="99" y="225"/>
                      <a:pt x="77" y="217"/>
                      <a:pt x="60" y="204"/>
                    </a:cubicBezTo>
                    <a:cubicBezTo>
                      <a:pt x="73" y="177"/>
                      <a:pt x="98" y="154"/>
                      <a:pt x="128" y="141"/>
                    </a:cubicBezTo>
                    <a:cubicBezTo>
                      <a:pt x="131" y="139"/>
                      <a:pt x="135" y="138"/>
                      <a:pt x="139" y="137"/>
                    </a:cubicBezTo>
                    <a:cubicBezTo>
                      <a:pt x="143" y="147"/>
                      <a:pt x="146" y="158"/>
                      <a:pt x="149" y="169"/>
                    </a:cubicBezTo>
                    <a:cubicBezTo>
                      <a:pt x="154" y="186"/>
                      <a:pt x="157" y="202"/>
                      <a:pt x="159" y="219"/>
                    </a:cubicBezTo>
                    <a:cubicBezTo>
                      <a:pt x="147" y="223"/>
                      <a:pt x="135" y="225"/>
                      <a:pt x="122" y="225"/>
                    </a:cubicBezTo>
                    <a:close/>
                    <a:moveTo>
                      <a:pt x="178" y="209"/>
                    </a:moveTo>
                    <a:cubicBezTo>
                      <a:pt x="176" y="193"/>
                      <a:pt x="173" y="176"/>
                      <a:pt x="168" y="159"/>
                    </a:cubicBezTo>
                    <a:cubicBezTo>
                      <a:pt x="166" y="150"/>
                      <a:pt x="163" y="142"/>
                      <a:pt x="161" y="134"/>
                    </a:cubicBezTo>
                    <a:cubicBezTo>
                      <a:pt x="181" y="133"/>
                      <a:pt x="205" y="133"/>
                      <a:pt x="224" y="134"/>
                    </a:cubicBezTo>
                    <a:cubicBezTo>
                      <a:pt x="220" y="166"/>
                      <a:pt x="203" y="193"/>
                      <a:pt x="178" y="2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D0679BA0-4735-417D-8B7C-82B5BE96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316" y="2130476"/>
              <a:ext cx="600075" cy="598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 sz="2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51A3176A-1B56-4E45-88B7-0A617A7C831F}"/>
                </a:ext>
              </a:extLst>
            </p:cNvPr>
            <p:cNvSpPr txBox="1"/>
            <p:nvPr/>
          </p:nvSpPr>
          <p:spPr>
            <a:xfrm>
              <a:off x="6739769" y="2250412"/>
              <a:ext cx="63373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id-ID" sz="22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69FC6D0-FC94-47D3-8A1E-DFBFE8C1B801}"/>
              </a:ext>
            </a:extLst>
          </p:cNvPr>
          <p:cNvGrpSpPr/>
          <p:nvPr/>
        </p:nvGrpSpPr>
        <p:grpSpPr>
          <a:xfrm>
            <a:off x="7961279" y="1271827"/>
            <a:ext cx="3251200" cy="2641599"/>
            <a:chOff x="7961279" y="1271827"/>
            <a:chExt cx="3251200" cy="2641599"/>
          </a:xfrm>
        </p:grpSpPr>
        <p:graphicFrame>
          <p:nvGraphicFramePr>
            <p:cNvPr id="20" name="Content Placeholder 3">
              <a:extLst>
                <a:ext uri="{FF2B5EF4-FFF2-40B4-BE49-F238E27FC236}">
                  <a16:creationId xmlns:a16="http://schemas.microsoft.com/office/drawing/2014/main" id="{585DCDF1-5F2B-4E42-9252-BE5740C1BCBF}"/>
                </a:ext>
              </a:extLst>
            </p:cNvPr>
            <p:cNvGraphicFramePr/>
            <p:nvPr>
              <p:extLst>
                <p:ext uri="{D42A27DB-BD31-4B8C-83A1-F6EECF244321}">
                  <p14:modId val="2148903784"/>
                </p:ext>
              </p:extLst>
            </p:nvPr>
          </p:nvGraphicFramePr>
          <p:xfrm>
            <a:off x="7961279" y="1271827"/>
            <a:ext cx="3251200" cy="2641599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A84D7CC4-E3CE-492D-B361-2C35A2FB62AE}"/>
                </a:ext>
              </a:extLst>
            </p:cNvPr>
            <p:cNvGrpSpPr/>
            <p:nvPr/>
          </p:nvGrpSpPr>
          <p:grpSpPr>
            <a:xfrm>
              <a:off x="8980164" y="1981801"/>
              <a:ext cx="1219200" cy="1219200"/>
              <a:chOff x="8858250" y="-465138"/>
              <a:chExt cx="885825" cy="882650"/>
            </a:xfrm>
          </p:grpSpPr>
          <p:sp>
            <p:nvSpPr>
              <p:cNvPr id="24" name="Oval 121">
                <a:extLst>
                  <a:ext uri="{FF2B5EF4-FFF2-40B4-BE49-F238E27FC236}">
                    <a16:creationId xmlns:a16="http://schemas.microsoft.com/office/drawing/2014/main" id="{A0DA2D85-305F-4E42-8AE2-BD110A946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8250" y="-465138"/>
                <a:ext cx="885825" cy="882650"/>
              </a:xfrm>
              <a:prstGeom prst="ellipse">
                <a:avLst/>
              </a:prstGeom>
              <a:solidFill>
                <a:srgbClr val="6ED8ED"/>
              </a:solidFill>
              <a:ln w="19050">
                <a:solidFill>
                  <a:schemeClr val="tx1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5" name="Freeform 122">
                <a:extLst>
                  <a:ext uri="{FF2B5EF4-FFF2-40B4-BE49-F238E27FC236}">
                    <a16:creationId xmlns:a16="http://schemas.microsoft.com/office/drawing/2014/main" id="{A2A2E0C1-B960-432A-B09A-DD9AC1C97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1450" y="-288925"/>
                <a:ext cx="463550" cy="552450"/>
              </a:xfrm>
              <a:custGeom>
                <a:gdLst>
                  <a:gd fmla="*/ 128 w 202" name="T0"/>
                  <a:gd fmla="*/ 0 h 241" name="T1"/>
                  <a:gd fmla="*/ 83 w 202" name="T2"/>
                  <a:gd fmla="*/ 44 h 241" name="T3"/>
                  <a:gd fmla="*/ 60 w 202" name="T4"/>
                  <a:gd fmla="*/ 138 h 241" name="T5"/>
                  <a:gd fmla="*/ 29 w 202" name="T6"/>
                  <a:gd fmla="*/ 176 h 241" name="T7"/>
                  <a:gd fmla="*/ 0 w 202" name="T8"/>
                  <a:gd fmla="*/ 184 h 241" name="T9"/>
                  <a:gd fmla="*/ 28 w 202" name="T10"/>
                  <a:gd fmla="*/ 239 h 241" name="T11"/>
                  <a:gd fmla="*/ 105 w 202" name="T12"/>
                  <a:gd fmla="*/ 189 h 241" name="T13"/>
                  <a:gd fmla="*/ 155 w 202" name="T14"/>
                  <a:gd fmla="*/ 240 h 241" name="T15"/>
                  <a:gd fmla="*/ 199 w 202" name="T16"/>
                  <a:gd fmla="*/ 206 h 241" name="T17"/>
                  <a:gd fmla="*/ 194 w 202" name="T18"/>
                  <a:gd fmla="*/ 127 h 241" name="T19"/>
                  <a:gd fmla="*/ 179 w 202" name="T20"/>
                  <a:gd fmla="*/ 76 h 241" name="T21"/>
                  <a:gd fmla="*/ 139 w 202" name="T22"/>
                  <a:gd fmla="*/ 87 h 241" name="T23"/>
                  <a:gd fmla="*/ 172 w 202" name="T24"/>
                  <a:gd fmla="*/ 44 h 241" name="T25"/>
                  <a:gd fmla="*/ 181 w 202" name="T26"/>
                  <a:gd fmla="*/ 117 h 241" name="T27"/>
                  <a:gd fmla="*/ 127 w 202" name="T28"/>
                  <a:gd fmla="*/ 127 h 241" name="T29"/>
                  <a:gd fmla="*/ 115 w 202" name="T30"/>
                  <a:gd fmla="*/ 134 h 241" name="T31"/>
                  <a:gd fmla="*/ 125 w 202" name="T32"/>
                  <a:gd fmla="*/ 144 h 241" name="T33"/>
                  <a:gd fmla="*/ 183 w 202" name="T34"/>
                  <a:gd fmla="*/ 206 h 241" name="T35"/>
                  <a:gd fmla="*/ 106 w 202" name="T36"/>
                  <a:gd fmla="*/ 174 h 241" name="T37"/>
                  <a:gd fmla="*/ 98 w 202" name="T38"/>
                  <a:gd fmla="*/ 174 h 241" name="T39"/>
                  <a:gd fmla="*/ 72 w 202" name="T40"/>
                  <a:gd fmla="*/ 204 h 241" name="T41"/>
                  <a:gd fmla="*/ 20 w 202" name="T42"/>
                  <a:gd fmla="*/ 196 h 241" name="T43"/>
                  <a:gd fmla="*/ 75 w 202" name="T44"/>
                  <a:gd fmla="*/ 139 h 241" name="T45"/>
                  <a:gd fmla="*/ 104 w 202" name="T46"/>
                  <a:gd fmla="*/ 81 h 241" name="T47"/>
                  <a:gd fmla="*/ 119 w 202" name="T48"/>
                  <a:gd fmla="*/ 89 h 241" name="T49"/>
                  <a:gd fmla="*/ 122 w 202" name="T50"/>
                  <a:gd fmla="*/ 99 h 241" name="T51"/>
                  <a:gd fmla="*/ 172 w 202" name="T52"/>
                  <a:gd fmla="*/ 97 h 241" name="T53"/>
                  <a:gd fmla="*/ 128 w 202" name="T54"/>
                  <a:gd fmla="*/ 16 h 241" name="T55"/>
                  <a:gd fmla="*/ 156 w 202" name="T56"/>
                  <a:gd fmla="*/ 44 h 241" name="T57"/>
                  <a:gd fmla="*/ 128 w 202" name="T58"/>
                  <a:gd fmla="*/ 72 h 241" name="T59"/>
                  <a:gd fmla="*/ 99 w 202" name="T60"/>
                  <a:gd fmla="*/ 44 h 241" name="T61"/>
                  <a:gd fmla="*/ 128 w 202" name="T62"/>
                  <a:gd fmla="*/ 16 h 24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41" w="201">
                    <a:moveTo>
                      <a:pt x="159" y="13"/>
                    </a:moveTo>
                    <a:cubicBezTo>
                      <a:pt x="150" y="4"/>
                      <a:pt x="140" y="0"/>
                      <a:pt x="128" y="0"/>
                    </a:cubicBezTo>
                    <a:cubicBezTo>
                      <a:pt x="116" y="0"/>
                      <a:pt x="105" y="4"/>
                      <a:pt x="96" y="13"/>
                    </a:cubicBezTo>
                    <a:cubicBezTo>
                      <a:pt x="88" y="21"/>
                      <a:pt x="83" y="32"/>
                      <a:pt x="83" y="44"/>
                    </a:cubicBezTo>
                    <a:cubicBezTo>
                      <a:pt x="83" y="54"/>
                      <a:pt x="86" y="63"/>
                      <a:pt x="92" y="71"/>
                    </a:cubicBezTo>
                    <a:cubicBezTo>
                      <a:pt x="73" y="84"/>
                      <a:pt x="62" y="106"/>
                      <a:pt x="60" y="138"/>
                    </a:cubicBezTo>
                    <a:cubicBezTo>
                      <a:pt x="60" y="142"/>
                      <a:pt x="59" y="145"/>
                      <a:pt x="59" y="147"/>
                    </a:cubicBezTo>
                    <a:cubicBezTo>
                      <a:pt x="52" y="160"/>
                      <a:pt x="42" y="170"/>
                      <a:pt x="29" y="176"/>
                    </a:cubicBezTo>
                    <a:cubicBezTo>
                      <a:pt x="25" y="178"/>
                      <a:pt x="20" y="180"/>
                      <a:pt x="16" y="181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1" y="241"/>
                      <a:pt x="21" y="241"/>
                      <a:pt x="21" y="241"/>
                    </a:cubicBezTo>
                    <a:cubicBezTo>
                      <a:pt x="28" y="239"/>
                      <a:pt x="28" y="239"/>
                      <a:pt x="28" y="239"/>
                    </a:cubicBezTo>
                    <a:cubicBezTo>
                      <a:pt x="49" y="235"/>
                      <a:pt x="66" y="227"/>
                      <a:pt x="79" y="217"/>
                    </a:cubicBezTo>
                    <a:cubicBezTo>
                      <a:pt x="88" y="211"/>
                      <a:pt x="96" y="202"/>
                      <a:pt x="105" y="189"/>
                    </a:cubicBezTo>
                    <a:cubicBezTo>
                      <a:pt x="128" y="201"/>
                      <a:pt x="143" y="215"/>
                      <a:pt x="151" y="233"/>
                    </a:cubicBezTo>
                    <a:cubicBezTo>
                      <a:pt x="155" y="240"/>
                      <a:pt x="155" y="240"/>
                      <a:pt x="155" y="240"/>
                    </a:cubicBezTo>
                    <a:cubicBezTo>
                      <a:pt x="202" y="212"/>
                      <a:pt x="202" y="212"/>
                      <a:pt x="202" y="212"/>
                    </a:cubicBezTo>
                    <a:cubicBezTo>
                      <a:pt x="199" y="206"/>
                      <a:pt x="199" y="206"/>
                      <a:pt x="199" y="206"/>
                    </a:cubicBezTo>
                    <a:cubicBezTo>
                      <a:pt x="188" y="180"/>
                      <a:pt x="172" y="159"/>
                      <a:pt x="151" y="143"/>
                    </a:cubicBezTo>
                    <a:cubicBezTo>
                      <a:pt x="163" y="141"/>
                      <a:pt x="178" y="136"/>
                      <a:pt x="194" y="127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62" y="86"/>
                      <a:pt x="151" y="88"/>
                      <a:pt x="139" y="87"/>
                    </a:cubicBezTo>
                    <a:cubicBezTo>
                      <a:pt x="149" y="84"/>
                      <a:pt x="156" y="79"/>
                      <a:pt x="163" y="71"/>
                    </a:cubicBezTo>
                    <a:cubicBezTo>
                      <a:pt x="169" y="63"/>
                      <a:pt x="172" y="54"/>
                      <a:pt x="172" y="44"/>
                    </a:cubicBezTo>
                    <a:cubicBezTo>
                      <a:pt x="172" y="32"/>
                      <a:pt x="168" y="21"/>
                      <a:pt x="159" y="13"/>
                    </a:cubicBezTo>
                    <a:close/>
                    <a:moveTo>
                      <a:pt x="181" y="117"/>
                    </a:moveTo>
                    <a:cubicBezTo>
                      <a:pt x="168" y="123"/>
                      <a:pt x="158" y="127"/>
                      <a:pt x="149" y="128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18" y="126"/>
                      <a:pt x="115" y="129"/>
                      <a:pt x="115" y="134"/>
                    </a:cubicBezTo>
                    <a:cubicBezTo>
                      <a:pt x="114" y="137"/>
                      <a:pt x="116" y="139"/>
                      <a:pt x="118" y="140"/>
                    </a:cubicBezTo>
                    <a:cubicBezTo>
                      <a:pt x="125" y="144"/>
                      <a:pt x="125" y="144"/>
                      <a:pt x="125" y="144"/>
                    </a:cubicBezTo>
                    <a:cubicBezTo>
                      <a:pt x="131" y="147"/>
                      <a:pt x="136" y="151"/>
                      <a:pt x="142" y="155"/>
                    </a:cubicBezTo>
                    <a:cubicBezTo>
                      <a:pt x="159" y="168"/>
                      <a:pt x="172" y="185"/>
                      <a:pt x="183" y="206"/>
                    </a:cubicBezTo>
                    <a:cubicBezTo>
                      <a:pt x="161" y="219"/>
                      <a:pt x="161" y="219"/>
                      <a:pt x="161" y="219"/>
                    </a:cubicBezTo>
                    <a:cubicBezTo>
                      <a:pt x="150" y="200"/>
                      <a:pt x="132" y="185"/>
                      <a:pt x="106" y="174"/>
                    </a:cubicBezTo>
                    <a:cubicBezTo>
                      <a:pt x="105" y="173"/>
                      <a:pt x="104" y="172"/>
                      <a:pt x="103" y="172"/>
                    </a:cubicBezTo>
                    <a:cubicBezTo>
                      <a:pt x="101" y="172"/>
                      <a:pt x="99" y="173"/>
                      <a:pt x="98" y="174"/>
                    </a:cubicBezTo>
                    <a:cubicBezTo>
                      <a:pt x="94" y="179"/>
                      <a:pt x="94" y="179"/>
                      <a:pt x="94" y="179"/>
                    </a:cubicBezTo>
                    <a:cubicBezTo>
                      <a:pt x="86" y="190"/>
                      <a:pt x="79" y="199"/>
                      <a:pt x="72" y="204"/>
                    </a:cubicBezTo>
                    <a:cubicBezTo>
                      <a:pt x="61" y="213"/>
                      <a:pt x="47" y="219"/>
                      <a:pt x="31" y="223"/>
                    </a:cubicBezTo>
                    <a:cubicBezTo>
                      <a:pt x="20" y="196"/>
                      <a:pt x="20" y="196"/>
                      <a:pt x="20" y="196"/>
                    </a:cubicBezTo>
                    <a:cubicBezTo>
                      <a:pt x="45" y="189"/>
                      <a:pt x="62" y="175"/>
                      <a:pt x="72" y="153"/>
                    </a:cubicBezTo>
                    <a:cubicBezTo>
                      <a:pt x="73" y="151"/>
                      <a:pt x="74" y="146"/>
                      <a:pt x="75" y="139"/>
                    </a:cubicBezTo>
                    <a:cubicBezTo>
                      <a:pt x="76" y="124"/>
                      <a:pt x="79" y="111"/>
                      <a:pt x="84" y="103"/>
                    </a:cubicBezTo>
                    <a:cubicBezTo>
                      <a:pt x="88" y="93"/>
                      <a:pt x="95" y="86"/>
                      <a:pt x="104" y="81"/>
                    </a:cubicBezTo>
                    <a:cubicBezTo>
                      <a:pt x="109" y="84"/>
                      <a:pt x="113" y="86"/>
                      <a:pt x="119" y="88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20" y="92"/>
                      <a:pt x="120" y="94"/>
                      <a:pt x="120" y="96"/>
                    </a:cubicBezTo>
                    <a:cubicBezTo>
                      <a:pt x="122" y="99"/>
                      <a:pt x="122" y="99"/>
                      <a:pt x="122" y="99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40" y="105"/>
                      <a:pt x="156" y="104"/>
                      <a:pt x="172" y="97"/>
                    </a:cubicBezTo>
                    <a:cubicBezTo>
                      <a:pt x="181" y="117"/>
                      <a:pt x="181" y="117"/>
                      <a:pt x="181" y="117"/>
                    </a:cubicBezTo>
                    <a:close/>
                    <a:moveTo>
                      <a:pt x="128" y="16"/>
                    </a:moveTo>
                    <a:cubicBezTo>
                      <a:pt x="136" y="16"/>
                      <a:pt x="142" y="18"/>
                      <a:pt x="148" y="24"/>
                    </a:cubicBezTo>
                    <a:cubicBezTo>
                      <a:pt x="153" y="30"/>
                      <a:pt x="156" y="36"/>
                      <a:pt x="156" y="44"/>
                    </a:cubicBezTo>
                    <a:cubicBezTo>
                      <a:pt x="156" y="52"/>
                      <a:pt x="153" y="58"/>
                      <a:pt x="148" y="64"/>
                    </a:cubicBezTo>
                    <a:cubicBezTo>
                      <a:pt x="142" y="70"/>
                      <a:pt x="136" y="72"/>
                      <a:pt x="128" y="72"/>
                    </a:cubicBezTo>
                    <a:cubicBezTo>
                      <a:pt x="120" y="72"/>
                      <a:pt x="113" y="70"/>
                      <a:pt x="108" y="64"/>
                    </a:cubicBezTo>
                    <a:cubicBezTo>
                      <a:pt x="102" y="58"/>
                      <a:pt x="99" y="52"/>
                      <a:pt x="99" y="44"/>
                    </a:cubicBezTo>
                    <a:cubicBezTo>
                      <a:pt x="99" y="36"/>
                      <a:pt x="102" y="30"/>
                      <a:pt x="108" y="24"/>
                    </a:cubicBezTo>
                    <a:cubicBezTo>
                      <a:pt x="113" y="18"/>
                      <a:pt x="120" y="16"/>
                      <a:pt x="12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2" name="Oval 59">
              <a:extLst>
                <a:ext uri="{FF2B5EF4-FFF2-40B4-BE49-F238E27FC236}">
                  <a16:creationId xmlns:a16="http://schemas.microsoft.com/office/drawing/2014/main" id="{27554EFA-755E-4CB7-BB78-617833A27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614" y="2135626"/>
              <a:ext cx="600075" cy="598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 sz="2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id="{83ADC3C4-AFA8-4984-B3B4-8E5636B200EF}"/>
                </a:ext>
              </a:extLst>
            </p:cNvPr>
            <p:cNvSpPr txBox="1"/>
            <p:nvPr/>
          </p:nvSpPr>
          <p:spPr>
            <a:xfrm>
              <a:off x="10334514" y="2253546"/>
              <a:ext cx="63373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id-ID" sz="22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90%</a:t>
              </a:r>
            </a:p>
          </p:txBody>
        </p:sp>
      </p:grpSp>
    </p:spTree>
    <p:extLst>
      <p:ext uri="{BB962C8B-B14F-4D97-AF65-F5344CB8AC3E}">
        <p14:creationId val="188787738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001845" y="1516486"/>
            <a:ext cx="6521766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15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THANKS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732C25C5-58B5-414E-B801-10188D442B5F}"/>
              </a:ext>
            </a:extLst>
          </p:cNvPr>
          <p:cNvSpPr txBox="1"/>
          <p:nvPr/>
        </p:nvSpPr>
        <p:spPr>
          <a:xfrm>
            <a:off x="4399235" y="3321440"/>
            <a:ext cx="314249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/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42198355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3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BF45EE92-4887-4C8F-8AD8-C6DF7FB69612}"/>
              </a:ext>
            </a:extLst>
          </p:cNvPr>
          <p:cNvSpPr txBox="1"/>
          <p:nvPr/>
        </p:nvSpPr>
        <p:spPr>
          <a:xfrm>
            <a:off x="3823338" y="1472040"/>
            <a:ext cx="3797617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PART ONE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3BFA652-CF14-477B-80F7-4AD862D1C84F}"/>
              </a:ext>
            </a:extLst>
          </p:cNvPr>
          <p:cNvSpPr txBox="1"/>
          <p:nvPr/>
        </p:nvSpPr>
        <p:spPr>
          <a:xfrm>
            <a:off x="3858847" y="2370655"/>
            <a:ext cx="2146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你的题目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854442-9543-476B-AA63-C0AB7BB6B417}"/>
              </a:ext>
            </a:extLst>
          </p:cNvPr>
          <p:cNvSpPr txBox="1"/>
          <p:nvPr/>
        </p:nvSpPr>
        <p:spPr>
          <a:xfrm>
            <a:off x="3889201" y="3106670"/>
            <a:ext cx="3142491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160717366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E76201-4F8B-4F6E-8141-610D544F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34520" y="1409590"/>
            <a:ext cx="1688879" cy="17002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0F41E2-BB8D-4895-94EF-21E4104F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54001" y="1464349"/>
            <a:ext cx="1688879" cy="17002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3830E9-6260-4A2F-82D9-F950727A6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11919" y="1499948"/>
            <a:ext cx="1688879" cy="17002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FCA5EC-6ABD-43F8-9E0A-A1998F9C283B}"/>
              </a:ext>
            </a:extLst>
          </p:cNvPr>
          <p:cNvSpPr txBox="1"/>
          <p:nvPr/>
        </p:nvSpPr>
        <p:spPr>
          <a:xfrm>
            <a:off x="2131929" y="2000926"/>
            <a:ext cx="14925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你的题目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B6C17C-E67B-43BF-96E8-1085CDC36474}"/>
              </a:ext>
            </a:extLst>
          </p:cNvPr>
          <p:cNvSpPr txBox="1"/>
          <p:nvPr/>
        </p:nvSpPr>
        <p:spPr>
          <a:xfrm>
            <a:off x="5148768" y="2039217"/>
            <a:ext cx="14925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你的题目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249FA8-2399-4D52-9C0C-030A53851D8E}"/>
              </a:ext>
            </a:extLst>
          </p:cNvPr>
          <p:cNvSpPr txBox="1"/>
          <p:nvPr/>
        </p:nvSpPr>
        <p:spPr>
          <a:xfrm>
            <a:off x="8607091" y="2114928"/>
            <a:ext cx="14925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你的题目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A3A805-4037-490F-882C-AE9D732CBBD2}"/>
              </a:ext>
            </a:extLst>
          </p:cNvPr>
          <p:cNvSpPr txBox="1"/>
          <p:nvPr/>
        </p:nvSpPr>
        <p:spPr>
          <a:xfrm>
            <a:off x="2252155" y="3164640"/>
            <a:ext cx="1571246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Loem ipsum dolor sameman tanam casectetur adipiscing elit tamam dalam qoue sampe.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937133-E649-4009-B4CF-7CA64CC3BE04}"/>
              </a:ext>
            </a:extLst>
          </p:cNvPr>
          <p:cNvSpPr txBox="1"/>
          <p:nvPr/>
        </p:nvSpPr>
        <p:spPr>
          <a:xfrm>
            <a:off x="5271634" y="3200239"/>
            <a:ext cx="1571246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Loem ipsum dolor sameman tanam casectetur adipiscing elit tamam dalam qoue sampe.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5D2400-41DF-4FD4-B7A3-4698C4BC3A13}"/>
              </a:ext>
            </a:extLst>
          </p:cNvPr>
          <p:cNvSpPr txBox="1"/>
          <p:nvPr/>
        </p:nvSpPr>
        <p:spPr>
          <a:xfrm>
            <a:off x="8729551" y="3200239"/>
            <a:ext cx="1571246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29901585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698">
            <a:extLst>
              <a:ext uri="{FF2B5EF4-FFF2-40B4-BE49-F238E27FC236}">
                <a16:creationId xmlns:a16="http://schemas.microsoft.com/office/drawing/2014/main" id="{2782F053-852F-42A0-AB8B-DE29428DB50E}"/>
              </a:ext>
            </a:extLst>
          </p:cNvPr>
          <p:cNvGraphicFramePr/>
          <p:nvPr>
            <p:extLst>
              <p:ext uri="{D42A27DB-BD31-4B8C-83A1-F6EECF244321}">
                <p14:modId val="1236167595"/>
              </p:ext>
            </p:extLst>
          </p:nvPr>
        </p:nvGraphicFramePr>
        <p:xfrm>
          <a:off x="1510238" y="1357993"/>
          <a:ext cx="8891385" cy="386893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38666525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2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67EA631-D3E3-440C-AEAE-D3FE7B16AD3B}"/>
              </a:ext>
            </a:extLst>
          </p:cNvPr>
          <p:cNvGrpSpPr/>
          <p:nvPr/>
        </p:nvGrpSpPr>
        <p:grpSpPr>
          <a:xfrm>
            <a:off x="2616730" y="1645437"/>
            <a:ext cx="2895942" cy="2972036"/>
            <a:chOff x="1983968" y="998069"/>
            <a:chExt cx="4536505" cy="4655706"/>
          </a:xfrm>
        </p:grpSpPr>
        <p:sp>
          <p:nvSpPr>
            <p:cNvPr id="3" name="Rectangle 32">
              <a:extLst>
                <a:ext uri="{FF2B5EF4-FFF2-40B4-BE49-F238E27FC236}">
                  <a16:creationId xmlns:a16="http://schemas.microsoft.com/office/drawing/2014/main" id="{B3F2CCE1-0D7C-43D4-B184-BA37FB810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795" y="2237175"/>
              <a:ext cx="2468448" cy="148121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955CFD92-9C12-473C-9F97-9C7A79E42A3A}"/>
                </a:ext>
              </a:extLst>
            </p:cNvPr>
            <p:cNvSpPr/>
            <p:nvPr/>
          </p:nvSpPr>
          <p:spPr bwMode="auto">
            <a:xfrm>
              <a:off x="4001795" y="1249941"/>
              <a:ext cx="2468448" cy="1048801"/>
            </a:xfrm>
            <a:custGeom>
              <a:gdLst>
                <a:gd fmla="*/ 0 w 3408" name="T0"/>
                <a:gd fmla="*/ 1448 h 1448" name="T1"/>
                <a:gd fmla="*/ 3408 w 3408" name="T2"/>
                <a:gd fmla="*/ 1448 h 1448" name="T3"/>
                <a:gd fmla="*/ 1704 w 3408" name="T4"/>
                <a:gd fmla="*/ 0 h 1448" name="T5"/>
                <a:gd fmla="*/ 0 w 3408" name="T6"/>
                <a:gd fmla="*/ 1448 h 144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48" w="3408">
                  <a:moveTo>
                    <a:pt x="0" y="1448"/>
                  </a:moveTo>
                  <a:lnTo>
                    <a:pt x="3408" y="1448"/>
                  </a:lnTo>
                  <a:lnTo>
                    <a:pt x="1704" y="0"/>
                  </a:lnTo>
                  <a:lnTo>
                    <a:pt x="0" y="1448"/>
                  </a:lnTo>
                  <a:close/>
                </a:path>
              </a:pathLst>
            </a:custGeom>
            <a:solidFill>
              <a:schemeClr val="accent4"/>
            </a:solidFill>
            <a:ln cap="rnd" w="28575">
              <a:solidFill>
                <a:srgbClr val="27282D"/>
              </a:solidFill>
              <a:prstDash val="solid"/>
              <a:round/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" name="Line 34">
              <a:extLst>
                <a:ext uri="{FF2B5EF4-FFF2-40B4-BE49-F238E27FC236}">
                  <a16:creationId xmlns:a16="http://schemas.microsoft.com/office/drawing/2014/main" id="{356059CB-4B0D-4F21-B6C1-80CE16B12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97814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" name="Line 35">
              <a:extLst>
                <a:ext uri="{FF2B5EF4-FFF2-40B4-BE49-F238E27FC236}">
                  <a16:creationId xmlns:a16="http://schemas.microsoft.com/office/drawing/2014/main" id="{87F4700E-3016-41A3-8972-EB5AB9EF7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978144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7" name="Line 36">
              <a:extLst>
                <a:ext uri="{FF2B5EF4-FFF2-40B4-BE49-F238E27FC236}">
                  <a16:creationId xmlns:a16="http://schemas.microsoft.com/office/drawing/2014/main" id="{751FA41D-6E08-47F1-9C82-2FA537EF2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23717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8" name="Line 37">
              <a:extLst>
                <a:ext uri="{FF2B5EF4-FFF2-40B4-BE49-F238E27FC236}">
                  <a16:creationId xmlns:a16="http://schemas.microsoft.com/office/drawing/2014/main" id="{DA110F5E-81A7-4DA7-84AA-FE305C6DA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237175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9" name="Line 38">
              <a:extLst>
                <a:ext uri="{FF2B5EF4-FFF2-40B4-BE49-F238E27FC236}">
                  <a16:creationId xmlns:a16="http://schemas.microsoft.com/office/drawing/2014/main" id="{3656FC0F-8ADA-4843-927E-F550BF9AB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97814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0" name="Line 39">
              <a:extLst>
                <a:ext uri="{FF2B5EF4-FFF2-40B4-BE49-F238E27FC236}">
                  <a16:creationId xmlns:a16="http://schemas.microsoft.com/office/drawing/2014/main" id="{1C77A2C4-0246-4049-ABDC-B479EDD238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978144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1" name="Line 40">
              <a:extLst>
                <a:ext uri="{FF2B5EF4-FFF2-40B4-BE49-F238E27FC236}">
                  <a16:creationId xmlns:a16="http://schemas.microsoft.com/office/drawing/2014/main" id="{DDF985E8-9383-48BD-92E3-E30E192B6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23717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2" name="Line 41">
              <a:extLst>
                <a:ext uri="{FF2B5EF4-FFF2-40B4-BE49-F238E27FC236}">
                  <a16:creationId xmlns:a16="http://schemas.microsoft.com/office/drawing/2014/main" id="{A2DBAFC1-06D5-4BD8-9653-3E65B0B42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237175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3" name="Line 42">
              <a:extLst>
                <a:ext uri="{FF2B5EF4-FFF2-40B4-BE49-F238E27FC236}">
                  <a16:creationId xmlns:a16="http://schemas.microsoft.com/office/drawing/2014/main" id="{6BAD3D64-1007-4625-BCE1-42B520243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29874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4" name="Line 43">
              <a:extLst>
                <a:ext uri="{FF2B5EF4-FFF2-40B4-BE49-F238E27FC236}">
                  <a16:creationId xmlns:a16="http://schemas.microsoft.com/office/drawing/2014/main" id="{7DBFB188-D1F1-4915-A404-D64CDCDA3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298741"/>
              <a:ext cx="0" cy="0"/>
            </a:xfrm>
            <a:prstGeom prst="line">
              <a:avLst/>
            </a:prstGeom>
            <a:noFill/>
            <a:ln cap="flat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5" name="Line 44">
              <a:extLst>
                <a:ext uri="{FF2B5EF4-FFF2-40B4-BE49-F238E27FC236}">
                  <a16:creationId xmlns:a16="http://schemas.microsoft.com/office/drawing/2014/main" id="{9F1E5833-6959-4784-A3B6-0FE070FF0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97814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6" name="Line 45">
              <a:extLst>
                <a:ext uri="{FF2B5EF4-FFF2-40B4-BE49-F238E27FC236}">
                  <a16:creationId xmlns:a16="http://schemas.microsoft.com/office/drawing/2014/main" id="{66C813F1-8605-4192-85A2-F4BFB46CD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978144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7" name="Line 46">
              <a:extLst>
                <a:ext uri="{FF2B5EF4-FFF2-40B4-BE49-F238E27FC236}">
                  <a16:creationId xmlns:a16="http://schemas.microsoft.com/office/drawing/2014/main" id="{FE52F991-9050-4DC2-AED8-5B3238FB8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6019" y="2298741"/>
              <a:ext cx="0" cy="0"/>
            </a:xfrm>
            <a:prstGeom prst="line">
              <a:avLst/>
            </a:prstGeom>
            <a:noFill/>
            <a:ln cap="flat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1E1FEF0B-E36C-43F9-8E91-9A0FDDED2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774" y="1496930"/>
              <a:ext cx="1481214" cy="14812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19" name="Rectangle 48">
              <a:extLst>
                <a:ext uri="{FF2B5EF4-FFF2-40B4-BE49-F238E27FC236}">
                  <a16:creationId xmlns:a16="http://schemas.microsoft.com/office/drawing/2014/main" id="{DDB1E30B-103F-4B73-99BA-C1DE35C77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774" y="1496930"/>
              <a:ext cx="1481214" cy="1481214"/>
            </a:xfrm>
            <a:prstGeom prst="rect">
              <a:avLst/>
            </a:prstGeom>
            <a:noFill/>
            <a:ln cap="flat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55BFEB44-15C8-41D1-AE61-EB0176A2F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7228" y="1938759"/>
              <a:ext cx="857583" cy="596831"/>
            </a:xfrm>
            <a:custGeom>
              <a:gdLst>
                <a:gd fmla="*/ 201 w 500" name="T0"/>
                <a:gd fmla="*/ 105 h 348" name="T1"/>
                <a:gd fmla="*/ 101 w 500" name="T2"/>
                <a:gd fmla="*/ 211 h 348" name="T3"/>
                <a:gd fmla="*/ 0 w 500" name="T4"/>
                <a:gd fmla="*/ 105 h 348" name="T5"/>
                <a:gd fmla="*/ 101 w 500" name="T6"/>
                <a:gd fmla="*/ 0 h 348" name="T7"/>
                <a:gd fmla="*/ 201 w 500" name="T8"/>
                <a:gd fmla="*/ 105 h 348" name="T9"/>
                <a:gd fmla="*/ 70 w 500" name="T10"/>
                <a:gd fmla="*/ 105 h 348" name="T11"/>
                <a:gd fmla="*/ 101 w 500" name="T12"/>
                <a:gd fmla="*/ 152 h 348" name="T13"/>
                <a:gd fmla="*/ 132 w 500" name="T14"/>
                <a:gd fmla="*/ 105 h 348" name="T15"/>
                <a:gd fmla="*/ 101 w 500" name="T16"/>
                <a:gd fmla="*/ 58 h 348" name="T17"/>
                <a:gd fmla="*/ 70 w 500" name="T18"/>
                <a:gd fmla="*/ 105 h 348" name="T19"/>
                <a:gd fmla="*/ 318 w 500" name="T20"/>
                <a:gd fmla="*/ 2 h 348" name="T21"/>
                <a:gd fmla="*/ 421 w 500" name="T22"/>
                <a:gd fmla="*/ 2 h 348" name="T23"/>
                <a:gd fmla="*/ 182 w 500" name="T24"/>
                <a:gd fmla="*/ 346 h 348" name="T25"/>
                <a:gd fmla="*/ 79 w 500" name="T26"/>
                <a:gd fmla="*/ 346 h 348" name="T27"/>
                <a:gd fmla="*/ 318 w 500" name="T28"/>
                <a:gd fmla="*/ 2 h 348" name="T29"/>
                <a:gd fmla="*/ 500 w 500" name="T30"/>
                <a:gd fmla="*/ 242 h 348" name="T31"/>
                <a:gd fmla="*/ 400 w 500" name="T32"/>
                <a:gd fmla="*/ 348 h 348" name="T33"/>
                <a:gd fmla="*/ 299 w 500" name="T34"/>
                <a:gd fmla="*/ 242 h 348" name="T35"/>
                <a:gd fmla="*/ 400 w 500" name="T36"/>
                <a:gd fmla="*/ 137 h 348" name="T37"/>
                <a:gd fmla="*/ 500 w 500" name="T38"/>
                <a:gd fmla="*/ 242 h 348" name="T39"/>
                <a:gd fmla="*/ 368 w 500" name="T40"/>
                <a:gd fmla="*/ 242 h 348" name="T41"/>
                <a:gd fmla="*/ 400 w 500" name="T42"/>
                <a:gd fmla="*/ 290 h 348" name="T43"/>
                <a:gd fmla="*/ 431 w 500" name="T44"/>
                <a:gd fmla="*/ 242 h 348" name="T45"/>
                <a:gd fmla="*/ 400 w 500" name="T46"/>
                <a:gd fmla="*/ 195 h 348" name="T47"/>
                <a:gd fmla="*/ 368 w 500" name="T48"/>
                <a:gd fmla="*/ 242 h 34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48" w="500">
                  <a:moveTo>
                    <a:pt x="201" y="105"/>
                  </a:moveTo>
                  <a:cubicBezTo>
                    <a:pt x="201" y="169"/>
                    <a:pt x="162" y="211"/>
                    <a:pt x="101" y="211"/>
                  </a:cubicBezTo>
                  <a:cubicBezTo>
                    <a:pt x="40" y="211"/>
                    <a:pt x="0" y="169"/>
                    <a:pt x="0" y="105"/>
                  </a:cubicBezTo>
                  <a:cubicBezTo>
                    <a:pt x="0" y="41"/>
                    <a:pt x="40" y="0"/>
                    <a:pt x="101" y="0"/>
                  </a:cubicBezTo>
                  <a:cubicBezTo>
                    <a:pt x="162" y="0"/>
                    <a:pt x="201" y="41"/>
                    <a:pt x="201" y="105"/>
                  </a:cubicBezTo>
                  <a:close/>
                  <a:moveTo>
                    <a:pt x="70" y="105"/>
                  </a:moveTo>
                  <a:cubicBezTo>
                    <a:pt x="70" y="134"/>
                    <a:pt x="82" y="152"/>
                    <a:pt x="101" y="152"/>
                  </a:cubicBezTo>
                  <a:cubicBezTo>
                    <a:pt x="120" y="152"/>
                    <a:pt x="132" y="134"/>
                    <a:pt x="132" y="105"/>
                  </a:cubicBezTo>
                  <a:cubicBezTo>
                    <a:pt x="132" y="76"/>
                    <a:pt x="120" y="58"/>
                    <a:pt x="101" y="58"/>
                  </a:cubicBezTo>
                  <a:cubicBezTo>
                    <a:pt x="82" y="58"/>
                    <a:pt x="70" y="76"/>
                    <a:pt x="70" y="105"/>
                  </a:cubicBezTo>
                  <a:close/>
                  <a:moveTo>
                    <a:pt x="318" y="2"/>
                  </a:moveTo>
                  <a:cubicBezTo>
                    <a:pt x="421" y="2"/>
                    <a:pt x="421" y="2"/>
                    <a:pt x="421" y="2"/>
                  </a:cubicBezTo>
                  <a:cubicBezTo>
                    <a:pt x="182" y="346"/>
                    <a:pt x="182" y="346"/>
                    <a:pt x="182" y="346"/>
                  </a:cubicBezTo>
                  <a:cubicBezTo>
                    <a:pt x="79" y="346"/>
                    <a:pt x="79" y="346"/>
                    <a:pt x="79" y="346"/>
                  </a:cubicBezTo>
                  <a:lnTo>
                    <a:pt x="318" y="2"/>
                  </a:lnTo>
                  <a:close/>
                  <a:moveTo>
                    <a:pt x="500" y="242"/>
                  </a:moveTo>
                  <a:cubicBezTo>
                    <a:pt x="500" y="306"/>
                    <a:pt x="460" y="348"/>
                    <a:pt x="400" y="348"/>
                  </a:cubicBezTo>
                  <a:cubicBezTo>
                    <a:pt x="339" y="348"/>
                    <a:pt x="299" y="306"/>
                    <a:pt x="299" y="242"/>
                  </a:cubicBezTo>
                  <a:cubicBezTo>
                    <a:pt x="299" y="178"/>
                    <a:pt x="339" y="137"/>
                    <a:pt x="400" y="137"/>
                  </a:cubicBezTo>
                  <a:cubicBezTo>
                    <a:pt x="460" y="137"/>
                    <a:pt x="500" y="178"/>
                    <a:pt x="500" y="242"/>
                  </a:cubicBezTo>
                  <a:close/>
                  <a:moveTo>
                    <a:pt x="368" y="242"/>
                  </a:moveTo>
                  <a:cubicBezTo>
                    <a:pt x="368" y="271"/>
                    <a:pt x="380" y="290"/>
                    <a:pt x="400" y="290"/>
                  </a:cubicBezTo>
                  <a:cubicBezTo>
                    <a:pt x="419" y="290"/>
                    <a:pt x="431" y="271"/>
                    <a:pt x="431" y="242"/>
                  </a:cubicBezTo>
                  <a:cubicBezTo>
                    <a:pt x="431" y="214"/>
                    <a:pt x="419" y="195"/>
                    <a:pt x="400" y="195"/>
                  </a:cubicBezTo>
                  <a:cubicBezTo>
                    <a:pt x="380" y="195"/>
                    <a:pt x="368" y="214"/>
                    <a:pt x="368" y="242"/>
                  </a:cubicBezTo>
                  <a:close/>
                </a:path>
              </a:pathLst>
            </a:custGeom>
            <a:solidFill>
              <a:srgbClr val="27282D"/>
            </a:solidFill>
            <a:ln w="9525">
              <a:solidFill>
                <a:srgbClr val="000000"/>
              </a:solidFill>
              <a:round/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0DEB41A6-0D54-4C5E-8549-E43DAB132977}"/>
                </a:ext>
              </a:extLst>
            </p:cNvPr>
            <p:cNvSpPr/>
            <p:nvPr/>
          </p:nvSpPr>
          <p:spPr bwMode="auto">
            <a:xfrm>
              <a:off x="4001795" y="2298741"/>
              <a:ext cx="2468448" cy="1419647"/>
            </a:xfrm>
            <a:custGeom>
              <a:gdLst>
                <a:gd fmla="*/ 3408 w 3408" name="T0"/>
                <a:gd fmla="*/ 1960 h 1960" name="T1"/>
                <a:gd fmla="*/ 0 w 3408" name="T2"/>
                <a:gd fmla="*/ 0 h 1960" name="T3"/>
                <a:gd fmla="*/ 0 w 3408" name="T4"/>
                <a:gd fmla="*/ 1960 h 1960" name="T5"/>
                <a:gd fmla="*/ 3408 w 3408" name="T6"/>
                <a:gd fmla="*/ 1960 h 1960" name="T7"/>
                <a:gd fmla="*/ 3408 w 3408" name="T8"/>
                <a:gd fmla="*/ 0 h 1960" name="T9"/>
                <a:gd fmla="*/ 3408 w 3408" name="T10"/>
                <a:gd fmla="*/ 0 h 1960" name="T11"/>
                <a:gd fmla="*/ 1704 w 3408" name="T12"/>
                <a:gd fmla="*/ 938 h 1960" name="T13"/>
                <a:gd fmla="*/ 0 w 3408" name="T14"/>
                <a:gd fmla="*/ 1960 h 1960" name="T15"/>
                <a:gd fmla="*/ 3408 w 3408" name="T16"/>
                <a:gd fmla="*/ 1960 h 19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60" w="3408">
                  <a:moveTo>
                    <a:pt x="3408" y="1960"/>
                  </a:moveTo>
                  <a:lnTo>
                    <a:pt x="0" y="0"/>
                  </a:lnTo>
                  <a:lnTo>
                    <a:pt x="0" y="1960"/>
                  </a:lnTo>
                  <a:lnTo>
                    <a:pt x="3408" y="196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1704" y="938"/>
                  </a:lnTo>
                  <a:lnTo>
                    <a:pt x="0" y="1960"/>
                  </a:lnTo>
                  <a:lnTo>
                    <a:pt x="3408" y="1960"/>
                  </a:ln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B5265A2B-B989-4EBC-BC97-3EA5DA7998C0}"/>
                </a:ext>
              </a:extLst>
            </p:cNvPr>
            <p:cNvSpPr/>
            <p:nvPr/>
          </p:nvSpPr>
          <p:spPr bwMode="auto">
            <a:xfrm>
              <a:off x="4001795" y="2298741"/>
              <a:ext cx="2468448" cy="1419647"/>
            </a:xfrm>
            <a:custGeom>
              <a:gdLst>
                <a:gd fmla="*/ 3408 w 3408" name="T0"/>
                <a:gd fmla="*/ 1960 h 1960" name="T1"/>
                <a:gd fmla="*/ 0 w 3408" name="T2"/>
                <a:gd fmla="*/ 0 h 1960" name="T3"/>
                <a:gd fmla="*/ 0 w 3408" name="T4"/>
                <a:gd fmla="*/ 1960 h 1960" name="T5"/>
                <a:gd fmla="*/ 3408 w 3408" name="T6"/>
                <a:gd fmla="*/ 1960 h 1960" name="T7"/>
                <a:gd fmla="*/ 3408 w 3408" name="T8"/>
                <a:gd fmla="*/ 0 h 1960" name="T9"/>
                <a:gd fmla="*/ 3408 w 3408" name="T10"/>
                <a:gd fmla="*/ 0 h 1960" name="T11"/>
                <a:gd fmla="*/ 1704 w 3408" name="T12"/>
                <a:gd fmla="*/ 938 h 1960" name="T13"/>
                <a:gd fmla="*/ 0 w 3408" name="T14"/>
                <a:gd fmla="*/ 1960 h 196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60" w="3408">
                  <a:moveTo>
                    <a:pt x="3408" y="1960"/>
                  </a:moveTo>
                  <a:lnTo>
                    <a:pt x="0" y="0"/>
                  </a:lnTo>
                  <a:lnTo>
                    <a:pt x="0" y="1960"/>
                  </a:lnTo>
                  <a:lnTo>
                    <a:pt x="3408" y="196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1704" y="938"/>
                  </a:lnTo>
                  <a:lnTo>
                    <a:pt x="0" y="1960"/>
                  </a:lnTo>
                </a:path>
              </a:pathLst>
            </a:cu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ECB25409-D321-48DA-948C-3ADB0AE6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514" y="3265877"/>
              <a:ext cx="2469172" cy="148121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03959F1-254E-4C2D-AEEB-F62F18739C20}"/>
                </a:ext>
              </a:extLst>
            </p:cNvPr>
            <p:cNvSpPr/>
            <p:nvPr/>
          </p:nvSpPr>
          <p:spPr bwMode="auto">
            <a:xfrm>
              <a:off x="2796514" y="2278643"/>
              <a:ext cx="2469172" cy="1048801"/>
            </a:xfrm>
            <a:custGeom>
              <a:gdLst>
                <a:gd fmla="*/ 0 w 3409" name="T0"/>
                <a:gd fmla="*/ 1448 h 1448" name="T1"/>
                <a:gd fmla="*/ 3409 w 3409" name="T2"/>
                <a:gd fmla="*/ 1448 h 1448" name="T3"/>
                <a:gd fmla="*/ 1705 w 3409" name="T4"/>
                <a:gd fmla="*/ 0 h 1448" name="T5"/>
                <a:gd fmla="*/ 0 w 3409" name="T6"/>
                <a:gd fmla="*/ 1448 h 144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48" w="3408">
                  <a:moveTo>
                    <a:pt x="0" y="1448"/>
                  </a:moveTo>
                  <a:lnTo>
                    <a:pt x="3409" y="1448"/>
                  </a:lnTo>
                  <a:lnTo>
                    <a:pt x="1705" y="0"/>
                  </a:lnTo>
                  <a:lnTo>
                    <a:pt x="0" y="1448"/>
                  </a:lnTo>
                  <a:close/>
                </a:path>
              </a:pathLst>
            </a:custGeom>
            <a:solidFill>
              <a:schemeClr val="accent4"/>
            </a:solidFill>
            <a:ln cap="rnd" w="28575">
              <a:solidFill>
                <a:srgbClr val="27282D"/>
              </a:solidFill>
              <a:prstDash val="solid"/>
              <a:round/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203F3444-490A-43EE-B2CA-475CD8CF5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400684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A9A7B1F9-EE8A-4E57-BF9E-F79A5EF34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4006846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58E8D668-DE62-4E54-AA1A-9BEC7BD61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326587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6EF68A65-22F8-4FAC-A443-E081DD7D0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3265877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D0038BBA-4A71-40B7-A81A-46EE9E9DE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400684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5A82EB4A-629F-462B-ACDD-7C17274CE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4006846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6803EE77-02F1-454A-B2A2-357E8B197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326587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DB950F9B-785B-426E-B975-E03F25DC3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3265877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F9EED542-ABEA-4437-9DB6-E611CD83A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332744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7A5FF933-E5F1-49FF-A0F2-80191729C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3327443"/>
              <a:ext cx="0" cy="0"/>
            </a:xfrm>
            <a:prstGeom prst="line">
              <a:avLst/>
            </a:prstGeom>
            <a:noFill/>
            <a:ln cap="flat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A51710AE-99BC-40DE-AE7F-E1489F375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400684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10896D73-CE14-43CE-828C-8D081020C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4006846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59F82E1A-B35A-419A-80D7-3F3B81A2E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1462" y="3327443"/>
              <a:ext cx="0" cy="0"/>
            </a:xfrm>
            <a:prstGeom prst="line">
              <a:avLst/>
            </a:prstGeom>
            <a:noFill/>
            <a:ln cap="flat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8" name="Rectangle 20">
              <a:extLst>
                <a:ext uri="{FF2B5EF4-FFF2-40B4-BE49-F238E27FC236}">
                  <a16:creationId xmlns:a16="http://schemas.microsoft.com/office/drawing/2014/main" id="{6E59A77F-F028-4882-A85E-648CA17D1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493" y="2525632"/>
              <a:ext cx="1481213" cy="148121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191F2958-1AA5-471E-8AD4-45ACB4549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493" y="2525632"/>
              <a:ext cx="1481213" cy="1481214"/>
            </a:xfrm>
            <a:prstGeom prst="rect">
              <a:avLst/>
            </a:prstGeom>
            <a:solidFill>
              <a:schemeClr val="bg1"/>
            </a:solidFill>
            <a:ln cap="flat" w="28575">
              <a:solidFill>
                <a:srgbClr val="27282D"/>
              </a:solidFill>
              <a:prstDash val="solid"/>
              <a:miter lim="800000"/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2FF8250E-2A9A-4B17-8AA5-7DAB28ECA3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75194" y="2667946"/>
              <a:ext cx="1111815" cy="716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EE48836B-D4C8-4829-89FD-9B231EDFCF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75194" y="2914936"/>
              <a:ext cx="1111815" cy="716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CFA9785E-CA2C-4C33-9B19-B9249E99A0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75194" y="3161926"/>
              <a:ext cx="1111815" cy="716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C7648750-789F-4990-B673-A9470AFD0F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75194" y="3408915"/>
              <a:ext cx="1111815" cy="716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4" name="Rectangle 26">
              <a:extLst>
                <a:ext uri="{FF2B5EF4-FFF2-40B4-BE49-F238E27FC236}">
                  <a16:creationId xmlns:a16="http://schemas.microsoft.com/office/drawing/2014/main" id="{924ACA4C-CC58-44D0-B560-9FABDDAB71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75194" y="3655904"/>
              <a:ext cx="1111815" cy="7161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C277BD28-556A-42C9-996E-787A55CE1A64}"/>
                </a:ext>
              </a:extLst>
            </p:cNvPr>
            <p:cNvSpPr/>
            <p:nvPr/>
          </p:nvSpPr>
          <p:spPr bwMode="auto">
            <a:xfrm>
              <a:off x="2796514" y="3327443"/>
              <a:ext cx="2469172" cy="1419647"/>
            </a:xfrm>
            <a:custGeom>
              <a:gdLst>
                <a:gd fmla="*/ 3409 w 3409" name="T0"/>
                <a:gd fmla="*/ 1960 h 1960" name="T1"/>
                <a:gd fmla="*/ 0 w 3409" name="T2"/>
                <a:gd fmla="*/ 0 h 1960" name="T3"/>
                <a:gd fmla="*/ 0 w 3409" name="T4"/>
                <a:gd fmla="*/ 1960 h 1960" name="T5"/>
                <a:gd fmla="*/ 3409 w 3409" name="T6"/>
                <a:gd fmla="*/ 1960 h 1960" name="T7"/>
                <a:gd fmla="*/ 3409 w 3409" name="T8"/>
                <a:gd fmla="*/ 0 h 1960" name="T9"/>
                <a:gd fmla="*/ 3409 w 3409" name="T10"/>
                <a:gd fmla="*/ 0 h 1960" name="T11"/>
                <a:gd fmla="*/ 1705 w 3409" name="T12"/>
                <a:gd fmla="*/ 938 h 1960" name="T13"/>
                <a:gd fmla="*/ 0 w 3409" name="T14"/>
                <a:gd fmla="*/ 1960 h 1960" name="T15"/>
                <a:gd fmla="*/ 3409 w 3409" name="T16"/>
                <a:gd fmla="*/ 1960 h 19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60" w="3408">
                  <a:moveTo>
                    <a:pt x="3409" y="1960"/>
                  </a:moveTo>
                  <a:lnTo>
                    <a:pt x="0" y="0"/>
                  </a:lnTo>
                  <a:lnTo>
                    <a:pt x="0" y="1960"/>
                  </a:lnTo>
                  <a:lnTo>
                    <a:pt x="3409" y="1960"/>
                  </a:lnTo>
                  <a:lnTo>
                    <a:pt x="3409" y="0"/>
                  </a:lnTo>
                  <a:lnTo>
                    <a:pt x="3409" y="0"/>
                  </a:lnTo>
                  <a:lnTo>
                    <a:pt x="1705" y="938"/>
                  </a:lnTo>
                  <a:lnTo>
                    <a:pt x="0" y="1960"/>
                  </a:lnTo>
                  <a:lnTo>
                    <a:pt x="3409" y="1960"/>
                  </a:ln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ECE856E9-A99D-4531-8333-ACE2B90AE4ED}"/>
                </a:ext>
              </a:extLst>
            </p:cNvPr>
            <p:cNvSpPr/>
            <p:nvPr/>
          </p:nvSpPr>
          <p:spPr bwMode="auto">
            <a:xfrm>
              <a:off x="2796514" y="3327443"/>
              <a:ext cx="2469172" cy="1419647"/>
            </a:xfrm>
            <a:custGeom>
              <a:gdLst>
                <a:gd fmla="*/ 3409 w 3409" name="T0"/>
                <a:gd fmla="*/ 1960 h 1960" name="T1"/>
                <a:gd fmla="*/ 0 w 3409" name="T2"/>
                <a:gd fmla="*/ 0 h 1960" name="T3"/>
                <a:gd fmla="*/ 0 w 3409" name="T4"/>
                <a:gd fmla="*/ 1960 h 1960" name="T5"/>
                <a:gd fmla="*/ 3409 w 3409" name="T6"/>
                <a:gd fmla="*/ 1960 h 1960" name="T7"/>
                <a:gd fmla="*/ 3409 w 3409" name="T8"/>
                <a:gd fmla="*/ 0 h 1960" name="T9"/>
                <a:gd fmla="*/ 3409 w 3409" name="T10"/>
                <a:gd fmla="*/ 0 h 1960" name="T11"/>
                <a:gd fmla="*/ 1705 w 3409" name="T12"/>
                <a:gd fmla="*/ 938 h 1960" name="T13"/>
                <a:gd fmla="*/ 0 w 3409" name="T14"/>
                <a:gd fmla="*/ 1960 h 196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60" w="3408">
                  <a:moveTo>
                    <a:pt x="3409" y="1960"/>
                  </a:moveTo>
                  <a:lnTo>
                    <a:pt x="0" y="0"/>
                  </a:lnTo>
                  <a:lnTo>
                    <a:pt x="0" y="1960"/>
                  </a:lnTo>
                  <a:lnTo>
                    <a:pt x="3409" y="1960"/>
                  </a:lnTo>
                  <a:lnTo>
                    <a:pt x="3409" y="0"/>
                  </a:lnTo>
                  <a:lnTo>
                    <a:pt x="3409" y="0"/>
                  </a:lnTo>
                  <a:lnTo>
                    <a:pt x="1705" y="938"/>
                  </a:lnTo>
                  <a:lnTo>
                    <a:pt x="0" y="1960"/>
                  </a:lnTo>
                </a:path>
              </a:pathLst>
            </a:cu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7" name="Rectangle 55">
              <a:extLst>
                <a:ext uri="{FF2B5EF4-FFF2-40B4-BE49-F238E27FC236}">
                  <a16:creationId xmlns:a16="http://schemas.microsoft.com/office/drawing/2014/main" id="{C4426365-C650-42E2-8647-C7ED7BEE5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968" y="4170389"/>
              <a:ext cx="2468448" cy="148338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8" name="Rectangle 56">
              <a:extLst>
                <a:ext uri="{FF2B5EF4-FFF2-40B4-BE49-F238E27FC236}">
                  <a16:creationId xmlns:a16="http://schemas.microsoft.com/office/drawing/2014/main" id="{E4AE975F-1ABE-4B18-A0FE-E914BB9B1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968" y="4170389"/>
              <a:ext cx="2468448" cy="1483386"/>
            </a:xfrm>
            <a:prstGeom prst="rect">
              <a:avLst/>
            </a:prstGeom>
            <a:noFill/>
            <a:ln cap="flat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49" name="Line 57">
              <a:extLst>
                <a:ext uri="{FF2B5EF4-FFF2-40B4-BE49-F238E27FC236}">
                  <a16:creationId xmlns:a16="http://schemas.microsoft.com/office/drawing/2014/main" id="{D21B6317-1C53-479D-A428-65201F798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8192" y="4912082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0" name="Line 58">
              <a:extLst>
                <a:ext uri="{FF2B5EF4-FFF2-40B4-BE49-F238E27FC236}">
                  <a16:creationId xmlns:a16="http://schemas.microsoft.com/office/drawing/2014/main" id="{CF7F37EC-3D82-4C48-B442-77865C633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416" y="4170389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1" name="Line 59">
              <a:extLst>
                <a:ext uri="{FF2B5EF4-FFF2-40B4-BE49-F238E27FC236}">
                  <a16:creationId xmlns:a16="http://schemas.microsoft.com/office/drawing/2014/main" id="{AA57E729-9016-4631-AF53-49E6BE810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8192" y="4912082"/>
              <a:ext cx="0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2" name="Line 60">
              <a:extLst>
                <a:ext uri="{FF2B5EF4-FFF2-40B4-BE49-F238E27FC236}">
                  <a16:creationId xmlns:a16="http://schemas.microsoft.com/office/drawing/2014/main" id="{F0C6C41A-BB1C-4217-8E07-FDB6BD7CF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3968" y="4912082"/>
              <a:ext cx="1234224" cy="741693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3" name="Line 61">
              <a:extLst>
                <a:ext uri="{FF2B5EF4-FFF2-40B4-BE49-F238E27FC236}">
                  <a16:creationId xmlns:a16="http://schemas.microsoft.com/office/drawing/2014/main" id="{11B572A5-2733-46AE-A2B8-64067C419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192" y="4912082"/>
              <a:ext cx="1234224" cy="741693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664B1992-B288-4EA7-BC14-41B3006C7747}"/>
                </a:ext>
              </a:extLst>
            </p:cNvPr>
            <p:cNvSpPr/>
            <p:nvPr/>
          </p:nvSpPr>
          <p:spPr bwMode="auto">
            <a:xfrm>
              <a:off x="1983968" y="4170389"/>
              <a:ext cx="2468448" cy="988683"/>
            </a:xfrm>
            <a:custGeom>
              <a:gdLst>
                <a:gd fmla="*/ 0 w 3408" name="T0"/>
                <a:gd fmla="*/ 0 h 1365" name="T1"/>
                <a:gd fmla="*/ 1704 w 3408" name="T2"/>
                <a:gd fmla="*/ 1365 h 1365" name="T3"/>
                <a:gd fmla="*/ 3408 w 3408" name="T4"/>
                <a:gd fmla="*/ 0 h 1365" name="T5"/>
                <a:gd fmla="*/ 0 w 3408" name="T6"/>
                <a:gd fmla="*/ 0 h 13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65" w="3408">
                  <a:moveTo>
                    <a:pt x="0" y="0"/>
                  </a:moveTo>
                  <a:lnTo>
                    <a:pt x="1704" y="1365"/>
                  </a:lnTo>
                  <a:lnTo>
                    <a:pt x="34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EE2A2247-3776-413A-BC17-FABAB901F1DF}"/>
                </a:ext>
              </a:extLst>
            </p:cNvPr>
            <p:cNvSpPr/>
            <p:nvPr/>
          </p:nvSpPr>
          <p:spPr bwMode="auto">
            <a:xfrm>
              <a:off x="1983968" y="4170389"/>
              <a:ext cx="2468448" cy="988683"/>
            </a:xfrm>
            <a:custGeom>
              <a:gdLst>
                <a:gd fmla="*/ 0 w 3408" name="T0"/>
                <a:gd fmla="*/ 0 h 1365" name="T1"/>
                <a:gd fmla="*/ 1704 w 3408" name="T2"/>
                <a:gd fmla="*/ 1365 h 1365" name="T3"/>
                <a:gd fmla="*/ 3408 w 3408" name="T4"/>
                <a:gd fmla="*/ 0 h 1365" name="T5"/>
                <a:gd fmla="*/ 0 w 3408" name="T6"/>
                <a:gd fmla="*/ 0 h 13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65" w="3408">
                  <a:moveTo>
                    <a:pt x="0" y="0"/>
                  </a:moveTo>
                  <a:lnTo>
                    <a:pt x="1704" y="1365"/>
                  </a:lnTo>
                  <a:lnTo>
                    <a:pt x="34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6" name="Line 40">
              <a:extLst>
                <a:ext uri="{FF2B5EF4-FFF2-40B4-BE49-F238E27FC236}">
                  <a16:creationId xmlns:a16="http://schemas.microsoft.com/office/drawing/2014/main" id="{0A8339F2-A060-40BF-8278-C0F3A53DE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7151" y="1528159"/>
              <a:ext cx="0" cy="140516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7" name="Line 41">
              <a:extLst>
                <a:ext uri="{FF2B5EF4-FFF2-40B4-BE49-F238E27FC236}">
                  <a16:creationId xmlns:a16="http://schemas.microsoft.com/office/drawing/2014/main" id="{C9626915-8E05-4E4B-B7C6-9EED1BA43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264" y="1773699"/>
              <a:ext cx="114441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8" name="Line 42">
              <a:extLst>
                <a:ext uri="{FF2B5EF4-FFF2-40B4-BE49-F238E27FC236}">
                  <a16:creationId xmlns:a16="http://schemas.microsoft.com/office/drawing/2014/main" id="{EC495294-C9E2-445A-AD3F-AC5E43D1B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19" y="1773699"/>
              <a:ext cx="143414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59" name="Line 43">
              <a:extLst>
                <a:ext uri="{FF2B5EF4-FFF2-40B4-BE49-F238E27FC236}">
                  <a16:creationId xmlns:a16="http://schemas.microsoft.com/office/drawing/2014/main" id="{DA285332-8718-4790-B065-ABE2B3225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7151" y="1914216"/>
              <a:ext cx="0" cy="141965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0" name="Oval 44">
              <a:extLst>
                <a:ext uri="{FF2B5EF4-FFF2-40B4-BE49-F238E27FC236}">
                  <a16:creationId xmlns:a16="http://schemas.microsoft.com/office/drawing/2014/main" id="{BE57E418-92AD-4FC1-B933-156F9D465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266" y="5054868"/>
              <a:ext cx="316524" cy="317248"/>
            </a:xfrm>
            <a:prstGeom prst="ellips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1" name="Line 40">
              <a:extLst>
                <a:ext uri="{FF2B5EF4-FFF2-40B4-BE49-F238E27FC236}">
                  <a16:creationId xmlns:a16="http://schemas.microsoft.com/office/drawing/2014/main" id="{05272CE2-47EB-4C97-8900-C0332C0B9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37991" y="998069"/>
              <a:ext cx="0" cy="140516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2" name="Line 41">
              <a:extLst>
                <a:ext uri="{FF2B5EF4-FFF2-40B4-BE49-F238E27FC236}">
                  <a16:creationId xmlns:a16="http://schemas.microsoft.com/office/drawing/2014/main" id="{522A6593-28BE-4722-A3D9-2A43FB86F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8104" y="1243609"/>
              <a:ext cx="114441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3" name="Line 42">
              <a:extLst>
                <a:ext uri="{FF2B5EF4-FFF2-40B4-BE49-F238E27FC236}">
                  <a16:creationId xmlns:a16="http://schemas.microsoft.com/office/drawing/2014/main" id="{E857523D-4B9D-41A3-9447-FD8F9EEFF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7059" y="1243609"/>
              <a:ext cx="143414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4" name="Line 43">
              <a:extLst>
                <a:ext uri="{FF2B5EF4-FFF2-40B4-BE49-F238E27FC236}">
                  <a16:creationId xmlns:a16="http://schemas.microsoft.com/office/drawing/2014/main" id="{FD89D6DD-59CF-4FF5-85C5-214813D36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37991" y="1384126"/>
              <a:ext cx="0" cy="141965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88180615-62C5-491F-BEC9-188CD2F6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355" y="3384090"/>
              <a:ext cx="316524" cy="317248"/>
            </a:xfrm>
            <a:prstGeom prst="ellips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6" name="Line 40">
              <a:extLst>
                <a:ext uri="{FF2B5EF4-FFF2-40B4-BE49-F238E27FC236}">
                  <a16:creationId xmlns:a16="http://schemas.microsoft.com/office/drawing/2014/main" id="{D15985DB-BD75-400E-A968-4C1E5D239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5745" y="2353899"/>
              <a:ext cx="0" cy="140516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7" name="Line 41">
              <a:extLst>
                <a:ext uri="{FF2B5EF4-FFF2-40B4-BE49-F238E27FC236}">
                  <a16:creationId xmlns:a16="http://schemas.microsoft.com/office/drawing/2014/main" id="{83EA93E9-BFD6-46DF-AB5A-F5DFC99D2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5858" y="2599439"/>
              <a:ext cx="114441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8" name="Line 42">
              <a:extLst>
                <a:ext uri="{FF2B5EF4-FFF2-40B4-BE49-F238E27FC236}">
                  <a16:creationId xmlns:a16="http://schemas.microsoft.com/office/drawing/2014/main" id="{5B27C700-C1B5-4D46-95A0-0FF89778F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813" y="2599439"/>
              <a:ext cx="143414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69" name="Line 43">
              <a:extLst>
                <a:ext uri="{FF2B5EF4-FFF2-40B4-BE49-F238E27FC236}">
                  <a16:creationId xmlns:a16="http://schemas.microsoft.com/office/drawing/2014/main" id="{B0A543E2-6E9F-4D18-B580-600D9C503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5745" y="2739956"/>
              <a:ext cx="0" cy="141965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70" name="Line 40">
              <a:extLst>
                <a:ext uri="{FF2B5EF4-FFF2-40B4-BE49-F238E27FC236}">
                  <a16:creationId xmlns:a16="http://schemas.microsoft.com/office/drawing/2014/main" id="{E97C8E7C-7E5F-487B-88A3-34AA1F353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1667" y="4147165"/>
              <a:ext cx="0" cy="140516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71" name="Line 41">
              <a:extLst>
                <a:ext uri="{FF2B5EF4-FFF2-40B4-BE49-F238E27FC236}">
                  <a16:creationId xmlns:a16="http://schemas.microsoft.com/office/drawing/2014/main" id="{BFE527C8-C362-4F6B-95D5-2C6FDD437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1780" y="4392706"/>
              <a:ext cx="114441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72" name="Line 42">
              <a:extLst>
                <a:ext uri="{FF2B5EF4-FFF2-40B4-BE49-F238E27FC236}">
                  <a16:creationId xmlns:a16="http://schemas.microsoft.com/office/drawing/2014/main" id="{7FF7CACE-5C88-4BBC-BACB-3E65B79B0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0734" y="4392706"/>
              <a:ext cx="143414" cy="0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  <p:sp>
          <p:nvSpPr>
            <p:cNvPr id="73" name="Line 43">
              <a:extLst>
                <a:ext uri="{FF2B5EF4-FFF2-40B4-BE49-F238E27FC236}">
                  <a16:creationId xmlns:a16="http://schemas.microsoft.com/office/drawing/2014/main" id="{C729EF39-80AF-46BF-85B0-B7264D5A7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1667" y="4533222"/>
              <a:ext cx="0" cy="141965"/>
            </a:xfrm>
            <a:prstGeom prst="line">
              <a:avLst/>
            </a:prstGeom>
            <a:noFill/>
            <a:ln cap="rnd" w="28575">
              <a:solidFill>
                <a:srgbClr val="27282D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/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D7943DB-FA03-4846-882F-41B9C58DD308}"/>
              </a:ext>
            </a:extLst>
          </p:cNvPr>
          <p:cNvGrpSpPr/>
          <p:nvPr/>
        </p:nvGrpSpPr>
        <p:grpSpPr>
          <a:xfrm>
            <a:off x="6538124" y="1566961"/>
            <a:ext cx="2870992" cy="835980"/>
            <a:chOff x="6017424" y="1795561"/>
            <a:chExt cx="2870992" cy="835980"/>
          </a:xfrm>
        </p:grpSpPr>
        <p:sp>
          <p:nvSpPr>
            <p:cNvPr id="75" name="TextBox 249">
              <a:extLst>
                <a:ext uri="{FF2B5EF4-FFF2-40B4-BE49-F238E27FC236}">
                  <a16:creationId xmlns:a16="http://schemas.microsoft.com/office/drawing/2014/main" id="{95A6F61C-24F1-469F-B7A7-940ED84B38FC}"/>
                </a:ext>
              </a:extLst>
            </p:cNvPr>
            <p:cNvSpPr txBox="1"/>
            <p:nvPr/>
          </p:nvSpPr>
          <p:spPr>
            <a:xfrm>
              <a:off x="6714289" y="2111782"/>
              <a:ext cx="2174125" cy="527304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defTabSz="914332">
                <a:lnSpc>
                  <a:spcPct val="13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charset="0" panose="020f0502020204030203" pitchFamily="34" typeface="Lato"/>
                </a:defRPr>
              </a:lvl1pPr>
              <a:lvl2pPr defTabSz="914332" marL="457167"/>
              <a:lvl3pPr defTabSz="914332" marL="914332"/>
              <a:lvl4pPr defTabSz="914332" marL="1371498"/>
              <a:lvl5pPr defTabSz="914332" marL="1828664"/>
              <a:lvl6pPr defTabSz="914332" marL="2285830"/>
              <a:lvl7pPr defTabSz="914332" marL="2742994"/>
              <a:lvl8pPr defTabSz="914332" marL="3200160"/>
              <a:lvl9pPr defTabSz="914332" marL="3657327"/>
            </a:lstStyle>
            <a:p>
              <a:pPr algn="l" defTabSz="914332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PUT A TEXT dolor sit amet consectetur adipiscing elit</a:t>
              </a:r>
            </a:p>
          </p:txBody>
        </p:sp>
        <p:sp>
          <p:nvSpPr>
            <p:cNvPr id="76" name="Rectangle 250">
              <a:extLst>
                <a:ext uri="{FF2B5EF4-FFF2-40B4-BE49-F238E27FC236}">
                  <a16:creationId xmlns:a16="http://schemas.microsoft.com/office/drawing/2014/main" id="{7E01D6F8-064B-48D9-AE0F-9756C1618CD9}"/>
                </a:ext>
              </a:extLst>
            </p:cNvPr>
            <p:cNvSpPr/>
            <p:nvPr/>
          </p:nvSpPr>
          <p:spPr>
            <a:xfrm>
              <a:off x="6713144" y="1795561"/>
              <a:ext cx="17123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b="1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你的题目</a:t>
              </a:r>
            </a:p>
          </p:txBody>
        </p:sp>
        <p:sp>
          <p:nvSpPr>
            <p:cNvPr id="77" name="Oval 229">
              <a:extLst>
                <a:ext uri="{FF2B5EF4-FFF2-40B4-BE49-F238E27FC236}">
                  <a16:creationId xmlns:a16="http://schemas.microsoft.com/office/drawing/2014/main" id="{77144D2A-CE60-4858-9419-8E519DD5CAE7}"/>
                </a:ext>
              </a:extLst>
            </p:cNvPr>
            <p:cNvSpPr/>
            <p:nvPr/>
          </p:nvSpPr>
          <p:spPr>
            <a:xfrm>
              <a:off x="6017424" y="1911807"/>
              <a:ext cx="612462" cy="612462"/>
            </a:xfrm>
            <a:prstGeom prst="ellipse">
              <a:avLst/>
            </a:prstGeom>
            <a:noFill/>
            <a:ln w="28575">
              <a:solidFill>
                <a:srgbClr val="FF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endParaRPr>
            </a:p>
          </p:txBody>
        </p:sp>
        <p:sp>
          <p:nvSpPr>
            <p:cNvPr id="78" name="Rectangle 230">
              <a:extLst>
                <a:ext uri="{FF2B5EF4-FFF2-40B4-BE49-F238E27FC236}">
                  <a16:creationId xmlns:a16="http://schemas.microsoft.com/office/drawing/2014/main" id="{DE5263A8-3712-4AF1-B1D1-8D7F320D5A06}"/>
                </a:ext>
              </a:extLst>
            </p:cNvPr>
            <p:cNvSpPr/>
            <p:nvPr/>
          </p:nvSpPr>
          <p:spPr>
            <a:xfrm>
              <a:off x="6027001" y="1920542"/>
              <a:ext cx="615241" cy="54864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3000" u="none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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6406A461-58F9-4745-A12D-BCB6B5387B6B}"/>
              </a:ext>
            </a:extLst>
          </p:cNvPr>
          <p:cNvGrpSpPr/>
          <p:nvPr/>
        </p:nvGrpSpPr>
        <p:grpSpPr>
          <a:xfrm>
            <a:off x="6565451" y="3843696"/>
            <a:ext cx="2870993" cy="835980"/>
            <a:chOff x="6044751" y="4072296"/>
            <a:chExt cx="2870993" cy="835980"/>
          </a:xfrm>
        </p:grpSpPr>
        <p:sp>
          <p:nvSpPr>
            <p:cNvPr id="80" name="TextBox 231">
              <a:extLst>
                <a:ext uri="{FF2B5EF4-FFF2-40B4-BE49-F238E27FC236}">
                  <a16:creationId xmlns:a16="http://schemas.microsoft.com/office/drawing/2014/main" id="{2ED6D570-F1EE-4BC2-9692-AF1E7249C5B2}"/>
                </a:ext>
              </a:extLst>
            </p:cNvPr>
            <p:cNvSpPr txBox="1"/>
            <p:nvPr/>
          </p:nvSpPr>
          <p:spPr>
            <a:xfrm>
              <a:off x="6741620" y="4388518"/>
              <a:ext cx="2174125" cy="527304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defTabSz="914332">
                <a:lnSpc>
                  <a:spcPct val="13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charset="0" panose="020f0502020204030203" pitchFamily="34" typeface="Lato"/>
                </a:defRPr>
              </a:lvl1pPr>
              <a:lvl2pPr defTabSz="914332" marL="457167"/>
              <a:lvl3pPr defTabSz="914332" marL="914332"/>
              <a:lvl4pPr defTabSz="914332" marL="1371498"/>
              <a:lvl5pPr defTabSz="914332" marL="1828664"/>
              <a:lvl6pPr defTabSz="914332" marL="2285830"/>
              <a:lvl7pPr defTabSz="914332" marL="2742994"/>
              <a:lvl8pPr defTabSz="914332" marL="3200160"/>
              <a:lvl9pPr defTabSz="914332" marL="3657327"/>
            </a:lstStyle>
            <a:p>
              <a:pPr algn="l" defTabSz="914332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PUT A TEXT dolor sit amet consectetur adipiscing elit</a:t>
              </a:r>
            </a:p>
          </p:txBody>
        </p:sp>
        <p:sp>
          <p:nvSpPr>
            <p:cNvPr id="81" name="Rectangle 232">
              <a:extLst>
                <a:ext uri="{FF2B5EF4-FFF2-40B4-BE49-F238E27FC236}">
                  <a16:creationId xmlns:a16="http://schemas.microsoft.com/office/drawing/2014/main" id="{D053FCB4-11F0-47B9-8F7F-1335397F109D}"/>
                </a:ext>
              </a:extLst>
            </p:cNvPr>
            <p:cNvSpPr/>
            <p:nvPr/>
          </p:nvSpPr>
          <p:spPr>
            <a:xfrm>
              <a:off x="6740475" y="4072296"/>
              <a:ext cx="187898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b="1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你的题目</a:t>
              </a:r>
            </a:p>
          </p:txBody>
        </p:sp>
        <p:sp>
          <p:nvSpPr>
            <p:cNvPr id="82" name="Oval 233">
              <a:extLst>
                <a:ext uri="{FF2B5EF4-FFF2-40B4-BE49-F238E27FC236}">
                  <a16:creationId xmlns:a16="http://schemas.microsoft.com/office/drawing/2014/main" id="{550EC8D1-D77E-433B-9D02-5905F86B1F31}"/>
                </a:ext>
              </a:extLst>
            </p:cNvPr>
            <p:cNvSpPr/>
            <p:nvPr/>
          </p:nvSpPr>
          <p:spPr>
            <a:xfrm>
              <a:off x="6044752" y="4188542"/>
              <a:ext cx="612462" cy="612462"/>
            </a:xfrm>
            <a:prstGeom prst="ellipse">
              <a:avLst/>
            </a:prstGeom>
            <a:noFill/>
            <a:ln w="28575">
              <a:solidFill>
                <a:srgbClr val="FF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endParaRPr>
            </a:p>
          </p:txBody>
        </p:sp>
        <p:sp>
          <p:nvSpPr>
            <p:cNvPr id="83" name="Rectangle 234">
              <a:extLst>
                <a:ext uri="{FF2B5EF4-FFF2-40B4-BE49-F238E27FC236}">
                  <a16:creationId xmlns:a16="http://schemas.microsoft.com/office/drawing/2014/main" id="{2D6A9686-7990-417B-9677-85E554108CDC}"/>
                </a:ext>
              </a:extLst>
            </p:cNvPr>
            <p:cNvSpPr/>
            <p:nvPr/>
          </p:nvSpPr>
          <p:spPr>
            <a:xfrm>
              <a:off x="6044751" y="4221377"/>
              <a:ext cx="615241" cy="54864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3000" u="none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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A2264B7-7C4A-4B4E-B330-DA431F2E1596}"/>
              </a:ext>
            </a:extLst>
          </p:cNvPr>
          <p:cNvGrpSpPr/>
          <p:nvPr/>
        </p:nvGrpSpPr>
        <p:grpSpPr>
          <a:xfrm>
            <a:off x="6535345" y="2684349"/>
            <a:ext cx="2873771" cy="835980"/>
            <a:chOff x="6014645" y="2912949"/>
            <a:chExt cx="2873771" cy="835980"/>
          </a:xfrm>
        </p:grpSpPr>
        <p:sp>
          <p:nvSpPr>
            <p:cNvPr id="85" name="TextBox 235">
              <a:extLst>
                <a:ext uri="{FF2B5EF4-FFF2-40B4-BE49-F238E27FC236}">
                  <a16:creationId xmlns:a16="http://schemas.microsoft.com/office/drawing/2014/main" id="{907D6221-0B67-4C1E-B723-6F903D85E49D}"/>
                </a:ext>
              </a:extLst>
            </p:cNvPr>
            <p:cNvSpPr txBox="1"/>
            <p:nvPr/>
          </p:nvSpPr>
          <p:spPr>
            <a:xfrm>
              <a:off x="6714290" y="3229171"/>
              <a:ext cx="2174125" cy="527304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defTabSz="914332">
                <a:lnSpc>
                  <a:spcPct val="13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charset="0" panose="020f0502020204030203" pitchFamily="34" typeface="Lato"/>
                </a:defRPr>
              </a:lvl1pPr>
              <a:lvl2pPr defTabSz="914332" marL="457167"/>
              <a:lvl3pPr defTabSz="914332" marL="914332"/>
              <a:lvl4pPr defTabSz="914332" marL="1371498"/>
              <a:lvl5pPr defTabSz="914332" marL="1828664"/>
              <a:lvl6pPr defTabSz="914332" marL="2285830"/>
              <a:lvl7pPr defTabSz="914332" marL="2742994"/>
              <a:lvl8pPr defTabSz="914332" marL="3200160"/>
              <a:lvl9pPr defTabSz="914332" marL="3657327"/>
            </a:lstStyle>
            <a:p>
              <a:pPr algn="l" defTabSz="914332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PUT A TEXT dolor sit amet consectetur adipiscing elit</a:t>
              </a:r>
            </a:p>
          </p:txBody>
        </p:sp>
        <p:sp>
          <p:nvSpPr>
            <p:cNvPr id="86" name="Rectangle 236">
              <a:extLst>
                <a:ext uri="{FF2B5EF4-FFF2-40B4-BE49-F238E27FC236}">
                  <a16:creationId xmlns:a16="http://schemas.microsoft.com/office/drawing/2014/main" id="{14009BC9-FE65-4F8D-A3AE-778022AC5977}"/>
                </a:ext>
              </a:extLst>
            </p:cNvPr>
            <p:cNvSpPr/>
            <p:nvPr/>
          </p:nvSpPr>
          <p:spPr>
            <a:xfrm>
              <a:off x="6713145" y="2912949"/>
              <a:ext cx="178704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defRPr/>
              </a:pPr>
              <a:r>
                <a:rPr altLang="en-US" b="1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你的题目</a:t>
              </a:r>
            </a:p>
          </p:txBody>
        </p:sp>
        <p:sp>
          <p:nvSpPr>
            <p:cNvPr id="87" name="Oval 237">
              <a:extLst>
                <a:ext uri="{FF2B5EF4-FFF2-40B4-BE49-F238E27FC236}">
                  <a16:creationId xmlns:a16="http://schemas.microsoft.com/office/drawing/2014/main" id="{C4B4B941-3216-4238-9C96-42B3C8A4346F}"/>
                </a:ext>
              </a:extLst>
            </p:cNvPr>
            <p:cNvSpPr/>
            <p:nvPr/>
          </p:nvSpPr>
          <p:spPr>
            <a:xfrm>
              <a:off x="6017424" y="3029195"/>
              <a:ext cx="612462" cy="612462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endParaRPr>
            </a:p>
          </p:txBody>
        </p:sp>
        <p:sp>
          <p:nvSpPr>
            <p:cNvPr id="88" name="Rectangle 238">
              <a:extLst>
                <a:ext uri="{FF2B5EF4-FFF2-40B4-BE49-F238E27FC236}">
                  <a16:creationId xmlns:a16="http://schemas.microsoft.com/office/drawing/2014/main" id="{D42BE81F-ECFA-4559-97AE-D8EF0D92E55F}"/>
                </a:ext>
              </a:extLst>
            </p:cNvPr>
            <p:cNvSpPr/>
            <p:nvPr/>
          </p:nvSpPr>
          <p:spPr>
            <a:xfrm>
              <a:off x="6014644" y="3053497"/>
              <a:ext cx="615241" cy="54864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3000" u="none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00000000000000000" pitchFamily="2" typeface="字魂36号-正文宋楷"/>
                  <a:ea charset="-122" panose="02000000000000000000" pitchFamily="2" typeface="字魂36号-正文宋楷"/>
                </a:rPr>
                <a:t></a:t>
              </a:r>
            </a:p>
          </p:txBody>
        </p:sp>
      </p:grpSp>
    </p:spTree>
    <p:extLst>
      <p:ext uri="{BB962C8B-B14F-4D97-AF65-F5344CB8AC3E}">
        <p14:creationId val="15455606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2589ADB-7DF0-44F7-986E-2E4E5B38E2E0}"/>
              </a:ext>
            </a:extLst>
          </p:cNvPr>
          <p:cNvGrpSpPr/>
          <p:nvPr/>
        </p:nvGrpSpPr>
        <p:grpSpPr>
          <a:xfrm>
            <a:off x="1941748" y="1321047"/>
            <a:ext cx="2320412" cy="4276042"/>
            <a:chOff x="1941748" y="1321047"/>
            <a:chExt cx="2320412" cy="4276042"/>
          </a:xfrm>
        </p:grpSpPr>
        <p:sp>
          <p:nvSpPr>
            <p:cNvPr id="3" name="Rounded Rectangle 7">
              <a:extLst>
                <a:ext uri="{FF2B5EF4-FFF2-40B4-BE49-F238E27FC236}">
                  <a16:creationId xmlns:a16="http://schemas.microsoft.com/office/drawing/2014/main" id="{35B10122-4765-4708-8264-D835B0077FD6}"/>
                </a:ext>
              </a:extLst>
            </p:cNvPr>
            <p:cNvSpPr/>
            <p:nvPr/>
          </p:nvSpPr>
          <p:spPr>
            <a:xfrm>
              <a:off x="1941748" y="1321047"/>
              <a:ext cx="2320412" cy="4276042"/>
            </a:xfrm>
            <a:prstGeom prst="roundRect">
              <a:avLst>
                <a:gd fmla="val 3955" name="adj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8BE34312-261F-4986-87B8-BA76A24785B5}"/>
                </a:ext>
              </a:extLst>
            </p:cNvPr>
            <p:cNvSpPr/>
            <p:nvPr/>
          </p:nvSpPr>
          <p:spPr>
            <a:xfrm>
              <a:off x="2359619" y="1859070"/>
              <a:ext cx="1484671" cy="1484670"/>
            </a:xfrm>
            <a:prstGeom prst="ellipse">
              <a:avLst/>
            </a:prstGeom>
            <a:solidFill>
              <a:srgbClr val="FFE029"/>
            </a:solidFill>
            <a:ln w="76200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8B2B1FF7-71E7-4A08-8274-45F93F323D8B}"/>
                </a:ext>
              </a:extLst>
            </p:cNvPr>
            <p:cNvGrpSpPr/>
            <p:nvPr/>
          </p:nvGrpSpPr>
          <p:grpSpPr>
            <a:xfrm>
              <a:off x="2822339" y="4036517"/>
              <a:ext cx="559231" cy="87571"/>
              <a:chOff x="611263" y="2046852"/>
              <a:chExt cx="419423" cy="65678"/>
            </a:xfrm>
            <a:solidFill>
              <a:srgbClr val="7DC3D0"/>
            </a:solidFill>
          </p:grpSpPr>
          <p:sp>
            <p:nvSpPr>
              <p:cNvPr id="9" name="Oval 13">
                <a:extLst>
                  <a:ext uri="{FF2B5EF4-FFF2-40B4-BE49-F238E27FC236}">
                    <a16:creationId xmlns:a16="http://schemas.microsoft.com/office/drawing/2014/main" id="{72080A0C-F4B8-453A-B606-533F8542B5E7}"/>
                  </a:ext>
                </a:extLst>
              </p:cNvPr>
              <p:cNvSpPr/>
              <p:nvPr/>
            </p:nvSpPr>
            <p:spPr>
              <a:xfrm rot="10800000">
                <a:off x="611263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Oval 14">
                <a:extLst>
                  <a:ext uri="{FF2B5EF4-FFF2-40B4-BE49-F238E27FC236}">
                    <a16:creationId xmlns:a16="http://schemas.microsoft.com/office/drawing/2014/main" id="{4FA3DCEF-6F85-4CAC-BE76-8E73A00C0C54}"/>
                  </a:ext>
                </a:extLst>
              </p:cNvPr>
              <p:cNvSpPr/>
              <p:nvPr/>
            </p:nvSpPr>
            <p:spPr>
              <a:xfrm rot="10800000">
                <a:off x="699932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98C86E42-5AD9-4104-8ECB-4C7C18D9D888}"/>
                  </a:ext>
                </a:extLst>
              </p:cNvPr>
              <p:cNvSpPr/>
              <p:nvPr/>
            </p:nvSpPr>
            <p:spPr>
              <a:xfrm rot="10800000">
                <a:off x="788601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B520B271-FD07-42BE-A0E2-469B71B9BAF7}"/>
                  </a:ext>
                </a:extLst>
              </p:cNvPr>
              <p:cNvSpPr/>
              <p:nvPr/>
            </p:nvSpPr>
            <p:spPr>
              <a:xfrm rot="10800000">
                <a:off x="877270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95CF84EB-0FE0-421C-B6E5-2C877ADA6C77}"/>
                  </a:ext>
                </a:extLst>
              </p:cNvPr>
              <p:cNvSpPr/>
              <p:nvPr/>
            </p:nvSpPr>
            <p:spPr>
              <a:xfrm rot="10800000">
                <a:off x="965008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064999A7-D03D-47ED-82B6-80B95182C053}"/>
                </a:ext>
              </a:extLst>
            </p:cNvPr>
            <p:cNvSpPr txBox="1"/>
            <p:nvPr/>
          </p:nvSpPr>
          <p:spPr>
            <a:xfrm>
              <a:off x="2219939" y="3525981"/>
              <a:ext cx="1764030" cy="2945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id-ID" sz="1333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Awesome Graph Pack</a:t>
              </a: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27E40F99-3A04-41F1-8C23-7643EBA8A44E}"/>
                </a:ext>
              </a:extLst>
            </p:cNvPr>
            <p:cNvSpPr/>
            <p:nvPr/>
          </p:nvSpPr>
          <p:spPr>
            <a:xfrm>
              <a:off x="2044985" y="4242336"/>
              <a:ext cx="2113936" cy="823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67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Bring your business to the next Level with Powerfull presentation material for all business</a:t>
              </a:r>
            </a:p>
          </p:txBody>
        </p:sp>
        <p:sp>
          <p:nvSpPr>
            <p:cNvPr id="8" name="Freeform 165">
              <a:extLst>
                <a:ext uri="{FF2B5EF4-FFF2-40B4-BE49-F238E27FC236}">
                  <a16:creationId xmlns:a16="http://schemas.microsoft.com/office/drawing/2014/main" id="{9F939A3A-DA8F-48F0-B670-F9B6950BD2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868" y="2390876"/>
              <a:ext cx="441973" cy="485355"/>
            </a:xfrm>
            <a:custGeom>
              <a:gdLst>
                <a:gd fmla="*/ 0 w 69" name="T0"/>
                <a:gd fmla="*/ 9 h 73" name="T1"/>
                <a:gd fmla="*/ 19 w 69" name="T2"/>
                <a:gd fmla="*/ 73 h 73" name="T3"/>
                <a:gd fmla="*/ 69 w 69" name="T4"/>
                <a:gd fmla="*/ 64 h 73" name="T5"/>
                <a:gd fmla="*/ 20 w 69" name="T6"/>
                <a:gd fmla="*/ 69 h 73" name="T7"/>
                <a:gd fmla="*/ 20 w 69" name="T8"/>
                <a:gd fmla="*/ 60 h 73" name="T9"/>
                <a:gd fmla="*/ 20 w 69" name="T10"/>
                <a:gd fmla="*/ 54 h 73" name="T11"/>
                <a:gd fmla="*/ 27 w 69" name="T12"/>
                <a:gd fmla="*/ 57 h 73" name="T13"/>
                <a:gd fmla="*/ 35 w 69" name="T14"/>
                <a:gd fmla="*/ 41 h 73" name="T15"/>
                <a:gd fmla="*/ 42 w 69" name="T16"/>
                <a:gd fmla="*/ 57 h 73" name="T17"/>
                <a:gd fmla="*/ 49 w 69" name="T18"/>
                <a:gd fmla="*/ 54 h 73" name="T19"/>
                <a:gd fmla="*/ 44 w 69" name="T20"/>
                <a:gd fmla="*/ 37 h 73" name="T21"/>
                <a:gd fmla="*/ 47 w 69" name="T22"/>
                <a:gd fmla="*/ 34 h 73" name="T23"/>
                <a:gd fmla="*/ 48 w 69" name="T24"/>
                <a:gd fmla="*/ 28 h 73" name="T25"/>
                <a:gd fmla="*/ 46 w 69" name="T26"/>
                <a:gd fmla="*/ 23 h 73" name="T27"/>
                <a:gd fmla="*/ 42 w 69" name="T28"/>
                <a:gd fmla="*/ 18 h 73" name="T29"/>
                <a:gd fmla="*/ 37 w 69" name="T30"/>
                <a:gd fmla="*/ 16 h 73" name="T31"/>
                <a:gd fmla="*/ 31 w 69" name="T32"/>
                <a:gd fmla="*/ 16 h 73" name="T33"/>
                <a:gd fmla="*/ 26 w 69" name="T34"/>
                <a:gd fmla="*/ 19 h 73" name="T35"/>
                <a:gd fmla="*/ 22 w 69" name="T36"/>
                <a:gd fmla="*/ 24 h 73" name="T37"/>
                <a:gd fmla="*/ 21 w 69" name="T38"/>
                <a:gd fmla="*/ 29 h 73" name="T39"/>
                <a:gd fmla="*/ 23 w 69" name="T40"/>
                <a:gd fmla="*/ 35 h 73" name="T41"/>
                <a:gd fmla="*/ 19 w 69" name="T42"/>
                <a:gd fmla="*/ 53 h 73" name="T43"/>
                <a:gd fmla="*/ 8 w 69" name="T44"/>
                <a:gd fmla="*/ 51 h 73" name="T45"/>
                <a:gd fmla="*/ 9 w 69" name="T46"/>
                <a:gd fmla="*/ 7 h 73" name="T47"/>
                <a:gd fmla="*/ 62 w 69" name="T48"/>
                <a:gd fmla="*/ 64 h 73" name="T49"/>
                <a:gd fmla="*/ 22 w 69" name="T50"/>
                <a:gd fmla="*/ 65 h 73" name="T51"/>
                <a:gd fmla="*/ 24 w 69" name="T52"/>
                <a:gd fmla="*/ 24 h 73" name="T53"/>
                <a:gd fmla="*/ 35 w 69" name="T54"/>
                <a:gd fmla="*/ 19 h 73" name="T55"/>
                <a:gd fmla="*/ 25 w 69" name="T56"/>
                <a:gd fmla="*/ 29 h 73" name="T57"/>
                <a:gd fmla="*/ 37 w 69" name="T58"/>
                <a:gd fmla="*/ 42 h 73" name="T59"/>
                <a:gd fmla="*/ 40 w 69" name="T60"/>
                <a:gd fmla="*/ 40 h 73" name="T61"/>
                <a:gd fmla="*/ 47 w 69" name="T62"/>
                <a:gd fmla="*/ 51 h 73" name="T63"/>
                <a:gd fmla="*/ 42 w 69" name="T64"/>
                <a:gd fmla="*/ 49 h 73" name="T65"/>
                <a:gd fmla="*/ 37 w 69" name="T66"/>
                <a:gd fmla="*/ 42 h 73" name="T67"/>
                <a:gd fmla="*/ 45 w 69" name="T68"/>
                <a:gd fmla="*/ 24 h 73" name="T69"/>
                <a:gd fmla="*/ 42 w 69" name="T70"/>
                <a:gd fmla="*/ 20 h 73" name="T71"/>
                <a:gd fmla="*/ 37 w 69" name="T72"/>
                <a:gd fmla="*/ 18 h 73" name="T73"/>
                <a:gd fmla="*/ 32 w 69" name="T74"/>
                <a:gd fmla="*/ 18 h 73" name="T75"/>
                <a:gd fmla="*/ 32 w 69" name="T76"/>
                <a:gd fmla="*/ 18 h 73" name="T77"/>
                <a:gd fmla="*/ 27 w 69" name="T78"/>
                <a:gd fmla="*/ 20 h 73" name="T79"/>
                <a:gd fmla="*/ 27 w 69" name="T80"/>
                <a:gd fmla="*/ 40 h 73" name="T81"/>
                <a:gd fmla="*/ 31 w 69" name="T82"/>
                <a:gd fmla="*/ 42 h 73" name="T83"/>
                <a:gd fmla="*/ 28 w 69" name="T84"/>
                <a:gd fmla="*/ 53 h 73" name="T85"/>
                <a:gd fmla="*/ 26 w 69" name="T86"/>
                <a:gd fmla="*/ 48 h 73" name="T87"/>
                <a:gd fmla="*/ 26 w 69" name="T88"/>
                <a:gd fmla="*/ 40 h 73" name="T89"/>
                <a:gd fmla="*/ 22 w 69" name="T90"/>
                <a:gd fmla="*/ 70 h 73" name="T91"/>
                <a:gd fmla="*/ 60 w 69" name="T92"/>
                <a:gd fmla="*/ 68 h 73" name="T93"/>
                <a:gd fmla="*/ 60 w 69" name="T94"/>
                <a:gd fmla="*/ 5 h 73" name="T95"/>
                <a:gd fmla="*/ 5 w 69" name="T96"/>
                <a:gd fmla="*/ 51 h 73" name="T97"/>
                <a:gd fmla="*/ 3 w 69" name="T98"/>
                <a:gd fmla="*/ 9 h 73" name="T99"/>
                <a:gd fmla="*/ 66 w 69" name="T100"/>
                <a:gd fmla="*/ 9 h 7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3" w="69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20" y="73"/>
                    <a:pt x="21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5" y="73"/>
                    <a:pt x="69" y="69"/>
                    <a:pt x="69" y="64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4"/>
                    <a:pt x="65" y="0"/>
                    <a:pt x="60" y="0"/>
                  </a:cubicBezTo>
                  <a:close/>
                  <a:moveTo>
                    <a:pt x="20" y="69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7" y="53"/>
                    <a:pt x="20" y="56"/>
                    <a:pt x="20" y="60"/>
                  </a:cubicBezTo>
                  <a:lnTo>
                    <a:pt x="20" y="69"/>
                  </a:lnTo>
                  <a:close/>
                  <a:moveTo>
                    <a:pt x="19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3" y="57"/>
                    <a:pt x="43" y="57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50" y="54"/>
                    <a:pt x="50" y="54"/>
                  </a:cubicBezTo>
                  <a:cubicBezTo>
                    <a:pt x="50" y="54"/>
                    <a:pt x="50" y="53"/>
                    <a:pt x="50" y="5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8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6" y="2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3" y="18"/>
                    <a:pt x="42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7" y="15"/>
                    <a:pt x="37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1" y="16"/>
                    <a:pt x="31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8"/>
                    <a:pt x="26" y="18"/>
                    <a:pt x="26" y="1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3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7" y="52"/>
                    <a:pt x="15" y="51"/>
                    <a:pt x="13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1" y="7"/>
                    <a:pt x="62" y="8"/>
                    <a:pt x="62" y="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5"/>
                    <a:pt x="61" y="66"/>
                    <a:pt x="6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58"/>
                    <a:pt x="21" y="56"/>
                    <a:pt x="19" y="54"/>
                  </a:cubicBezTo>
                  <a:close/>
                  <a:moveTo>
                    <a:pt x="2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lose/>
                  <a:moveTo>
                    <a:pt x="35" y="19"/>
                  </a:moveTo>
                  <a:cubicBezTo>
                    <a:pt x="40" y="19"/>
                    <a:pt x="44" y="24"/>
                    <a:pt x="44" y="29"/>
                  </a:cubicBezTo>
                  <a:cubicBezTo>
                    <a:pt x="44" y="34"/>
                    <a:pt x="40" y="38"/>
                    <a:pt x="35" y="38"/>
                  </a:cubicBezTo>
                  <a:cubicBezTo>
                    <a:pt x="29" y="38"/>
                    <a:pt x="25" y="34"/>
                    <a:pt x="25" y="29"/>
                  </a:cubicBezTo>
                  <a:cubicBezTo>
                    <a:pt x="25" y="24"/>
                    <a:pt x="29" y="19"/>
                    <a:pt x="35" y="19"/>
                  </a:cubicBezTo>
                  <a:close/>
                  <a:moveTo>
                    <a:pt x="37" y="42"/>
                  </a:move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43" y="49"/>
                    <a:pt x="42" y="49"/>
                    <a:pt x="42" y="49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37" y="18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lose/>
                  <a:moveTo>
                    <a:pt x="32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7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6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5" y="49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6" y="40"/>
                  </a:lnTo>
                  <a:close/>
                  <a:moveTo>
                    <a:pt x="66" y="64"/>
                  </a:moveTo>
                  <a:cubicBezTo>
                    <a:pt x="66" y="67"/>
                    <a:pt x="63" y="70"/>
                    <a:pt x="60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2" y="68"/>
                    <a:pt x="64" y="66"/>
                    <a:pt x="64" y="64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7"/>
                    <a:pt x="62" y="5"/>
                    <a:pt x="6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5" y="7"/>
                    <a:pt x="5" y="9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6"/>
                    <a:pt x="6" y="3"/>
                    <a:pt x="9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6" y="6"/>
                    <a:pt x="66" y="9"/>
                  </a:cubicBezTo>
                  <a:lnTo>
                    <a:pt x="66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CEA916D-D214-453B-9B5C-E3CD12178A0E}"/>
              </a:ext>
            </a:extLst>
          </p:cNvPr>
          <p:cNvGrpSpPr/>
          <p:nvPr/>
        </p:nvGrpSpPr>
        <p:grpSpPr>
          <a:xfrm>
            <a:off x="4996112" y="1321047"/>
            <a:ext cx="2320412" cy="4276042"/>
            <a:chOff x="4996112" y="1321047"/>
            <a:chExt cx="2320412" cy="4276042"/>
          </a:xfrm>
        </p:grpSpPr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58DB430A-CC9C-45D1-B954-B0878BBE9091}"/>
                </a:ext>
              </a:extLst>
            </p:cNvPr>
            <p:cNvSpPr/>
            <p:nvPr/>
          </p:nvSpPr>
          <p:spPr>
            <a:xfrm>
              <a:off x="4996112" y="1321047"/>
              <a:ext cx="2320412" cy="4276042"/>
            </a:xfrm>
            <a:prstGeom prst="roundRect">
              <a:avLst>
                <a:gd fmla="val 3955" name="adj"/>
              </a:avLst>
            </a:prstGeom>
            <a:solidFill>
              <a:srgbClr val="FFC3C3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CC0906A5-FBE5-4169-9EA6-7631C5B0880F}"/>
                </a:ext>
              </a:extLst>
            </p:cNvPr>
            <p:cNvSpPr/>
            <p:nvPr/>
          </p:nvSpPr>
          <p:spPr>
            <a:xfrm>
              <a:off x="5413983" y="1859070"/>
              <a:ext cx="1484671" cy="1484670"/>
            </a:xfrm>
            <a:prstGeom prst="ellipse">
              <a:avLst/>
            </a:prstGeom>
            <a:solidFill>
              <a:srgbClr val="FF7373"/>
            </a:solidFill>
            <a:ln w="76200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tx1"/>
                </a:solidFill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BB092A76-4207-4FE1-9245-7246EF20114B}"/>
                </a:ext>
              </a:extLst>
            </p:cNvPr>
            <p:cNvGrpSpPr/>
            <p:nvPr/>
          </p:nvGrpSpPr>
          <p:grpSpPr>
            <a:xfrm>
              <a:off x="5876703" y="4036517"/>
              <a:ext cx="559231" cy="87571"/>
              <a:chOff x="611263" y="2046852"/>
              <a:chExt cx="419423" cy="65678"/>
            </a:xfrm>
            <a:solidFill>
              <a:srgbClr val="7DC3D0"/>
            </a:solidFill>
          </p:grpSpPr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61B3103A-5E87-4AB4-A079-BB8A253D7C76}"/>
                  </a:ext>
                </a:extLst>
              </p:cNvPr>
              <p:cNvSpPr/>
              <p:nvPr/>
            </p:nvSpPr>
            <p:spPr>
              <a:xfrm rot="10800000">
                <a:off x="611263" y="2046852"/>
                <a:ext cx="65678" cy="6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E955F346-2A2F-41D5-9382-E7CB030D43D5}"/>
                  </a:ext>
                </a:extLst>
              </p:cNvPr>
              <p:cNvSpPr/>
              <p:nvPr/>
            </p:nvSpPr>
            <p:spPr>
              <a:xfrm rot="10800000">
                <a:off x="699932" y="2046852"/>
                <a:ext cx="65678" cy="6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/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4B84B173-5F75-4017-8226-884779E07E0D}"/>
                  </a:ext>
                </a:extLst>
              </p:cNvPr>
              <p:cNvSpPr/>
              <p:nvPr/>
            </p:nvSpPr>
            <p:spPr>
              <a:xfrm rot="10800000">
                <a:off x="788601" y="2046852"/>
                <a:ext cx="65678" cy="6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/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FFAA9736-1295-4BC8-A1FE-6FA02F2B975D}"/>
                  </a:ext>
                </a:extLst>
              </p:cNvPr>
              <p:cNvSpPr/>
              <p:nvPr/>
            </p:nvSpPr>
            <p:spPr>
              <a:xfrm rot="10800000">
                <a:off x="877270" y="2046852"/>
                <a:ext cx="65678" cy="6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/>
              </a:p>
            </p:txBody>
          </p:sp>
          <p:sp>
            <p:nvSpPr>
              <p:cNvPr id="25" name="Oval 30">
                <a:extLst>
                  <a:ext uri="{FF2B5EF4-FFF2-40B4-BE49-F238E27FC236}">
                    <a16:creationId xmlns:a16="http://schemas.microsoft.com/office/drawing/2014/main" id="{1CBA7899-2CC5-4605-BE5F-94F100325A85}"/>
                  </a:ext>
                </a:extLst>
              </p:cNvPr>
              <p:cNvSpPr/>
              <p:nvPr/>
            </p:nvSpPr>
            <p:spPr>
              <a:xfrm rot="10800000">
                <a:off x="965008" y="2046852"/>
                <a:ext cx="65678" cy="6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/>
              </a:p>
            </p:txBody>
          </p:sp>
        </p:grp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8725F190-6514-4FFB-898A-F3430035A912}"/>
                </a:ext>
              </a:extLst>
            </p:cNvPr>
            <p:cNvSpPr txBox="1"/>
            <p:nvPr/>
          </p:nvSpPr>
          <p:spPr>
            <a:xfrm>
              <a:off x="5586250" y="3525981"/>
              <a:ext cx="1140142" cy="2945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id-ID" sz="1333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Fully Editable</a:t>
              </a: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3202BA25-1745-4BA2-B9BB-4ACC872AEB1A}"/>
                </a:ext>
              </a:extLst>
            </p:cNvPr>
            <p:cNvSpPr/>
            <p:nvPr/>
          </p:nvSpPr>
          <p:spPr>
            <a:xfrm>
              <a:off x="5099349" y="4242336"/>
              <a:ext cx="2113936" cy="823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67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Bring your business to the next Level with Powerfull presentation material for all business</a:t>
              </a:r>
            </a:p>
          </p:txBody>
        </p:sp>
        <p:sp>
          <p:nvSpPr>
            <p:cNvPr id="20" name="Freeform 158">
              <a:extLst>
                <a:ext uri="{FF2B5EF4-FFF2-40B4-BE49-F238E27FC236}">
                  <a16:creationId xmlns:a16="http://schemas.microsoft.com/office/drawing/2014/main" id="{70F95C29-EEF9-453E-9543-F770E0BFB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5496" y="2329714"/>
              <a:ext cx="481503" cy="527357"/>
            </a:xfrm>
            <a:custGeom>
              <a:gdLst>
                <a:gd fmla="*/ 67 w 71" name="T0"/>
                <a:gd fmla="*/ 17 h 75" name="T1"/>
                <a:gd fmla="*/ 56 w 71" name="T2"/>
                <a:gd fmla="*/ 0 h 75" name="T3"/>
                <a:gd fmla="*/ 28 w 71" name="T4"/>
                <a:gd fmla="*/ 7 h 75" name="T5"/>
                <a:gd fmla="*/ 9 w 71" name="T6"/>
                <a:gd fmla="*/ 1 h 75" name="T7"/>
                <a:gd fmla="*/ 0 w 71" name="T8"/>
                <a:gd fmla="*/ 65 h 75" name="T9"/>
                <a:gd fmla="*/ 67 w 71" name="T10"/>
                <a:gd fmla="*/ 65 h 75" name="T11"/>
                <a:gd fmla="*/ 71 w 71" name="T12"/>
                <a:gd fmla="*/ 57 h 75" name="T13"/>
                <a:gd fmla="*/ 4 w 71" name="T14"/>
                <a:gd fmla="*/ 20 h 75" name="T15"/>
                <a:gd fmla="*/ 15 w 71" name="T16"/>
                <a:gd fmla="*/ 19 h 75" name="T17"/>
                <a:gd fmla="*/ 53 w 71" name="T18"/>
                <a:gd fmla="*/ 19 h 75" name="T19"/>
                <a:gd fmla="*/ 4 w 71" name="T20"/>
                <a:gd fmla="*/ 20 h 75" name="T21"/>
                <a:gd fmla="*/ 61 w 71" name="T22"/>
                <a:gd fmla="*/ 16 h 75" name="T23"/>
                <a:gd fmla="*/ 3 w 71" name="T24"/>
                <a:gd fmla="*/ 17 h 75" name="T25"/>
                <a:gd fmla="*/ 7 w 71" name="T26"/>
                <a:gd fmla="*/ 17 h 75" name="T27"/>
                <a:gd fmla="*/ 64 w 71" name="T28"/>
                <a:gd fmla="*/ 27 h 75" name="T29"/>
                <a:gd fmla="*/ 6 w 71" name="T30"/>
                <a:gd fmla="*/ 22 h 75" name="T31"/>
                <a:gd fmla="*/ 60 w 71" name="T32"/>
                <a:gd fmla="*/ 14 h 75" name="T33"/>
                <a:gd fmla="*/ 55 w 71" name="T34"/>
                <a:gd fmla="*/ 2 h 75" name="T35"/>
                <a:gd fmla="*/ 36 w 71" name="T36"/>
                <a:gd fmla="*/ 10 h 75" name="T37"/>
                <a:gd fmla="*/ 55 w 71" name="T38"/>
                <a:gd fmla="*/ 2 h 75" name="T39"/>
                <a:gd fmla="*/ 47 w 71" name="T40"/>
                <a:gd fmla="*/ 17 h 75" name="T41"/>
                <a:gd fmla="*/ 34 w 71" name="T42"/>
                <a:gd fmla="*/ 17 h 75" name="T43"/>
                <a:gd fmla="*/ 8 w 71" name="T44"/>
                <a:gd fmla="*/ 10 h 75" name="T45"/>
                <a:gd fmla="*/ 8 w 71" name="T46"/>
                <a:gd fmla="*/ 10 h 75" name="T47"/>
                <a:gd fmla="*/ 10 w 71" name="T48"/>
                <a:gd fmla="*/ 72 h 75" name="T49"/>
                <a:gd fmla="*/ 4 w 71" name="T50"/>
                <a:gd fmla="*/ 25 h 75" name="T51"/>
                <a:gd fmla="*/ 6 w 71" name="T52"/>
                <a:gd fmla="*/ 26 h 75" name="T53"/>
                <a:gd fmla="*/ 10 w 71" name="T54"/>
                <a:gd fmla="*/ 27 h 75" name="T55"/>
                <a:gd fmla="*/ 64 w 71" name="T56"/>
                <a:gd fmla="*/ 36 h 75" name="T57"/>
                <a:gd fmla="*/ 39 w 71" name="T58"/>
                <a:gd fmla="*/ 57 h 75" name="T59"/>
                <a:gd fmla="*/ 64 w 71" name="T60"/>
                <a:gd fmla="*/ 65 h 75" name="T61"/>
                <a:gd fmla="*/ 67 w 71" name="T62"/>
                <a:gd fmla="*/ 57 h 75" name="T63"/>
                <a:gd fmla="*/ 42 w 71" name="T64"/>
                <a:gd fmla="*/ 57 h 75" name="T65"/>
                <a:gd fmla="*/ 64 w 71" name="T66"/>
                <a:gd fmla="*/ 39 h 75" name="T67"/>
                <a:gd fmla="*/ 68 w 71" name="T68"/>
                <a:gd fmla="*/ 38 h 75" name="T69"/>
                <a:gd fmla="*/ 67 w 71" name="T70"/>
                <a:gd fmla="*/ 36 h 75" name="T71"/>
                <a:gd fmla="*/ 68 w 71" name="T72"/>
                <a:gd fmla="*/ 35 h 75" name="T73"/>
                <a:gd fmla="*/ 46 w 71" name="T74"/>
                <a:gd fmla="*/ 48 h 75" name="T75"/>
                <a:gd fmla="*/ 53 w 71" name="T76"/>
                <a:gd fmla="*/ 41 h 75" name="T77"/>
                <a:gd fmla="*/ 53 w 71" name="T78"/>
                <a:gd fmla="*/ 44 h 75" name="T79"/>
                <a:gd fmla="*/ 18 w 71" name="T80"/>
                <a:gd fmla="*/ 66 h 75" name="T81"/>
                <a:gd fmla="*/ 7 w 71" name="T82"/>
                <a:gd fmla="*/ 62 h 75" name="T83"/>
                <a:gd fmla="*/ 9 w 71" name="T84"/>
                <a:gd fmla="*/ 45 h 75" name="T85"/>
                <a:gd fmla="*/ 17 w 71" name="T86"/>
                <a:gd fmla="*/ 65 h 75" name="T87"/>
                <a:gd fmla="*/ 24 w 71" name="T88"/>
                <a:gd fmla="*/ 67 h 75" name="T89"/>
                <a:gd fmla="*/ 22 w 71" name="T90"/>
                <a:gd fmla="*/ 65 h 7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75" w="71">
                  <a:moveTo>
                    <a:pt x="68" y="31"/>
                  </a:moveTo>
                  <a:cubicBezTo>
                    <a:pt x="67" y="31"/>
                    <a:pt x="67" y="31"/>
                    <a:pt x="67" y="32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63" y="7"/>
                    <a:pt x="58" y="7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8"/>
                    <a:pt x="0" y="12"/>
                    <a:pt x="0" y="1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1"/>
                    <a:pt x="5" y="75"/>
                    <a:pt x="10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3" y="75"/>
                    <a:pt x="67" y="71"/>
                    <a:pt x="67" y="6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0" y="60"/>
                    <a:pt x="71" y="59"/>
                    <a:pt x="71" y="5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3"/>
                    <a:pt x="70" y="31"/>
                    <a:pt x="68" y="31"/>
                  </a:cubicBezTo>
                  <a:close/>
                  <a:moveTo>
                    <a:pt x="4" y="20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lnTo>
                    <a:pt x="4" y="20"/>
                  </a:lnTo>
                  <a:close/>
                  <a:moveTo>
                    <a:pt x="64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lose/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3" y="17"/>
                  </a:lnTo>
                  <a:close/>
                  <a:moveTo>
                    <a:pt x="64" y="22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2" y="25"/>
                    <a:pt x="60" y="24"/>
                    <a:pt x="57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7" y="23"/>
                    <a:pt x="6" y="22"/>
                  </a:cubicBezTo>
                  <a:lnTo>
                    <a:pt x="64" y="22"/>
                  </a:lnTo>
                  <a:close/>
                  <a:moveTo>
                    <a:pt x="63" y="14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1"/>
                    <a:pt x="62" y="12"/>
                    <a:pt x="63" y="14"/>
                  </a:cubicBezTo>
                  <a:close/>
                  <a:moveTo>
                    <a:pt x="55" y="2"/>
                  </a:moveTo>
                  <a:cubicBezTo>
                    <a:pt x="59" y="17"/>
                    <a:pt x="59" y="17"/>
                    <a:pt x="59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lnTo>
                    <a:pt x="55" y="2"/>
                  </a:lnTo>
                  <a:close/>
                  <a:moveTo>
                    <a:pt x="11" y="2"/>
                  </a:move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11" y="2"/>
                  </a:lnTo>
                  <a:close/>
                  <a:moveTo>
                    <a:pt x="8" y="10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2"/>
                    <a:pt x="6" y="11"/>
                    <a:pt x="8" y="10"/>
                  </a:cubicBezTo>
                  <a:close/>
                  <a:moveTo>
                    <a:pt x="64" y="65"/>
                  </a:moveTo>
                  <a:cubicBezTo>
                    <a:pt x="64" y="69"/>
                    <a:pt x="61" y="72"/>
                    <a:pt x="57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3" y="69"/>
                    <a:pt x="3" y="6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5" y="25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1" y="27"/>
                    <a:pt x="64" y="30"/>
                    <a:pt x="64" y="34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36"/>
                    <a:pt x="39" y="37"/>
                    <a:pt x="39" y="39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41" y="60"/>
                    <a:pt x="43" y="60"/>
                  </a:cubicBezTo>
                  <a:cubicBezTo>
                    <a:pt x="64" y="60"/>
                    <a:pt x="64" y="60"/>
                    <a:pt x="64" y="60"/>
                  </a:cubicBezTo>
                  <a:lnTo>
                    <a:pt x="64" y="65"/>
                  </a:lnTo>
                  <a:close/>
                  <a:moveTo>
                    <a:pt x="68" y="57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3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8"/>
                    <a:pt x="68" y="38"/>
                  </a:cubicBezTo>
                  <a:lnTo>
                    <a:pt x="68" y="57"/>
                  </a:lnTo>
                  <a:close/>
                  <a:moveTo>
                    <a:pt x="68" y="36"/>
                  </a:moveTo>
                  <a:cubicBezTo>
                    <a:pt x="67" y="36"/>
                    <a:pt x="67" y="36"/>
                    <a:pt x="67" y="3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8" y="34"/>
                  </a:cubicBezTo>
                  <a:cubicBezTo>
                    <a:pt x="68" y="34"/>
                    <a:pt x="68" y="35"/>
                    <a:pt x="68" y="35"/>
                  </a:cubicBezTo>
                  <a:cubicBezTo>
                    <a:pt x="68" y="35"/>
                    <a:pt x="68" y="36"/>
                    <a:pt x="68" y="36"/>
                  </a:cubicBezTo>
                  <a:close/>
                  <a:moveTo>
                    <a:pt x="53" y="41"/>
                  </a:moveTo>
                  <a:cubicBezTo>
                    <a:pt x="49" y="41"/>
                    <a:pt x="46" y="44"/>
                    <a:pt x="46" y="48"/>
                  </a:cubicBezTo>
                  <a:cubicBezTo>
                    <a:pt x="46" y="52"/>
                    <a:pt x="49" y="55"/>
                    <a:pt x="53" y="55"/>
                  </a:cubicBezTo>
                  <a:cubicBezTo>
                    <a:pt x="57" y="55"/>
                    <a:pt x="60" y="52"/>
                    <a:pt x="60" y="48"/>
                  </a:cubicBezTo>
                  <a:cubicBezTo>
                    <a:pt x="60" y="44"/>
                    <a:pt x="57" y="41"/>
                    <a:pt x="53" y="41"/>
                  </a:cubicBezTo>
                  <a:close/>
                  <a:moveTo>
                    <a:pt x="53" y="52"/>
                  </a:moveTo>
                  <a:cubicBezTo>
                    <a:pt x="51" y="52"/>
                    <a:pt x="49" y="50"/>
                    <a:pt x="49" y="48"/>
                  </a:cubicBezTo>
                  <a:cubicBezTo>
                    <a:pt x="49" y="46"/>
                    <a:pt x="51" y="44"/>
                    <a:pt x="53" y="44"/>
                  </a:cubicBezTo>
                  <a:cubicBezTo>
                    <a:pt x="55" y="44"/>
                    <a:pt x="57" y="46"/>
                    <a:pt x="57" y="48"/>
                  </a:cubicBezTo>
                  <a:cubicBezTo>
                    <a:pt x="57" y="50"/>
                    <a:pt x="55" y="52"/>
                    <a:pt x="53" y="52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7"/>
                    <a:pt x="17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9" y="67"/>
                    <a:pt x="7" y="65"/>
                    <a:pt x="7" y="62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4"/>
                    <a:pt x="10" y="65"/>
                    <a:pt x="12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lose/>
                  <a:moveTo>
                    <a:pt x="25" y="66"/>
                  </a:moveTo>
                  <a:cubicBezTo>
                    <a:pt x="25" y="67"/>
                    <a:pt x="25" y="67"/>
                    <a:pt x="24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1" y="66"/>
                    <a:pt x="21" y="65"/>
                    <a:pt x="22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5" y="65"/>
                    <a:pt x="25" y="66"/>
                    <a:pt x="25" y="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829D437-24E7-415C-B634-E14245F8FF83}"/>
              </a:ext>
            </a:extLst>
          </p:cNvPr>
          <p:cNvGrpSpPr/>
          <p:nvPr/>
        </p:nvGrpSpPr>
        <p:grpSpPr>
          <a:xfrm>
            <a:off x="8050475" y="1342680"/>
            <a:ext cx="2320412" cy="4276042"/>
            <a:chOff x="8050475" y="1342680"/>
            <a:chExt cx="2320412" cy="4276042"/>
          </a:xfrm>
        </p:grpSpPr>
        <p:sp>
          <p:nvSpPr>
            <p:cNvPr id="27" name="Rounded Rectangle 32">
              <a:extLst>
                <a:ext uri="{FF2B5EF4-FFF2-40B4-BE49-F238E27FC236}">
                  <a16:creationId xmlns:a16="http://schemas.microsoft.com/office/drawing/2014/main" id="{342ECDF7-3027-4278-AC3F-B13E36CC4046}"/>
                </a:ext>
              </a:extLst>
            </p:cNvPr>
            <p:cNvSpPr/>
            <p:nvPr/>
          </p:nvSpPr>
          <p:spPr>
            <a:xfrm>
              <a:off x="8050475" y="1342680"/>
              <a:ext cx="2320412" cy="4276042"/>
            </a:xfrm>
            <a:prstGeom prst="roundRect">
              <a:avLst>
                <a:gd fmla="val 3955" name="adj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2CD843E8-37B9-49BF-A837-19E0AEEC7749}"/>
                </a:ext>
              </a:extLst>
            </p:cNvPr>
            <p:cNvSpPr/>
            <p:nvPr/>
          </p:nvSpPr>
          <p:spPr>
            <a:xfrm>
              <a:off x="8468346" y="1880703"/>
              <a:ext cx="1484671" cy="148467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29" name="Group 34">
              <a:extLst>
                <a:ext uri="{FF2B5EF4-FFF2-40B4-BE49-F238E27FC236}">
                  <a16:creationId xmlns:a16="http://schemas.microsoft.com/office/drawing/2014/main" id="{20CBAE34-E403-4737-8FC3-CA47DC78BC7F}"/>
                </a:ext>
              </a:extLst>
            </p:cNvPr>
            <p:cNvGrpSpPr/>
            <p:nvPr/>
          </p:nvGrpSpPr>
          <p:grpSpPr>
            <a:xfrm>
              <a:off x="8931066" y="4058150"/>
              <a:ext cx="559231" cy="87571"/>
              <a:chOff x="611263" y="2046852"/>
              <a:chExt cx="419423" cy="65678"/>
            </a:xfrm>
            <a:solidFill>
              <a:srgbClr val="7DC3D0"/>
            </a:solidFill>
          </p:grpSpPr>
          <p:sp>
            <p:nvSpPr>
              <p:cNvPr id="33" name="Oval 38">
                <a:extLst>
                  <a:ext uri="{FF2B5EF4-FFF2-40B4-BE49-F238E27FC236}">
                    <a16:creationId xmlns:a16="http://schemas.microsoft.com/office/drawing/2014/main" id="{CC0F07B5-CD32-4AFA-9A18-60467BC8E94F}"/>
                  </a:ext>
                </a:extLst>
              </p:cNvPr>
              <p:cNvSpPr/>
              <p:nvPr/>
            </p:nvSpPr>
            <p:spPr>
              <a:xfrm rot="10800000">
                <a:off x="611263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4" name="Oval 39">
                <a:extLst>
                  <a:ext uri="{FF2B5EF4-FFF2-40B4-BE49-F238E27FC236}">
                    <a16:creationId xmlns:a16="http://schemas.microsoft.com/office/drawing/2014/main" id="{7C5D54D3-8D39-4F9C-8AB3-EDB067E807E5}"/>
                  </a:ext>
                </a:extLst>
              </p:cNvPr>
              <p:cNvSpPr/>
              <p:nvPr/>
            </p:nvSpPr>
            <p:spPr>
              <a:xfrm rot="10800000">
                <a:off x="699932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5" name="Oval 40">
                <a:extLst>
                  <a:ext uri="{FF2B5EF4-FFF2-40B4-BE49-F238E27FC236}">
                    <a16:creationId xmlns:a16="http://schemas.microsoft.com/office/drawing/2014/main" id="{074E614A-2A93-4809-9FD8-805777457EF2}"/>
                  </a:ext>
                </a:extLst>
              </p:cNvPr>
              <p:cNvSpPr/>
              <p:nvPr/>
            </p:nvSpPr>
            <p:spPr>
              <a:xfrm rot="10800000">
                <a:off x="788601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6" name="Oval 41">
                <a:extLst>
                  <a:ext uri="{FF2B5EF4-FFF2-40B4-BE49-F238E27FC236}">
                    <a16:creationId xmlns:a16="http://schemas.microsoft.com/office/drawing/2014/main" id="{2804314F-9E63-40FA-9623-A5F67873016D}"/>
                  </a:ext>
                </a:extLst>
              </p:cNvPr>
              <p:cNvSpPr/>
              <p:nvPr/>
            </p:nvSpPr>
            <p:spPr>
              <a:xfrm rot="10800000">
                <a:off x="877270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7" name="Oval 42">
                <a:extLst>
                  <a:ext uri="{FF2B5EF4-FFF2-40B4-BE49-F238E27FC236}">
                    <a16:creationId xmlns:a16="http://schemas.microsoft.com/office/drawing/2014/main" id="{CFD8DA34-1645-4463-8396-1DBCCBB3B319}"/>
                  </a:ext>
                </a:extLst>
              </p:cNvPr>
              <p:cNvSpPr/>
              <p:nvPr/>
            </p:nvSpPr>
            <p:spPr>
              <a:xfrm rot="10800000">
                <a:off x="965008" y="2046852"/>
                <a:ext cx="65678" cy="65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4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40AD46AE-7C20-4F5E-A15C-7DB28E067461}"/>
                </a:ext>
              </a:extLst>
            </p:cNvPr>
            <p:cNvSpPr txBox="1"/>
            <p:nvPr/>
          </p:nvSpPr>
          <p:spPr>
            <a:xfrm>
              <a:off x="8622356" y="3547614"/>
              <a:ext cx="1176655" cy="2945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id-ID" sz="1333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Fresh Graphic</a:t>
              </a:r>
            </a:p>
          </p:txBody>
        </p:sp>
        <p:sp>
          <p:nvSpPr>
            <p:cNvPr id="31" name="Rectangle 36">
              <a:extLst>
                <a:ext uri="{FF2B5EF4-FFF2-40B4-BE49-F238E27FC236}">
                  <a16:creationId xmlns:a16="http://schemas.microsoft.com/office/drawing/2014/main" id="{C35B5335-9B25-48A0-983F-4E7B5E9472B6}"/>
                </a:ext>
              </a:extLst>
            </p:cNvPr>
            <p:cNvSpPr/>
            <p:nvPr/>
          </p:nvSpPr>
          <p:spPr>
            <a:xfrm>
              <a:off x="8153713" y="4263969"/>
              <a:ext cx="2113936" cy="823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67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Bring your business to the next Level with Powerfull presentation material for all business</a:t>
              </a:r>
            </a:p>
          </p:txBody>
        </p:sp>
        <p:sp>
          <p:nvSpPr>
            <p:cNvPr id="32" name="Freeform 257">
              <a:extLst>
                <a:ext uri="{FF2B5EF4-FFF2-40B4-BE49-F238E27FC236}">
                  <a16:creationId xmlns:a16="http://schemas.microsoft.com/office/drawing/2014/main" id="{ADA49E07-D9FE-4FF0-BF8F-B539CC9EB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220" y="2379457"/>
              <a:ext cx="553076" cy="471136"/>
            </a:xfrm>
            <a:custGeom>
              <a:gdLst>
                <a:gd fmla="*/ 26 w 80" name="T0"/>
                <a:gd fmla="*/ 65 h 65" name="T1"/>
                <a:gd fmla="*/ 0 w 80" name="T2"/>
                <a:gd fmla="*/ 65 h 65" name="T3"/>
                <a:gd fmla="*/ 7 w 80" name="T4"/>
                <a:gd fmla="*/ 54 h 65" name="T5"/>
                <a:gd fmla="*/ 8 w 80" name="T6"/>
                <a:gd fmla="*/ 47 h 65" name="T7"/>
                <a:gd fmla="*/ 8 w 80" name="T8"/>
                <a:gd fmla="*/ 43 h 65" name="T9"/>
                <a:gd fmla="*/ 19 w 80" name="T10"/>
                <a:gd fmla="*/ 44 h 65" name="T11"/>
                <a:gd fmla="*/ 17 w 80" name="T12"/>
                <a:gd fmla="*/ 50 h 65" name="T13"/>
                <a:gd fmla="*/ 24 w 80" name="T14"/>
                <a:gd fmla="*/ 56 h 65" name="T15"/>
                <a:gd fmla="*/ 44 w 80" name="T16"/>
                <a:gd fmla="*/ 50 h 65" name="T17"/>
                <a:gd fmla="*/ 46 w 80" name="T18"/>
                <a:gd fmla="*/ 44 h 65" name="T19"/>
                <a:gd fmla="*/ 35 w 80" name="T20"/>
                <a:gd fmla="*/ 43 h 65" name="T21"/>
                <a:gd fmla="*/ 35 w 80" name="T22"/>
                <a:gd fmla="*/ 47 h 65" name="T23"/>
                <a:gd fmla="*/ 34 w 80" name="T24"/>
                <a:gd fmla="*/ 54 h 65" name="T25"/>
                <a:gd fmla="*/ 28 w 80" name="T26"/>
                <a:gd fmla="*/ 65 h 65" name="T27"/>
                <a:gd fmla="*/ 53 w 80" name="T28"/>
                <a:gd fmla="*/ 65 h 65" name="T29"/>
                <a:gd fmla="*/ 46 w 80" name="T30"/>
                <a:gd fmla="*/ 54 h 65" name="T31"/>
                <a:gd fmla="*/ 71 w 80" name="T32"/>
                <a:gd fmla="*/ 53 h 65" name="T33"/>
                <a:gd fmla="*/ 73 w 80" name="T34"/>
                <a:gd fmla="*/ 46 h 65" name="T35"/>
                <a:gd fmla="*/ 67 w 80" name="T36"/>
                <a:gd fmla="*/ 37 h 65" name="T37"/>
                <a:gd fmla="*/ 61 w 80" name="T38"/>
                <a:gd fmla="*/ 46 h 65" name="T39"/>
                <a:gd fmla="*/ 63 w 80" name="T40"/>
                <a:gd fmla="*/ 53 h 65" name="T41"/>
                <a:gd fmla="*/ 54 w 80" name="T42"/>
                <a:gd fmla="*/ 65 h 65" name="T43"/>
                <a:gd fmla="*/ 79 w 80" name="T44"/>
                <a:gd fmla="*/ 65 h 65" name="T45"/>
                <a:gd fmla="*/ 78 w 80" name="T46"/>
                <a:gd fmla="*/ 56 h 65" name="T47"/>
                <a:gd fmla="*/ 52 w 80" name="T48"/>
                <a:gd fmla="*/ 20 h 65" name="T49"/>
                <a:gd fmla="*/ 46 w 80" name="T50"/>
                <a:gd fmla="*/ 20 h 65" name="T51"/>
                <a:gd fmla="*/ 51 w 80" name="T52"/>
                <a:gd fmla="*/ 31 h 65" name="T53"/>
                <a:gd fmla="*/ 44 w 80" name="T54"/>
                <a:gd fmla="*/ 13 h 65" name="T55"/>
                <a:gd fmla="*/ 71 w 80" name="T56"/>
                <a:gd fmla="*/ 33 h 65" name="T57"/>
                <a:gd fmla="*/ 44 w 80" name="T58"/>
                <a:gd fmla="*/ 24 h 65" name="T59"/>
                <a:gd fmla="*/ 42 w 80" name="T60"/>
                <a:gd fmla="*/ 33 h 65" name="T61"/>
                <a:gd fmla="*/ 42 w 80" name="T62"/>
                <a:gd fmla="*/ 37 h 65" name="T63"/>
                <a:gd fmla="*/ 73 w 80" name="T64"/>
                <a:gd fmla="*/ 34 h 65" name="T65"/>
                <a:gd fmla="*/ 73 w 80" name="T66"/>
                <a:gd fmla="*/ 2 h 65" name="T67"/>
                <a:gd fmla="*/ 42 w 80" name="T68"/>
                <a:gd fmla="*/ 0 h 65" name="T69"/>
                <a:gd fmla="*/ 42 w 80" name="T70"/>
                <a:gd fmla="*/ 3 h 65" name="T71"/>
                <a:gd fmla="*/ 44 w 80" name="T72"/>
                <a:gd fmla="*/ 24 h 65" name="T73"/>
                <a:gd fmla="*/ 68 w 80" name="T74"/>
                <a:gd fmla="*/ 31 h 65" name="T75"/>
                <a:gd fmla="*/ 63 w 80" name="T76"/>
                <a:gd fmla="*/ 7 h 65" name="T77"/>
                <a:gd fmla="*/ 63 w 80" name="T78"/>
                <a:gd fmla="*/ 31 h 65" name="T79"/>
                <a:gd fmla="*/ 60 w 80" name="T80"/>
                <a:gd fmla="*/ 31 h 65" name="T81"/>
                <a:gd fmla="*/ 55 w 80" name="T82"/>
                <a:gd fmla="*/ 13 h 65" name="T83"/>
                <a:gd fmla="*/ 55 w 80" name="T84"/>
                <a:gd fmla="*/ 31 h 65" name="T85"/>
                <a:gd fmla="*/ 27 w 80" name="T86"/>
                <a:gd fmla="*/ 29 h 65" name="T87"/>
                <a:gd fmla="*/ 8 w 80" name="T88"/>
                <a:gd fmla="*/ 36 h 65" name="T89"/>
                <a:gd fmla="*/ 9 w 80" name="T90"/>
                <a:gd fmla="*/ 20 h 65" name="T91"/>
                <a:gd fmla="*/ 15 w 80" name="T92"/>
                <a:gd fmla="*/ 18 h 65" name="T93"/>
                <a:gd fmla="*/ 15 w 80" name="T94"/>
                <a:gd fmla="*/ 15 h 65" name="T95"/>
                <a:gd fmla="*/ 14 w 80" name="T96"/>
                <a:gd fmla="*/ 10 h 65" name="T97"/>
                <a:gd fmla="*/ 23 w 80" name="T98"/>
                <a:gd fmla="*/ 10 h 65" name="T99"/>
                <a:gd fmla="*/ 22 w 80" name="T100"/>
                <a:gd fmla="*/ 13 h 65" name="T101"/>
                <a:gd fmla="*/ 22 w 80" name="T102"/>
                <a:gd fmla="*/ 17 h 65" name="T103"/>
                <a:gd fmla="*/ 27 w 80" name="T104"/>
                <a:gd fmla="*/ 20 h 65" name="T105"/>
                <a:gd fmla="*/ 40 w 80" name="T106"/>
                <a:gd fmla="*/ 18 h 65" name="T107"/>
                <a:gd fmla="*/ 46 w 80" name="T108"/>
                <a:gd fmla="*/ 13 h 65" name="T109"/>
                <a:gd fmla="*/ 42 w 80" name="T110"/>
                <a:gd fmla="*/ 23 h 65" name="T111"/>
                <a:gd fmla="*/ 43 w 80" name="T112"/>
                <a:gd fmla="*/ 24 h 65" name="T113"/>
                <a:gd fmla="*/ 32 w 80" name="T114"/>
                <a:gd fmla="*/ 32 h 65" name="T115"/>
                <a:gd fmla="*/ 15 w 80" name="T116"/>
                <a:gd fmla="*/ 18 h 65" name="T117"/>
                <a:gd fmla="*/ 21 w 80" name="T118"/>
                <a:gd fmla="*/ 18 h 65" name="T119"/>
                <a:gd fmla="*/ 21 w 80" name="T120"/>
                <a:gd fmla="*/ 18 h 6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65" w="80">
                  <a:moveTo>
                    <a:pt x="24" y="56"/>
                  </a:moveTo>
                  <a:cubicBezTo>
                    <a:pt x="25" y="57"/>
                    <a:pt x="26" y="64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5"/>
                    <a:pt x="25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1" y="57"/>
                    <a:pt x="2" y="56"/>
                  </a:cubicBezTo>
                  <a:cubicBezTo>
                    <a:pt x="3" y="55"/>
                    <a:pt x="5" y="54"/>
                    <a:pt x="7" y="54"/>
                  </a:cubicBezTo>
                  <a:cubicBezTo>
                    <a:pt x="8" y="53"/>
                    <a:pt x="9" y="53"/>
                    <a:pt x="9" y="53"/>
                  </a:cubicBezTo>
                  <a:cubicBezTo>
                    <a:pt x="10" y="52"/>
                    <a:pt x="10" y="51"/>
                    <a:pt x="10" y="50"/>
                  </a:cubicBezTo>
                  <a:cubicBezTo>
                    <a:pt x="9" y="49"/>
                    <a:pt x="9" y="49"/>
                    <a:pt x="8" y="47"/>
                  </a:cubicBezTo>
                  <a:cubicBezTo>
                    <a:pt x="8" y="47"/>
                    <a:pt x="7" y="47"/>
                    <a:pt x="7" y="46"/>
                  </a:cubicBezTo>
                  <a:cubicBezTo>
                    <a:pt x="7" y="45"/>
                    <a:pt x="7" y="44"/>
                    <a:pt x="8" y="44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40"/>
                    <a:pt x="10" y="37"/>
                    <a:pt x="13" y="37"/>
                  </a:cubicBezTo>
                  <a:cubicBezTo>
                    <a:pt x="16" y="37"/>
                    <a:pt x="19" y="40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5"/>
                    <a:pt x="19" y="46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9"/>
                    <a:pt x="17" y="49"/>
                    <a:pt x="17" y="50"/>
                  </a:cubicBezTo>
                  <a:cubicBezTo>
                    <a:pt x="17" y="51"/>
                    <a:pt x="17" y="52"/>
                    <a:pt x="17" y="53"/>
                  </a:cubicBezTo>
                  <a:cubicBezTo>
                    <a:pt x="17" y="53"/>
                    <a:pt x="18" y="53"/>
                    <a:pt x="19" y="54"/>
                  </a:cubicBezTo>
                  <a:cubicBezTo>
                    <a:pt x="21" y="54"/>
                    <a:pt x="23" y="55"/>
                    <a:pt x="24" y="56"/>
                  </a:cubicBezTo>
                  <a:close/>
                  <a:moveTo>
                    <a:pt x="46" y="54"/>
                  </a:moveTo>
                  <a:cubicBezTo>
                    <a:pt x="45" y="53"/>
                    <a:pt x="44" y="53"/>
                    <a:pt x="44" y="53"/>
                  </a:cubicBezTo>
                  <a:cubicBezTo>
                    <a:pt x="44" y="52"/>
                    <a:pt x="44" y="51"/>
                    <a:pt x="44" y="50"/>
                  </a:cubicBezTo>
                  <a:cubicBezTo>
                    <a:pt x="44" y="49"/>
                    <a:pt x="45" y="49"/>
                    <a:pt x="45" y="47"/>
                  </a:cubicBezTo>
                  <a:cubicBezTo>
                    <a:pt x="45" y="47"/>
                    <a:pt x="46" y="47"/>
                    <a:pt x="46" y="46"/>
                  </a:cubicBezTo>
                  <a:cubicBezTo>
                    <a:pt x="46" y="45"/>
                    <a:pt x="46" y="44"/>
                    <a:pt x="46" y="44"/>
                  </a:cubicBezTo>
                  <a:cubicBezTo>
                    <a:pt x="46" y="44"/>
                    <a:pt x="46" y="44"/>
                    <a:pt x="46" y="43"/>
                  </a:cubicBezTo>
                  <a:cubicBezTo>
                    <a:pt x="46" y="40"/>
                    <a:pt x="43" y="37"/>
                    <a:pt x="40" y="37"/>
                  </a:cubicBezTo>
                  <a:cubicBezTo>
                    <a:pt x="37" y="37"/>
                    <a:pt x="35" y="40"/>
                    <a:pt x="35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4"/>
                    <a:pt x="34" y="45"/>
                    <a:pt x="34" y="46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36" y="49"/>
                    <a:pt x="36" y="49"/>
                    <a:pt x="37" y="50"/>
                  </a:cubicBezTo>
                  <a:cubicBezTo>
                    <a:pt x="37" y="51"/>
                    <a:pt x="37" y="52"/>
                    <a:pt x="36" y="53"/>
                  </a:cubicBezTo>
                  <a:cubicBezTo>
                    <a:pt x="36" y="53"/>
                    <a:pt x="35" y="53"/>
                    <a:pt x="34" y="54"/>
                  </a:cubicBezTo>
                  <a:cubicBezTo>
                    <a:pt x="32" y="54"/>
                    <a:pt x="30" y="55"/>
                    <a:pt x="29" y="56"/>
                  </a:cubicBezTo>
                  <a:cubicBezTo>
                    <a:pt x="28" y="57"/>
                    <a:pt x="27" y="64"/>
                    <a:pt x="27" y="65"/>
                  </a:cubicBezTo>
                  <a:cubicBezTo>
                    <a:pt x="27" y="65"/>
                    <a:pt x="27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4"/>
                    <a:pt x="52" y="57"/>
                    <a:pt x="51" y="56"/>
                  </a:cubicBezTo>
                  <a:cubicBezTo>
                    <a:pt x="50" y="55"/>
                    <a:pt x="48" y="54"/>
                    <a:pt x="46" y="54"/>
                  </a:cubicBezTo>
                  <a:close/>
                  <a:moveTo>
                    <a:pt x="78" y="56"/>
                  </a:moveTo>
                  <a:cubicBezTo>
                    <a:pt x="77" y="55"/>
                    <a:pt x="75" y="54"/>
                    <a:pt x="73" y="54"/>
                  </a:cubicBezTo>
                  <a:cubicBezTo>
                    <a:pt x="72" y="53"/>
                    <a:pt x="71" y="53"/>
                    <a:pt x="71" y="53"/>
                  </a:cubicBezTo>
                  <a:cubicBezTo>
                    <a:pt x="71" y="52"/>
                    <a:pt x="71" y="51"/>
                    <a:pt x="71" y="50"/>
                  </a:cubicBezTo>
                  <a:cubicBezTo>
                    <a:pt x="71" y="49"/>
                    <a:pt x="72" y="49"/>
                    <a:pt x="72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5"/>
                    <a:pt x="73" y="44"/>
                    <a:pt x="73" y="44"/>
                  </a:cubicBezTo>
                  <a:cubicBezTo>
                    <a:pt x="73" y="44"/>
                    <a:pt x="73" y="44"/>
                    <a:pt x="73" y="43"/>
                  </a:cubicBezTo>
                  <a:cubicBezTo>
                    <a:pt x="73" y="40"/>
                    <a:pt x="70" y="37"/>
                    <a:pt x="67" y="37"/>
                  </a:cubicBezTo>
                  <a:cubicBezTo>
                    <a:pt x="64" y="37"/>
                    <a:pt x="62" y="40"/>
                    <a:pt x="62" y="4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1" y="44"/>
                    <a:pt x="61" y="45"/>
                    <a:pt x="61" y="46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3" y="49"/>
                    <a:pt x="63" y="49"/>
                    <a:pt x="64" y="50"/>
                  </a:cubicBezTo>
                  <a:cubicBezTo>
                    <a:pt x="64" y="51"/>
                    <a:pt x="64" y="52"/>
                    <a:pt x="63" y="53"/>
                  </a:cubicBezTo>
                  <a:cubicBezTo>
                    <a:pt x="63" y="53"/>
                    <a:pt x="62" y="53"/>
                    <a:pt x="61" y="54"/>
                  </a:cubicBezTo>
                  <a:cubicBezTo>
                    <a:pt x="59" y="54"/>
                    <a:pt x="57" y="55"/>
                    <a:pt x="56" y="56"/>
                  </a:cubicBezTo>
                  <a:cubicBezTo>
                    <a:pt x="55" y="57"/>
                    <a:pt x="54" y="64"/>
                    <a:pt x="54" y="65"/>
                  </a:cubicBezTo>
                  <a:cubicBezTo>
                    <a:pt x="54" y="65"/>
                    <a:pt x="54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4"/>
                    <a:pt x="79" y="57"/>
                    <a:pt x="78" y="56"/>
                  </a:cubicBezTo>
                  <a:close/>
                  <a:moveTo>
                    <a:pt x="51" y="31"/>
                  </a:moveTo>
                  <a:cubicBezTo>
                    <a:pt x="51" y="31"/>
                    <a:pt x="52" y="31"/>
                    <a:pt x="52" y="3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1" y="19"/>
                    <a:pt x="5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6" y="19"/>
                    <a:pt x="46" y="20"/>
                    <a:pt x="46" y="2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7" y="31"/>
                  </a:cubicBezTo>
                  <a:lnTo>
                    <a:pt x="51" y="31"/>
                  </a:lnTo>
                  <a:close/>
                  <a:moveTo>
                    <a:pt x="42" y="3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3" y="25"/>
                    <a:pt x="43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4"/>
                    <a:pt x="41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3" y="37"/>
                    <a:pt x="73" y="36"/>
                    <a:pt x="73" y="36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3"/>
                    <a:pt x="73" y="3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2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0"/>
                    <a:pt x="73" y="0"/>
                    <a:pt x="7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1" y="3"/>
                    <a:pt x="42" y="3"/>
                  </a:cubicBezTo>
                  <a:close/>
                  <a:moveTo>
                    <a:pt x="44" y="23"/>
                  </a:moveTo>
                  <a:cubicBezTo>
                    <a:pt x="44" y="23"/>
                    <a:pt x="44" y="23"/>
                    <a:pt x="43" y="2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4" y="23"/>
                  </a:lnTo>
                  <a:close/>
                  <a:moveTo>
                    <a:pt x="68" y="31"/>
                  </a:moveTo>
                  <a:cubicBezTo>
                    <a:pt x="68" y="31"/>
                    <a:pt x="68" y="31"/>
                    <a:pt x="68" y="31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3" y="7"/>
                    <a:pt x="63" y="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lnTo>
                    <a:pt x="68" y="31"/>
                  </a:lnTo>
                  <a:close/>
                  <a:moveTo>
                    <a:pt x="59" y="31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4" y="14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5" y="31"/>
                    <a:pt x="55" y="31"/>
                  </a:cubicBezTo>
                  <a:lnTo>
                    <a:pt x="59" y="31"/>
                  </a:lnTo>
                  <a:close/>
                  <a:moveTo>
                    <a:pt x="32" y="3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7" y="36"/>
                    <a:pt x="26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5"/>
                    <a:pt x="8" y="35"/>
                  </a:cubicBezTo>
                  <a:cubicBezTo>
                    <a:pt x="8" y="32"/>
                    <a:pt x="8" y="21"/>
                    <a:pt x="9" y="20"/>
                  </a:cubicBezTo>
                  <a:cubicBezTo>
                    <a:pt x="10" y="19"/>
                    <a:pt x="12" y="18"/>
                    <a:pt x="13" y="18"/>
                  </a:cubicBezTo>
                  <a:cubicBezTo>
                    <a:pt x="14" y="18"/>
                    <a:pt x="14" y="18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15"/>
                    <a:pt x="14" y="14"/>
                    <a:pt x="14" y="13"/>
                  </a:cubicBezTo>
                  <a:cubicBezTo>
                    <a:pt x="14" y="13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"/>
                    <a:pt x="15" y="5"/>
                    <a:pt x="18" y="5"/>
                  </a:cubicBezTo>
                  <a:cubicBezTo>
                    <a:pt x="21" y="5"/>
                    <a:pt x="23" y="7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3" y="12"/>
                    <a:pt x="22" y="13"/>
                    <a:pt x="22" y="13"/>
                  </a:cubicBezTo>
                  <a:cubicBezTo>
                    <a:pt x="22" y="14"/>
                    <a:pt x="21" y="15"/>
                    <a:pt x="21" y="15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5" y="18"/>
                    <a:pt x="26" y="19"/>
                    <a:pt x="27" y="20"/>
                  </a:cubicBezTo>
                  <a:cubicBezTo>
                    <a:pt x="27" y="20"/>
                    <a:pt x="31" y="23"/>
                    <a:pt x="33" y="25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18"/>
                    <a:pt x="40" y="1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3"/>
                    <a:pt x="46" y="13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3" y="19"/>
                    <a:pt x="44" y="20"/>
                    <a:pt x="44" y="21"/>
                  </a:cubicBezTo>
                  <a:cubicBezTo>
                    <a:pt x="43" y="22"/>
                    <a:pt x="43" y="22"/>
                    <a:pt x="42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2" y="24"/>
                    <a:pt x="42" y="2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lose/>
                  <a:moveTo>
                    <a:pt x="18" y="20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8" y="20"/>
                  </a:lnTo>
                  <a:close/>
                  <a:moveTo>
                    <a:pt x="21" y="18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val="428888537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82">
            <a:extLst>
              <a:ext uri="{FF2B5EF4-FFF2-40B4-BE49-F238E27FC236}">
                <a16:creationId xmlns:a16="http://schemas.microsoft.com/office/drawing/2014/main" id="{22344ED7-A173-4418-AB49-E05646F8032C}"/>
              </a:ext>
            </a:extLst>
          </p:cNvPr>
          <p:cNvSpPr/>
          <p:nvPr/>
        </p:nvSpPr>
        <p:spPr>
          <a:xfrm>
            <a:off x="1613391" y="1430139"/>
            <a:ext cx="1863580" cy="2276018"/>
          </a:xfrm>
          <a:custGeom>
            <a:gdLst>
              <a:gd fmla="*/ 85970 w 1863580" name="connsiteX0"/>
              <a:gd fmla="*/ 679038 h 2276018" name="connsiteY0"/>
              <a:gd fmla="*/ 85970 w 1863580" name="connsiteX1"/>
              <a:gd fmla="*/ 2190809 h 2276018" name="connsiteY1"/>
              <a:gd fmla="*/ 1777610 w 1863580" name="connsiteX2"/>
              <a:gd fmla="*/ 2190809 h 2276018" name="connsiteY2"/>
              <a:gd fmla="*/ 1777610 w 1863580" name="connsiteX3"/>
              <a:gd fmla="*/ 679038 h 2276018" name="connsiteY3"/>
              <a:gd fmla="*/ 66772 w 1863580" name="connsiteX4"/>
              <a:gd fmla="*/ 209609 h 2276018" name="connsiteY4"/>
              <a:gd fmla="*/ 244490 w 1863580" name="connsiteX5"/>
              <a:gd fmla="*/ 209609 h 2276018" name="connsiteY5"/>
              <a:gd fmla="*/ 244490 w 1863580" name="connsiteX6"/>
              <a:gd fmla="*/ 358292 h 2276018" name="connsiteY6"/>
              <a:gd fmla="*/ 358563 w 1863580" name="connsiteX7"/>
              <a:gd fmla="*/ 472365 h 2276018" name="connsiteY7"/>
              <a:gd fmla="*/ 358562 w 1863580" name="connsiteX8"/>
              <a:gd fmla="*/ 472366 h 2276018" name="connsiteY8"/>
              <a:gd fmla="*/ 472635 w 1863580" name="connsiteX9"/>
              <a:gd fmla="*/ 358293 h 2276018" name="connsiteY9"/>
              <a:gd fmla="*/ 472636 w 1863580" name="connsiteX10"/>
              <a:gd fmla="*/ 209609 h 2276018" name="connsiteY10"/>
              <a:gd fmla="*/ 1438290 w 1863580" name="connsiteX11"/>
              <a:gd fmla="*/ 209609 h 2276018" name="connsiteY11"/>
              <a:gd fmla="*/ 1438290 w 1863580" name="connsiteX12"/>
              <a:gd fmla="*/ 358292 h 2276018" name="connsiteY12"/>
              <a:gd fmla="*/ 1552363 w 1863580" name="connsiteX13"/>
              <a:gd fmla="*/ 472365 h 2276018" name="connsiteY13"/>
              <a:gd fmla="*/ 1552362 w 1863580" name="connsiteX14"/>
              <a:gd fmla="*/ 472366 h 2276018" name="connsiteY14"/>
              <a:gd fmla="*/ 1666435 w 1863580" name="connsiteX15"/>
              <a:gd fmla="*/ 358293 h 2276018" name="connsiteY15"/>
              <a:gd fmla="*/ 1666436 w 1863580" name="connsiteX16"/>
              <a:gd fmla="*/ 209609 h 2276018" name="connsiteY16"/>
              <a:gd fmla="*/ 1796808 w 1863580" name="connsiteX17"/>
              <a:gd fmla="*/ 209609 h 2276018" name="connsiteY17"/>
              <a:gd fmla="*/ 1863580 w 1863580" name="connsiteX18"/>
              <a:gd fmla="*/ 276381 h 2276018" name="connsiteY18"/>
              <a:gd fmla="*/ 1863580 w 1863580" name="connsiteX19"/>
              <a:gd fmla="*/ 2209246 h 2276018" name="connsiteY19"/>
              <a:gd fmla="*/ 1796808 w 1863580" name="connsiteX20"/>
              <a:gd fmla="*/ 2276018 h 2276018" name="connsiteY20"/>
              <a:gd fmla="*/ 66772 w 1863580" name="connsiteX21"/>
              <a:gd fmla="*/ 2276018 h 2276018" name="connsiteY21"/>
              <a:gd fmla="*/ 0 w 1863580" name="connsiteX22"/>
              <a:gd fmla="*/ 2209246 h 2276018" name="connsiteY22"/>
              <a:gd fmla="*/ 0 w 1863580" name="connsiteX23"/>
              <a:gd fmla="*/ 276381 h 2276018" name="connsiteY23"/>
              <a:gd fmla="*/ 66772 w 1863580" name="connsiteX24"/>
              <a:gd fmla="*/ 209609 h 2276018" name="connsiteY24"/>
              <a:gd fmla="*/ 1549224 w 1863580" name="connsiteX25"/>
              <a:gd fmla="*/ 0 h 2276018" name="connsiteY25"/>
              <a:gd fmla="*/ 1613538 w 1863580" name="connsiteX26"/>
              <a:gd fmla="*/ 64314 h 2276018" name="connsiteY26"/>
              <a:gd fmla="*/ 1613538 w 1863580" name="connsiteX27"/>
              <a:gd fmla="*/ 359666 h 2276018" name="connsiteY27"/>
              <a:gd fmla="*/ 1549224 w 1863580" name="connsiteX28"/>
              <a:gd fmla="*/ 423980 h 2276018" name="connsiteY28"/>
              <a:gd fmla="*/ 1484910 w 1863580" name="connsiteX29"/>
              <a:gd fmla="*/ 359666 h 2276018" name="connsiteY29"/>
              <a:gd fmla="*/ 1484910 w 1863580" name="connsiteX30"/>
              <a:gd fmla="*/ 64314 h 2276018" name="connsiteY30"/>
              <a:gd fmla="*/ 1549224 w 1863580" name="connsiteX31"/>
              <a:gd fmla="*/ 0 h 2276018" name="connsiteY31"/>
              <a:gd fmla="*/ 355141 w 1863580" name="connsiteX32"/>
              <a:gd fmla="*/ 0 h 2276018" name="connsiteY32"/>
              <a:gd fmla="*/ 419455 w 1863580" name="connsiteX33"/>
              <a:gd fmla="*/ 64314 h 2276018" name="connsiteY33"/>
              <a:gd fmla="*/ 419455 w 1863580" name="connsiteX34"/>
              <a:gd fmla="*/ 359666 h 2276018" name="connsiteY34"/>
              <a:gd fmla="*/ 355141 w 1863580" name="connsiteX35"/>
              <a:gd fmla="*/ 423980 h 2276018" name="connsiteY35"/>
              <a:gd fmla="*/ 290827 w 1863580" name="connsiteX36"/>
              <a:gd fmla="*/ 359666 h 2276018" name="connsiteY36"/>
              <a:gd fmla="*/ 290827 w 1863580" name="connsiteX37"/>
              <a:gd fmla="*/ 64314 h 2276018" name="connsiteY37"/>
              <a:gd fmla="*/ 355141 w 1863580" name="connsiteX38"/>
              <a:gd fmla="*/ 0 h 2276018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2276018" w="1863580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rgbClr val="B3DD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3" name="TextBox 83">
            <a:extLst>
              <a:ext uri="{FF2B5EF4-FFF2-40B4-BE49-F238E27FC236}">
                <a16:creationId xmlns:a16="http://schemas.microsoft.com/office/drawing/2014/main" id="{161C0FD7-6CE2-48F9-BDF2-88C7FE69FCD0}"/>
              </a:ext>
            </a:extLst>
          </p:cNvPr>
          <p:cNvSpPr txBox="1"/>
          <p:nvPr/>
        </p:nvSpPr>
        <p:spPr>
          <a:xfrm flipH="1">
            <a:off x="1613391" y="2213542"/>
            <a:ext cx="186358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6500" u="none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30</a:t>
            </a:r>
          </a:p>
        </p:txBody>
      </p:sp>
      <p:sp>
        <p:nvSpPr>
          <p:cNvPr id="4" name="TextBox 84">
            <a:extLst>
              <a:ext uri="{FF2B5EF4-FFF2-40B4-BE49-F238E27FC236}">
                <a16:creationId xmlns:a16="http://schemas.microsoft.com/office/drawing/2014/main" id="{77217A4C-F58A-4A82-B9E2-E7DB44F234B2}"/>
              </a:ext>
            </a:extLst>
          </p:cNvPr>
          <p:cNvSpPr txBox="1"/>
          <p:nvPr/>
        </p:nvSpPr>
        <p:spPr>
          <a:xfrm flipH="1">
            <a:off x="1613391" y="3220008"/>
            <a:ext cx="18635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400" u="none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Saturday</a:t>
            </a:r>
          </a:p>
        </p:txBody>
      </p:sp>
      <p:sp>
        <p:nvSpPr>
          <p:cNvPr id="5" name="TextBox 85">
            <a:extLst>
              <a:ext uri="{FF2B5EF4-FFF2-40B4-BE49-F238E27FC236}">
                <a16:creationId xmlns:a16="http://schemas.microsoft.com/office/drawing/2014/main" id="{AA149691-F390-47EB-B2E3-B3F91098CF3E}"/>
              </a:ext>
            </a:extLst>
          </p:cNvPr>
          <p:cNvSpPr txBox="1"/>
          <p:nvPr/>
        </p:nvSpPr>
        <p:spPr>
          <a:xfrm flipH="1">
            <a:off x="2037762" y="1761262"/>
            <a:ext cx="101483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JANUARY</a:t>
            </a:r>
          </a:p>
        </p:txBody>
      </p:sp>
      <p:sp>
        <p:nvSpPr>
          <p:cNvPr id="6" name="TextBox 86">
            <a:extLst>
              <a:ext uri="{FF2B5EF4-FFF2-40B4-BE49-F238E27FC236}">
                <a16:creationId xmlns:a16="http://schemas.microsoft.com/office/drawing/2014/main" id="{3E8FC1CC-BD2B-48FC-98E9-1CECEEFB3034}"/>
              </a:ext>
            </a:extLst>
          </p:cNvPr>
          <p:cNvSpPr txBox="1"/>
          <p:nvPr/>
        </p:nvSpPr>
        <p:spPr>
          <a:xfrm flipH="1">
            <a:off x="1465844" y="3825319"/>
            <a:ext cx="208109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7" name="TextBox 87">
            <a:extLst>
              <a:ext uri="{FF2B5EF4-FFF2-40B4-BE49-F238E27FC236}">
                <a16:creationId xmlns:a16="http://schemas.microsoft.com/office/drawing/2014/main" id="{D9EAAD36-9AC0-4D4E-ACBE-4747F77F53BF}"/>
              </a:ext>
            </a:extLst>
          </p:cNvPr>
          <p:cNvSpPr txBox="1"/>
          <p:nvPr/>
        </p:nvSpPr>
        <p:spPr>
          <a:xfrm>
            <a:off x="1821340" y="4188602"/>
            <a:ext cx="15445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8" name="Freeform 89">
            <a:extLst>
              <a:ext uri="{FF2B5EF4-FFF2-40B4-BE49-F238E27FC236}">
                <a16:creationId xmlns:a16="http://schemas.microsoft.com/office/drawing/2014/main" id="{75596D8E-107F-4AB1-940B-A91E5650D48F}"/>
              </a:ext>
            </a:extLst>
          </p:cNvPr>
          <p:cNvSpPr/>
          <p:nvPr/>
        </p:nvSpPr>
        <p:spPr>
          <a:xfrm>
            <a:off x="3901342" y="1430139"/>
            <a:ext cx="1863580" cy="2276018"/>
          </a:xfrm>
          <a:custGeom>
            <a:gdLst>
              <a:gd fmla="*/ 85970 w 1863580" name="connsiteX0"/>
              <a:gd fmla="*/ 679038 h 2276018" name="connsiteY0"/>
              <a:gd fmla="*/ 85970 w 1863580" name="connsiteX1"/>
              <a:gd fmla="*/ 2190809 h 2276018" name="connsiteY1"/>
              <a:gd fmla="*/ 1777610 w 1863580" name="connsiteX2"/>
              <a:gd fmla="*/ 2190809 h 2276018" name="connsiteY2"/>
              <a:gd fmla="*/ 1777610 w 1863580" name="connsiteX3"/>
              <a:gd fmla="*/ 679038 h 2276018" name="connsiteY3"/>
              <a:gd fmla="*/ 66772 w 1863580" name="connsiteX4"/>
              <a:gd fmla="*/ 209609 h 2276018" name="connsiteY4"/>
              <a:gd fmla="*/ 244490 w 1863580" name="connsiteX5"/>
              <a:gd fmla="*/ 209609 h 2276018" name="connsiteY5"/>
              <a:gd fmla="*/ 244490 w 1863580" name="connsiteX6"/>
              <a:gd fmla="*/ 358292 h 2276018" name="connsiteY6"/>
              <a:gd fmla="*/ 358563 w 1863580" name="connsiteX7"/>
              <a:gd fmla="*/ 472365 h 2276018" name="connsiteY7"/>
              <a:gd fmla="*/ 358562 w 1863580" name="connsiteX8"/>
              <a:gd fmla="*/ 472366 h 2276018" name="connsiteY8"/>
              <a:gd fmla="*/ 472635 w 1863580" name="connsiteX9"/>
              <a:gd fmla="*/ 358293 h 2276018" name="connsiteY9"/>
              <a:gd fmla="*/ 472636 w 1863580" name="connsiteX10"/>
              <a:gd fmla="*/ 209609 h 2276018" name="connsiteY10"/>
              <a:gd fmla="*/ 1438290 w 1863580" name="connsiteX11"/>
              <a:gd fmla="*/ 209609 h 2276018" name="connsiteY11"/>
              <a:gd fmla="*/ 1438290 w 1863580" name="connsiteX12"/>
              <a:gd fmla="*/ 358292 h 2276018" name="connsiteY12"/>
              <a:gd fmla="*/ 1552363 w 1863580" name="connsiteX13"/>
              <a:gd fmla="*/ 472365 h 2276018" name="connsiteY13"/>
              <a:gd fmla="*/ 1552362 w 1863580" name="connsiteX14"/>
              <a:gd fmla="*/ 472366 h 2276018" name="connsiteY14"/>
              <a:gd fmla="*/ 1666435 w 1863580" name="connsiteX15"/>
              <a:gd fmla="*/ 358293 h 2276018" name="connsiteY15"/>
              <a:gd fmla="*/ 1666436 w 1863580" name="connsiteX16"/>
              <a:gd fmla="*/ 209609 h 2276018" name="connsiteY16"/>
              <a:gd fmla="*/ 1796808 w 1863580" name="connsiteX17"/>
              <a:gd fmla="*/ 209609 h 2276018" name="connsiteY17"/>
              <a:gd fmla="*/ 1863580 w 1863580" name="connsiteX18"/>
              <a:gd fmla="*/ 276381 h 2276018" name="connsiteY18"/>
              <a:gd fmla="*/ 1863580 w 1863580" name="connsiteX19"/>
              <a:gd fmla="*/ 2209246 h 2276018" name="connsiteY19"/>
              <a:gd fmla="*/ 1796808 w 1863580" name="connsiteX20"/>
              <a:gd fmla="*/ 2276018 h 2276018" name="connsiteY20"/>
              <a:gd fmla="*/ 66772 w 1863580" name="connsiteX21"/>
              <a:gd fmla="*/ 2276018 h 2276018" name="connsiteY21"/>
              <a:gd fmla="*/ 0 w 1863580" name="connsiteX22"/>
              <a:gd fmla="*/ 2209246 h 2276018" name="connsiteY22"/>
              <a:gd fmla="*/ 0 w 1863580" name="connsiteX23"/>
              <a:gd fmla="*/ 276381 h 2276018" name="connsiteY23"/>
              <a:gd fmla="*/ 66772 w 1863580" name="connsiteX24"/>
              <a:gd fmla="*/ 209609 h 2276018" name="connsiteY24"/>
              <a:gd fmla="*/ 1549224 w 1863580" name="connsiteX25"/>
              <a:gd fmla="*/ 0 h 2276018" name="connsiteY25"/>
              <a:gd fmla="*/ 1613538 w 1863580" name="connsiteX26"/>
              <a:gd fmla="*/ 64314 h 2276018" name="connsiteY26"/>
              <a:gd fmla="*/ 1613538 w 1863580" name="connsiteX27"/>
              <a:gd fmla="*/ 359666 h 2276018" name="connsiteY27"/>
              <a:gd fmla="*/ 1549224 w 1863580" name="connsiteX28"/>
              <a:gd fmla="*/ 423980 h 2276018" name="connsiteY28"/>
              <a:gd fmla="*/ 1484910 w 1863580" name="connsiteX29"/>
              <a:gd fmla="*/ 359666 h 2276018" name="connsiteY29"/>
              <a:gd fmla="*/ 1484910 w 1863580" name="connsiteX30"/>
              <a:gd fmla="*/ 64314 h 2276018" name="connsiteY30"/>
              <a:gd fmla="*/ 1549224 w 1863580" name="connsiteX31"/>
              <a:gd fmla="*/ 0 h 2276018" name="connsiteY31"/>
              <a:gd fmla="*/ 355141 w 1863580" name="connsiteX32"/>
              <a:gd fmla="*/ 0 h 2276018" name="connsiteY32"/>
              <a:gd fmla="*/ 419455 w 1863580" name="connsiteX33"/>
              <a:gd fmla="*/ 64314 h 2276018" name="connsiteY33"/>
              <a:gd fmla="*/ 419455 w 1863580" name="connsiteX34"/>
              <a:gd fmla="*/ 359666 h 2276018" name="connsiteY34"/>
              <a:gd fmla="*/ 355141 w 1863580" name="connsiteX35"/>
              <a:gd fmla="*/ 423980 h 2276018" name="connsiteY35"/>
              <a:gd fmla="*/ 290827 w 1863580" name="connsiteX36"/>
              <a:gd fmla="*/ 359666 h 2276018" name="connsiteY36"/>
              <a:gd fmla="*/ 290827 w 1863580" name="connsiteX37"/>
              <a:gd fmla="*/ 64314 h 2276018" name="connsiteY37"/>
              <a:gd fmla="*/ 355141 w 1863580" name="connsiteX38"/>
              <a:gd fmla="*/ 0 h 2276018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2276018" w="1863580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rgbClr val="FF737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9" name="TextBox 90">
            <a:extLst>
              <a:ext uri="{FF2B5EF4-FFF2-40B4-BE49-F238E27FC236}">
                <a16:creationId xmlns:a16="http://schemas.microsoft.com/office/drawing/2014/main" id="{8846B95E-7F99-4CB7-B847-3274A1A65D42}"/>
              </a:ext>
            </a:extLst>
          </p:cNvPr>
          <p:cNvSpPr txBox="1"/>
          <p:nvPr/>
        </p:nvSpPr>
        <p:spPr>
          <a:xfrm flipH="1">
            <a:off x="3901342" y="2213542"/>
            <a:ext cx="186358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6500" u="none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19</a:t>
            </a:r>
          </a:p>
        </p:txBody>
      </p:sp>
      <p:sp>
        <p:nvSpPr>
          <p:cNvPr id="10" name="TextBox 91">
            <a:extLst>
              <a:ext uri="{FF2B5EF4-FFF2-40B4-BE49-F238E27FC236}">
                <a16:creationId xmlns:a16="http://schemas.microsoft.com/office/drawing/2014/main" id="{5FF7F4F4-4A08-417B-8ADC-897EDA41D4E4}"/>
              </a:ext>
            </a:extLst>
          </p:cNvPr>
          <p:cNvSpPr txBox="1"/>
          <p:nvPr/>
        </p:nvSpPr>
        <p:spPr>
          <a:xfrm flipH="1">
            <a:off x="3901342" y="3220008"/>
            <a:ext cx="18635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400" u="none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Monday</a:t>
            </a:r>
          </a:p>
        </p:txBody>
      </p:sp>
      <p:sp>
        <p:nvSpPr>
          <p:cNvPr id="11" name="TextBox 92">
            <a:extLst>
              <a:ext uri="{FF2B5EF4-FFF2-40B4-BE49-F238E27FC236}">
                <a16:creationId xmlns:a16="http://schemas.microsoft.com/office/drawing/2014/main" id="{F6AEB4A2-6C09-4753-B64F-9F7835238E1B}"/>
              </a:ext>
            </a:extLst>
          </p:cNvPr>
          <p:cNvSpPr txBox="1"/>
          <p:nvPr/>
        </p:nvSpPr>
        <p:spPr>
          <a:xfrm flipH="1">
            <a:off x="4325713" y="1761262"/>
            <a:ext cx="101483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FEBRUARY</a:t>
            </a:r>
          </a:p>
        </p:txBody>
      </p:sp>
      <p:sp>
        <p:nvSpPr>
          <p:cNvPr id="12" name="TextBox 104">
            <a:extLst>
              <a:ext uri="{FF2B5EF4-FFF2-40B4-BE49-F238E27FC236}">
                <a16:creationId xmlns:a16="http://schemas.microsoft.com/office/drawing/2014/main" id="{FA2D6F1F-56D3-4788-B63B-5F567ABD659D}"/>
              </a:ext>
            </a:extLst>
          </p:cNvPr>
          <p:cNvSpPr txBox="1"/>
          <p:nvPr/>
        </p:nvSpPr>
        <p:spPr>
          <a:xfrm flipH="1">
            <a:off x="3796020" y="3825319"/>
            <a:ext cx="208109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13" name="TextBox 116">
            <a:extLst>
              <a:ext uri="{FF2B5EF4-FFF2-40B4-BE49-F238E27FC236}">
                <a16:creationId xmlns:a16="http://schemas.microsoft.com/office/drawing/2014/main" id="{73F3E899-D946-4A1D-8761-ED712703D4CF}"/>
              </a:ext>
            </a:extLst>
          </p:cNvPr>
          <p:cNvSpPr txBox="1"/>
          <p:nvPr/>
        </p:nvSpPr>
        <p:spPr>
          <a:xfrm>
            <a:off x="4151516" y="4188602"/>
            <a:ext cx="15445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4" name="Freeform 156">
            <a:extLst>
              <a:ext uri="{FF2B5EF4-FFF2-40B4-BE49-F238E27FC236}">
                <a16:creationId xmlns:a16="http://schemas.microsoft.com/office/drawing/2014/main" id="{D15613C2-906D-4FC4-B48A-6C9FADB4A9C8}"/>
              </a:ext>
            </a:extLst>
          </p:cNvPr>
          <p:cNvSpPr/>
          <p:nvPr/>
        </p:nvSpPr>
        <p:spPr>
          <a:xfrm>
            <a:off x="6189293" y="1430139"/>
            <a:ext cx="1863580" cy="2276018"/>
          </a:xfrm>
          <a:custGeom>
            <a:gdLst>
              <a:gd fmla="*/ 85970 w 1863580" name="connsiteX0"/>
              <a:gd fmla="*/ 679038 h 2276018" name="connsiteY0"/>
              <a:gd fmla="*/ 85970 w 1863580" name="connsiteX1"/>
              <a:gd fmla="*/ 2190809 h 2276018" name="connsiteY1"/>
              <a:gd fmla="*/ 1777610 w 1863580" name="connsiteX2"/>
              <a:gd fmla="*/ 2190809 h 2276018" name="connsiteY2"/>
              <a:gd fmla="*/ 1777610 w 1863580" name="connsiteX3"/>
              <a:gd fmla="*/ 679038 h 2276018" name="connsiteY3"/>
              <a:gd fmla="*/ 66772 w 1863580" name="connsiteX4"/>
              <a:gd fmla="*/ 209609 h 2276018" name="connsiteY4"/>
              <a:gd fmla="*/ 244490 w 1863580" name="connsiteX5"/>
              <a:gd fmla="*/ 209609 h 2276018" name="connsiteY5"/>
              <a:gd fmla="*/ 244490 w 1863580" name="connsiteX6"/>
              <a:gd fmla="*/ 358292 h 2276018" name="connsiteY6"/>
              <a:gd fmla="*/ 358563 w 1863580" name="connsiteX7"/>
              <a:gd fmla="*/ 472365 h 2276018" name="connsiteY7"/>
              <a:gd fmla="*/ 358562 w 1863580" name="connsiteX8"/>
              <a:gd fmla="*/ 472366 h 2276018" name="connsiteY8"/>
              <a:gd fmla="*/ 472635 w 1863580" name="connsiteX9"/>
              <a:gd fmla="*/ 358293 h 2276018" name="connsiteY9"/>
              <a:gd fmla="*/ 472636 w 1863580" name="connsiteX10"/>
              <a:gd fmla="*/ 209609 h 2276018" name="connsiteY10"/>
              <a:gd fmla="*/ 1438290 w 1863580" name="connsiteX11"/>
              <a:gd fmla="*/ 209609 h 2276018" name="connsiteY11"/>
              <a:gd fmla="*/ 1438290 w 1863580" name="connsiteX12"/>
              <a:gd fmla="*/ 358292 h 2276018" name="connsiteY12"/>
              <a:gd fmla="*/ 1552363 w 1863580" name="connsiteX13"/>
              <a:gd fmla="*/ 472365 h 2276018" name="connsiteY13"/>
              <a:gd fmla="*/ 1552362 w 1863580" name="connsiteX14"/>
              <a:gd fmla="*/ 472366 h 2276018" name="connsiteY14"/>
              <a:gd fmla="*/ 1666435 w 1863580" name="connsiteX15"/>
              <a:gd fmla="*/ 358293 h 2276018" name="connsiteY15"/>
              <a:gd fmla="*/ 1666436 w 1863580" name="connsiteX16"/>
              <a:gd fmla="*/ 209609 h 2276018" name="connsiteY16"/>
              <a:gd fmla="*/ 1796808 w 1863580" name="connsiteX17"/>
              <a:gd fmla="*/ 209609 h 2276018" name="connsiteY17"/>
              <a:gd fmla="*/ 1863580 w 1863580" name="connsiteX18"/>
              <a:gd fmla="*/ 276381 h 2276018" name="connsiteY18"/>
              <a:gd fmla="*/ 1863580 w 1863580" name="connsiteX19"/>
              <a:gd fmla="*/ 2209246 h 2276018" name="connsiteY19"/>
              <a:gd fmla="*/ 1796808 w 1863580" name="connsiteX20"/>
              <a:gd fmla="*/ 2276018 h 2276018" name="connsiteY20"/>
              <a:gd fmla="*/ 66772 w 1863580" name="connsiteX21"/>
              <a:gd fmla="*/ 2276018 h 2276018" name="connsiteY21"/>
              <a:gd fmla="*/ 0 w 1863580" name="connsiteX22"/>
              <a:gd fmla="*/ 2209246 h 2276018" name="connsiteY22"/>
              <a:gd fmla="*/ 0 w 1863580" name="connsiteX23"/>
              <a:gd fmla="*/ 276381 h 2276018" name="connsiteY23"/>
              <a:gd fmla="*/ 66772 w 1863580" name="connsiteX24"/>
              <a:gd fmla="*/ 209609 h 2276018" name="connsiteY24"/>
              <a:gd fmla="*/ 1549224 w 1863580" name="connsiteX25"/>
              <a:gd fmla="*/ 0 h 2276018" name="connsiteY25"/>
              <a:gd fmla="*/ 1613538 w 1863580" name="connsiteX26"/>
              <a:gd fmla="*/ 64314 h 2276018" name="connsiteY26"/>
              <a:gd fmla="*/ 1613538 w 1863580" name="connsiteX27"/>
              <a:gd fmla="*/ 359666 h 2276018" name="connsiteY27"/>
              <a:gd fmla="*/ 1549224 w 1863580" name="connsiteX28"/>
              <a:gd fmla="*/ 423980 h 2276018" name="connsiteY28"/>
              <a:gd fmla="*/ 1484910 w 1863580" name="connsiteX29"/>
              <a:gd fmla="*/ 359666 h 2276018" name="connsiteY29"/>
              <a:gd fmla="*/ 1484910 w 1863580" name="connsiteX30"/>
              <a:gd fmla="*/ 64314 h 2276018" name="connsiteY30"/>
              <a:gd fmla="*/ 1549224 w 1863580" name="connsiteX31"/>
              <a:gd fmla="*/ 0 h 2276018" name="connsiteY31"/>
              <a:gd fmla="*/ 355141 w 1863580" name="connsiteX32"/>
              <a:gd fmla="*/ 0 h 2276018" name="connsiteY32"/>
              <a:gd fmla="*/ 419455 w 1863580" name="connsiteX33"/>
              <a:gd fmla="*/ 64314 h 2276018" name="connsiteY33"/>
              <a:gd fmla="*/ 419455 w 1863580" name="connsiteX34"/>
              <a:gd fmla="*/ 359666 h 2276018" name="connsiteY34"/>
              <a:gd fmla="*/ 355141 w 1863580" name="connsiteX35"/>
              <a:gd fmla="*/ 423980 h 2276018" name="connsiteY35"/>
              <a:gd fmla="*/ 290827 w 1863580" name="connsiteX36"/>
              <a:gd fmla="*/ 359666 h 2276018" name="connsiteY36"/>
              <a:gd fmla="*/ 290827 w 1863580" name="connsiteX37"/>
              <a:gd fmla="*/ 64314 h 2276018" name="connsiteY37"/>
              <a:gd fmla="*/ 355141 w 1863580" name="connsiteX38"/>
              <a:gd fmla="*/ 0 h 2276018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2276018" w="1863580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5" name="TextBox 157">
            <a:extLst>
              <a:ext uri="{FF2B5EF4-FFF2-40B4-BE49-F238E27FC236}">
                <a16:creationId xmlns:a16="http://schemas.microsoft.com/office/drawing/2014/main" id="{C909BA79-08A2-41F1-8B7D-F2A608FA42E9}"/>
              </a:ext>
            </a:extLst>
          </p:cNvPr>
          <p:cNvSpPr txBox="1"/>
          <p:nvPr/>
        </p:nvSpPr>
        <p:spPr>
          <a:xfrm flipH="1">
            <a:off x="6189293" y="2213542"/>
            <a:ext cx="186358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6500" u="none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12</a:t>
            </a:r>
          </a:p>
        </p:txBody>
      </p:sp>
      <p:sp>
        <p:nvSpPr>
          <p:cNvPr id="16" name="TextBox 158">
            <a:extLst>
              <a:ext uri="{FF2B5EF4-FFF2-40B4-BE49-F238E27FC236}">
                <a16:creationId xmlns:a16="http://schemas.microsoft.com/office/drawing/2014/main" id="{6605991D-D0D8-4E88-A918-35C99E2E0A9A}"/>
              </a:ext>
            </a:extLst>
          </p:cNvPr>
          <p:cNvSpPr txBox="1"/>
          <p:nvPr/>
        </p:nvSpPr>
        <p:spPr>
          <a:xfrm flipH="1">
            <a:off x="6189293" y="3220008"/>
            <a:ext cx="18635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400" u="none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Tuesday </a:t>
            </a:r>
          </a:p>
        </p:txBody>
      </p:sp>
      <p:sp>
        <p:nvSpPr>
          <p:cNvPr id="17" name="TextBox 159">
            <a:extLst>
              <a:ext uri="{FF2B5EF4-FFF2-40B4-BE49-F238E27FC236}">
                <a16:creationId xmlns:a16="http://schemas.microsoft.com/office/drawing/2014/main" id="{D1DB909C-B07E-467E-8CD1-CF7D38AF81D5}"/>
              </a:ext>
            </a:extLst>
          </p:cNvPr>
          <p:cNvSpPr txBox="1"/>
          <p:nvPr/>
        </p:nvSpPr>
        <p:spPr>
          <a:xfrm flipH="1">
            <a:off x="6613664" y="1761262"/>
            <a:ext cx="101483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MARCH</a:t>
            </a:r>
          </a:p>
        </p:txBody>
      </p:sp>
      <p:sp>
        <p:nvSpPr>
          <p:cNvPr id="18" name="TextBox 160">
            <a:extLst>
              <a:ext uri="{FF2B5EF4-FFF2-40B4-BE49-F238E27FC236}">
                <a16:creationId xmlns:a16="http://schemas.microsoft.com/office/drawing/2014/main" id="{B3FD4414-896C-45F0-B9A3-263F6A07050D}"/>
              </a:ext>
            </a:extLst>
          </p:cNvPr>
          <p:cNvSpPr txBox="1"/>
          <p:nvPr/>
        </p:nvSpPr>
        <p:spPr>
          <a:xfrm flipH="1">
            <a:off x="6107144" y="3825319"/>
            <a:ext cx="208109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19" name="TextBox 161">
            <a:extLst>
              <a:ext uri="{FF2B5EF4-FFF2-40B4-BE49-F238E27FC236}">
                <a16:creationId xmlns:a16="http://schemas.microsoft.com/office/drawing/2014/main" id="{C6D19CA5-6EF5-4132-84EA-8DFB3DF8CC7E}"/>
              </a:ext>
            </a:extLst>
          </p:cNvPr>
          <p:cNvSpPr txBox="1"/>
          <p:nvPr/>
        </p:nvSpPr>
        <p:spPr>
          <a:xfrm>
            <a:off x="6462639" y="4188602"/>
            <a:ext cx="15445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0" name="Freeform 163">
            <a:extLst>
              <a:ext uri="{FF2B5EF4-FFF2-40B4-BE49-F238E27FC236}">
                <a16:creationId xmlns:a16="http://schemas.microsoft.com/office/drawing/2014/main" id="{B80BF273-D135-47FE-ADC1-904C62C2F2A7}"/>
              </a:ext>
            </a:extLst>
          </p:cNvPr>
          <p:cNvSpPr/>
          <p:nvPr/>
        </p:nvSpPr>
        <p:spPr>
          <a:xfrm>
            <a:off x="8521484" y="1430139"/>
            <a:ext cx="1863580" cy="2276018"/>
          </a:xfrm>
          <a:custGeom>
            <a:gdLst>
              <a:gd fmla="*/ 85970 w 1863580" name="connsiteX0"/>
              <a:gd fmla="*/ 679038 h 2276018" name="connsiteY0"/>
              <a:gd fmla="*/ 85970 w 1863580" name="connsiteX1"/>
              <a:gd fmla="*/ 2190809 h 2276018" name="connsiteY1"/>
              <a:gd fmla="*/ 1777610 w 1863580" name="connsiteX2"/>
              <a:gd fmla="*/ 2190809 h 2276018" name="connsiteY2"/>
              <a:gd fmla="*/ 1777610 w 1863580" name="connsiteX3"/>
              <a:gd fmla="*/ 679038 h 2276018" name="connsiteY3"/>
              <a:gd fmla="*/ 66772 w 1863580" name="connsiteX4"/>
              <a:gd fmla="*/ 209609 h 2276018" name="connsiteY4"/>
              <a:gd fmla="*/ 244490 w 1863580" name="connsiteX5"/>
              <a:gd fmla="*/ 209609 h 2276018" name="connsiteY5"/>
              <a:gd fmla="*/ 244490 w 1863580" name="connsiteX6"/>
              <a:gd fmla="*/ 358292 h 2276018" name="connsiteY6"/>
              <a:gd fmla="*/ 358563 w 1863580" name="connsiteX7"/>
              <a:gd fmla="*/ 472365 h 2276018" name="connsiteY7"/>
              <a:gd fmla="*/ 358562 w 1863580" name="connsiteX8"/>
              <a:gd fmla="*/ 472366 h 2276018" name="connsiteY8"/>
              <a:gd fmla="*/ 472635 w 1863580" name="connsiteX9"/>
              <a:gd fmla="*/ 358293 h 2276018" name="connsiteY9"/>
              <a:gd fmla="*/ 472636 w 1863580" name="connsiteX10"/>
              <a:gd fmla="*/ 209609 h 2276018" name="connsiteY10"/>
              <a:gd fmla="*/ 1438290 w 1863580" name="connsiteX11"/>
              <a:gd fmla="*/ 209609 h 2276018" name="connsiteY11"/>
              <a:gd fmla="*/ 1438290 w 1863580" name="connsiteX12"/>
              <a:gd fmla="*/ 358292 h 2276018" name="connsiteY12"/>
              <a:gd fmla="*/ 1552363 w 1863580" name="connsiteX13"/>
              <a:gd fmla="*/ 472365 h 2276018" name="connsiteY13"/>
              <a:gd fmla="*/ 1552362 w 1863580" name="connsiteX14"/>
              <a:gd fmla="*/ 472366 h 2276018" name="connsiteY14"/>
              <a:gd fmla="*/ 1666435 w 1863580" name="connsiteX15"/>
              <a:gd fmla="*/ 358293 h 2276018" name="connsiteY15"/>
              <a:gd fmla="*/ 1666436 w 1863580" name="connsiteX16"/>
              <a:gd fmla="*/ 209609 h 2276018" name="connsiteY16"/>
              <a:gd fmla="*/ 1796808 w 1863580" name="connsiteX17"/>
              <a:gd fmla="*/ 209609 h 2276018" name="connsiteY17"/>
              <a:gd fmla="*/ 1863580 w 1863580" name="connsiteX18"/>
              <a:gd fmla="*/ 276381 h 2276018" name="connsiteY18"/>
              <a:gd fmla="*/ 1863580 w 1863580" name="connsiteX19"/>
              <a:gd fmla="*/ 2209246 h 2276018" name="connsiteY19"/>
              <a:gd fmla="*/ 1796808 w 1863580" name="connsiteX20"/>
              <a:gd fmla="*/ 2276018 h 2276018" name="connsiteY20"/>
              <a:gd fmla="*/ 66772 w 1863580" name="connsiteX21"/>
              <a:gd fmla="*/ 2276018 h 2276018" name="connsiteY21"/>
              <a:gd fmla="*/ 0 w 1863580" name="connsiteX22"/>
              <a:gd fmla="*/ 2209246 h 2276018" name="connsiteY22"/>
              <a:gd fmla="*/ 0 w 1863580" name="connsiteX23"/>
              <a:gd fmla="*/ 276381 h 2276018" name="connsiteY23"/>
              <a:gd fmla="*/ 66772 w 1863580" name="connsiteX24"/>
              <a:gd fmla="*/ 209609 h 2276018" name="connsiteY24"/>
              <a:gd fmla="*/ 1549224 w 1863580" name="connsiteX25"/>
              <a:gd fmla="*/ 0 h 2276018" name="connsiteY25"/>
              <a:gd fmla="*/ 1613538 w 1863580" name="connsiteX26"/>
              <a:gd fmla="*/ 64314 h 2276018" name="connsiteY26"/>
              <a:gd fmla="*/ 1613538 w 1863580" name="connsiteX27"/>
              <a:gd fmla="*/ 359666 h 2276018" name="connsiteY27"/>
              <a:gd fmla="*/ 1549224 w 1863580" name="connsiteX28"/>
              <a:gd fmla="*/ 423980 h 2276018" name="connsiteY28"/>
              <a:gd fmla="*/ 1484910 w 1863580" name="connsiteX29"/>
              <a:gd fmla="*/ 359666 h 2276018" name="connsiteY29"/>
              <a:gd fmla="*/ 1484910 w 1863580" name="connsiteX30"/>
              <a:gd fmla="*/ 64314 h 2276018" name="connsiteY30"/>
              <a:gd fmla="*/ 1549224 w 1863580" name="connsiteX31"/>
              <a:gd fmla="*/ 0 h 2276018" name="connsiteY31"/>
              <a:gd fmla="*/ 355141 w 1863580" name="connsiteX32"/>
              <a:gd fmla="*/ 0 h 2276018" name="connsiteY32"/>
              <a:gd fmla="*/ 419455 w 1863580" name="connsiteX33"/>
              <a:gd fmla="*/ 64314 h 2276018" name="connsiteY33"/>
              <a:gd fmla="*/ 419455 w 1863580" name="connsiteX34"/>
              <a:gd fmla="*/ 359666 h 2276018" name="connsiteY34"/>
              <a:gd fmla="*/ 355141 w 1863580" name="connsiteX35"/>
              <a:gd fmla="*/ 423980 h 2276018" name="connsiteY35"/>
              <a:gd fmla="*/ 290827 w 1863580" name="connsiteX36"/>
              <a:gd fmla="*/ 359666 h 2276018" name="connsiteY36"/>
              <a:gd fmla="*/ 290827 w 1863580" name="connsiteX37"/>
              <a:gd fmla="*/ 64314 h 2276018" name="connsiteY37"/>
              <a:gd fmla="*/ 355141 w 1863580" name="connsiteX38"/>
              <a:gd fmla="*/ 0 h 2276018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2276018" w="1863580">
                <a:moveTo>
                  <a:pt x="85970" y="679038"/>
                </a:moveTo>
                <a:lnTo>
                  <a:pt x="85970" y="2190809"/>
                </a:lnTo>
                <a:lnTo>
                  <a:pt x="1777610" y="2190809"/>
                </a:lnTo>
                <a:lnTo>
                  <a:pt x="1777610" y="679038"/>
                </a:lnTo>
                <a:close/>
                <a:moveTo>
                  <a:pt x="66772" y="209609"/>
                </a:moveTo>
                <a:lnTo>
                  <a:pt x="244490" y="209609"/>
                </a:lnTo>
                <a:lnTo>
                  <a:pt x="244490" y="358292"/>
                </a:lnTo>
                <a:cubicBezTo>
                  <a:pt x="244490" y="421293"/>
                  <a:pt x="295562" y="472365"/>
                  <a:pt x="358563" y="472365"/>
                </a:cubicBezTo>
                <a:lnTo>
                  <a:pt x="358562" y="472366"/>
                </a:lnTo>
                <a:cubicBezTo>
                  <a:pt x="421563" y="472366"/>
                  <a:pt x="472635" y="421294"/>
                  <a:pt x="472635" y="358293"/>
                </a:cubicBezTo>
                <a:lnTo>
                  <a:pt x="472636" y="209609"/>
                </a:lnTo>
                <a:lnTo>
                  <a:pt x="1438290" y="209609"/>
                </a:lnTo>
                <a:lnTo>
                  <a:pt x="1438290" y="358292"/>
                </a:lnTo>
                <a:cubicBezTo>
                  <a:pt x="1438290" y="421293"/>
                  <a:pt x="1489362" y="472365"/>
                  <a:pt x="1552363" y="472365"/>
                </a:cubicBezTo>
                <a:lnTo>
                  <a:pt x="1552362" y="472366"/>
                </a:lnTo>
                <a:cubicBezTo>
                  <a:pt x="1615363" y="472366"/>
                  <a:pt x="1666435" y="421294"/>
                  <a:pt x="1666435" y="358293"/>
                </a:cubicBezTo>
                <a:lnTo>
                  <a:pt x="1666436" y="209609"/>
                </a:lnTo>
                <a:lnTo>
                  <a:pt x="1796808" y="209609"/>
                </a:lnTo>
                <a:cubicBezTo>
                  <a:pt x="1833685" y="209609"/>
                  <a:pt x="1863580" y="239504"/>
                  <a:pt x="1863580" y="276381"/>
                </a:cubicBezTo>
                <a:lnTo>
                  <a:pt x="1863580" y="2209246"/>
                </a:lnTo>
                <a:cubicBezTo>
                  <a:pt x="1863580" y="2246123"/>
                  <a:pt x="1833685" y="2276018"/>
                  <a:pt x="1796808" y="2276018"/>
                </a:cubicBezTo>
                <a:lnTo>
                  <a:pt x="66772" y="2276018"/>
                </a:lnTo>
                <a:cubicBezTo>
                  <a:pt x="29895" y="2276018"/>
                  <a:pt x="0" y="2246123"/>
                  <a:pt x="0" y="2209246"/>
                </a:cubicBezTo>
                <a:lnTo>
                  <a:pt x="0" y="276381"/>
                </a:lnTo>
                <a:cubicBezTo>
                  <a:pt x="0" y="239504"/>
                  <a:pt x="29895" y="209609"/>
                  <a:pt x="66772" y="209609"/>
                </a:cubicBezTo>
                <a:close/>
                <a:moveTo>
                  <a:pt x="1549224" y="0"/>
                </a:moveTo>
                <a:cubicBezTo>
                  <a:pt x="1584744" y="0"/>
                  <a:pt x="1613538" y="28794"/>
                  <a:pt x="1613538" y="64314"/>
                </a:cubicBezTo>
                <a:lnTo>
                  <a:pt x="1613538" y="359666"/>
                </a:lnTo>
                <a:cubicBezTo>
                  <a:pt x="1613538" y="395186"/>
                  <a:pt x="1584744" y="423980"/>
                  <a:pt x="1549224" y="423980"/>
                </a:cubicBezTo>
                <a:cubicBezTo>
                  <a:pt x="1513704" y="423980"/>
                  <a:pt x="1484910" y="395186"/>
                  <a:pt x="1484910" y="359666"/>
                </a:cubicBezTo>
                <a:lnTo>
                  <a:pt x="1484910" y="64314"/>
                </a:lnTo>
                <a:cubicBezTo>
                  <a:pt x="1484910" y="28794"/>
                  <a:pt x="1513704" y="0"/>
                  <a:pt x="1549224" y="0"/>
                </a:cubicBezTo>
                <a:close/>
                <a:moveTo>
                  <a:pt x="355141" y="0"/>
                </a:moveTo>
                <a:cubicBezTo>
                  <a:pt x="390661" y="0"/>
                  <a:pt x="419455" y="28794"/>
                  <a:pt x="419455" y="64314"/>
                </a:cubicBezTo>
                <a:lnTo>
                  <a:pt x="419455" y="359666"/>
                </a:lnTo>
                <a:cubicBezTo>
                  <a:pt x="419455" y="395186"/>
                  <a:pt x="390661" y="423980"/>
                  <a:pt x="355141" y="423980"/>
                </a:cubicBezTo>
                <a:cubicBezTo>
                  <a:pt x="319621" y="423980"/>
                  <a:pt x="290827" y="395186"/>
                  <a:pt x="290827" y="359666"/>
                </a:cubicBezTo>
                <a:lnTo>
                  <a:pt x="290827" y="64314"/>
                </a:lnTo>
                <a:cubicBezTo>
                  <a:pt x="290827" y="28794"/>
                  <a:pt x="319621" y="0"/>
                  <a:pt x="355141" y="0"/>
                </a:cubicBezTo>
                <a:close/>
              </a:path>
            </a:pathLst>
          </a:custGeom>
          <a:solidFill>
            <a:srgbClr val="FFC3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21" name="TextBox 164">
            <a:extLst>
              <a:ext uri="{FF2B5EF4-FFF2-40B4-BE49-F238E27FC236}">
                <a16:creationId xmlns:a16="http://schemas.microsoft.com/office/drawing/2014/main" id="{AE03AD22-3CCB-4F14-9E01-F6508BF6F36B}"/>
              </a:ext>
            </a:extLst>
          </p:cNvPr>
          <p:cNvSpPr txBox="1"/>
          <p:nvPr/>
        </p:nvSpPr>
        <p:spPr>
          <a:xfrm flipH="1">
            <a:off x="8521485" y="2213542"/>
            <a:ext cx="186358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6500" u="none">
                <a:ln w="3175">
                  <a:noFill/>
                </a:ln>
                <a:solidFill>
                  <a:srgbClr val="343941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4</a:t>
            </a:r>
          </a:p>
        </p:txBody>
      </p:sp>
      <p:sp>
        <p:nvSpPr>
          <p:cNvPr id="22" name="TextBox 165">
            <a:extLst>
              <a:ext uri="{FF2B5EF4-FFF2-40B4-BE49-F238E27FC236}">
                <a16:creationId xmlns:a16="http://schemas.microsoft.com/office/drawing/2014/main" id="{2BBDC87B-F1D7-4BFF-9002-6D77F9763BF0}"/>
              </a:ext>
            </a:extLst>
          </p:cNvPr>
          <p:cNvSpPr txBox="1"/>
          <p:nvPr/>
        </p:nvSpPr>
        <p:spPr>
          <a:xfrm flipH="1">
            <a:off x="8521485" y="3220008"/>
            <a:ext cx="18635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400" u="none">
                <a:ln w="3175"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Wednesday </a:t>
            </a:r>
          </a:p>
        </p:txBody>
      </p:sp>
      <p:sp>
        <p:nvSpPr>
          <p:cNvPr id="23" name="TextBox 166">
            <a:extLst>
              <a:ext uri="{FF2B5EF4-FFF2-40B4-BE49-F238E27FC236}">
                <a16:creationId xmlns:a16="http://schemas.microsoft.com/office/drawing/2014/main" id="{88BF5CC6-4B8B-4A9D-A45C-185CB5A49113}"/>
              </a:ext>
            </a:extLst>
          </p:cNvPr>
          <p:cNvSpPr txBox="1"/>
          <p:nvPr/>
        </p:nvSpPr>
        <p:spPr>
          <a:xfrm flipH="1">
            <a:off x="8945855" y="1761262"/>
            <a:ext cx="101483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APRIL</a:t>
            </a:r>
          </a:p>
        </p:txBody>
      </p:sp>
      <p:sp>
        <p:nvSpPr>
          <p:cNvPr id="24" name="TextBox 167">
            <a:extLst>
              <a:ext uri="{FF2B5EF4-FFF2-40B4-BE49-F238E27FC236}">
                <a16:creationId xmlns:a16="http://schemas.microsoft.com/office/drawing/2014/main" id="{6D50AF8E-58CC-48AC-B915-9E6D4BB3AA27}"/>
              </a:ext>
            </a:extLst>
          </p:cNvPr>
          <p:cNvSpPr txBox="1"/>
          <p:nvPr/>
        </p:nvSpPr>
        <p:spPr>
          <a:xfrm flipH="1">
            <a:off x="8418266" y="3825319"/>
            <a:ext cx="208109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你的题目</a:t>
            </a:r>
          </a:p>
        </p:txBody>
      </p:sp>
      <p:sp>
        <p:nvSpPr>
          <p:cNvPr id="25" name="TextBox 168">
            <a:extLst>
              <a:ext uri="{FF2B5EF4-FFF2-40B4-BE49-F238E27FC236}">
                <a16:creationId xmlns:a16="http://schemas.microsoft.com/office/drawing/2014/main" id="{E787D8D4-2B6E-43B9-9711-329384E53494}"/>
              </a:ext>
            </a:extLst>
          </p:cNvPr>
          <p:cNvSpPr txBox="1"/>
          <p:nvPr/>
        </p:nvSpPr>
        <p:spPr>
          <a:xfrm>
            <a:off x="8773761" y="4188602"/>
            <a:ext cx="15445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7339587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552751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BF45EE92-4887-4C8F-8AD8-C6DF7FB69612}"/>
              </a:ext>
            </a:extLst>
          </p:cNvPr>
          <p:cNvSpPr txBox="1"/>
          <p:nvPr/>
        </p:nvSpPr>
        <p:spPr>
          <a:xfrm>
            <a:off x="3823338" y="1472040"/>
            <a:ext cx="3991292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PART TWO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3BFA652-CF14-477B-80F7-4AD862D1C84F}"/>
              </a:ext>
            </a:extLst>
          </p:cNvPr>
          <p:cNvSpPr txBox="1"/>
          <p:nvPr/>
        </p:nvSpPr>
        <p:spPr>
          <a:xfrm>
            <a:off x="3858847" y="2370655"/>
            <a:ext cx="2146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你的题目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854442-9543-476B-AA63-C0AB7BB6B417}"/>
              </a:ext>
            </a:extLst>
          </p:cNvPr>
          <p:cNvSpPr txBox="1"/>
          <p:nvPr/>
        </p:nvSpPr>
        <p:spPr>
          <a:xfrm>
            <a:off x="3889201" y="3106670"/>
            <a:ext cx="3142491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val="32277066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146</Paragraphs>
  <Slides>25</Slides>
  <Notes>25</Notes>
  <TotalTime>327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等线 Light</vt:lpstr>
      <vt:lpstr>等线</vt:lpstr>
      <vt:lpstr>Calibri Light</vt:lpstr>
      <vt:lpstr>Calibri</vt:lpstr>
      <vt:lpstr>思源黑体 CN Normal</vt:lpstr>
      <vt:lpstr>Open Sans</vt:lpstr>
      <vt:lpstr>Lato</vt:lpstr>
      <vt:lpstr>字魂36号-正文宋楷</vt:lpstr>
      <vt:lpstr>思源黑体 CN Medium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2019-10-18T10:28:20Z</dcterms:created>
  <cp:lastModifiedBy>kan</cp:lastModifiedBy>
  <dcterms:modified xsi:type="dcterms:W3CDTF">2021-08-20T11:21:15Z</dcterms:modified>
  <cp:revision>25</cp:revision>
  <dc:title>PowerPoint 演示文稿</dc:title>
</cp:coreProperties>
</file>