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openxmlformats-officedocument.drawingml.chart+xml" PartName="/ppt/charts/chart11.xml"/>
  <Override ContentType="application/vnd.openxmlformats-officedocument.drawingml.chart+xml" PartName="/ppt/charts/chart12.xml"/>
  <Override ContentType="application/vnd.openxmlformats-officedocument.drawingml.chart+xml" PartName="/ppt/charts/chart13.xml"/>
  <Override ContentType="application/vnd.openxmlformats-officedocument.drawingml.chart+xml" PartName="/ppt/charts/chart14.xml"/>
  <Override ContentType="application/vnd.openxmlformats-officedocument.drawingml.chart+xml" PartName="/ppt/charts/chart15.xml"/>
  <Override ContentType="application/vnd.openxmlformats-officedocument.drawingml.chart+xml" PartName="/ppt/charts/chart16.xml"/>
  <Override ContentType="application/vnd.openxmlformats-officedocument.drawingml.chart+xml" PartName="/ppt/charts/chart17.xml"/>
  <Override ContentType="application/vnd.openxmlformats-officedocument.drawingml.chart+xml" PartName="/ppt/charts/chart18.xml"/>
  <Override ContentType="application/vnd.openxmlformats-officedocument.drawingml.chart+xml" PartName="/ppt/charts/chart19.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6" r:id="rId2"/>
  </p:sldMasterIdLst>
  <p:notesMasterIdLst>
    <p:notesMasterId r:id="rId3"/>
  </p:notesMasterIdLst>
  <p:sldIdLst>
    <p:sldId id="257" r:id="rId4"/>
    <p:sldId id="269" r:id="rId5"/>
    <p:sldId id="271" r:id="rId6"/>
    <p:sldId id="272" r:id="rId7"/>
    <p:sldId id="259" r:id="rId8"/>
    <p:sldId id="322" r:id="rId9"/>
    <p:sldId id="302" r:id="rId10"/>
    <p:sldId id="309" r:id="rId11"/>
    <p:sldId id="290" r:id="rId12"/>
    <p:sldId id="317" r:id="rId13"/>
    <p:sldId id="315" r:id="rId14"/>
    <p:sldId id="256" r:id="rId15"/>
    <p:sldId id="329" r:id="rId16"/>
    <p:sldId id="262" r:id="rId17"/>
    <p:sldId id="284" r:id="rId18"/>
    <p:sldId id="292" r:id="rId19"/>
    <p:sldId id="297" r:id="rId20"/>
    <p:sldId id="278" r:id="rId21"/>
    <p:sldId id="295" r:id="rId22"/>
    <p:sldId id="325" r:id="rId23"/>
    <p:sldId id="279" r:id="rId24"/>
    <p:sldId id="308" r:id="rId25"/>
    <p:sldId id="330" r:id="rId26"/>
    <p:sldId id="280" r:id="rId27"/>
    <p:sldId id="261" r:id="rId28"/>
    <p:sldId id="266" r:id="rId29"/>
    <p:sldId id="294" r:id="rId30"/>
    <p:sldId id="276" r:id="rId31"/>
    <p:sldId id="321" r:id="rId32"/>
    <p:sldId id="323" r:id="rId33"/>
    <p:sldId id="296" r:id="rId34"/>
    <p:sldId id="324" r:id="rId35"/>
    <p:sldId id="328" r:id="rId36"/>
    <p:sldId id="282" r:id="rId37"/>
    <p:sldId id="267" r:id="rId38"/>
    <p:sldId id="260" r:id="rId39"/>
    <p:sldId id="312" r:id="rId40"/>
    <p:sldId id="268" r:id="rId41"/>
    <p:sldId id="300" r:id="rId42"/>
    <p:sldId id="327" r:id="rId43"/>
    <p:sldId id="316" r:id="rId44"/>
    <p:sldId id="291" r:id="rId45"/>
    <p:sldId id="263" r:id="rId46"/>
    <p:sldId id="331" r:id="rId47"/>
    <p:sldId id="265" r:id="rId48"/>
    <p:sldId id="310" r:id="rId49"/>
    <p:sldId id="319" r:id="rId50"/>
    <p:sldId id="264" r:id="rId51"/>
    <p:sldId id="283" r:id="rId52"/>
    <p:sldId id="311" r:id="rId53"/>
    <p:sldId id="298" r:id="rId54"/>
    <p:sldId id="333" r:id="rId55"/>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976" autoAdjust="0"/>
  </p:normalViewPr>
  <p:slideViewPr>
    <p:cSldViewPr snapToGrid="0">
      <p:cViewPr varScale="1">
        <p:scale>
          <a:sx n="90" d="100"/>
          <a:sy n="90" d="100"/>
        </p:scale>
        <p:origin x="168" y="84"/>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slides/slide52.xml" Type="http://schemas.openxmlformats.org/officeDocument/2006/relationships/slide"/><Relationship Id="rId56" Target="tags/tag1.xml" Type="http://schemas.openxmlformats.org/officeDocument/2006/relationships/tags"/><Relationship Id="rId57" Target="presProps.xml" Type="http://schemas.openxmlformats.org/officeDocument/2006/relationships/presProps"/><Relationship Id="rId58" Target="viewProps.xml" Type="http://schemas.openxmlformats.org/officeDocument/2006/relationships/viewProps"/><Relationship Id="rId59" Target="theme/theme1.xml" Type="http://schemas.openxmlformats.org/officeDocument/2006/relationships/theme"/><Relationship Id="rId6" Target="slides/slide3.xml" Type="http://schemas.openxmlformats.org/officeDocument/2006/relationships/slide"/><Relationship Id="rId60" Target="tableStyles.xml" Type="http://schemas.openxmlformats.org/officeDocument/2006/relationships/tableStyles"/><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_rels/viewProps.xml.rels><?xml version="1.0" encoding="UTF-8" standalone="yes"?><Relationships xmlns="http://schemas.openxmlformats.org/package/2006/relationships"><Relationship Id="rId1" Target="slides/slide1.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10.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colors6.xml" Type="http://schemas.microsoft.com/office/2011/relationships/chartColorStyle"/><Relationship Id="rId6" Target="style6.xml" Type="http://schemas.microsoft.com/office/2011/relationships/chartStyle"/></Relationships>
</file>

<file path=ppt/charts/_rels/chart11.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12.xml.rels><?xml version="1.0" encoding="UTF-8" standalone="yes"?><Relationships xmlns="http://schemas.openxmlformats.org/package/2006/relationships"><Relationship Id="rId1" Target="../embeddings/Microsoft_Excel_Worksheet11.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13.xml.rels><?xml version="1.0" encoding="UTF-8" standalone="yes"?><Relationships xmlns="http://schemas.openxmlformats.org/package/2006/relationships"><Relationship Id="rId1" Target="../embeddings/Microsoft_Excel_Worksheet12.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_rels/chart14.xml.rels><?xml version="1.0" encoding="UTF-8" standalone="yes"?><Relationships xmlns="http://schemas.openxmlformats.org/package/2006/relationships"><Relationship Id="rId1" Target="../embeddings/Microsoft_Excel_Worksheet13.xlsx" Type="http://schemas.openxmlformats.org/officeDocument/2006/relationships/package"/></Relationships>
</file>

<file path=ppt/charts/_rels/chart15.xml.rels><?xml version="1.0" encoding="UTF-8" standalone="yes"?><Relationships xmlns="http://schemas.openxmlformats.org/package/2006/relationships"><Relationship Id="rId1" Target="../embeddings/Microsoft_Excel_Worksheet14.xlsx" Type="http://schemas.openxmlformats.org/officeDocument/2006/relationships/package"/></Relationships>
</file>

<file path=ppt/charts/_rels/chart16.xml.rels><?xml version="1.0" encoding="UTF-8" standalone="yes"?><Relationships xmlns="http://schemas.openxmlformats.org/package/2006/relationships"><Relationship Id="rId1" Target="../embeddings/Microsoft_Excel_Worksheet15.xlsx" Type="http://schemas.openxmlformats.org/officeDocument/2006/relationships/package"/></Relationships>
</file>

<file path=ppt/charts/_rels/chart17.xml.rels><?xml version="1.0" encoding="UTF-8" standalone="yes"?><Relationships xmlns="http://schemas.openxmlformats.org/package/2006/relationships"><Relationship Id="rId1" Target="../embeddings/Microsoft_Excel_Worksheet16.xlsx" Type="http://schemas.openxmlformats.org/officeDocument/2006/relationships/package"/></Relationships>
</file>

<file path=ppt/charts/_rels/chart18.xml.rels><?xml version="1.0" encoding="UTF-8" standalone="yes"?><Relationships xmlns="http://schemas.openxmlformats.org/package/2006/relationships"><Relationship Id="rId1" Target="../embeddings/Microsoft_Excel_Worksheet17.xlsx" Type="http://schemas.openxmlformats.org/officeDocument/2006/relationships/package"/></Relationships>
</file>

<file path=ppt/charts/_rels/chart19.xml.rels><?xml version="1.0" encoding="UTF-8" standalone="yes"?><Relationships xmlns="http://schemas.openxmlformats.org/package/2006/relationships"><Relationship Id="rId1" Target="../embeddings/Microsoft_Excel_Worksheet18.xlsx" Type="http://schemas.openxmlformats.org/officeDocument/2006/relationships/package"/></Relationships>
</file>

<file path=ppt/charts/_rels/chart2.xml.rels><?xml version="1.0" encoding="UTF-8" standalone="yes"?><Relationships xmlns="http://schemas.openxmlformats.org/package/2006/relationships"><Relationship Id="rId1" Target="NULL" TargetMode="External" Type="http://schemas.openxmlformats.org/officeDocument/2006/relationships/oleObject"/><Relationship Id="rId2" Target="../media/image8.png" Type="http://schemas.openxmlformats.org/officeDocument/2006/relationships/image"/><Relationship Id="rId3" Target="colors2.xml" Type="http://schemas.microsoft.com/office/2011/relationships/chartColorStyle"/><Relationship Id="rId4"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media/image9.png" Type="http://schemas.openxmlformats.org/officeDocument/2006/relationships/image"/><Relationship Id="rId3" Target="../media/image10.png" Type="http://schemas.openxmlformats.org/officeDocument/2006/relationships/image"/><Relationship Id="rId4" Target="colors3.xml" Type="http://schemas.microsoft.com/office/2011/relationships/chartColorStyle"/><Relationship Id="rId5"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5.xml.rels><?xml version="1.0" encoding="UTF-8" standalone="yes"?><Relationships xmlns="http://schemas.openxmlformats.org/package/2006/relationships"><Relationship Id="rId1" Target="../embeddings/Microsoft_Excel_Worksheet4.xlsx" Type="http://schemas.openxmlformats.org/officeDocument/2006/relationships/package"/></Relationships>
</file>

<file path=ppt/charts/_rels/chart6.xml.rels><?xml version="1.0" encoding="UTF-8" standalone="yes"?><Relationships xmlns="http://schemas.openxmlformats.org/package/2006/relationships"><Relationship Id="rId1" Target="../embeddings/Microsoft_Excel_Worksheet5.xlsx" Type="http://schemas.openxmlformats.org/officeDocument/2006/relationships/package"/></Relationships>
</file>

<file path=ppt/charts/_rels/chart7.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8.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35537346266210079"/>
          <c:y val="0"/>
          <c:w val="0.95401269197463989"/>
          <c:h val="0.997641384601593"/>
        </c:manualLayout>
      </c:layout>
      <c:pieChart>
        <c:varyColors val="1"/>
        <c:ser>
          <c:idx val="0"/>
          <c:order val="0"/>
          <c:tx>
            <c:strRef>
              <c:f>Sheet1!$B$1</c:f>
              <c:strCache>
                <c:ptCount val="1"/>
                <c:pt idx="0">
                  <c:v>销售额</c:v>
                </c:pt>
              </c:strCache>
            </c:strRef>
          </c:tx>
          <c:spPr>
            <a:ln w="19050">
              <a:noFill/>
            </a:ln>
          </c:spPr>
          <c:dPt>
            <c:idx val="0"/>
            <c:invertIfNegative val="1"/>
            <c:spPr>
              <a:noFill/>
              <a:ln w="19050">
                <a:noFill/>
              </a:ln>
            </c:spPr>
          </c:dPt>
          <c:dPt>
            <c:idx val="1"/>
            <c:invertIfNegative val="1"/>
            <c:spPr>
              <a:solidFill>
                <a:schemeClr val="bg1"/>
              </a:solidFill>
              <a:ln w="19050">
                <a:noFill/>
              </a:ln>
              <a:effectLst>
                <a:outerShdw blurRad="419100" dist="38100" dir="5400000" algn="t" rotWithShape="0">
                  <a:prstClr val="black">
                    <a:alpha val="40000"/>
                  </a:prstClr>
                </a:outerShdw>
              </a:effectLst>
            </c:spPr>
          </c:dPt>
          <c:dLbls>
            <c:dLbl>
              <c:idx val="0"/>
              <c:dLblPos val="ctr"/>
              <c:showLegendKey val="0"/>
              <c:showVal val="0"/>
              <c:showCatName val="0"/>
              <c:showSerName val="0"/>
              <c:showPercent val="0"/>
              <c:showBubbleSize val="0"/>
              <c:separator>
</c:separator>
              <c:extLst/>
            </c:dLbl>
            <c:dLbl>
              <c:idx val="1"/>
              <c:tx>
                <c:rich>
                  <a:bodyPr/>
                  <a:lstStyle/>
                  <a:p>
                    <a:pPr>
                      <a:defRPr/>
                    </a:pPr>
                    <a:fld id="{914AB8AA-4518-4EFA-A5FD-ED3EE9D885A0}" type="VALUE">
                      <a:rPr lang="en-US" altLang="zh-CN"/>
                      <a:t>[值]</a:t>
                    </a:fld>
                    <a:endParaRPr lang="zh-CN" altLang="en-US"/>
                  </a:p>
                </c:rich>
              </c:tx>
              <c:dLblPos val="ctr"/>
              <c:showLegendKey val="1"/>
              <c:showVal val="1"/>
              <c:showCatName val="0"/>
              <c:showSerName val="0"/>
              <c:showPercent val="1"/>
              <c:showBubbleSize val="0"/>
              <c:separator>
</c:separator>
              <c:extLst/>
            </c:dLbl>
            <c:spPr>
              <a:noFill/>
              <a:ln>
                <a:noFill/>
              </a:ln>
              <a:effectLst/>
            </c:spPr>
            <c:txPr>
              <a:bodyPr rot="0" spcFirstLastPara="1" vertOverflow="ellipsis" vert="horz" wrap="square" lIns="38100" tIns="19050" rIns="38100" bIns="19050" anchor="ctr" anchorCtr="1"/>
              <a:p>
                <a:pPr>
                  <a:defRPr lang="zh-CN" sz="2800" b="0" i="0" u="none" strike="noStrike" kern="1200" baseline="0" smtId="4294967295">
                    <a:solidFill>
                      <a:srgbClr val="D80E2B"/>
                    </a:solidFill>
                    <a:latin typeface="+mn-lt"/>
                    <a:ea typeface="+mn-ea"/>
                    <a:cs typeface="+mn-cs"/>
                  </a:defRPr>
                </a:pPr>
                <a:endParaRPr lang="zh-CN" sz="2800" b="0" i="0" u="none" strike="noStrike" kern="1200" baseline="0" smtId="4294967295">
                  <a:solidFill>
                    <a:srgbClr val="D80E2B"/>
                  </a:solidFill>
                  <a:latin typeface="+mn-lt"/>
                  <a:ea typeface="+mn-ea"/>
                  <a:cs typeface="+mn-cs"/>
                </a:endParaRPr>
              </a:p>
            </c:txPr>
            <c:dLblPos val="ctr"/>
            <c:showLegendKey val="1"/>
            <c:showVal val="1"/>
            <c:showCatName val="0"/>
            <c:showSerName val="0"/>
            <c:showPercent val="0"/>
            <c:showBubbleSize val="0"/>
            <c:separator>
</c:separator>
            <c:showLeaderLines val="0"/>
            <c:extLst/>
          </c:dLbls>
          <c:cat>
            <c:strRef>
              <c:f>Sheet1!$A$2:$A$3</c:f>
              <c:strCache>
                <c:ptCount val="2"/>
                <c:pt idx="0">
                  <c:v>第一季度</c:v>
                </c:pt>
                <c:pt idx="1">
                  <c:v>第二季度</c:v>
                </c:pt>
              </c:strCache>
            </c:strRef>
          </c:cat>
          <c:val>
            <c:numRef>
              <c:f>Sheet1!$B$2:$B$3</c:f>
              <c:numCache>
                <c:formatCode>General</c:formatCode>
                <c:ptCount val="2"/>
                <c:pt idx="0">
                  <c:v>800</c:v>
                </c:pt>
                <c:pt idx="1">
                  <c:v>300</c:v>
                </c:pt>
              </c:numCache>
            </c:numRef>
          </c:val>
        </c:ser>
        <c:dLbls>
          <c:showLegendKey val="0"/>
          <c:showVal val="0"/>
          <c:showCatName val="0"/>
          <c:showSerName val="0"/>
          <c:showPercent val="0"/>
          <c:showBubbleSize val="0"/>
          <c:showLeaderLines val="0"/>
        </c:dLbls>
        <c:firstSliceAng val="139"/>
      </c:pieChart>
      <c:spPr>
        <a:noFill/>
        <a:ln>
          <a:noFill/>
        </a:ln>
        <a:effectLst/>
      </c:spPr>
    </c:plotArea>
    <c:plotVisOnly val="1"/>
    <c:dispBlanksAs val="gap"/>
    <c:showDLblsOverMax val="0"/>
  </c:chart>
  <c:spPr>
    <a:noFill/>
    <a:ln>
      <a:noFill/>
    </a:ln>
    <a:effectLst/>
  </c:spPr>
  <c:txPr>
    <a:bodyPr/>
    <a:p>
      <a:pPr>
        <a:defRPr lang="zh-CN" sz="2800" smtId="4294967295">
          <a:solidFill>
            <a:srgbClr val="D80E2B"/>
          </a:solidFill>
        </a:defRPr>
      </a:pPr>
      <a:endParaRPr lang="zh-CN" sz="2800" smtId="4294967295">
        <a:solidFill>
          <a:srgbClr val="D80E2B"/>
        </a:solidFill>
      </a:endParaRPr>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cat>
            <c:strRef>
              <c:f>Sheet1!$A$2:$A$5</c:f>
              <c:strCache>
                <c:ptCount val="4"/>
                <c:pt idx="0">
                  <c:v>text here 1</c:v>
                </c:pt>
                <c:pt idx="1">
                  <c:v>text here 2</c:v>
                </c:pt>
                <c:pt idx="2">
                  <c:v>text here 3</c:v>
                </c:pt>
                <c:pt idx="3">
                  <c:v>text here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blipFill>
              <a:blip r:embed="rId3"/>
              <a:stretch>
                <a:fillRect/>
              </a:stretch>
            </a:blipFill>
            <a:ln>
              <a:noFill/>
            </a:ln>
            <a:effectLst/>
          </c:spPr>
          <c:invertIfNegative val="0"/>
          <c:cat>
            <c:strRef>
              <c:f>Sheet1!$A$2:$A$5</c:f>
              <c:strCache>
                <c:ptCount val="4"/>
                <c:pt idx="0">
                  <c:v>text here 1</c:v>
                </c:pt>
                <c:pt idx="1">
                  <c:v>text here 2</c:v>
                </c:pt>
                <c:pt idx="2">
                  <c:v>text here 3</c:v>
                </c:pt>
                <c:pt idx="3">
                  <c:v>text here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blipFill>
              <a:blip r:embed="rId4"/>
              <a:stretch>
                <a:fillRect/>
              </a:stretch>
            </a:blipFill>
            <a:ln>
              <a:noFill/>
            </a:ln>
            <a:effectLst/>
          </c:spPr>
          <c:invertIfNegative val="0"/>
          <c:cat>
            <c:strRef>
              <c:f>Sheet1!$A$2:$A$5</c:f>
              <c:strCache>
                <c:ptCount val="4"/>
                <c:pt idx="0">
                  <c:v>text here 1</c:v>
                </c:pt>
                <c:pt idx="1">
                  <c:v>text here 2</c:v>
                </c:pt>
                <c:pt idx="2">
                  <c:v>text here 3</c:v>
                </c:pt>
                <c:pt idx="3">
                  <c:v>text here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19"/>
        <c:overlap val="-27"/>
        <c:axId val="323071168"/>
        <c:axId val="319893344"/>
      </c:barChart>
      <c:catAx>
        <c:axId val="32307116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319893344"/>
        <c:crosses val="autoZero"/>
        <c:auto val="0"/>
        <c:lblAlgn val="ctr"/>
        <c:lblOffset/>
        <c:noMultiLvlLbl val="0"/>
      </c:catAx>
      <c:valAx>
        <c:axId val="31989334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323071168"/>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4777306020259857"/>
          <c:y val="0.042416952550411224"/>
          <c:w val="0.92720693349838257"/>
          <c:h val="0.908134937286377"/>
        </c:manualLayout>
      </c:layout>
      <c:ofPieChart>
        <c:ofPieType val="pie"/>
        <c:varyColors val="1"/>
        <c:ser>
          <c:idx val="0"/>
          <c:order val="0"/>
          <c:tx>
            <c:strRef>
              <c:f>Sheet1!$B$1</c:f>
              <c:strCache>
                <c:ptCount val="1"/>
                <c:pt idx="0">
                  <c:v>销售额</c:v>
                </c:pt>
              </c:strCache>
            </c:strRef>
          </c:tx>
          <c:spPr>
            <a:effectLst>
              <a:outerShdw blurRad="482600" dist="38100" dir="2700000" algn="tl" rotWithShape="0">
                <a:prstClr val="black">
                  <a:alpha val="41000"/>
                </a:prstClr>
              </a:outerShdw>
            </a:effectLst>
          </c:spPr>
          <c:dPt>
            <c:idx val="0"/>
            <c:invertIfNegative val="1"/>
            <c:spPr>
              <a:solidFill>
                <a:srgbClr val="001746"/>
              </a:solidFill>
              <a:ln>
                <a:noFill/>
              </a:ln>
              <a:effectLst>
                <a:outerShdw blurRad="482600" dist="38100" dir="2700000" algn="tl" rotWithShape="0">
                  <a:prstClr val="black">
                    <a:alpha val="41000"/>
                  </a:prstClr>
                </a:outerShdw>
              </a:effectLst>
            </c:spPr>
          </c:dPt>
          <c:dPt>
            <c:idx val="1"/>
            <c:invertIfNegative val="1"/>
            <c:spPr>
              <a:solidFill>
                <a:srgbClr val="D80E2B"/>
              </a:solidFill>
              <a:ln>
                <a:noFill/>
              </a:ln>
              <a:effectLst>
                <a:outerShdw blurRad="482600" dist="38100" dir="2700000" algn="tl" rotWithShape="0">
                  <a:prstClr val="black">
                    <a:alpha val="41000"/>
                  </a:prstClr>
                </a:outerShdw>
              </a:effectLst>
            </c:spPr>
          </c:dPt>
          <c:dPt>
            <c:idx val="2"/>
            <c:invertIfNegative val="1"/>
            <c:spPr>
              <a:solidFill>
                <a:srgbClr val="D80E2B"/>
              </a:solidFill>
              <a:ln>
                <a:noFill/>
              </a:ln>
              <a:effectLst>
                <a:outerShdw blurRad="482600" dist="38100" dir="2700000" algn="tl" rotWithShape="0">
                  <a:prstClr val="black">
                    <a:alpha val="41000"/>
                  </a:prstClr>
                </a:outerShdw>
              </a:effectLst>
            </c:spPr>
          </c:dPt>
          <c:dPt>
            <c:idx val="3"/>
            <c:invertIfNegative val="1"/>
            <c:spPr>
              <a:solidFill>
                <a:srgbClr val="001746"/>
              </a:solidFill>
              <a:ln>
                <a:noFill/>
              </a:ln>
              <a:effectLst>
                <a:outerShdw blurRad="482600" dist="38100" dir="2700000" algn="tl" rotWithShape="0">
                  <a:prstClr val="black">
                    <a:alpha val="41000"/>
                  </a:prstClr>
                </a:outerShdw>
              </a:effectLst>
            </c:spPr>
          </c:dPt>
          <c:dPt>
            <c:idx val="4"/>
            <c:invertIfNegative val="1"/>
            <c:spPr>
              <a:solidFill>
                <a:schemeClr val="bg2">
                  <a:lumMod val="75000"/>
                </a:schemeClr>
              </a:solidFill>
              <a:ln>
                <a:noFill/>
              </a:ln>
              <a:effectLst>
                <a:outerShdw blurRad="482600" dist="38100" dir="2700000" algn="tl" rotWithShape="0">
                  <a:prstClr val="black">
                    <a:alpha val="41000"/>
                  </a:prstClr>
                </a:outerShdw>
              </a:effectLst>
            </c:spPr>
          </c:dPt>
          <c:dLbls>
            <c:dLbl>
              <c:idx val="0"/>
              <c:layout>
                <c:manualLayout>
                  <c:x val="0.10903125256299973"/>
                  <c:y val="-0.12112702429294586"/>
                </c:manualLayout>
              </c:layout>
              <c:tx>
                <c:rich>
                  <a:bodyPr/>
                  <a:lstStyle/>
                  <a:p>
                    <a:pPr>
                      <a:defRPr/>
                    </a:pPr>
                    <a:fld id="{A4FC3D11-232A-4FB3-9659-1A112447FFD8}" type="CATEGORYNAME">
                      <a:rPr lang="zh-CN" altLang="en-US"/>
                      <a:t>[类别名称]</a:t>
                    </a:fld>
                    <a:endParaRPr lang="zh-CN" altLang="en-US"/>
                  </a:p>
                </c:rich>
              </c:tx>
              <c:dLblPos val="bestFit"/>
              <c:showLegendKey val="0"/>
              <c:showVal val="0"/>
              <c:showCatName val="1"/>
              <c:showSerName val="0"/>
              <c:showPercent val="1"/>
              <c:showBubbleSize val="0"/>
              <c:separator>
</c:separator>
              <c:extLst/>
            </c:dLbl>
            <c:dLbl>
              <c:idx val="1"/>
              <c:dLblPos val="bestFit"/>
              <c:showLegendKey val="0"/>
              <c:showVal val="0"/>
              <c:showCatName val="1"/>
              <c:showSerName val="0"/>
              <c:showPercent val="1"/>
              <c:showBubbleSize val="0"/>
              <c:extLst/>
            </c:dLbl>
            <c:dLbl>
              <c:idx val="2"/>
              <c:layout>
                <c:manualLayout>
                  <c:x val="0.15777546167373657"/>
                  <c:y val="0.054991569370031357"/>
                </c:manualLayout>
              </c:layout>
              <c:tx>
                <c:rich>
                  <a:bodyPr/>
                  <a:lstStyle/>
                  <a:p>
                    <a:pPr>
                      <a:defRPr/>
                    </a:pPr>
                    <a:fld id="{0734CD6F-298F-4D52-A198-EEFF355DEEA8}" type="CATEGORYNAME">
                      <a:rPr lang="zh-CN" altLang="en-US"/>
                      <a:t>[类别名称]</a:t>
                    </a:fld>
                    <a:endParaRPr lang="zh-CN" altLang="en-US"/>
                  </a:p>
                </c:rich>
              </c:tx>
              <c:dLblPos val="bestFit"/>
              <c:showLegendKey val="0"/>
              <c:showVal val="0"/>
              <c:showCatName val="1"/>
              <c:showSerName val="0"/>
              <c:showPercent val="1"/>
              <c:showBubbleSize val="0"/>
              <c:separator>
</c:separator>
              <c:extLst/>
            </c:dLbl>
            <c:dLbl>
              <c:idx val="3"/>
              <c:dLblPos val="bestFit"/>
              <c:showLegendKey val="0"/>
              <c:showVal val="0"/>
              <c:showCatName val="1"/>
              <c:showSerName val="0"/>
              <c:showPercent val="1"/>
              <c:showBubbleSize val="0"/>
              <c:extLst/>
            </c:dLbl>
            <c:dLbl>
              <c:idx val="4"/>
              <c:layout>
                <c:manualLayout>
                  <c:x val="-0.14677436649799347"/>
                  <c:y val="0.02831655740737915"/>
                </c:manualLayout>
              </c:layout>
              <c:tx>
                <c:rich>
                  <a:bodyPr/>
                  <a:lstStyle/>
                  <a:p>
                    <a:pPr>
                      <a:defRPr/>
                    </a:pPr>
                    <a:fld id="{41060E0C-2D5F-4342-A4B3-D0A173C7BC54}" type="CATEGORYNAME">
                      <a:rPr lang="zh-CN" altLang="en-US"/>
                      <a:t>[类别名称]</a:t>
                    </a:fld>
                    <a:endParaRPr lang="zh-CN" altLang="en-US"/>
                  </a:p>
                </c:rich>
              </c:tx>
              <c:dLblPos val="bestFit"/>
              <c:showLegendKey val="0"/>
              <c:showVal val="0"/>
              <c:showCatName val="1"/>
              <c:showSerName val="0"/>
              <c:showPercent val="1"/>
              <c:showBubbleSize val="0"/>
              <c:separator>
</c:separator>
              <c:extLst/>
            </c:dLbl>
            <c:spPr>
              <a:noFill/>
              <a:ln>
                <a:noFill/>
              </a:ln>
              <a:effectLst/>
            </c:spPr>
            <c:txPr>
              <a:bodyPr rot="0" spcFirstLastPara="1" vertOverflow="ellipsis" vert="horz" wrap="square" lIns="38100" tIns="19050" rIns="38100" bIns="19050" anchor="ctr" anchorCtr="1"/>
              <a:p>
                <a:pPr>
                  <a:defRPr lang="zh-CN" sz="2000" b="0" i="0" u="none" strike="noStrike" kern="1200" baseline="0" smtId="4294967295">
                    <a:solidFill>
                      <a:schemeClr val="bg1"/>
                    </a:solidFill>
                    <a:latin typeface="造字工房悦黑演示版纤细体" pitchFamily="50" charset="-122"/>
                    <a:ea typeface="造字工房悦黑演示版纤细体" pitchFamily="50" charset="-122"/>
                    <a:cs typeface="+mn-cs"/>
                  </a:defRPr>
                </a:pPr>
                <a:endParaRPr lang="zh-CN" sz="2000" b="0" i="0" u="none" strike="noStrike" kern="1200" baseline="0" smtId="4294967295">
                  <a:solidFill>
                    <a:schemeClr val="bg1"/>
                  </a:solidFill>
                  <a:latin typeface="造字工房悦黑演示版纤细体" pitchFamily="50" charset="-122"/>
                  <a:ea typeface="造字工房悦黑演示版纤细体" pitchFamily="50" charset="-122"/>
                  <a:cs typeface="+mn-cs"/>
                </a:endParaRPr>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dLbls>
          <c:cat>
            <c:strRef>
              <c:f>Sheet1!$A$2:$A$5</c:f>
              <c:strCache>
                <c:ptCount val="4"/>
                <c:pt idx="0">
                  <c:v>text here</c:v>
                </c:pt>
                <c:pt idx="1">
                  <c:v>text here</c:v>
                </c:pt>
                <c:pt idx="2">
                  <c:v>text here</c:v>
                </c:pt>
                <c:pt idx="3">
                  <c:v>text here</c:v>
                </c:pt>
              </c:strCache>
            </c:strRef>
          </c:cat>
          <c:val>
            <c:numRef>
              <c:f>Sheet1!$B$2:$B$5</c:f>
              <c:numCache>
                <c:formatCode>General</c:formatCode>
                <c:ptCount val="4"/>
                <c:pt idx="0">
                  <c:v>9</c:v>
                </c:pt>
                <c:pt idx="1">
                  <c:v>3.2</c:v>
                </c:pt>
                <c:pt idx="2">
                  <c:v>4</c:v>
                </c:pt>
                <c:pt idx="3">
                  <c:v>1.2</c:v>
                </c:pt>
              </c:numCache>
            </c:numRef>
          </c:val>
        </c:ser>
        <c:dLbls>
          <c:showLegendKey val="0"/>
          <c:showVal val="0"/>
          <c:showCatName val="0"/>
          <c:showSerName val="0"/>
          <c:showPercent val="0"/>
          <c:showBubbleSize val="0"/>
          <c:showLeaderLines val="0"/>
        </c:dLbls>
        <c:gapWidth val="100"/>
        <c:splitType/>
        <c:secondPieSize val="10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noFill/>
    <a:ln>
      <a:noFill/>
    </a:ln>
    <a:effectLst/>
  </c:spPr>
  <c:txPr>
    <a:bodyPr/>
    <a:p>
      <a:pPr>
        <a:defRPr lang="zh-CN" sz="2000" smtId="4294967295">
          <a:solidFill>
            <a:schemeClr val="bg1"/>
          </a:solidFill>
          <a:latin typeface="造字工房悦黑演示版纤细体" pitchFamily="50" charset="-122"/>
          <a:ea typeface="造字工房悦黑演示版纤细体" pitchFamily="50" charset="-122"/>
        </a:defRPr>
      </a:pPr>
      <a:endParaRPr lang="zh-CN" sz="2000" smtId="4294967295">
        <a:solidFill>
          <a:schemeClr val="bg1"/>
        </a:solidFill>
        <a:latin typeface="造字工房悦黑演示版纤细体" pitchFamily="50" charset="-122"/>
        <a:ea typeface="造字工房悦黑演示版纤细体" pitchFamily="50" charset="-122"/>
      </a:endParaRPr>
    </a:p>
  </c:txPr>
  <c:externalData r:id="rId1">
    <c:autoUpdate val="0"/>
  </c:externalData>
</c:chartSpace>
</file>

<file path=ppt/charts/chart1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6467693969607353"/>
          <c:y val="0.10110010951757431"/>
          <c:w val="0.82488715648651123"/>
          <c:h val="0.6000712513923645"/>
        </c:manualLayout>
      </c:layout>
      <c:lineChart>
        <c:grouping/>
        <c:varyColors val="0"/>
        <c:ser>
          <c:idx val="0"/>
          <c:order val="0"/>
          <c:tx>
            <c:strRef>
              <c:f>Sheet1!$B$1</c:f>
              <c:strCache>
                <c:ptCount val="1"/>
                <c:pt idx="0">
                  <c:v>text here1</c:v>
                </c:pt>
              </c:strCache>
            </c:strRef>
          </c:tx>
          <c:spPr>
            <a:ln w="28575" cap="rnd">
              <a:solidFill>
                <a:srgbClr val="001746"/>
              </a:solidFill>
              <a:round/>
            </a:ln>
            <a:effectLst/>
          </c:spPr>
          <c:marker>
            <c:symbol val="circle"/>
            <c:spPr>
              <a:solidFill>
                <a:schemeClr val="bg1"/>
              </a:solidFill>
              <a:ln w="9525">
                <a:solidFill>
                  <a:srgbClr val="001746"/>
                </a:solidFill>
              </a:ln>
              <a:effectLst/>
            </c:spPr>
          </c:marker>
          <c:cat>
            <c:strRef>
              <c:f>Sheet1!$A$2:$A$5</c:f>
              <c:strCache>
                <c:ptCount val="4"/>
                <c:pt idx="0">
                  <c:v>text here1</c:v>
                </c:pt>
                <c:pt idx="1">
                  <c:v>text here2</c:v>
                </c:pt>
                <c:pt idx="2">
                  <c:v>text here3</c:v>
                </c:pt>
                <c:pt idx="3">
                  <c:v>text here4</c:v>
                </c:pt>
              </c:strCache>
            </c:strRef>
          </c:cat>
          <c:val>
            <c:numRef>
              <c:f>Sheet1!$B$2:$B$5</c:f>
              <c:numCache>
                <c:formatCode>General</c:formatCode>
                <c:ptCount val="4"/>
                <c:pt idx="0">
                  <c:v>4.3</c:v>
                </c:pt>
                <c:pt idx="1">
                  <c:v>4</c:v>
                </c:pt>
                <c:pt idx="2">
                  <c:v>7</c:v>
                </c:pt>
                <c:pt idx="3">
                  <c:v>4.5</c:v>
                </c:pt>
              </c:numCache>
            </c:numRef>
          </c:val>
          <c:smooth val="0"/>
        </c:ser>
        <c:ser>
          <c:idx val="1"/>
          <c:order val="1"/>
          <c:tx>
            <c:strRef>
              <c:f>Sheet1!$C$1</c:f>
              <c:strCache>
                <c:ptCount val="1"/>
                <c:pt idx="0">
                  <c:v>text here2</c:v>
                </c:pt>
              </c:strCache>
            </c:strRef>
          </c:tx>
          <c:spPr>
            <a:ln w="28575" cap="rnd">
              <a:solidFill>
                <a:srgbClr val="D80E2B"/>
              </a:solidFill>
              <a:round/>
              <a:headEnd type="none"/>
            </a:ln>
            <a:effectLst/>
          </c:spPr>
          <c:marker>
            <c:symbol val="circle"/>
            <c:spPr>
              <a:solidFill>
                <a:schemeClr val="bg1"/>
              </a:solidFill>
              <a:ln w="9525">
                <a:solidFill>
                  <a:srgbClr val="D80E2B"/>
                </a:solidFill>
              </a:ln>
              <a:effectLst/>
            </c:spPr>
          </c:marker>
          <c:cat>
            <c:strRef>
              <c:f>Sheet1!$A$2:$A$5</c:f>
              <c:strCache>
                <c:ptCount val="4"/>
                <c:pt idx="0">
                  <c:v>text here1</c:v>
                </c:pt>
                <c:pt idx="1">
                  <c:v>text here2</c:v>
                </c:pt>
                <c:pt idx="2">
                  <c:v>text here3</c:v>
                </c:pt>
                <c:pt idx="3">
                  <c:v>text here4</c:v>
                </c:pt>
              </c:strCache>
            </c:strRef>
          </c:cat>
          <c:val>
            <c:numRef>
              <c:f>Sheet1!$C$2:$C$5</c:f>
              <c:numCache>
                <c:formatCode>General</c:formatCode>
                <c:ptCount val="4"/>
                <c:pt idx="0">
                  <c:v>2.4</c:v>
                </c:pt>
                <c:pt idx="1">
                  <c:v>6</c:v>
                </c:pt>
                <c:pt idx="2">
                  <c:v>1</c:v>
                </c:pt>
                <c:pt idx="3">
                  <c:v>2.8</c:v>
                </c:pt>
              </c:numCache>
            </c:numRef>
          </c:val>
          <c:smooth val="0"/>
        </c:ser>
        <c:ser>
          <c:idx val="2"/>
          <c:order val="2"/>
          <c:tx>
            <c:strRef>
              <c:f>Sheet1!$D$1</c:f>
              <c:strCache>
                <c:ptCount val="1"/>
                <c:pt idx="0">
                  <c:v>text here3</c:v>
                </c:pt>
              </c:strCache>
            </c:strRef>
          </c:tx>
          <c:spPr>
            <a:ln w="28575" cap="rnd">
              <a:solidFill>
                <a:schemeClr val="accent3"/>
              </a:solidFill>
              <a:round/>
            </a:ln>
            <a:effectLst/>
          </c:spPr>
          <c:marker>
            <c:symbol val="circle"/>
            <c:spPr>
              <a:solidFill>
                <a:schemeClr val="bg1"/>
              </a:solidFill>
              <a:ln w="9525">
                <a:solidFill>
                  <a:schemeClr val="bg2">
                    <a:lumMod val="75000"/>
                  </a:schemeClr>
                </a:solidFill>
              </a:ln>
              <a:effectLst/>
            </c:spPr>
          </c:marker>
          <c:cat>
            <c:strRef>
              <c:f>Sheet1!$A$2:$A$5</c:f>
              <c:strCache>
                <c:ptCount val="4"/>
                <c:pt idx="0">
                  <c:v>text here1</c:v>
                </c:pt>
                <c:pt idx="1">
                  <c:v>text here2</c:v>
                </c:pt>
                <c:pt idx="2">
                  <c:v>text here3</c:v>
                </c:pt>
                <c:pt idx="3">
                  <c:v>text here4</c:v>
                </c:pt>
              </c:strCache>
            </c:strRef>
          </c:cat>
          <c:val>
            <c:numRef>
              <c:f>Sheet1!$D$2:$D$5</c:f>
              <c:numCache>
                <c:formatCode>General</c:formatCode>
                <c:ptCount val="4"/>
                <c:pt idx="0">
                  <c:v>1</c:v>
                </c:pt>
                <c:pt idx="1">
                  <c:v>3</c:v>
                </c:pt>
                <c:pt idx="2">
                  <c:v>3</c:v>
                </c:pt>
                <c:pt idx="3">
                  <c:v>8</c:v>
                </c:pt>
              </c:numCache>
            </c:numRef>
          </c:val>
          <c:smooth val="0"/>
        </c:ser>
        <c:dLbls>
          <c:showLegendKey val="0"/>
          <c:showVal val="0"/>
          <c:showCatName val="0"/>
          <c:showSerName val="0"/>
          <c:showPercent val="0"/>
          <c:showBubbleSize val="0"/>
          <c:showLeaderLines val="0"/>
        </c:dLbls>
        <c:axId val="326573824"/>
        <c:axId val="326574384"/>
      </c:lineChart>
      <c:catAx>
        <c:axId val="32657382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2000" b="0" i="0" u="none" strike="noStrike" kern="1200" baseline="0" smtId="4294967295">
                <a:solidFill>
                  <a:schemeClr val="tx1">
                    <a:lumMod val="65000"/>
                    <a:lumOff val="35000"/>
                  </a:schemeClr>
                </a:solidFill>
                <a:latin typeface="+mn-lt"/>
                <a:ea typeface="+mn-ea"/>
                <a:cs typeface="+mn-cs"/>
              </a:defRPr>
            </a:pPr>
            <a:endParaRPr lang="zh-CN" sz="2000" b="0" i="0" u="none" strike="noStrike" kern="1200" baseline="0" smtId="4294967295">
              <a:solidFill>
                <a:schemeClr val="tx1">
                  <a:lumMod val="65000"/>
                  <a:lumOff val="35000"/>
                </a:schemeClr>
              </a:solidFill>
              <a:latin typeface="+mn-lt"/>
              <a:ea typeface="+mn-ea"/>
              <a:cs typeface="+mn-cs"/>
            </a:endParaRPr>
          </a:p>
        </c:txPr>
        <c:crossAx val="326574384"/>
        <c:crosses val="autoZero"/>
        <c:auto val="0"/>
        <c:lblAlgn val="ctr"/>
        <c:lblOffset/>
        <c:noMultiLvlLbl val="0"/>
      </c:catAx>
      <c:valAx>
        <c:axId val="32657438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2000" b="0" i="0" u="none" strike="noStrike" kern="1200" baseline="0" smtId="4294967295">
                <a:solidFill>
                  <a:schemeClr val="tx1">
                    <a:lumMod val="65000"/>
                    <a:lumOff val="35000"/>
                  </a:schemeClr>
                </a:solidFill>
                <a:latin typeface="+mn-lt"/>
                <a:ea typeface="+mn-ea"/>
                <a:cs typeface="+mn-cs"/>
              </a:defRPr>
            </a:pPr>
            <a:endParaRPr lang="zh-CN" sz="2000" b="0" i="0" u="none" strike="noStrike" kern="1200" baseline="0" smtId="4294967295">
              <a:solidFill>
                <a:schemeClr val="tx1">
                  <a:lumMod val="65000"/>
                  <a:lumOff val="35000"/>
                </a:schemeClr>
              </a:solidFill>
              <a:latin typeface="+mn-lt"/>
              <a:ea typeface="+mn-ea"/>
              <a:cs typeface="+mn-cs"/>
            </a:endParaRPr>
          </a:p>
        </c:txPr>
        <c:crossAx val="326573824"/>
        <c:crosses val="autoZero"/>
        <c:crossBetween val="between"/>
      </c:valAx>
      <c:spPr>
        <a:noFill/>
        <a:ln>
          <a:noFill/>
        </a:ln>
        <a:effectLst/>
      </c:spPr>
    </c:plotArea>
    <c:legend>
      <c:legendPos val="b"/>
      <c:layout>
        <c:manualLayout>
          <c:xMode val="edge"/>
          <c:yMode val="edge"/>
          <c:x val="0.83017700910568237"/>
          <c:y val="0.12161947786808014"/>
          <c:w val="0.16982300579547882"/>
          <c:h val="0.60002243518829346"/>
        </c:manualLayout>
      </c:layout>
      <c:overlay val="0"/>
      <c:spPr>
        <a:noFill/>
        <a:ln>
          <a:noFill/>
        </a:ln>
        <a:effectLst/>
      </c:spPr>
      <c:txPr>
        <a:bodyPr rot="0" spcFirstLastPara="1" vertOverflow="ellipsis" vert="horz" wrap="square" anchor="ctr" anchorCtr="1"/>
        <a:p>
          <a:pPr>
            <a:defRPr lang="zh-CN" sz="2000" b="0" i="0" u="none" strike="noStrike" kern="1200" baseline="0" smtId="4294967295">
              <a:solidFill>
                <a:schemeClr val="tx1">
                  <a:lumMod val="65000"/>
                  <a:lumOff val="35000"/>
                </a:schemeClr>
              </a:solidFill>
              <a:latin typeface="+mn-lt"/>
              <a:ea typeface="+mn-ea"/>
              <a:cs typeface="+mn-cs"/>
            </a:defRPr>
          </a:pPr>
          <a:endParaRPr lang="zh-CN" sz="20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lang="zh-CN" sz="2000" smtId="4294967295"/>
      </a:pPr>
      <a:endParaRPr lang="zh-CN" sz="2000" smtId="4294967295"/>
    </a:p>
  </c:txPr>
  <c:externalData r:id="rId1">
    <c:autoUpdate val="0"/>
  </c:externalData>
</c:chartSpace>
</file>

<file path=ppt/charts/chart1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列0</c:v>
                </c:pt>
              </c:strCache>
            </c:strRef>
          </c:tx>
          <c:dPt>
            <c:idx val="0"/>
            <c:invertIfNegative val="1"/>
            <c:spPr>
              <a:solidFill>
                <a:srgbClr val="001746"/>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0.35</c:v>
                </c:pt>
                <c:pt idx="1">
                  <c:v>0.65</c:v>
                </c:pt>
              </c:numCache>
            </c:numRef>
          </c:val>
        </c:ser>
        <c:ser>
          <c:idx val="1"/>
          <c:order val="1"/>
          <c:tx>
            <c:strRef>
              <c:f>Sheet1!$C$1</c:f>
              <c:strCache>
                <c:ptCount val="1"/>
                <c:pt idx="0">
                  <c:v>列1</c:v>
                </c:pt>
              </c:strCache>
            </c:strRef>
          </c:tx>
          <c:dPt>
            <c:idx val="0"/>
            <c:invertIfNegative val="1"/>
            <c:spPr>
              <a:solidFill>
                <a:srgbClr val="D80E2B"/>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Sheet1!$C$2:$C$3</c:f>
              <c:numCache>
                <c:formatCode>0%</c:formatCode>
                <c:ptCount val="2"/>
                <c:pt idx="0">
                  <c:v>0.42</c:v>
                </c:pt>
                <c:pt idx="1">
                  <c:v>0.58</c:v>
                </c:pt>
              </c:numCache>
            </c:numRef>
          </c:val>
        </c:ser>
        <c:ser>
          <c:idx val="2"/>
          <c:order val="2"/>
          <c:tx>
            <c:strRef>
              <c:f>Sheet1!$D$1</c:f>
              <c:strCache>
                <c:ptCount val="1"/>
                <c:pt idx="0">
                  <c:v>列2</c:v>
                </c:pt>
              </c:strCache>
            </c:strRef>
          </c:tx>
          <c:dPt>
            <c:idx val="0"/>
            <c:invertIfNegative val="1"/>
            <c:spPr>
              <a:solidFill>
                <a:schemeClr val="bg1"/>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Sheet1!$D$2:$D$3</c:f>
              <c:numCache>
                <c:formatCode>0%</c:formatCode>
                <c:ptCount val="2"/>
                <c:pt idx="0">
                  <c:v>0.49</c:v>
                </c:pt>
                <c:pt idx="1">
                  <c:v>0.51</c:v>
                </c:pt>
              </c:numCache>
            </c:numRef>
          </c:val>
        </c:ser>
        <c:ser>
          <c:idx val="3"/>
          <c:order val="3"/>
          <c:tx>
            <c:strRef>
              <c:f>Sheet1!$E$1</c:f>
              <c:strCache>
                <c:ptCount val="1"/>
                <c:pt idx="0">
                  <c:v>列3</c:v>
                </c:pt>
              </c:strCache>
            </c:strRef>
          </c:tx>
          <c:dPt>
            <c:idx val="0"/>
            <c:invertIfNegative val="1"/>
            <c:spPr>
              <a:solidFill>
                <a:srgbClr val="001746"/>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Sheet1!$E$2:$E$3</c:f>
              <c:numCache>
                <c:formatCode>0%</c:formatCode>
                <c:ptCount val="2"/>
                <c:pt idx="0">
                  <c:v>0.61</c:v>
                </c:pt>
                <c:pt idx="1">
                  <c:v>0.39</c:v>
                </c:pt>
              </c:numCache>
            </c:numRef>
          </c:val>
        </c:ser>
        <c:ser>
          <c:idx val="4"/>
          <c:order val="4"/>
          <c:tx>
            <c:strRef>
              <c:f>Sheet1!$F$1</c:f>
              <c:strCache>
                <c:ptCount val="1"/>
                <c:pt idx="0">
                  <c:v>列4</c:v>
                </c:pt>
              </c:strCache>
            </c:strRef>
          </c:tx>
          <c:dPt>
            <c:idx val="0"/>
            <c:invertIfNegative val="1"/>
            <c:spPr>
              <a:solidFill>
                <a:srgbClr val="D80E2B"/>
              </a:solidFill>
              <a:ln w="19050">
                <a:noFill/>
              </a:ln>
            </c:spPr>
          </c:dPt>
          <c:dPt>
            <c:idx val="1"/>
            <c:invertIfNegative val="1"/>
            <c:spPr>
              <a:noFill/>
              <a:ln w="19050">
                <a:noFill/>
              </a:ln>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Sheet1!$F$2:$F$3</c:f>
              <c:numCache>
                <c:formatCode>0%</c:formatCode>
                <c:ptCount val="2"/>
                <c:pt idx="0">
                  <c:v>0.67</c:v>
                </c:pt>
                <c:pt idx="1">
                  <c:v>0.33</c:v>
                </c:pt>
              </c:numCache>
            </c:numRef>
          </c:val>
        </c:ser>
        <c:dLbls>
          <c:showLegendKey val="0"/>
          <c:showVal val="0"/>
          <c:showCatName val="0"/>
          <c:showSerName val="0"/>
          <c:showPercent val="0"/>
          <c:showBubbleSize val="0"/>
          <c:showLeaderLines val="0"/>
        </c:dLbls>
        <c:firstSliceAng/>
        <c:holeSize val="57"/>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dPt>
            <c:idx val="0"/>
            <c:invertIfNegative val="1"/>
            <c:spPr>
              <a:solidFill>
                <a:srgbClr val="D80E2B"/>
              </a:solidFill>
              <a:ln w="19050">
                <a:no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0.65</c:v>
                </c:pt>
                <c:pt idx="1">
                  <c:v>0.35</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40BDABA7-2727-4939-B2A8-1FD2CF50F3AA}" type="CELLRANGE">
                      <a:rPr lang="en-US"/>
                      <a:t>[CELLRANGE]</a:t>
                    </a:fld>
                    <a:r>
                      <a:rPr lang="en-US"/>
                      <a:t> </a:t>
                    </a:r>
                    <a:fld id="{964E3EDE-F1EA-44D9-ABC1-2C1BBE136F73}" type="VALUE">
                      <a:rPr lang="en-US" altLang="zh-CN"/>
                      <a:t>[值]</a:t>
                    </a:fld>
                    <a:endParaRPr lang="en-US"/>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000" b="0" i="0" u="none" strike="noStrike" kern="1200" baseline="0" smtId="4294967295">
                    <a:solidFill>
                      <a:schemeClr val="tx1"/>
                    </a:solidFill>
                    <a:latin typeface="+mn-lt"/>
                    <a:ea typeface="+mn-ea"/>
                    <a:cs typeface="+mn-cs"/>
                  </a:defRPr>
                </a:pPr>
                <a:endParaRPr lang="zh-CN" sz="20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Sheet1!$B$2</c15:f>
                <c15:dlblRangeCache>
                  <c:ptCount val="2"/>
                  <c:pt idx="0">
                    <c:v>65%</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dPt>
            <c:idx val="0"/>
            <c:invertIfNegative val="1"/>
            <c:spPr>
              <a:solidFill>
                <a:srgbClr val="001746"/>
              </a:solidFill>
              <a:ln w="19050">
                <a:no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0.35</c:v>
                </c:pt>
                <c:pt idx="1">
                  <c:v>0.65</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1069E8B7-705F-4DC3-8758-3E1DEFB5FF37}" type="CELLRANGE">
                      <a:rPr lang="en-US"/>
                      <a:t>[CELLRANGE]</a:t>
                    </a:fld>
                    <a:r>
                      <a:rPr lang="en-US"/>
                      <a:t> </a:t>
                    </a:r>
                    <a:fld id="{33622FC7-ED32-4590-AC25-DBD15A60D61C}" type="VALUE">
                      <a:rPr lang="en-US" altLang="zh-CN"/>
                      <a:t>[值]</a:t>
                    </a:fld>
                    <a:endParaRPr lang="en-US"/>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000" b="0" i="0" u="none" strike="noStrike" kern="1200" baseline="0" smtId="4294967295">
                    <a:solidFill>
                      <a:schemeClr val="tx1"/>
                    </a:solidFill>
                    <a:latin typeface="+mn-lt"/>
                    <a:ea typeface="+mn-ea"/>
                    <a:cs typeface="+mn-cs"/>
                  </a:defRPr>
                </a:pPr>
                <a:endParaRPr lang="zh-CN" sz="20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Sheet1!$B$2</c15:f>
                <c15:dlblRangeCache>
                  <c:ptCount val="2"/>
                  <c:pt idx="0">
                    <c:v>35%</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dPt>
            <c:idx val="0"/>
            <c:invertIfNegative val="1"/>
            <c:spPr>
              <a:solidFill>
                <a:srgbClr val="D80E2B"/>
              </a:solidFill>
              <a:ln w="19050">
                <a:no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0.4</c:v>
                </c:pt>
                <c:pt idx="1">
                  <c:v>0.6</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991345EE-0DE4-4FDB-AF4F-777D197C96ED}" type="CELLRANGE">
                      <a:rPr lang="en-US"/>
                      <a:t>[CELLRANGE]</a:t>
                    </a:fld>
                    <a:r>
                      <a:rPr lang="en-US"/>
                      <a:t> </a:t>
                    </a:r>
                    <a:fld id="{13BB1F48-6C15-456C-B75C-E402CFD5FF41}" type="VALUE">
                      <a:rPr lang="en-US" altLang="zh-CN"/>
                      <a:t>[值]</a:t>
                    </a:fld>
                    <a:endParaRPr lang="en-US"/>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000" b="0" i="0" u="none" strike="noStrike" kern="1200" baseline="0" smtId="4294967295">
                    <a:solidFill>
                      <a:schemeClr val="tx1"/>
                    </a:solidFill>
                    <a:latin typeface="+mn-lt"/>
                    <a:ea typeface="+mn-ea"/>
                    <a:cs typeface="+mn-cs"/>
                  </a:defRPr>
                </a:pPr>
                <a:endParaRPr lang="zh-CN" sz="20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Sheet1!$B$2</c15:f>
                <c15:dlblRangeCache>
                  <c:ptCount val="2"/>
                  <c:pt idx="0">
                    <c:v>40%</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dPt>
            <c:idx val="0"/>
            <c:invertIfNegative val="1"/>
            <c:spPr>
              <a:solidFill>
                <a:srgbClr val="001746"/>
              </a:solidFill>
              <a:ln w="19050">
                <a:no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0.77</c:v>
                </c:pt>
                <c:pt idx="1">
                  <c:v>0.23</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DD197E7C-2830-4E25-874D-69DBDE76D454}" type="CELLRANGE">
                      <a:rPr lang="en-US"/>
                      <a:t>[CELLRANGE]</a:t>
                    </a:fld>
                    <a:r>
                      <a:rPr lang="en-US"/>
                      <a:t> </a:t>
                    </a:r>
                    <a:fld id="{3B6BDAEE-EB0E-4FD8-8FC1-5D179E030416}" type="VALUE">
                      <a:rPr lang="en-US" altLang="zh-CN"/>
                      <a:t>[值]</a:t>
                    </a:fld>
                    <a:endParaRPr lang="en-US"/>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000" b="0" i="0" u="none" strike="noStrike" kern="1200" baseline="0" smtId="4294967295">
                    <a:solidFill>
                      <a:schemeClr val="tx1"/>
                    </a:solidFill>
                    <a:latin typeface="+mn-lt"/>
                    <a:ea typeface="+mn-ea"/>
                    <a:cs typeface="+mn-cs"/>
                  </a:defRPr>
                </a:pPr>
                <a:endParaRPr lang="zh-CN" sz="20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Sheet1!$B$2</c15:f>
                <c15:dlblRangeCache>
                  <c:ptCount val="2"/>
                  <c:pt idx="0">
                    <c:v>77%</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dPt>
            <c:idx val="0"/>
            <c:invertIfNegative val="1"/>
            <c:spPr>
              <a:solidFill>
                <a:srgbClr val="D80E2B"/>
              </a:solidFill>
              <a:ln w="19050">
                <a:noFill/>
              </a:ln>
              <a:effectLst/>
            </c:spPr>
          </c:dPt>
          <c:dPt>
            <c:idx val="1"/>
            <c:invertIfNegative val="1"/>
            <c:spPr>
              <a:noFill/>
              <a:ln w="19050">
                <a:noFill/>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0.58</c:v>
                </c:pt>
                <c:pt idx="1">
                  <c:v>0.42</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6A72B947-4718-4812-B078-53AC8F7B3AA9}" type="CELLRANGE">
                      <a:rPr lang="en-US"/>
                      <a:t>[CELLRANGE]</a:t>
                    </a:fld>
                    <a:r>
                      <a:rPr lang="en-US"/>
                      <a:t> </a:t>
                    </a:r>
                    <a:fld id="{B44C0E8F-CCDD-46A7-9690-C4AA379D3EAB}" type="VALUE">
                      <a:rPr lang="en-US" altLang="zh-CN"/>
                      <a:t>[值]</a:t>
                    </a:fld>
                    <a:endParaRPr lang="en-US"/>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delete val="1"/>
              <c:extLst/>
            </c:dLbl>
            <c:spPr>
              <a:noFill/>
              <a:ln>
                <a:noFill/>
              </a:ln>
              <a:effectLst/>
            </c:spPr>
            <c:txPr>
              <a:bodyPr rot="0" spcFirstLastPara="1" vertOverflow="ellipsis" vert="horz" wrap="square" lIns="38100" tIns="19050" rIns="38100" bIns="19050" anchor="ctr" anchorCtr="1">
                <a:spAutoFit/>
              </a:bodyPr>
              <a:p>
                <a:pPr>
                  <a:defRPr lang="zh-CN" sz="2000" b="0" i="0" u="none" strike="noStrike" kern="1200" baseline="0" smtId="4294967295">
                    <a:solidFill>
                      <a:schemeClr val="tx1"/>
                    </a:solidFill>
                    <a:latin typeface="+mn-lt"/>
                    <a:ea typeface="+mn-ea"/>
                    <a:cs typeface="+mn-cs"/>
                  </a:defRPr>
                </a:pPr>
                <a:endParaRPr lang="zh-CN" sz="20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Sheet1!$B$2</c15:f>
                <c15:dlblRangeCache>
                  <c:ptCount val="2"/>
                  <c:pt idx="0">
                    <c:v>58%</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1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42574000358582"/>
          <c:y val="0.11319896578788757"/>
          <c:w val="0.5717768669128418"/>
          <c:h val="0.47631126642227173"/>
        </c:manualLayout>
      </c:layout>
      <c:doughnutChart>
        <c:varyColors val="1"/>
        <c:ser>
          <c:idx val="0"/>
          <c:order val="0"/>
          <c:tx>
            <c:strRef>
              <c:f>Sheet1!$B$1</c:f>
              <c:strCache>
                <c:ptCount val="1"/>
                <c:pt idx="0">
                  <c:v>销售额</c:v>
                </c:pt>
              </c:strCache>
            </c:strRef>
          </c:tx>
          <c:explosion val="6"/>
          <c:dPt>
            <c:idx val="0"/>
            <c:invertIfNegative val="1"/>
            <c:explosion val="0"/>
            <c:spPr>
              <a:solidFill>
                <a:srgbClr val="D80E2B"/>
              </a:solidFill>
              <a:ln w="19050">
                <a:noFill/>
              </a:ln>
              <a:effectLst/>
            </c:spPr>
          </c:dPt>
          <c:dPt>
            <c:idx val="1"/>
            <c:invertIfNegative val="1"/>
            <c:explosion val="0"/>
            <c:spPr>
              <a:solidFill>
                <a:schemeClr val="bg2">
                  <a:lumMod val="75000"/>
                </a:schemeClr>
              </a:solidFill>
              <a:ln w="19050">
                <a:noFill/>
              </a:ln>
              <a:effectLst/>
            </c:spPr>
          </c:dPt>
          <c:dPt>
            <c:idx val="2"/>
            <c:invertIfNegative val="1"/>
            <c:explosion val="0"/>
            <c:spPr>
              <a:solidFill>
                <a:schemeClr val="bg1"/>
              </a:solidFill>
              <a:ln w="19050">
                <a:noFill/>
              </a:ln>
              <a:effectLst/>
            </c:spPr>
          </c:dPt>
          <c:dLbls>
            <c:dLbl>
              <c:idx val="0"/>
              <c:tx>
                <c:rich>
                  <a:bodyPr rot="0" spcFirstLastPara="1" vertOverflow="ellipsis" vert="horz" wrap="square" lIns="38100" tIns="19050" rIns="38100" bIns="19050" anchor="ctr" anchorCtr="1"/>
                  <a:lstStyle/>
                  <a:p>
                    <a:pPr>
                      <a:defRPr/>
                    </a:pPr>
                    <a:fld id="{4A4D0AC3-EBCE-420E-8798-6813F4EB98A2}" type="VALUE">
                      <a:rPr lang="en-US" altLang="zh-CN"/>
                      <a:t>[值]</a:t>
                    </a:fld>
                    <a:endParaRPr lang="zh-CN" altLang="en-US"/>
                  </a:p>
                </c:rich>
              </c:tx>
              <c:spPr>
                <a:noFill/>
                <a:ln>
                  <a:noFill/>
                </a:ln>
                <a:effectLst/>
              </c:spPr>
              <c:txPr>
                <a:bodyPr/>
                <a:p>
                  <a:pPr>
                    <a:defRPr/>
                  </a:pPr>
                </a:p>
              </c:txPr>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p>
                <a:pPr>
                  <a:defRPr lang="zh-CN" sz="1800" b="0" i="0" u="none" strike="noStrike" kern="1200" baseline="0" smtId="4294967295">
                    <a:solidFill>
                      <a:schemeClr val="tx1">
                        <a:lumMod val="75000"/>
                        <a:lumOff val="25000"/>
                      </a:schemeClr>
                    </a:solidFill>
                    <a:latin typeface="+mn-lt"/>
                    <a:ea typeface="+mn-ea"/>
                    <a:cs typeface="+mn-cs"/>
                  </a:defRPr>
                </a:pPr>
                <a:endParaRPr lang="zh-CN" sz="1800" b="0" i="0" u="none" strike="noStrike" kern="1200" baseline="0" smtId="4294967295">
                  <a:solidFill>
                    <a:schemeClr val="tx1">
                      <a:lumMod val="75000"/>
                      <a:lumOff val="25000"/>
                    </a:schemeClr>
                  </a:solidFill>
                  <a:latin typeface="+mn-lt"/>
                  <a:ea typeface="+mn-ea"/>
                  <a:cs typeface="+mn-cs"/>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Sheet1!$A$2:$A$4</c:f>
              <c:strCache>
                <c:ptCount val="3"/>
                <c:pt idx="0">
                  <c:v>text here</c:v>
                </c:pt>
                <c:pt idx="1">
                  <c:v>text here</c:v>
                </c:pt>
                <c:pt idx="2">
                  <c:v>text here</c:v>
                </c:pt>
              </c:strCache>
            </c:strRef>
          </c:cat>
          <c:val>
            <c:numRef>
              <c:f>Sheet1!$B$2:$B$4</c:f>
              <c:numCache>
                <c:formatCode>General</c:formatCode>
                <c:ptCount val="3"/>
                <c:pt idx="0">
                  <c:v>87</c:v>
                </c:pt>
                <c:pt idx="1">
                  <c:v>36</c:v>
                </c:pt>
                <c:pt idx="2">
                  <c:v>22</c:v>
                </c:pt>
              </c:numCache>
            </c:numRef>
          </c:val>
        </c:ser>
        <c:dLbls>
          <c:showLegendKey val="0"/>
          <c:showVal val="0"/>
          <c:showCatName val="0"/>
          <c:showSerName val="0"/>
          <c:showPercent val="0"/>
          <c:showBubbleSize val="0"/>
          <c:showLeaderLines val="0"/>
        </c:dLbls>
        <c:firstSliceAng val="60"/>
        <c:holeSize val="50"/>
      </c:doughnutChart>
      <c:spPr>
        <a:noFill/>
        <a:ln>
          <a:noFill/>
        </a:ln>
        <a:effectLst/>
      </c:spPr>
    </c:plotArea>
    <c:legend>
      <c:legendPos val="b"/>
      <c:layout>
        <c:manualLayout>
          <c:xMode val="edge"/>
          <c:yMode val="edge"/>
          <c:x val="0.0095064863562583923"/>
          <c:y val="0.71799790859222412"/>
          <c:w val="0.94456809759140015"/>
          <c:h val="0.1913876086473465"/>
        </c:manualLayout>
      </c:layout>
      <c:overlay val="0"/>
      <c:spPr>
        <a:noFill/>
        <a:ln>
          <a:noFill/>
        </a:ln>
        <a:effectLst/>
      </c:spPr>
      <c:txPr>
        <a:bodyPr rot="0" spcFirstLastPara="1" vertOverflow="ellipsis" vert="horz" wrap="square" anchor="ctr" anchorCtr="1"/>
        <a:p>
          <a:pPr>
            <a:defRPr lang="zh-CN" sz="1800" b="0" i="0" u="none" strike="noStrike" kern="1200" baseline="0" smtId="4294967295">
              <a:solidFill>
                <a:schemeClr val="tx1">
                  <a:lumMod val="65000"/>
                  <a:lumOff val="35000"/>
                </a:schemeClr>
              </a:solidFill>
              <a:latin typeface="+mn-lt"/>
              <a:ea typeface="+mn-ea"/>
              <a:cs typeface="+mn-cs"/>
            </a:defRPr>
          </a:pPr>
          <a:endParaRPr lang="zh-CN" sz="18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13564928667619824"/>
          <c:y val="0.013020833022892475"/>
          <c:w val="0.965624988079071"/>
          <c:h val="0.948437511920929"/>
        </c:manualLayout>
      </c:layout>
      <c:barChart>
        <c:barDir val="col"/>
        <c:grouping val="percentStacked"/>
        <c:varyColors val="0"/>
        <c:ser>
          <c:idx val="0"/>
          <c:order val="0"/>
          <c:tx>
            <c:strRef>
              <c:f>Sheet1!$B$1</c:f>
              <c:strCache>
                <c:ptCount val="1"/>
                <c:pt idx="0">
                  <c:v>系列 1</c:v>
                </c:pt>
              </c:strCache>
            </c:strRef>
          </c:tx>
          <c:spPr>
            <a:blipFill>
              <a:blip r:embed="rId2"/>
              <a:stretch>
                <a:fillRect/>
              </a:stretch>
            </a:blipFill>
            <a:ln>
              <a:noFill/>
            </a:ln>
            <a:effectLst/>
          </c:spPr>
          <c:invertIfNegative val="0"/>
          <c:pictureOptions>
            <c:pictureFormat val="stackScale"/>
            <c:pictureStackUnit val="10"/>
          </c:pictureOptions>
          <c:dLbls>
            <c:dLbl>
              <c:idx val="0"/>
              <c:layout>
                <c:manualLayout>
                  <c:x val="-0.0075590144842863083"/>
                  <c:y val="-0.35459992289543152"/>
                </c:manualLayout>
              </c:layout>
              <c:tx>
                <c:rich>
                  <a:bodyPr/>
                  <a:lstStyle/>
                  <a:p>
                    <a:pPr>
                      <a:defRPr/>
                    </a:pPr>
                    <a:fld id="{20E1D236-EEB0-4ED7-B7B1-5172FE2EF654}" type="VALUE">
                      <a:rPr lang="en-US" altLang="zh-CN"/>
                      <a:t>[值]</a:t>
                    </a:fld>
                    <a:endParaRPr lang="zh-CN" alt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2603476"/>
                      <c:h val="0.08658472"/>
                    </c:manualLayout>
                  </c15:layout>
                </c:ext>
              </c:extLst>
            </c:dLbl>
            <c:dLbl>
              <c:idx val="1"/>
              <c:layout>
                <c:manualLayout>
                  <c:x val="0.0049123149365186691"/>
                  <c:y val="-0.40915375947952271"/>
                </c:manualLayout>
              </c:layout>
              <c:tx>
                <c:rich>
                  <a:bodyPr/>
                  <a:lstStyle/>
                  <a:p>
                    <a:pPr>
                      <a:defRPr/>
                    </a:pPr>
                    <a:fld id="{C8421CBA-AC48-474B-88B7-7654F91047CF}" type="VALUE">
                      <a:rPr lang="en-US" altLang="zh-CN"/>
                      <a:t>[值]</a:t>
                    </a:fld>
                    <a:endParaRPr lang="zh-CN" altLang="en-US"/>
                  </a:p>
                </c:rich>
              </c:tx>
              <c:dLblPos val="ctr"/>
              <c:showLegendKey val="0"/>
              <c:showVal val="1"/>
              <c:showCatName val="0"/>
              <c:showSerName val="0"/>
              <c:showPercent val="0"/>
              <c:showBubbleSize val="0"/>
              <c:extLst>
                <c:ext xmlns:c15="http://schemas.microsoft.com/office/drawing/2012/chart" uri="{CE6537A1-D6FC-4f65-9D91-7224C49458BB}">
                  <c15:layout>
                    <c:manualLayout>
                      <c:w val="0.1970045"/>
                      <c:h val="0.09270255"/>
                    </c:manualLayout>
                  </c15:layout>
                </c:ext>
              </c:extLst>
            </c:dLbl>
            <c:dLbl>
              <c:idx val="2"/>
              <c:layout>
                <c:manualLayout>
                  <c:x val="0.0024561090394854546"/>
                  <c:y val="-0.38382518291473389"/>
                </c:manualLayout>
              </c:layout>
              <c:tx>
                <c:rich>
                  <a:bodyPr/>
                  <a:lstStyle/>
                  <a:p>
                    <a:pPr>
                      <a:defRPr/>
                    </a:pPr>
                    <a:fld id="{404DE932-2910-4C72-94F8-217E2ACBAF7B}" type="VALUE">
                      <a:rPr lang="en-US" altLang="zh-CN"/>
                      <a:t>[值]</a:t>
                    </a:fld>
                    <a:endParaRPr lang="zh-CN" altLang="en-US"/>
                  </a:p>
                </c:rich>
              </c:tx>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p>
                <a:pPr>
                  <a:defRPr lang="zh-CN" sz="3200" b="0" i="0" u="none" strike="noStrike" kern="1200" baseline="0" smtId="4294967295">
                    <a:solidFill>
                      <a:srgbClr val="001746"/>
                    </a:solidFill>
                    <a:latin typeface="+mn-lt"/>
                    <a:ea typeface="+mn-ea"/>
                    <a:cs typeface="+mn-cs"/>
                  </a:defRPr>
                </a:pPr>
                <a:endParaRPr lang="zh-CN" sz="3200" b="0" i="0" u="none" strike="noStrike" kern="1200" baseline="0" smtId="4294967295">
                  <a:solidFill>
                    <a:srgbClr val="001746"/>
                  </a:solidFill>
                  <a:latin typeface="+mn-lt"/>
                  <a:ea typeface="+mn-ea"/>
                  <a:cs typeface="+mn-cs"/>
                </a:endParaRPr>
              </a:p>
            </c:txPr>
            <c:dLblPos val="ctr"/>
            <c:showLegendKey val="0"/>
            <c:showVal val="1"/>
            <c:showCatName val="0"/>
            <c:showSerName val="0"/>
            <c:showPercent val="0"/>
            <c:showBubbleSize val="0"/>
            <c:extLst/>
          </c:dLbls>
          <c:cat>
            <c:strRef>
              <c:f>Sheet1!$A$2:$A$4</c:f>
              <c:strCache>
                <c:ptCount val="3"/>
                <c:pt idx="0">
                  <c:v>类别 1</c:v>
                </c:pt>
                <c:pt idx="1">
                  <c:v>类别 2</c:v>
                </c:pt>
                <c:pt idx="2">
                  <c:v>类别 3</c:v>
                </c:pt>
              </c:strCache>
            </c:strRef>
          </c:cat>
          <c:val>
            <c:numRef>
              <c:f>Sheet1!$B$2:$B$4</c:f>
              <c:numCache>
                <c:formatCode>0%</c:formatCode>
                <c:ptCount val="3"/>
                <c:pt idx="0">
                  <c:v>1</c:v>
                </c:pt>
                <c:pt idx="1">
                  <c:v>0.66</c:v>
                </c:pt>
                <c:pt idx="2">
                  <c:v>0.81</c:v>
                </c:pt>
              </c:numCache>
            </c:numRef>
          </c:val>
        </c:ser>
        <c:ser>
          <c:idx val="1"/>
          <c:order val="1"/>
          <c:tx>
            <c:strRef>
              <c:f>Sheet1!$C$1</c:f>
              <c:strCache>
                <c:ptCount val="1"/>
                <c:pt idx="0">
                  <c:v>系列 2</c:v>
                </c:pt>
              </c:strCache>
            </c:strRef>
          </c:tx>
          <c:spPr>
            <a:noFill/>
            <a:ln>
              <a:noFill/>
            </a:ln>
            <a:effectLst/>
          </c:spPr>
          <c:invertIfNegative val="0"/>
          <c:cat>
            <c:strRef>
              <c:f>Sheet1!$A$2:$A$4</c:f>
              <c:strCache>
                <c:ptCount val="3"/>
                <c:pt idx="0">
                  <c:v>类别 1</c:v>
                </c:pt>
                <c:pt idx="1">
                  <c:v>类别 2</c:v>
                </c:pt>
                <c:pt idx="2">
                  <c:v>类别 3</c:v>
                </c:pt>
              </c:strCache>
            </c:strRef>
          </c:cat>
          <c:val>
            <c:numRef>
              <c:f>Sheet1!$C$2:$C$4</c:f>
              <c:numCache>
                <c:formatCode>0%</c:formatCode>
                <c:ptCount val="3"/>
                <c:pt idx="0">
                  <c:v>1</c:v>
                </c:pt>
                <c:pt idx="1">
                  <c:v>1</c:v>
                </c:pt>
                <c:pt idx="2">
                  <c:v>1</c:v>
                </c:pt>
              </c:numCache>
            </c:numRef>
          </c:val>
        </c:ser>
        <c:dLbls>
          <c:showLegendKey val="0"/>
          <c:showVal val="0"/>
          <c:showCatName val="0"/>
          <c:showSerName val="0"/>
          <c:showPercent val="0"/>
          <c:showBubbleSize val="0"/>
          <c:showLeaderLines val="0"/>
        </c:dLbls>
        <c:gapWidth val="24"/>
        <c:overlap val="100"/>
        <c:axId val="226738880"/>
        <c:axId val="226739440"/>
      </c:barChart>
      <c:catAx>
        <c:axId val="226738880"/>
        <c:scaling>
          <c:orientation/>
        </c:scaling>
        <c:delete val="1"/>
        <c:axPos val="b"/>
        <c:numFmt formatCode="General" sourceLinked="1"/>
        <c:majorTickMark val="none"/>
        <c:minorTickMark val="none"/>
        <c:crossAx val="226739440"/>
        <c:auto val="0"/>
        <c:lblAlgn val="ctr"/>
        <c:lblOffset/>
        <c:noMultiLvlLbl val="0"/>
      </c:catAx>
      <c:valAx>
        <c:axId val="226739440"/>
        <c:scaling>
          <c:orientation/>
        </c:scaling>
        <c:delete val="1"/>
        <c:axPos val="l"/>
        <c:numFmt formatCode="0%" sourceLinked="1"/>
        <c:majorTickMark val="none"/>
        <c:minorTickMark val="none"/>
        <c:crossAx val="226738880"/>
        <c:crossBetween val="between"/>
      </c:valAx>
      <c:spPr>
        <a:noFill/>
        <a:ln>
          <a:noFill/>
        </a:ln>
        <a:effectLst/>
      </c:spPr>
    </c:plotArea>
    <c:plotVisOnly val="1"/>
    <c:dispBlanksAs val="gap"/>
    <c:showDLblsOverMax val="0"/>
  </c:chart>
  <c:spPr>
    <a:noFill/>
    <a:ln>
      <a:noFill/>
    </a:ln>
    <a:effectLst/>
  </c:spPr>
  <c:txPr>
    <a:bodyPr/>
    <a:p>
      <a:pPr>
        <a:defRPr lang="zh-CN" sz="4000" smtId="4294967295">
          <a:solidFill>
            <a:schemeClr val="bg1"/>
          </a:solidFill>
        </a:defRPr>
      </a:pPr>
      <a:endParaRPr lang="zh-CN" sz="4000" smtId="4294967295">
        <a:solidFill>
          <a:schemeClr val="bg1"/>
        </a:solidFill>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列1</c:v>
                </c:pt>
              </c:strCache>
            </c:strRef>
          </c:tx>
          <c:spPr>
            <a:blipFill>
              <a:blip r:embed="rId2"/>
              <a:stretch>
                <a:fillRect/>
              </a:stretch>
            </a:blipFill>
            <a:ln>
              <a:noFill/>
            </a:ln>
            <a:effectLst/>
          </c:spPr>
          <c:invertIfNegative val="0"/>
          <c:pictureOptions>
            <c:pictureFormat val="stackScale"/>
          </c:pictureOptions>
          <c:dPt>
            <c:idx val="0"/>
            <c:invertIfNegative val="0"/>
            <c:spPr>
              <a:blipFill>
                <a:blip r:embed="rId2"/>
                <a:stretch>
                  <a:fillRect/>
                </a:stretch>
              </a:blipFill>
              <a:ln>
                <a:noFill/>
              </a:ln>
              <a:effectLst/>
            </c:spPr>
            <c:pictureOptions>
              <c:pictureFormat val="stack"/>
            </c:pictureOptions>
          </c:dPt>
          <c:dLbls>
            <c:dLbl>
              <c:idx val="0"/>
              <c:layout>
                <c:manualLayout>
                  <c:x val="0.02712109312415123"/>
                  <c:y val="-0.002774577122181654"/>
                </c:manualLayout>
              </c:layout>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3600" b="0" i="0" u="none" strike="noStrike" kern="1200" baseline="0" smtId="4294967295">
                    <a:solidFill>
                      <a:srgbClr val="001746"/>
                    </a:solidFill>
                    <a:latin typeface="微软雅黑" panose="020b0503020204020204" pitchFamily="34" charset="-122"/>
                    <a:ea typeface="微软雅黑" panose="020b0503020204020204" pitchFamily="34" charset="-122"/>
                    <a:cs typeface="+mn-cs"/>
                  </a:defRPr>
                </a:pPr>
                <a:endParaRPr lang="zh-CN" sz="3600" b="0" i="0" u="none" strike="noStrike" kern="1200" baseline="0" smtId="4294967295">
                  <a:solidFill>
                    <a:srgbClr val="001746"/>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类别 1</c:v>
                </c:pt>
              </c:strCache>
            </c:strRef>
          </c:cat>
          <c:val>
            <c:numRef>
              <c:f>Sheet1!$B$2</c:f>
              <c:numCache>
                <c:formatCode>General</c:formatCode>
                <c:ptCount val="1"/>
                <c:pt idx="0">
                  <c:v>95</c:v>
                </c:pt>
              </c:numCache>
            </c:numRef>
          </c:val>
        </c:ser>
        <c:ser>
          <c:idx val="1"/>
          <c:order val="1"/>
          <c:tx>
            <c:strRef>
              <c:f>Sheet1!$C$1</c:f>
              <c:strCache>
                <c:ptCount val="1"/>
                <c:pt idx="0">
                  <c:v>系列 2</c:v>
                </c:pt>
              </c:strCache>
            </c:strRef>
          </c:tx>
          <c:spPr>
            <a:solidFill>
              <a:schemeClr val="accent2"/>
            </a:solidFill>
            <a:ln>
              <a:noFill/>
            </a:ln>
            <a:effectLst/>
          </c:spPr>
          <c:invertIfNegative val="0"/>
          <c:dPt>
            <c:idx val="0"/>
            <c:invertIfNegative val="0"/>
            <c:spPr>
              <a:blipFill>
                <a:blip r:embed="rId3"/>
                <a:stretch>
                  <a:fillRect/>
                </a:stretch>
              </a:blipFill>
              <a:ln>
                <a:noFill/>
              </a:ln>
              <a:effectLst/>
            </c:spPr>
            <c:pictureOptions>
              <c:pictureFormat val="stack"/>
            </c:pictureOptions>
          </c:dPt>
          <c:dLbls>
            <c:dLbl>
              <c:idx val="0"/>
              <c:layout>
                <c:manualLayout>
                  <c:x val="0.034869976341724396"/>
                  <c:y val="-0.002774577122181654"/>
                </c:manualLayout>
              </c:layout>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lang="zh-CN" sz="4000" b="0" i="0" u="none" strike="noStrike" kern="1200" baseline="0" smtId="4294967295">
                    <a:solidFill>
                      <a:srgbClr val="001746"/>
                    </a:solidFill>
                    <a:latin typeface="微软雅黑" panose="020b0503020204020204" pitchFamily="34" charset="-122"/>
                    <a:ea typeface="微软雅黑" panose="020b0503020204020204" pitchFamily="34" charset="-122"/>
                    <a:cs typeface="+mn-cs"/>
                  </a:defRPr>
                </a:pPr>
                <a:endParaRPr lang="zh-CN" sz="4000" b="0" i="0" u="none" strike="noStrike" kern="1200" baseline="0" smtId="4294967295">
                  <a:solidFill>
                    <a:srgbClr val="001746"/>
                  </a:solidFill>
                  <a:latin typeface="微软雅黑" panose="020b0503020204020204" pitchFamily="34" charset="-122"/>
                  <a:ea typeface="微软雅黑" panose="020b0503020204020204" pitchFamily="34" charset="-122"/>
                  <a:cs typeface="+mn-cs"/>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c:f>
              <c:strCache>
                <c:ptCount val="1"/>
                <c:pt idx="0">
                  <c:v>类别 1</c:v>
                </c:pt>
              </c:strCache>
            </c:strRef>
          </c:cat>
          <c:val>
            <c:numRef>
              <c:f>Sheet1!$C$2</c:f>
              <c:numCache>
                <c:formatCode>General</c:formatCode>
                <c:ptCount val="1"/>
                <c:pt idx="0">
                  <c:v>200</c:v>
                </c:pt>
              </c:numCache>
            </c:numRef>
          </c:val>
        </c:ser>
        <c:dLbls>
          <c:showLegendKey val="0"/>
          <c:showVal val="0"/>
          <c:showCatName val="0"/>
          <c:showSerName val="0"/>
          <c:showPercent val="0"/>
          <c:showBubbleSize val="0"/>
          <c:showLeaderLines val="0"/>
        </c:dLbls>
        <c:gapWidth val="182"/>
        <c:overlap/>
        <c:axId val="316740544"/>
        <c:axId val="316741104"/>
      </c:barChart>
      <c:catAx>
        <c:axId val="316740544"/>
        <c:scaling>
          <c:orientation/>
        </c:scaling>
        <c:delete val="1"/>
        <c:axPos val="l"/>
        <c:numFmt formatCode="General" sourceLinked="1"/>
        <c:majorTickMark val="none"/>
        <c:minorTickMark val="none"/>
        <c:crossAx val="316741104"/>
        <c:auto val="0"/>
        <c:lblAlgn val="ctr"/>
        <c:lblOffset/>
        <c:noMultiLvlLbl val="0"/>
      </c:catAx>
      <c:valAx>
        <c:axId val="316741104"/>
        <c:scaling>
          <c:orientation/>
        </c:scaling>
        <c:delete val="1"/>
        <c:axPos val="b"/>
        <c:numFmt formatCode="General" sourceLinked="1"/>
        <c:majorTickMark val="none"/>
        <c:minorTickMark val="none"/>
        <c:crossAx val="316740544"/>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spPr>
            <a:ln w="19050">
              <a:solidFill>
                <a:schemeClr val="accent1">
                  <a:shade val="50000"/>
                </a:schemeClr>
              </a:solidFill>
              <a:miter lim="800000"/>
            </a:ln>
          </c:spPr>
          <c:dPt>
            <c:idx val="0"/>
            <c:invertIfNegative val="1"/>
            <c:spPr>
              <a:solidFill>
                <a:srgbClr val="D80E2B"/>
              </a:solidFill>
              <a:ln w="0">
                <a:solidFill>
                  <a:srgbClr val="D80E2B"/>
                </a:solidFill>
                <a:miter lim="800000"/>
              </a:ln>
              <a:effectLst/>
            </c:spPr>
          </c:dPt>
          <c:dPt>
            <c:idx val="1"/>
            <c:invertIfNegative val="1"/>
            <c:spPr>
              <a:solidFill>
                <a:srgbClr val="001746"/>
              </a:solidFill>
              <a:ln w="190500">
                <a:solidFill>
                  <a:srgbClr val="001746"/>
                </a:solidFill>
                <a:miter lim="800000"/>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0.35</c:v>
                </c:pt>
                <c:pt idx="1">
                  <c:v>0.65</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C0FAF688-FB86-4549-87A1-F948680C7F1C}" type="CELLRANGE">
                      <a:rPr/>
                      <a:t>[CELLRANGE]</a:t>
                    </a:fld>
                    <a:r>
                      <a:t> </a:t>
                    </a:r>
                    <a:fld id="{2981EE40-F111-4EF5-B798-31468262BB7D}" type="VALUE">
                      <a:rPr lang="zh-CN" altLang="en-US"/>
                      <a:t>[值]</a:t>
                    </a:fld>
                    <a:endParaRPr/>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showLegendKey val="0"/>
              <c:showVal val="0"/>
              <c:showCatName val="0"/>
              <c:showSerName val="0"/>
              <c:showPercent val="0"/>
              <c:showBubbleSize val="0"/>
              <c:extLst>
                <c:ext xmlns:c15="http://schemas.microsoft.com/office/drawing/2012/chart" uri="{CE6537A1-D6FC-4f65-9D91-7224C49458BB}">
                  <c15:showDataLabelsRange val="1"/>
                </c:ext>
              </c:extLst>
            </c:dLbl>
            <c:spPr>
              <a:noFill/>
              <a:ln>
                <a:noFill/>
              </a:ln>
              <a:effectLst/>
            </c:spPr>
            <c:txPr>
              <a:bodyPr rot="0" spcFirstLastPara="1" vertOverflow="ellipsis" vert="horz" wrap="square" lIns="38100" tIns="19050" rIns="38100" bIns="19050" anchor="ctr" anchorCtr="1">
                <a:spAutoFit/>
              </a:bodyPr>
              <a:p>
                <a:pPr>
                  <a:defRPr lang="zh-CN" sz="3200" b="0" i="0" u="none" strike="noStrike" kern="1200" baseline="0" smtId="4294967295">
                    <a:solidFill>
                      <a:schemeClr val="tx1"/>
                    </a:solidFill>
                    <a:latin typeface="+mn-lt"/>
                    <a:ea typeface="+mn-ea"/>
                    <a:cs typeface="+mn-cs"/>
                  </a:defRPr>
                </a:pPr>
                <a:endParaRPr lang="zh-CN" sz="32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Sheet1!$B$3</c15:f>
                <c15:dlblRangeCache>
                  <c:ptCount val="2"/>
                  <c:pt idx="0">
                    <c:v>65%</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spPr>
            <a:ln w="19050">
              <a:solidFill>
                <a:schemeClr val="accent1">
                  <a:shade val="50000"/>
                </a:schemeClr>
              </a:solidFill>
              <a:miter lim="800000"/>
            </a:ln>
          </c:spPr>
          <c:dPt>
            <c:idx val="0"/>
            <c:invertIfNegative val="1"/>
            <c:spPr>
              <a:solidFill>
                <a:srgbClr val="D80E2B"/>
              </a:solidFill>
              <a:ln w="0">
                <a:solidFill>
                  <a:srgbClr val="D80E2B"/>
                </a:solidFill>
                <a:miter lim="800000"/>
              </a:ln>
              <a:effectLst/>
            </c:spPr>
          </c:dPt>
          <c:dPt>
            <c:idx val="1"/>
            <c:invertIfNegative val="1"/>
            <c:spPr>
              <a:solidFill>
                <a:srgbClr val="001746"/>
              </a:solidFill>
              <a:ln w="190500">
                <a:solidFill>
                  <a:srgbClr val="001746"/>
                </a:solidFill>
                <a:miter lim="800000"/>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0.72</c:v>
                </c:pt>
                <c:pt idx="1">
                  <c:v>0.28</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2DD815DF-3A37-4B2C-8066-2182387CC4C9}" type="CELLRANGE">
                      <a:rPr/>
                      <a:t>[CELLRANGE]</a:t>
                    </a:fld>
                    <a:r>
                      <a:t> </a:t>
                    </a:r>
                    <a:fld id="{26FE5144-A187-4E89-A4B4-5939A2568688}" type="VALUE">
                      <a:rPr lang="zh-CN" altLang="en-US"/>
                      <a:t>[值]</a:t>
                    </a:fld>
                    <a:endParaRPr/>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showLegendKey val="0"/>
              <c:showVal val="0"/>
              <c:showCatName val="0"/>
              <c:showSerName val="0"/>
              <c:showPercent val="0"/>
              <c:showBubbleSize val="0"/>
              <c:extLst>
                <c:ext xmlns:c15="http://schemas.microsoft.com/office/drawing/2012/chart" uri="{CE6537A1-D6FC-4f65-9D91-7224C49458BB}">
                  <c15:showDataLabelsRange val="1"/>
                </c:ext>
              </c:extLst>
            </c:dLbl>
            <c:spPr>
              <a:noFill/>
              <a:ln>
                <a:noFill/>
              </a:ln>
              <a:effectLst/>
            </c:spPr>
            <c:txPr>
              <a:bodyPr rot="0" spcFirstLastPara="1" vertOverflow="ellipsis" vert="horz" wrap="square" lIns="38100" tIns="19050" rIns="38100" bIns="19050" anchor="ctr" anchorCtr="1">
                <a:spAutoFit/>
              </a:bodyPr>
              <a:p>
                <a:pPr>
                  <a:defRPr lang="zh-CN" sz="3200" b="0" i="0" u="none" strike="noStrike" kern="1200" baseline="0" smtId="4294967295">
                    <a:solidFill>
                      <a:schemeClr val="tx1"/>
                    </a:solidFill>
                    <a:latin typeface="+mn-lt"/>
                    <a:ea typeface="+mn-ea"/>
                    <a:cs typeface="+mn-cs"/>
                  </a:defRPr>
                </a:pPr>
                <a:endParaRPr lang="zh-CN" sz="32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Sheet1!$B$3</c15:f>
                <c15:dlblRangeCache>
                  <c:ptCount val="2"/>
                  <c:pt idx="0">
                    <c:v>28%</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73288661241531"/>
          <c:y val="0.0011378562776371837"/>
          <c:w val="0.80369418859481812"/>
          <c:h val="0.99886214733123779"/>
        </c:manualLayout>
      </c:layout>
      <c:doughnutChart>
        <c:varyColors val="1"/>
        <c:ser>
          <c:idx val="0"/>
          <c:order val="0"/>
          <c:tx>
            <c:strRef>
              <c:f>Sheet1!$B$1</c:f>
              <c:strCache>
                <c:ptCount val="1"/>
                <c:pt idx="0">
                  <c:v>红色环</c:v>
                </c:pt>
              </c:strCache>
            </c:strRef>
          </c:tx>
          <c:spPr>
            <a:ln w="19050">
              <a:solidFill>
                <a:schemeClr val="accent1">
                  <a:shade val="50000"/>
                </a:schemeClr>
              </a:solidFill>
              <a:miter lim="800000"/>
            </a:ln>
          </c:spPr>
          <c:dPt>
            <c:idx val="0"/>
            <c:invertIfNegative val="1"/>
            <c:spPr>
              <a:solidFill>
                <a:srgbClr val="D80E2B"/>
              </a:solidFill>
              <a:ln w="0">
                <a:solidFill>
                  <a:srgbClr val="D80E2B"/>
                </a:solidFill>
                <a:miter lim="800000"/>
              </a:ln>
              <a:effectLst/>
            </c:spPr>
          </c:dPt>
          <c:dPt>
            <c:idx val="1"/>
            <c:invertIfNegative val="1"/>
            <c:spPr>
              <a:solidFill>
                <a:srgbClr val="001746"/>
              </a:solidFill>
              <a:ln w="190500">
                <a:solidFill>
                  <a:srgbClr val="001746"/>
                </a:solidFill>
                <a:miter lim="800000"/>
              </a:ln>
              <a:effectLst/>
            </c:spPr>
          </c:dPt>
          <c:dLbls>
            <c:delete val="1"/>
            <c:extLst>
              <c:ext xmlns:c15="http://schemas.microsoft.com/office/drawing/2012/chart" uri="{CE6537A1-D6FC-4f65-9D91-7224C49458BB}">
                <c15:showLeaderLines val="1"/>
              </c:ext>
            </c:extLst>
          </c:dLbls>
          <c:cat>
            <c:strRef>
              <c:f>Sheet1!$A$2:$A$3</c:f>
              <c:strCache>
                <c:ptCount val="2"/>
                <c:pt idx="0">
                  <c:v>text here1</c:v>
                </c:pt>
                <c:pt idx="1">
                  <c:v>text here</c:v>
                </c:pt>
              </c:strCache>
            </c:strRef>
          </c:cat>
          <c:val>
            <c:numRef>
              <c:f>Sheet1!$B$2:$B$3</c:f>
              <c:numCache>
                <c:formatCode>0%</c:formatCode>
                <c:ptCount val="2"/>
                <c:pt idx="0">
                  <c:v>0.44</c:v>
                </c:pt>
                <c:pt idx="1">
                  <c:v>0.56</c:v>
                </c:pt>
              </c:numCache>
            </c:numRef>
          </c:val>
        </c:ser>
        <c:ser>
          <c:idx val="1"/>
          <c:order val="1"/>
          <c:tx>
            <c:strRef>
              <c:f>Sheet1!$C$1</c:f>
              <c:strCache>
                <c:ptCount val="1"/>
                <c:pt idx="0">
                  <c:v>蓝色环</c:v>
                </c:pt>
              </c:strCache>
            </c:strRef>
          </c:tx>
          <c:spPr>
            <a:noFill/>
            <a:ln w="19050">
              <a:noFill/>
            </a:ln>
          </c:spPr>
          <c:dPt>
            <c:idx val="0"/>
            <c:invertIfNegative val="1"/>
            <c:spPr>
              <a:noFill/>
              <a:ln w="19050">
                <a:noFill/>
              </a:ln>
              <a:effectLst/>
            </c:spPr>
          </c:dPt>
          <c:dPt>
            <c:idx val="1"/>
            <c:invertIfNegative val="1"/>
            <c:spPr>
              <a:noFill/>
              <a:ln w="19050">
                <a:noFill/>
              </a:ln>
              <a:effectLst/>
            </c:spPr>
          </c:dPt>
          <c:dLbls>
            <c:dLbl>
              <c:idx val="0"/>
              <c:layout>
                <c:manualLayout>
                  <c:x val="0.017286583781242371"/>
                  <c:y val="-0.38463571667671204"/>
                </c:manualLayout>
              </c:layout>
              <c:tx>
                <c:rich>
                  <a:bodyPr rot="0" spcFirstLastPara="1" vertOverflow="ellipsis" vert="horz" wrap="square" lIns="38100" tIns="19050" rIns="38100" bIns="19050" anchor="ctr" anchorCtr="1">
                    <a:noAutofit/>
                  </a:bodyPr>
                  <a:lstStyle/>
                  <a:p>
                    <a:pPr>
                      <a:defRPr/>
                    </a:pPr>
                    <a:fld id="{115759F9-8297-4482-8826-17697302A04F}" type="CELLRANGE">
                      <a:rPr/>
                      <a:t>[CELLRANGE]</a:t>
                    </a:fld>
                    <a:r>
                      <a:t> </a:t>
                    </a:r>
                    <a:fld id="{15A65205-1AAF-4D9C-BAFF-924E724EF570}" type="VALUE">
                      <a:rPr lang="zh-CN" altLang="en-US"/>
                      <a:t>[值]</a:t>
                    </a:fld>
                    <a:endParaRPr/>
                  </a:p>
                </c:rich>
              </c:tx>
              <c:spPr>
                <a:noFill/>
                <a:ln>
                  <a:noFill/>
                </a:ln>
                <a:effectLst/>
              </c:spPr>
              <c:txPr>
                <a:bodyPr/>
                <a:p>
                  <a:pPr>
                    <a:defRPr/>
                  </a:pPr>
                </a:p>
              </c:txPr>
              <c:showLegendKey val="0"/>
              <c:showVal val="1"/>
              <c:showCatName val="0"/>
              <c:showSerName val="0"/>
              <c:showPercent val="0"/>
              <c:showBubbleSize val="0"/>
              <c:separator> </c:separator>
              <c:extLst>
                <c:ext xmlns:c15="http://schemas.microsoft.com/office/drawing/2012/chart" uri="{CE6537A1-D6FC-4f65-9D91-7224C49458BB}">
                  <c15:layout>
                    <c:manualLayout>
                      <c:w val="0.4650857"/>
                      <c:h val="0.2450883"/>
                    </c:manualLayout>
                  </c15:layout>
                  <c15:showDataLabelsRange val="1"/>
                </c:ext>
              </c:extLst>
            </c:dLbl>
            <c:dLbl>
              <c:idx val="1"/>
              <c:showLegendKey val="0"/>
              <c:showVal val="0"/>
              <c:showCatName val="0"/>
              <c:showSerName val="0"/>
              <c:showPercent val="0"/>
              <c:showBubbleSize val="0"/>
              <c:extLst>
                <c:ext xmlns:c15="http://schemas.microsoft.com/office/drawing/2012/chart" uri="{CE6537A1-D6FC-4f65-9D91-7224C49458BB}">
                  <c15:showDataLabelsRange val="1"/>
                </c:ext>
              </c:extLst>
            </c:dLbl>
            <c:spPr>
              <a:noFill/>
              <a:ln>
                <a:noFill/>
              </a:ln>
              <a:effectLst/>
            </c:spPr>
            <c:txPr>
              <a:bodyPr rot="0" spcFirstLastPara="1" vertOverflow="ellipsis" vert="horz" wrap="square" lIns="38100" tIns="19050" rIns="38100" bIns="19050" anchor="ctr" anchorCtr="1">
                <a:spAutoFit/>
              </a:bodyPr>
              <a:p>
                <a:pPr>
                  <a:defRPr lang="zh-CN" sz="3200" b="0" i="0" u="none" strike="noStrike" kern="1200" baseline="0" smtId="4294967295">
                    <a:solidFill>
                      <a:schemeClr val="tx1"/>
                    </a:solidFill>
                    <a:latin typeface="+mn-lt"/>
                    <a:ea typeface="+mn-ea"/>
                    <a:cs typeface="+mn-cs"/>
                  </a:defRPr>
                </a:pPr>
                <a:endParaRPr lang="zh-CN" sz="3200" b="0" i="0" u="none" strike="noStrike" kern="1200" baseline="0" smtId="4294967295">
                  <a:solidFill>
                    <a:schemeClr val="tx1"/>
                  </a:solidFill>
                  <a:latin typeface="+mn-lt"/>
                  <a:ea typeface="+mn-ea"/>
                  <a:cs typeface="+mn-cs"/>
                </a:endParaRPr>
              </a:p>
            </c:txPr>
            <c:showLegendKey val="0"/>
            <c:showVal val="0"/>
            <c:showCatName val="0"/>
            <c:showSerName val="0"/>
            <c:showPercent val="0"/>
            <c:showBubbleSize val="0"/>
            <c:extLst>
              <c:ext xmlns:c15="http://schemas.microsoft.com/office/drawing/2012/chart" uri="{CE6537A1-D6FC-4f65-9D91-7224C49458BB}">
                <c15:showDataLabelsRange val="1"/>
              </c:ext>
            </c:extLst>
          </c:dLbls>
          <c:cat>
            <c:strRef>
              <c:f>Sheet1!$A$2:$A$3</c:f>
              <c:strCache>
                <c:ptCount val="2"/>
                <c:pt idx="0">
                  <c:v>text here1</c:v>
                </c:pt>
                <c:pt idx="1">
                  <c:v>text here</c:v>
                </c:pt>
              </c:strCache>
            </c:strRef>
          </c:cat>
          <c:val>
            <c:numRef>
              <c:f>Sheet1!$C$2:$C$3</c:f>
              <c:numCache>
                <c:formatCode>General</c:formatCode>
                <c:ptCount val="2"/>
                <c:pt idx="0">
                  <c:v>1</c:v>
                </c:pt>
                <c:pt idx="1">
                  <c:v>0</c:v>
                </c:pt>
              </c:numCache>
            </c:numRef>
          </c:val>
          <c:extLst>
            <c:ext xmlns:c15="http://schemas.microsoft.com/office/drawing/2012/chart" uri="{02D57815-91ED-43cb-92C2-25804820EDAC}">
              <c15:datalabelsRange>
                <c15:f>Sheet1!$B$3</c15:f>
                <c15:dlblRangeCache>
                  <c:ptCount val="2"/>
                  <c:pt idx="0">
                    <c:v>56%</c:v>
                  </c:pt>
                </c15:dlblRangeCache>
              </c15:datalabelsRange>
            </c:ext>
          </c:extLst>
        </c:ser>
        <c:dLbls>
          <c:showLegendKey val="0"/>
          <c:showVal val="0"/>
          <c:showCatName val="0"/>
          <c:showSerName val="0"/>
          <c:showPercent val="0"/>
          <c:showBubbleSize val="0"/>
          <c:showLeaderLines val="0"/>
        </c:dLbls>
        <c:firstSliceAng/>
        <c:holeSize val="84"/>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text here</c:v>
                </c:pt>
              </c:strCache>
            </c:strRef>
          </c:tx>
          <c:spPr>
            <a:solidFill>
              <a:srgbClr val="D80E2B"/>
            </a:solidFill>
            <a:ln>
              <a:noFill/>
            </a:ln>
            <a:effectLst/>
          </c:spPr>
          <c:cat>
            <c:numRef>
              <c:f>Sheet1!$A$2:$A$6</c:f>
              <c:numCache>
                <c:formatCode>yyyy/m/d</c:formatCode>
                <c:ptCount val="5"/>
                <c:pt idx="0">
                  <c:v>42005</c:v>
                </c:pt>
                <c:pt idx="1">
                  <c:v>42036</c:v>
                </c:pt>
                <c:pt idx="2">
                  <c:v>42064</c:v>
                </c:pt>
                <c:pt idx="3">
                  <c:v>42095</c:v>
                </c:pt>
                <c:pt idx="4">
                  <c:v>42125</c:v>
                </c:pt>
              </c:numCache>
            </c:numRef>
          </c:cat>
          <c:val>
            <c:numRef>
              <c:f>Sheet1!$B$2:$B$6</c:f>
              <c:numCache>
                <c:formatCode>General</c:formatCode>
                <c:ptCount val="5"/>
                <c:pt idx="0">
                  <c:v>25</c:v>
                </c:pt>
                <c:pt idx="1">
                  <c:v>20</c:v>
                </c:pt>
                <c:pt idx="2">
                  <c:v>28</c:v>
                </c:pt>
                <c:pt idx="3">
                  <c:v>12</c:v>
                </c:pt>
                <c:pt idx="4">
                  <c:v>15</c:v>
                </c:pt>
              </c:numCache>
            </c:numRef>
          </c:val>
        </c:ser>
        <c:ser>
          <c:idx val="1"/>
          <c:order val="1"/>
          <c:tx>
            <c:strRef>
              <c:f>Sheet1!$C$1</c:f>
              <c:strCache>
                <c:ptCount val="1"/>
                <c:pt idx="0">
                  <c:v>text here </c:v>
                </c:pt>
              </c:strCache>
            </c:strRef>
          </c:tx>
          <c:spPr>
            <a:solidFill>
              <a:srgbClr val="001746">
                <a:alpha val="86000"/>
              </a:srgbClr>
            </a:solidFill>
            <a:ln>
              <a:noFill/>
            </a:ln>
            <a:effectLst/>
          </c:spPr>
          <c:cat>
            <c:numRef>
              <c:f>Sheet1!$A$2:$A$6</c:f>
              <c:numCache>
                <c:formatCode>yyyy/m/d</c:formatCode>
                <c:ptCount val="5"/>
                <c:pt idx="0">
                  <c:v>42005</c:v>
                </c:pt>
                <c:pt idx="1">
                  <c:v>42036</c:v>
                </c:pt>
                <c:pt idx="2">
                  <c:v>42064</c:v>
                </c:pt>
                <c:pt idx="3">
                  <c:v>42095</c:v>
                </c:pt>
                <c:pt idx="4">
                  <c:v>42125</c:v>
                </c:pt>
              </c:numCache>
            </c:numRef>
          </c:cat>
          <c:val>
            <c:numRef>
              <c:f>Sheet1!$C$2:$C$6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axId val="319897264"/>
        <c:axId val="319897824"/>
      </c:areaChart>
      <c:dateAx>
        <c:axId val="319897264"/>
        <c:scaling>
          <c:orientation/>
        </c:scaling>
        <c:delete val="0"/>
        <c:axPos val="b"/>
        <c:numFmt formatCode="yyyy/m/d"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400" b="0" i="0" u="none" strike="noStrike" kern="1200" baseline="0" smtId="4294967295">
                <a:solidFill>
                  <a:schemeClr val="tx1">
                    <a:lumMod val="65000"/>
                    <a:lumOff val="35000"/>
                  </a:schemeClr>
                </a:solidFill>
                <a:latin typeface="+mn-lt"/>
                <a:ea typeface="+mn-ea"/>
                <a:cs typeface="+mn-cs"/>
              </a:defRPr>
            </a:pPr>
            <a:endParaRPr lang="zh-CN" sz="1400" b="0" i="0" u="none" strike="noStrike" kern="1200" baseline="0" smtId="4294967295">
              <a:solidFill>
                <a:schemeClr val="tx1">
                  <a:lumMod val="65000"/>
                  <a:lumOff val="35000"/>
                </a:schemeClr>
              </a:solidFill>
              <a:latin typeface="+mn-lt"/>
              <a:ea typeface="+mn-ea"/>
              <a:cs typeface="+mn-cs"/>
            </a:endParaRPr>
          </a:p>
        </c:txPr>
        <c:crossAx val="319897824"/>
        <c:crosses val="autoZero"/>
        <c:auto val="0"/>
        <c:lblOffset/>
        <c:baseTimeUnit val="months"/>
      </c:dateAx>
      <c:valAx>
        <c:axId val="31989782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1400" b="0" i="0" u="none" strike="noStrike" kern="1200" baseline="0" smtId="4294967295">
                <a:solidFill>
                  <a:schemeClr val="tx1">
                    <a:lumMod val="65000"/>
                    <a:lumOff val="35000"/>
                  </a:schemeClr>
                </a:solidFill>
                <a:latin typeface="+mn-lt"/>
                <a:ea typeface="+mn-ea"/>
                <a:cs typeface="+mn-cs"/>
              </a:defRPr>
            </a:pPr>
            <a:endParaRPr lang="zh-CN" sz="1400" b="0" i="0" u="none" strike="noStrike" kern="1200" baseline="0" smtId="4294967295">
              <a:solidFill>
                <a:schemeClr val="tx1">
                  <a:lumMod val="65000"/>
                  <a:lumOff val="35000"/>
                </a:schemeClr>
              </a:solidFill>
              <a:latin typeface="+mn-lt"/>
              <a:ea typeface="+mn-ea"/>
              <a:cs typeface="+mn-cs"/>
            </a:endParaRPr>
          </a:p>
        </c:txPr>
        <c:crossAx val="3198972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p>
          <a:pPr>
            <a:defRPr lang="zh-CN" sz="1800" b="0" i="0" u="none" strike="noStrike" kern="1200" baseline="0" smtId="4294967295">
              <a:solidFill>
                <a:schemeClr val="tx1">
                  <a:lumMod val="65000"/>
                  <a:lumOff val="35000"/>
                </a:schemeClr>
              </a:solidFill>
              <a:latin typeface="+mn-lt"/>
              <a:ea typeface="+mn-ea"/>
              <a:cs typeface="+mn-cs"/>
            </a:defRPr>
          </a:pPr>
          <a:endParaRPr lang="zh-CN" sz="1800" b="0" i="0" u="none" strike="noStrike" kern="1200" baseline="0" smtId="4294967295">
            <a:solidFill>
              <a:schemeClr val="tx1">
                <a:lumMod val="65000"/>
                <a:lumOff val="35000"/>
              </a:schemeClr>
            </a:solidFill>
            <a:latin typeface="+mn-lt"/>
            <a:ea typeface="+mn-ea"/>
            <a:cs typeface="+mn-cs"/>
          </a:endParaRPr>
        </a:p>
      </c:txPr>
    </c:legend>
    <c:plotVisOnly val="1"/>
    <c:dispBlanksAs/>
    <c:showDLblsOverMax val="0"/>
  </c:chart>
  <c:spPr>
    <a:noFill/>
    <a:ln>
      <a:noFill/>
    </a:ln>
    <a:effectLst/>
  </c:spPr>
  <c:txPr>
    <a:bodyPr/>
    <a:p>
      <a:pPr>
        <a:defRPr lang="zh-CN" sz="1400" smtId="4294967295"/>
      </a:pPr>
      <a:endParaRPr lang="zh-CN" sz="1400" smtId="4294967295"/>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percentStacked"/>
        <c:varyColors val="0"/>
        <c:ser>
          <c:idx val="0"/>
          <c:order val="0"/>
          <c:tx>
            <c:strRef>
              <c:f>Sheet1!$B$1</c:f>
              <c:strCache>
                <c:ptCount val="1"/>
                <c:pt idx="0">
                  <c:v>text here 1</c:v>
                </c:pt>
              </c:strCache>
            </c:strRef>
          </c:tx>
          <c:spPr>
            <a:solidFill>
              <a:srgbClr val="001746"/>
            </a:solidFill>
            <a:ln>
              <a:noFill/>
            </a:ln>
            <a:effectLst/>
          </c:spPr>
          <c:invertIfNegative val="0"/>
          <c:cat>
            <c:strRef>
              <c:f>Sheet1!$A$2:$A$5</c:f>
              <c:strCache>
                <c:ptCount val="4"/>
                <c:pt idx="0">
                  <c:v>text here A</c:v>
                </c:pt>
                <c:pt idx="1">
                  <c:v>text here B </c:v>
                </c:pt>
                <c:pt idx="2">
                  <c:v>text here C</c:v>
                </c:pt>
                <c:pt idx="3">
                  <c:v>text here D</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text here 2</c:v>
                </c:pt>
              </c:strCache>
            </c:strRef>
          </c:tx>
          <c:spPr>
            <a:solidFill>
              <a:srgbClr val="D80E2B"/>
            </a:solidFill>
            <a:ln>
              <a:noFill/>
            </a:ln>
            <a:effectLst/>
          </c:spPr>
          <c:invertIfNegative val="0"/>
          <c:cat>
            <c:strRef>
              <c:f>Sheet1!$A$2:$A$5</c:f>
              <c:strCache>
                <c:ptCount val="4"/>
                <c:pt idx="0">
                  <c:v>text here A</c:v>
                </c:pt>
                <c:pt idx="1">
                  <c:v>text here B </c:v>
                </c:pt>
                <c:pt idx="2">
                  <c:v>text here C</c:v>
                </c:pt>
                <c:pt idx="3">
                  <c:v>text here D</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text here 3</c:v>
                </c:pt>
              </c:strCache>
            </c:strRef>
          </c:tx>
          <c:spPr>
            <a:solidFill>
              <a:schemeClr val="bg1"/>
            </a:solidFill>
            <a:ln>
              <a:noFill/>
            </a:ln>
            <a:effectLst/>
          </c:spPr>
          <c:invertIfNegative val="0"/>
          <c:cat>
            <c:strRef>
              <c:f>Sheet1!$A$2:$A$5</c:f>
              <c:strCache>
                <c:ptCount val="4"/>
                <c:pt idx="0">
                  <c:v>text here A</c:v>
                </c:pt>
                <c:pt idx="1">
                  <c:v>text here B </c:v>
                </c:pt>
                <c:pt idx="2">
                  <c:v>text here C</c:v>
                </c:pt>
                <c:pt idx="3">
                  <c:v>text here D</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c:overlap val="100"/>
        <c:axId val="138108208"/>
        <c:axId val="316002704"/>
      </c:barChart>
      <c:catAx>
        <c:axId val="13810820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600" b="0" i="0" u="none" strike="noStrike" kern="1200" baseline="0" smtId="4294967295">
                <a:solidFill>
                  <a:schemeClr val="tx1">
                    <a:lumMod val="65000"/>
                    <a:lumOff val="35000"/>
                  </a:schemeClr>
                </a:solidFill>
                <a:latin typeface="+mn-lt"/>
                <a:ea typeface="+mn-ea"/>
                <a:cs typeface="+mn-cs"/>
              </a:defRPr>
            </a:pPr>
            <a:endParaRPr lang="zh-CN" sz="1600" b="0" i="0" u="none" strike="noStrike" kern="1200" baseline="0" smtId="4294967295">
              <a:solidFill>
                <a:schemeClr val="tx1">
                  <a:lumMod val="65000"/>
                  <a:lumOff val="35000"/>
                </a:schemeClr>
              </a:solidFill>
              <a:latin typeface="+mn-lt"/>
              <a:ea typeface="+mn-ea"/>
              <a:cs typeface="+mn-cs"/>
            </a:endParaRPr>
          </a:p>
        </c:txPr>
        <c:crossAx val="316002704"/>
        <c:crosses val="autoZero"/>
        <c:auto val="0"/>
        <c:lblAlgn val="ctr"/>
        <c:lblOffset/>
        <c:noMultiLvlLbl val="0"/>
      </c:catAx>
      <c:valAx>
        <c:axId val="316002704"/>
        <c:scaling>
          <c:orientatio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lang="zh-CN" sz="1600" b="0" i="0" u="none" strike="noStrike" kern="1200" baseline="0" smtId="4294967295">
                <a:solidFill>
                  <a:schemeClr val="tx1">
                    <a:lumMod val="65000"/>
                    <a:lumOff val="35000"/>
                  </a:schemeClr>
                </a:solidFill>
                <a:latin typeface="+mn-lt"/>
                <a:ea typeface="+mn-ea"/>
                <a:cs typeface="+mn-cs"/>
              </a:defRPr>
            </a:pPr>
            <a:endParaRPr lang="zh-CN" sz="1600" b="0" i="0" u="none" strike="noStrike" kern="1200" baseline="0" smtId="4294967295">
              <a:solidFill>
                <a:schemeClr val="tx1">
                  <a:lumMod val="65000"/>
                  <a:lumOff val="35000"/>
                </a:schemeClr>
              </a:solidFill>
              <a:latin typeface="+mn-lt"/>
              <a:ea typeface="+mn-ea"/>
              <a:cs typeface="+mn-cs"/>
            </a:endParaRPr>
          </a:p>
        </c:txPr>
        <c:crossAx val="138108208"/>
        <c:crosses val="autoZero"/>
        <c:crossBetween val="between"/>
      </c:valAx>
      <c:spPr>
        <a:noFill/>
        <a:ln>
          <a:noFill/>
        </a:ln>
        <a:effectLst/>
      </c:spPr>
    </c:plotArea>
    <c:legend>
      <c:legendPos val="l"/>
      <c:layout>
        <c:manualLayout>
          <c:xMode val="edge"/>
          <c:yMode val="edge"/>
          <c:x val="0.0031250000465661287"/>
          <c:y val="0"/>
          <c:w val="0.15044845640659332"/>
          <c:h val="1"/>
        </c:manualLayout>
      </c:layout>
      <c:overlay val="0"/>
      <c:spPr>
        <a:noFill/>
        <a:ln>
          <a:noFill/>
        </a:ln>
        <a:effectLst/>
      </c:spPr>
      <c:txPr>
        <a:bodyPr rot="0" spcFirstLastPara="1" vertOverflow="ellipsis" vert="horz" wrap="square" anchor="ctr" anchorCtr="1"/>
        <a:p>
          <a:pPr>
            <a:defRPr lang="zh-CN" sz="1600" b="0" i="0" u="none" strike="noStrike" kern="1200" baseline="0" smtId="4294967295">
              <a:solidFill>
                <a:schemeClr val="tx1">
                  <a:lumMod val="65000"/>
                  <a:lumOff val="35000"/>
                </a:schemeClr>
              </a:solidFill>
              <a:latin typeface="+mn-lt"/>
              <a:ea typeface="+mn-ea"/>
              <a:cs typeface="+mn-cs"/>
            </a:defRPr>
          </a:pPr>
          <a:endParaRPr lang="zh-CN" sz="1600"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lang="zh-CN" sz="1600" smtId="4294967295"/>
      </a:pPr>
      <a:endParaRPr lang="zh-CN" sz="1600" smtId="4294967295"/>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5128608047962189"/>
          <c:y val="0.091573111712932587"/>
          <c:w val="0.26394107937812805"/>
          <c:h val="0.52298641204833984"/>
        </c:manualLayout>
      </c:layout>
      <c:radarChart>
        <c:radarStyle val="standard"/>
        <c:varyColors val="0"/>
        <c:ser>
          <c:idx val="0"/>
          <c:order val="0"/>
          <c:tx>
            <c:strRef>
              <c:f>Sheet1!$B$1</c:f>
              <c:strCache>
                <c:ptCount val="1"/>
                <c:pt idx="0">
                  <c:v>2014</c:v>
                </c:pt>
              </c:strCache>
            </c:strRef>
          </c:tx>
          <c:spPr>
            <a:ln w="31750" cap="rnd" cmpd="sng" algn="ctr">
              <a:solidFill>
                <a:srgbClr val="001746"/>
              </a:solidFill>
              <a:prstDash val="solid"/>
              <a:round/>
            </a:ln>
          </c:spPr>
          <c:marker>
            <c:spPr>
              <a:solidFill>
                <a:srgbClr val="001746"/>
              </a:solidFill>
              <a:ln w="6350" cap="flat" cmpd="sng" algn="ctr">
                <a:noFill/>
                <a:prstDash val="solid"/>
                <a:round/>
              </a:ln>
            </c:spPr>
          </c:marker>
          <c:cat>
            <c:strRef>
              <c:f>Sheet1!$A$2:$A$7</c:f>
              <c:strCache>
                <c:ptCount val="6"/>
                <c:pt idx="0">
                  <c:v>text here</c:v>
                </c:pt>
                <c:pt idx="1">
                  <c:v>text here</c:v>
                </c:pt>
                <c:pt idx="2">
                  <c:v>text here</c:v>
                </c:pt>
                <c:pt idx="3">
                  <c:v>text here</c:v>
                </c:pt>
                <c:pt idx="4">
                  <c:v>text here</c:v>
                </c:pt>
                <c:pt idx="5">
                  <c:v>text here</c:v>
                </c:pt>
              </c:strCache>
            </c:strRef>
          </c:cat>
          <c:val>
            <c:numRef>
              <c:f>Sheet1!$B$2:$B$7</c:f>
              <c:numCache>
                <c:formatCode>General</c:formatCode>
                <c:ptCount val="6"/>
                <c:pt idx="0">
                  <c:v>4</c:v>
                </c:pt>
                <c:pt idx="1">
                  <c:v>7</c:v>
                </c:pt>
                <c:pt idx="2">
                  <c:v>5</c:v>
                </c:pt>
                <c:pt idx="3">
                  <c:v>8</c:v>
                </c:pt>
                <c:pt idx="4">
                  <c:v>4</c:v>
                </c:pt>
                <c:pt idx="5">
                  <c:v>6</c:v>
                </c:pt>
              </c:numCache>
            </c:numRef>
          </c:val>
        </c:ser>
        <c:ser>
          <c:idx val="1"/>
          <c:order val="1"/>
          <c:tx>
            <c:strRef>
              <c:f>Sheet1!$C$1</c:f>
              <c:strCache>
                <c:ptCount val="1"/>
                <c:pt idx="0">
                  <c:v>2015</c:v>
                </c:pt>
              </c:strCache>
            </c:strRef>
          </c:tx>
          <c:spPr>
            <a:ln w="31750" cap="rnd" cmpd="sng" algn="ctr">
              <a:solidFill>
                <a:srgbClr val="D80E2B"/>
              </a:solidFill>
              <a:prstDash val="solid"/>
              <a:round/>
            </a:ln>
          </c:spPr>
          <c:marker>
            <c:spPr>
              <a:solidFill>
                <a:srgbClr val="D80E2B"/>
              </a:solidFill>
              <a:ln w="6350" cap="flat" cmpd="sng" algn="ctr">
                <a:noFill/>
                <a:prstDash val="solid"/>
                <a:round/>
              </a:ln>
            </c:spPr>
          </c:marker>
          <c:cat>
            <c:strRef>
              <c:f>Sheet1!$A$2:$A$7</c:f>
              <c:strCache>
                <c:ptCount val="6"/>
                <c:pt idx="0">
                  <c:v>text here</c:v>
                </c:pt>
                <c:pt idx="1">
                  <c:v>text here</c:v>
                </c:pt>
                <c:pt idx="2">
                  <c:v>text here</c:v>
                </c:pt>
                <c:pt idx="3">
                  <c:v>text here</c:v>
                </c:pt>
                <c:pt idx="4">
                  <c:v>text here</c:v>
                </c:pt>
                <c:pt idx="5">
                  <c:v>text here</c:v>
                </c:pt>
              </c:strCache>
            </c:strRef>
          </c:cat>
          <c:val>
            <c:numRef>
              <c:f>Sheet1!$C$2:$C$7</c:f>
              <c:numCache>
                <c:formatCode>General</c:formatCode>
                <c:ptCount val="6"/>
                <c:pt idx="0">
                  <c:v>5</c:v>
                </c:pt>
                <c:pt idx="1">
                  <c:v>6</c:v>
                </c:pt>
                <c:pt idx="2">
                  <c:v>6</c:v>
                </c:pt>
                <c:pt idx="3">
                  <c:v>7</c:v>
                </c:pt>
                <c:pt idx="4">
                  <c:v>5</c:v>
                </c:pt>
                <c:pt idx="5">
                  <c:v>5</c:v>
                </c:pt>
              </c:numCache>
            </c:numRef>
          </c:val>
        </c:ser>
        <c:ser>
          <c:idx val="2"/>
          <c:order val="2"/>
          <c:tx>
            <c:strRef>
              <c:f>Sheet1!$D$1</c:f>
              <c:strCache>
                <c:ptCount val="1"/>
                <c:pt idx="0">
                  <c:v>2016</c:v>
                </c:pt>
              </c:strCache>
            </c:strRef>
          </c:tx>
          <c:cat>
            <c:strRef>
              <c:f>Sheet1!$A$2:$A$7</c:f>
              <c:strCache>
                <c:ptCount val="6"/>
                <c:pt idx="0">
                  <c:v>text here</c:v>
                </c:pt>
                <c:pt idx="1">
                  <c:v>text here</c:v>
                </c:pt>
                <c:pt idx="2">
                  <c:v>text here</c:v>
                </c:pt>
                <c:pt idx="3">
                  <c:v>text here</c:v>
                </c:pt>
                <c:pt idx="4">
                  <c:v>text here</c:v>
                </c:pt>
                <c:pt idx="5">
                  <c:v>text here</c:v>
                </c:pt>
              </c:strCache>
            </c:strRef>
          </c:cat>
          <c:val>
            <c:numRef>
              <c:f>Sheet1!$D$2:$D$7</c:f>
              <c:numCache>
                <c:formatCode>General</c:formatCode>
                <c:ptCount val="6"/>
                <c:pt idx="0">
                  <c:v>6</c:v>
                </c:pt>
                <c:pt idx="1">
                  <c:v>7</c:v>
                </c:pt>
                <c:pt idx="2">
                  <c:v>6</c:v>
                </c:pt>
                <c:pt idx="3">
                  <c:v>5</c:v>
                </c:pt>
                <c:pt idx="4">
                  <c:v>6</c:v>
                </c:pt>
                <c:pt idx="5">
                  <c:v>7</c:v>
                </c:pt>
              </c:numCache>
            </c:numRef>
          </c:val>
        </c:ser>
        <c:dLbls>
          <c:showLegendKey val="0"/>
          <c:showVal val="0"/>
          <c:showCatName val="0"/>
          <c:showSerName val="0"/>
          <c:showPercent val="0"/>
          <c:showBubbleSize val="0"/>
          <c:showLeaderLines val="0"/>
        </c:dLbls>
        <c:axId val="323067248"/>
        <c:axId val="323067808"/>
      </c:radarChart>
      <c:catAx>
        <c:axId val="323067248"/>
        <c:scaling>
          <c:orientation/>
        </c:scaling>
        <c:delete val="0"/>
        <c:axPos val="b"/>
        <c:majorGridlines/>
        <c:numFmt formatCode="General" sourceLinked="1"/>
        <c:majorTickMark val="none"/>
        <c:minorTickMark val="none"/>
        <c:txPr>
          <a:bodyPr rot="-60000000" spcFirstLastPara="0" vertOverflow="ellipsis" vert="horz" wrap="square" anchor="ctr" anchorCtr="1"/>
          <a:p>
            <a:pPr>
              <a:defRPr lang="zh-CN" sz="2800" b="0" i="0" u="none" strike="noStrike" kern="1200" baseline="0" smtId="4294967295">
                <a:solidFill>
                  <a:srgbClr val="D80E2B"/>
                </a:solidFill>
                <a:latin typeface="+mn-lt"/>
                <a:ea typeface="+mn-ea"/>
                <a:cs typeface="+mn-cs"/>
              </a:defRPr>
            </a:pPr>
            <a:endParaRPr lang="zh-CN" sz="2800" b="0" i="0" u="none" strike="noStrike" kern="1200" baseline="0" smtId="4294967295">
              <a:solidFill>
                <a:srgbClr val="D80E2B"/>
              </a:solidFill>
              <a:latin typeface="+mn-lt"/>
              <a:ea typeface="+mn-ea"/>
              <a:cs typeface="+mn-cs"/>
            </a:endParaRPr>
          </a:p>
        </c:txPr>
        <c:crossAx val="323067808"/>
        <c:crosses val="autoZero"/>
        <c:auto val="0"/>
        <c:lblAlgn val="ctr"/>
        <c:lblOffset/>
        <c:noMultiLvlLbl val="0"/>
      </c:catAx>
      <c:valAx>
        <c:axId val="323067808"/>
        <c:scaling>
          <c:orientation/>
        </c:scaling>
        <c:delete val="0"/>
        <c:axPos val="l"/>
        <c:majorGridlines>
          <c:spPr>
            <a:ln w="9525" cap="flat" cmpd="sng" algn="ctr">
              <a:solidFill>
                <a:schemeClr val="bg1">
                  <a:lumMod val="65000"/>
                  <a:lumOff val="35000"/>
                </a:schemeClr>
              </a:solidFill>
              <a:prstDash val="solid"/>
              <a:round/>
            </a:ln>
          </c:spPr>
        </c:majorGridlines>
        <c:numFmt formatCode="General" sourceLinked="1"/>
        <c:majorTickMark val="none"/>
        <c:minorTickMark val="none"/>
        <c:txPr>
          <a:bodyPr rot="-60000000" spcFirstLastPara="0" vertOverflow="ellipsis" vert="horz" wrap="square" anchor="ctr" anchorCtr="1"/>
          <a:p>
            <a:pPr>
              <a:defRPr lang="zh-CN" sz="2800" b="0" i="0" u="none" strike="noStrike" kern="1200" baseline="0" smtId="4294967295">
                <a:solidFill>
                  <a:schemeClr val="tx1"/>
                </a:solidFill>
                <a:latin typeface="+mn-lt"/>
                <a:ea typeface="+mn-ea"/>
                <a:cs typeface="+mn-cs"/>
              </a:defRPr>
            </a:pPr>
            <a:endParaRPr lang="zh-CN" sz="2800" b="0" i="0" u="none" strike="noStrike" kern="1200" baseline="0" smtId="4294967295">
              <a:solidFill>
                <a:schemeClr val="tx1"/>
              </a:solidFill>
              <a:latin typeface="+mn-lt"/>
              <a:ea typeface="+mn-ea"/>
              <a:cs typeface="+mn-cs"/>
            </a:endParaRPr>
          </a:p>
        </c:txPr>
        <c:crossAx val="323067248"/>
        <c:crosses val="autoZero"/>
        <c:crossBetween val="between"/>
      </c:valAx>
      <c:spPr>
        <a:ln>
          <a:noFill/>
        </a:ln>
      </c:spPr>
    </c:plotArea>
    <c:legend>
      <c:legendPos/>
      <c:layout>
        <c:manualLayout>
          <c:xMode val="edge"/>
          <c:yMode val="edge"/>
          <c:x val="0.0589144341647625"/>
          <c:y val="0.802459716796875"/>
          <c:w val="0.43807283043861389"/>
          <c:h val="0.1450582891702652"/>
        </c:manualLayout>
      </c:layout>
      <c:overlay val="0"/>
      <c:txPr>
        <a:bodyPr rot="0" spcFirstLastPara="0" vertOverflow="ellipsis" vert="horz" wrap="square" anchor="ctr" anchorCtr="1"/>
        <a:p>
          <a:pPr>
            <a:defRPr lang="zh-CN" sz="2400" b="0" i="0" u="none" strike="noStrike" kern="1200" baseline="0" smtId="4294967295">
              <a:solidFill>
                <a:srgbClr val="222A36"/>
              </a:solidFill>
              <a:latin typeface="+mn-lt"/>
              <a:ea typeface="+mn-ea"/>
              <a:cs typeface="+mn-cs"/>
            </a:defRPr>
          </a:pPr>
          <a:endParaRPr lang="zh-CN" sz="2400" b="0" i="0" u="none" strike="noStrike" kern="1200" baseline="0" smtId="4294967295">
            <a:solidFill>
              <a:srgbClr val="222A36"/>
            </a:solidFill>
            <a:latin typeface="+mn-lt"/>
            <a:ea typeface="+mn-ea"/>
            <a:cs typeface="+mn-cs"/>
          </a:endParaRPr>
        </a:p>
      </c:txPr>
    </c:legend>
    <c:plotVisOnly val="1"/>
    <c:dispBlanksAs val="gap"/>
    <c:showDLblsOverMax val="0"/>
  </c:chart>
  <c:txPr>
    <a:bodyPr/>
    <a:p>
      <a:pPr>
        <a:defRPr lang="zh-CN" sz="2800" smtId="4294967295"/>
      </a:pPr>
      <a:endParaRPr lang="zh-CN" sz="2800"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344">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8.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8B394-2806-47F3-B51A-EF6E46D9FC3C}" type="datetimeFigureOut">
              <a:rPr lang="zh-CN" altLang="en-US" smtClean="0"/>
              <a:t>2016/12/23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28304-25C7-4A4A-9F28-7C45AD23BA33}" type="slidenum">
              <a:rPr lang="zh-CN" altLang="en-US" smtClean="0"/>
              <a:t>‹#›</a:t>
            </a:fld>
            <a:endParaRPr lang="zh-CN" altLang="en-US"/>
          </a:p>
        </p:txBody>
      </p:sp>
    </p:spTree>
    <p:extLst>
      <p:ext uri="{BB962C8B-B14F-4D97-AF65-F5344CB8AC3E}">
        <p14:creationId val="362811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5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285202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8185858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3586694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779964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4466880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1868660"/>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7054220"/>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37259546"/>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5759020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958870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955340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445558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0066694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714802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13001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6455489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007179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859256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89839989"/>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4167202"/>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7846404"/>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420296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733589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F875635-CDCB-4227-9F29-958E6DB46B39}" type="datetimeFigureOut">
              <a:rPr lang="zh-CN" altLang="en-US" smtClean="0"/>
              <a:t>2016/12/23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CE8DB-EC40-4623-9F2A-8269C3BC9F00}"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058425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991905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7842207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858191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03697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545819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60629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45114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478401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F875635-CDCB-4227-9F29-958E6DB46B39}" type="datetimeFigureOut">
              <a:rPr lang="zh-CN" altLang="en-US" smtClean="0"/>
              <a:t>2016/12/23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CE8DB-EC40-4623-9F2A-8269C3BC9F00}"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F875635-CDCB-4227-9F29-958E6DB46B39}" type="datetimeFigureOut">
              <a:rPr lang="zh-CN" altLang="en-US" smtClean="0"/>
              <a:t>2016/12/23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FCE8DB-EC40-4623-9F2A-8269C3BC9F00}"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F875635-CDCB-4227-9F29-958E6DB46B39}" type="datetimeFigureOut">
              <a:rPr lang="zh-CN" altLang="en-US" smtClean="0"/>
              <a:t>2016/12/23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FCE8DB-EC40-4623-9F2A-8269C3BC9F00}"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F875635-CDCB-4227-9F29-958E6DB46B39}" type="datetimeFigureOut">
              <a:rPr lang="zh-CN" altLang="en-US" smtClean="0"/>
              <a:t>2016/12/23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FCE8DB-EC40-4623-9F2A-8269C3BC9F00}"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空白">
    <p:bg>
      <p:bgPr>
        <a:blipFill dpi="0" rotWithShape="1">
          <a:blip r:embed="rId2">
            <a:lum/>
          </a:blip>
          <a:stretch>
            <a:fillRect/>
          </a:stretch>
        </a:blipFill>
        <a:effectLst/>
      </p:bgPr>
    </p:bg>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
        <p:nvSpPr>
          <p:cNvPr id="3" name="标题 2"/>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082913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925744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media/image5.png" Type="http://schemas.openxmlformats.org/officeDocument/2006/relationships/image"/><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media/image3.emf" Type="http://schemas.openxmlformats.org/officeDocument/2006/relationships/image"/><Relationship Id="rId9" Target="../media/image4.png" Type="http://schemas.openxmlformats.org/officeDocument/2006/relationships/imag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造字工房悦黑体验版纤细体" pitchFamily="50" charset="-122"/>
              </a:defRPr>
            </a:lvl1pPr>
          </a:lstStyle>
          <a:p>
            <a:fld id="{AF875635-CDCB-4227-9F29-958E6DB46B39}" type="datetimeFigureOut">
              <a:rPr lang="zh-CN" altLang="en-US" smtClean="0"/>
              <a:t>2016/12/23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造字工房悦黑体验版纤细体" pitchFamily="50"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造字工房悦黑体验版纤细体" pitchFamily="50" charset="-122"/>
              </a:defRPr>
            </a:lvl1pPr>
          </a:lstStyle>
          <a:p>
            <a:fld id="{FBFCE8DB-EC40-4623-9F2A-8269C3BC9F00}" type="slidenum">
              <a:rPr lang="zh-CN" altLang="en-US" smtClean="0"/>
              <a:t>‹#›</a:t>
            </a:fld>
            <a:endParaRPr lang="zh-CN" altLang="en-US"/>
          </a:p>
        </p:txBody>
      </p:sp>
      <p:pic>
        <p:nvPicPr>
          <p:cNvPr id="8" name="图片 7"/>
          <p:cNvPicPr>
            <a:picLocks noChangeAspect="1"/>
          </p:cNvPicPr>
          <p:nvPr userDrawn="1"/>
        </p:nvPicPr>
        <p:blipFill>
          <a:blip r:embed="rId8"/>
          <a:stretch>
            <a:fillRect/>
          </a:stretch>
        </p:blipFill>
        <p:spPr>
          <a:xfrm>
            <a:off x="12785281" y="7309"/>
            <a:ext cx="2902500" cy="810000"/>
          </a:xfrm>
          <a:prstGeom prst="rect">
            <a:avLst/>
          </a:prstGeom>
        </p:spPr>
      </p:pic>
      <p:pic>
        <p:nvPicPr>
          <p:cNvPr id="9" name="图片 8"/>
          <p:cNvPicPr>
            <a:picLocks noChangeAspect="1"/>
          </p:cNvPicPr>
          <p:nvPr userDrawn="1"/>
        </p:nvPicPr>
        <p:blipFill>
          <a:blip r:embed="rId9"/>
          <a:stretch>
            <a:fillRect/>
          </a:stretch>
        </p:blipFill>
        <p:spPr>
          <a:xfrm>
            <a:off x="12785281" y="1168952"/>
            <a:ext cx="3022875" cy="953007"/>
          </a:xfrm>
          <a:prstGeom prst="rect">
            <a:avLst/>
          </a:prstGeom>
        </p:spPr>
      </p:pic>
      <p:pic>
        <p:nvPicPr>
          <p:cNvPr id="10" name="图片 9"/>
          <p:cNvPicPr>
            <a:picLocks noChangeAspect="1"/>
          </p:cNvPicPr>
          <p:nvPr userDrawn="1"/>
        </p:nvPicPr>
        <p:blipFill>
          <a:blip r:embed="rId10">
            <a:extLst>
              <a:ext uri="{28A0092B-C50C-407E-A947-70E740481C1C}">
                <a14:useLocalDpi val="0"/>
              </a:ext>
            </a:extLst>
          </a:blip>
          <a:stretch>
            <a:fillRect/>
          </a:stretch>
        </p:blipFill>
        <p:spPr>
          <a:xfrm>
            <a:off x="12784610" y="2473602"/>
            <a:ext cx="2902500" cy="2554200"/>
          </a:xfrm>
          <a:prstGeom prst="rect">
            <a:avLst/>
          </a:prstGeom>
        </p:spPr>
      </p:pic>
      <p:grpSp>
        <p:nvGrpSpPr>
          <p:cNvPr id="12" name="组合 11"/>
          <p:cNvGrpSpPr/>
          <p:nvPr userDrawn="1"/>
        </p:nvGrpSpPr>
        <p:grpSpPr>
          <a:xfrm>
            <a:off x="12404122" y="5193166"/>
            <a:ext cx="3830446" cy="575093"/>
            <a:chOff x="3662485" y="3569413"/>
            <a:chExt cx="3830446" cy="575093"/>
          </a:xfrm>
        </p:grpSpPr>
        <p:sp>
          <p:nvSpPr>
            <p:cNvPr id="13" name="任意多边形 12"/>
            <p:cNvSpPr/>
            <p:nvPr/>
          </p:nvSpPr>
          <p:spPr>
            <a:xfrm rot="720000">
              <a:off x="6714877" y="3574156"/>
              <a:ext cx="352636" cy="190403"/>
            </a:xfrm>
            <a:custGeom>
              <a:gdLst>
                <a:gd name="connsiteX0" fmla="*/ 223243 w 369094"/>
                <a:gd name="connsiteY0" fmla="*/ 372 h 161918"/>
                <a:gd name="connsiteX1" fmla="*/ 235149 w 369094"/>
                <a:gd name="connsiteY1" fmla="*/ 3348 h 161918"/>
                <a:gd name="connsiteX2" fmla="*/ 238125 w 369094"/>
                <a:gd name="connsiteY2" fmla="*/ 27161 h 161918"/>
                <a:gd name="connsiteX3" fmla="*/ 244079 w 369094"/>
                <a:gd name="connsiteY3" fmla="*/ 27161 h 161918"/>
                <a:gd name="connsiteX4" fmla="*/ 273844 w 369094"/>
                <a:gd name="connsiteY4" fmla="*/ 39067 h 161918"/>
                <a:gd name="connsiteX5" fmla="*/ 357188 w 369094"/>
                <a:gd name="connsiteY5" fmla="*/ 68833 h 161918"/>
                <a:gd name="connsiteX6" fmla="*/ 366118 w 369094"/>
                <a:gd name="connsiteY6" fmla="*/ 86692 h 161918"/>
                <a:gd name="connsiteX7" fmla="*/ 339329 w 369094"/>
                <a:gd name="connsiteY7" fmla="*/ 92645 h 161918"/>
                <a:gd name="connsiteX8" fmla="*/ 229196 w 369094"/>
                <a:gd name="connsiteY8" fmla="*/ 50973 h 161918"/>
                <a:gd name="connsiteX9" fmla="*/ 220266 w 369094"/>
                <a:gd name="connsiteY9" fmla="*/ 47997 h 161918"/>
                <a:gd name="connsiteX10" fmla="*/ 217290 w 369094"/>
                <a:gd name="connsiteY10" fmla="*/ 47997 h 161918"/>
                <a:gd name="connsiteX11" fmla="*/ 50602 w 369094"/>
                <a:gd name="connsiteY11" fmla="*/ 155153 h 161918"/>
                <a:gd name="connsiteX12" fmla="*/ 5954 w 369094"/>
                <a:gd name="connsiteY12" fmla="*/ 152177 h 161918"/>
                <a:gd name="connsiteX13" fmla="*/ 0 w 369094"/>
                <a:gd name="connsiteY13" fmla="*/ 140270 h 161918"/>
                <a:gd name="connsiteX14" fmla="*/ 11907 w 369094"/>
                <a:gd name="connsiteY14" fmla="*/ 134317 h 161918"/>
                <a:gd name="connsiteX15" fmla="*/ 211336 w 369094"/>
                <a:gd name="connsiteY15" fmla="*/ 9302 h 161918"/>
                <a:gd name="connsiteX16" fmla="*/ 223243 w 369094"/>
                <a:gd name="connsiteY16" fmla="*/ 372 h 161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094" h="161918">
                  <a:moveTo>
                    <a:pt x="223243" y="372"/>
                  </a:moveTo>
                  <a:cubicBezTo>
                    <a:pt x="227211" y="-620"/>
                    <a:pt x="231180" y="372"/>
                    <a:pt x="235149" y="3348"/>
                  </a:cubicBezTo>
                  <a:cubicBezTo>
                    <a:pt x="243086" y="9302"/>
                    <a:pt x="244079" y="17239"/>
                    <a:pt x="238125" y="27161"/>
                  </a:cubicBezTo>
                  <a:cubicBezTo>
                    <a:pt x="240110" y="27161"/>
                    <a:pt x="242094" y="27161"/>
                    <a:pt x="244079" y="27161"/>
                  </a:cubicBezTo>
                  <a:cubicBezTo>
                    <a:pt x="250032" y="29145"/>
                    <a:pt x="259954" y="33114"/>
                    <a:pt x="273844" y="39067"/>
                  </a:cubicBezTo>
                  <a:cubicBezTo>
                    <a:pt x="287735" y="41052"/>
                    <a:pt x="315516" y="50973"/>
                    <a:pt x="357188" y="68833"/>
                  </a:cubicBezTo>
                  <a:cubicBezTo>
                    <a:pt x="369094" y="70817"/>
                    <a:pt x="372071" y="76770"/>
                    <a:pt x="366118" y="86692"/>
                  </a:cubicBezTo>
                  <a:cubicBezTo>
                    <a:pt x="360164" y="96614"/>
                    <a:pt x="351235" y="98598"/>
                    <a:pt x="339329" y="92645"/>
                  </a:cubicBezTo>
                  <a:cubicBezTo>
                    <a:pt x="301625" y="74786"/>
                    <a:pt x="264915" y="60895"/>
                    <a:pt x="229196" y="50973"/>
                  </a:cubicBezTo>
                  <a:cubicBezTo>
                    <a:pt x="227211" y="50973"/>
                    <a:pt x="224235" y="49981"/>
                    <a:pt x="220266" y="47997"/>
                  </a:cubicBezTo>
                  <a:cubicBezTo>
                    <a:pt x="218282" y="47997"/>
                    <a:pt x="217290" y="47997"/>
                    <a:pt x="217290" y="47997"/>
                  </a:cubicBezTo>
                  <a:cubicBezTo>
                    <a:pt x="169664" y="91653"/>
                    <a:pt x="114102" y="127372"/>
                    <a:pt x="50602" y="155153"/>
                  </a:cubicBezTo>
                  <a:cubicBezTo>
                    <a:pt x="36711" y="165075"/>
                    <a:pt x="21829" y="164083"/>
                    <a:pt x="5954" y="152177"/>
                  </a:cubicBezTo>
                  <a:cubicBezTo>
                    <a:pt x="1985" y="148208"/>
                    <a:pt x="0" y="144239"/>
                    <a:pt x="0" y="140270"/>
                  </a:cubicBezTo>
                  <a:cubicBezTo>
                    <a:pt x="1985" y="138286"/>
                    <a:pt x="5954" y="136302"/>
                    <a:pt x="11907" y="134317"/>
                  </a:cubicBezTo>
                  <a:cubicBezTo>
                    <a:pt x="105172" y="100583"/>
                    <a:pt x="171649" y="58911"/>
                    <a:pt x="211336" y="9302"/>
                  </a:cubicBezTo>
                  <a:cubicBezTo>
                    <a:pt x="215305" y="4341"/>
                    <a:pt x="219274" y="1364"/>
                    <a:pt x="223243" y="37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14" name="任意多边形 13"/>
            <p:cNvSpPr/>
            <p:nvPr/>
          </p:nvSpPr>
          <p:spPr>
            <a:xfrm>
              <a:off x="7080147" y="3596192"/>
              <a:ext cx="364133" cy="133325"/>
            </a:xfrm>
            <a:custGeom>
              <a:gdLst>
                <a:gd name="connsiteX0" fmla="*/ 185725 w 364133"/>
                <a:gd name="connsiteY0" fmla="*/ 124 h 133325"/>
                <a:gd name="connsiteX1" fmla="*/ 191492 w 364133"/>
                <a:gd name="connsiteY1" fmla="*/ 1985 h 133325"/>
                <a:gd name="connsiteX2" fmla="*/ 197446 w 364133"/>
                <a:gd name="connsiteY2" fmla="*/ 25797 h 133325"/>
                <a:gd name="connsiteX3" fmla="*/ 355203 w 364133"/>
                <a:gd name="connsiteY3" fmla="*/ 100211 h 133325"/>
                <a:gd name="connsiteX4" fmla="*/ 364133 w 364133"/>
                <a:gd name="connsiteY4" fmla="*/ 103188 h 133325"/>
                <a:gd name="connsiteX5" fmla="*/ 355203 w 364133"/>
                <a:gd name="connsiteY5" fmla="*/ 115094 h 133325"/>
                <a:gd name="connsiteX6" fmla="*/ 319485 w 364133"/>
                <a:gd name="connsiteY6" fmla="*/ 121047 h 133325"/>
                <a:gd name="connsiteX7" fmla="*/ 182563 w 364133"/>
                <a:gd name="connsiteY7" fmla="*/ 43657 h 133325"/>
                <a:gd name="connsiteX8" fmla="*/ 179586 w 364133"/>
                <a:gd name="connsiteY8" fmla="*/ 43657 h 133325"/>
                <a:gd name="connsiteX9" fmla="*/ 45641 w 364133"/>
                <a:gd name="connsiteY9" fmla="*/ 129977 h 133325"/>
                <a:gd name="connsiteX10" fmla="*/ 3969 w 364133"/>
                <a:gd name="connsiteY10" fmla="*/ 124024 h 133325"/>
                <a:gd name="connsiteX11" fmla="*/ 992 w 364133"/>
                <a:gd name="connsiteY11" fmla="*/ 118071 h 133325"/>
                <a:gd name="connsiteX12" fmla="*/ 9922 w 364133"/>
                <a:gd name="connsiteY12" fmla="*/ 112118 h 133325"/>
                <a:gd name="connsiteX13" fmla="*/ 170656 w 364133"/>
                <a:gd name="connsiteY13" fmla="*/ 7938 h 133325"/>
                <a:gd name="connsiteX14" fmla="*/ 185725 w 364133"/>
                <a:gd name="connsiteY14" fmla="*/ 124 h 133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133" h="133325">
                  <a:moveTo>
                    <a:pt x="185725" y="124"/>
                  </a:moveTo>
                  <a:cubicBezTo>
                    <a:pt x="187586" y="372"/>
                    <a:pt x="189508" y="993"/>
                    <a:pt x="191492" y="1985"/>
                  </a:cubicBezTo>
                  <a:cubicBezTo>
                    <a:pt x="199430" y="7938"/>
                    <a:pt x="201414" y="15875"/>
                    <a:pt x="197446" y="25797"/>
                  </a:cubicBezTo>
                  <a:cubicBezTo>
                    <a:pt x="243086" y="57547"/>
                    <a:pt x="295672" y="82352"/>
                    <a:pt x="355203" y="100211"/>
                  </a:cubicBezTo>
                  <a:cubicBezTo>
                    <a:pt x="361156" y="100211"/>
                    <a:pt x="364133" y="101203"/>
                    <a:pt x="364133" y="103188"/>
                  </a:cubicBezTo>
                  <a:cubicBezTo>
                    <a:pt x="364133" y="107157"/>
                    <a:pt x="361156" y="111125"/>
                    <a:pt x="355203" y="115094"/>
                  </a:cubicBezTo>
                  <a:cubicBezTo>
                    <a:pt x="343297" y="125016"/>
                    <a:pt x="331391" y="127000"/>
                    <a:pt x="319485" y="121047"/>
                  </a:cubicBezTo>
                  <a:cubicBezTo>
                    <a:pt x="263922" y="99219"/>
                    <a:pt x="218281" y="73422"/>
                    <a:pt x="182563" y="43657"/>
                  </a:cubicBezTo>
                  <a:cubicBezTo>
                    <a:pt x="182563" y="43657"/>
                    <a:pt x="181571" y="43657"/>
                    <a:pt x="179586" y="43657"/>
                  </a:cubicBezTo>
                  <a:cubicBezTo>
                    <a:pt x="143867" y="79375"/>
                    <a:pt x="99219" y="108149"/>
                    <a:pt x="45641" y="129977"/>
                  </a:cubicBezTo>
                  <a:cubicBezTo>
                    <a:pt x="33735" y="135930"/>
                    <a:pt x="19844" y="133946"/>
                    <a:pt x="3969" y="124024"/>
                  </a:cubicBezTo>
                  <a:cubicBezTo>
                    <a:pt x="0" y="122039"/>
                    <a:pt x="-992" y="120055"/>
                    <a:pt x="992" y="118071"/>
                  </a:cubicBezTo>
                  <a:cubicBezTo>
                    <a:pt x="992" y="116086"/>
                    <a:pt x="3969" y="114102"/>
                    <a:pt x="9922" y="112118"/>
                  </a:cubicBezTo>
                  <a:cubicBezTo>
                    <a:pt x="81360" y="90289"/>
                    <a:pt x="134938" y="55563"/>
                    <a:pt x="170656" y="7938"/>
                  </a:cubicBezTo>
                  <a:cubicBezTo>
                    <a:pt x="175121" y="1985"/>
                    <a:pt x="180144" y="-620"/>
                    <a:pt x="185725" y="124"/>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15" name="任意多边形 14"/>
            <p:cNvSpPr/>
            <p:nvPr/>
          </p:nvSpPr>
          <p:spPr>
            <a:xfrm flipV="1">
              <a:off x="4867450" y="3575538"/>
              <a:ext cx="465063" cy="274876"/>
            </a:xfrm>
            <a:custGeom>
              <a:rect l="l" t="t" r="r" b="b"/>
              <a:pathLst>
                <a:path w="425649" h="219874">
                  <a:moveTo>
                    <a:pt x="177106" y="82"/>
                  </a:moveTo>
                  <a:cubicBezTo>
                    <a:pt x="240606" y="-414"/>
                    <a:pt x="315020" y="1322"/>
                    <a:pt x="400348" y="5291"/>
                  </a:cubicBezTo>
                  <a:cubicBezTo>
                    <a:pt x="414238" y="5291"/>
                    <a:pt x="421184" y="13228"/>
                    <a:pt x="421184" y="29103"/>
                  </a:cubicBezTo>
                  <a:cubicBezTo>
                    <a:pt x="427137" y="74744"/>
                    <a:pt x="427137" y="129314"/>
                    <a:pt x="421184" y="192814"/>
                  </a:cubicBezTo>
                  <a:cubicBezTo>
                    <a:pt x="423168" y="212658"/>
                    <a:pt x="413246" y="221588"/>
                    <a:pt x="391418" y="219603"/>
                  </a:cubicBezTo>
                  <a:cubicBezTo>
                    <a:pt x="270371" y="213650"/>
                    <a:pt x="149324" y="213650"/>
                    <a:pt x="28278" y="219603"/>
                  </a:cubicBezTo>
                  <a:cubicBezTo>
                    <a:pt x="12403" y="219603"/>
                    <a:pt x="3473" y="213650"/>
                    <a:pt x="1488" y="201744"/>
                  </a:cubicBezTo>
                  <a:cubicBezTo>
                    <a:pt x="-496" y="142213"/>
                    <a:pt x="-496" y="86650"/>
                    <a:pt x="1488" y="35057"/>
                  </a:cubicBezTo>
                  <a:cubicBezTo>
                    <a:pt x="3473" y="15213"/>
                    <a:pt x="9426" y="6283"/>
                    <a:pt x="19348" y="8268"/>
                  </a:cubicBezTo>
                  <a:cubicBezTo>
                    <a:pt x="61020" y="3307"/>
                    <a:pt x="113606" y="578"/>
                    <a:pt x="177106" y="82"/>
                  </a:cubicBezTo>
                  <a:close/>
                  <a:moveTo>
                    <a:pt x="311051" y="27615"/>
                  </a:moveTo>
                  <a:cubicBezTo>
                    <a:pt x="285254" y="27615"/>
                    <a:pt x="256481" y="28111"/>
                    <a:pt x="224731" y="29103"/>
                  </a:cubicBezTo>
                  <a:cubicBezTo>
                    <a:pt x="155277" y="29103"/>
                    <a:pt x="96738" y="30096"/>
                    <a:pt x="49113" y="32080"/>
                  </a:cubicBezTo>
                  <a:cubicBezTo>
                    <a:pt x="37207" y="32080"/>
                    <a:pt x="31254" y="37041"/>
                    <a:pt x="31254" y="46963"/>
                  </a:cubicBezTo>
                  <a:cubicBezTo>
                    <a:pt x="29270" y="62838"/>
                    <a:pt x="28278" y="79705"/>
                    <a:pt x="28278" y="97564"/>
                  </a:cubicBezTo>
                  <a:cubicBezTo>
                    <a:pt x="141387" y="91611"/>
                    <a:pt x="264418" y="91611"/>
                    <a:pt x="397371" y="97564"/>
                  </a:cubicBezTo>
                  <a:cubicBezTo>
                    <a:pt x="397371" y="79705"/>
                    <a:pt x="396379" y="63830"/>
                    <a:pt x="394395" y="49939"/>
                  </a:cubicBezTo>
                  <a:cubicBezTo>
                    <a:pt x="394395" y="36049"/>
                    <a:pt x="389434" y="29103"/>
                    <a:pt x="379512" y="29103"/>
                  </a:cubicBezTo>
                  <a:cubicBezTo>
                    <a:pt x="359668" y="28111"/>
                    <a:pt x="336848" y="27615"/>
                    <a:pt x="311051" y="27615"/>
                  </a:cubicBezTo>
                  <a:close/>
                  <a:moveTo>
                    <a:pt x="214313" y="116912"/>
                  </a:moveTo>
                  <a:cubicBezTo>
                    <a:pt x="152797" y="116912"/>
                    <a:pt x="90785" y="119393"/>
                    <a:pt x="28278" y="124353"/>
                  </a:cubicBezTo>
                  <a:cubicBezTo>
                    <a:pt x="28278" y="138244"/>
                    <a:pt x="28278" y="153127"/>
                    <a:pt x="28278" y="169002"/>
                  </a:cubicBezTo>
                  <a:cubicBezTo>
                    <a:pt x="30262" y="184877"/>
                    <a:pt x="36215" y="191822"/>
                    <a:pt x="46137" y="189838"/>
                  </a:cubicBezTo>
                  <a:cubicBezTo>
                    <a:pt x="157262" y="183885"/>
                    <a:pt x="267395" y="183885"/>
                    <a:pt x="376535" y="189838"/>
                  </a:cubicBezTo>
                  <a:cubicBezTo>
                    <a:pt x="388442" y="189838"/>
                    <a:pt x="394395" y="183885"/>
                    <a:pt x="394395" y="171978"/>
                  </a:cubicBezTo>
                  <a:cubicBezTo>
                    <a:pt x="396379" y="158088"/>
                    <a:pt x="397371" y="142213"/>
                    <a:pt x="397371" y="124353"/>
                  </a:cubicBezTo>
                  <a:cubicBezTo>
                    <a:pt x="336848" y="119393"/>
                    <a:pt x="275828" y="116912"/>
                    <a:pt x="214313" y="11691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16" name="任意多边形 15"/>
            <p:cNvSpPr/>
            <p:nvPr/>
          </p:nvSpPr>
          <p:spPr>
            <a:xfrm>
              <a:off x="3662485" y="3608073"/>
              <a:ext cx="740065" cy="510595"/>
            </a:xfrm>
            <a:custGeom>
              <a:rect l="l" t="t" r="r" b="b"/>
              <a:pathLst>
                <a:path w="534467" h="396799">
                  <a:moveTo>
                    <a:pt x="107967" y="0"/>
                  </a:moveTo>
                  <a:cubicBezTo>
                    <a:pt x="119874" y="0"/>
                    <a:pt x="131780" y="993"/>
                    <a:pt x="143686" y="2977"/>
                  </a:cubicBezTo>
                  <a:cubicBezTo>
                    <a:pt x="177421" y="993"/>
                    <a:pt x="192303" y="16868"/>
                    <a:pt x="188335" y="50602"/>
                  </a:cubicBezTo>
                  <a:cubicBezTo>
                    <a:pt x="186350" y="78383"/>
                    <a:pt x="186350" y="106164"/>
                    <a:pt x="188335" y="133946"/>
                  </a:cubicBezTo>
                  <a:cubicBezTo>
                    <a:pt x="186350" y="153789"/>
                    <a:pt x="197264" y="163711"/>
                    <a:pt x="221077" y="163711"/>
                  </a:cubicBezTo>
                  <a:cubicBezTo>
                    <a:pt x="248858" y="163711"/>
                    <a:pt x="277632" y="163711"/>
                    <a:pt x="307397" y="163711"/>
                  </a:cubicBezTo>
                  <a:cubicBezTo>
                    <a:pt x="329225" y="163711"/>
                    <a:pt x="340139" y="150813"/>
                    <a:pt x="340139" y="125016"/>
                  </a:cubicBezTo>
                  <a:cubicBezTo>
                    <a:pt x="340139" y="99219"/>
                    <a:pt x="340139" y="74414"/>
                    <a:pt x="340139" y="50602"/>
                  </a:cubicBezTo>
                  <a:cubicBezTo>
                    <a:pt x="338155" y="20836"/>
                    <a:pt x="351053" y="4961"/>
                    <a:pt x="378835" y="2977"/>
                  </a:cubicBezTo>
                  <a:cubicBezTo>
                    <a:pt x="404632" y="-992"/>
                    <a:pt x="433405" y="-992"/>
                    <a:pt x="465155" y="2977"/>
                  </a:cubicBezTo>
                  <a:cubicBezTo>
                    <a:pt x="506827" y="2977"/>
                    <a:pt x="528655" y="14883"/>
                    <a:pt x="530639" y="38696"/>
                  </a:cubicBezTo>
                  <a:cubicBezTo>
                    <a:pt x="536593" y="151805"/>
                    <a:pt x="535600" y="261938"/>
                    <a:pt x="527663" y="369094"/>
                  </a:cubicBezTo>
                  <a:cubicBezTo>
                    <a:pt x="529647" y="390922"/>
                    <a:pt x="506827" y="399852"/>
                    <a:pt x="459202" y="395883"/>
                  </a:cubicBezTo>
                  <a:cubicBezTo>
                    <a:pt x="391733" y="391914"/>
                    <a:pt x="332202" y="389930"/>
                    <a:pt x="280608" y="389930"/>
                  </a:cubicBezTo>
                  <a:cubicBezTo>
                    <a:pt x="232983" y="387946"/>
                    <a:pt x="167499" y="388938"/>
                    <a:pt x="84155" y="392907"/>
                  </a:cubicBezTo>
                  <a:cubicBezTo>
                    <a:pt x="32561" y="396875"/>
                    <a:pt x="6764" y="389930"/>
                    <a:pt x="6764" y="372071"/>
                  </a:cubicBezTo>
                  <a:cubicBezTo>
                    <a:pt x="-3158" y="253008"/>
                    <a:pt x="-2165" y="141883"/>
                    <a:pt x="9741" y="38696"/>
                  </a:cubicBezTo>
                  <a:cubicBezTo>
                    <a:pt x="11725" y="14883"/>
                    <a:pt x="32561" y="2977"/>
                    <a:pt x="72249" y="2977"/>
                  </a:cubicBezTo>
                  <a:cubicBezTo>
                    <a:pt x="84155" y="993"/>
                    <a:pt x="96061" y="0"/>
                    <a:pt x="107967" y="0"/>
                  </a:cubicBezTo>
                  <a:close/>
                  <a:moveTo>
                    <a:pt x="112665" y="26464"/>
                  </a:moveTo>
                  <a:cubicBezTo>
                    <a:pt x="107549" y="26433"/>
                    <a:pt x="102014" y="26541"/>
                    <a:pt x="96061" y="26789"/>
                  </a:cubicBezTo>
                  <a:cubicBezTo>
                    <a:pt x="56374" y="28774"/>
                    <a:pt x="35538" y="41672"/>
                    <a:pt x="33553" y="65485"/>
                  </a:cubicBezTo>
                  <a:cubicBezTo>
                    <a:pt x="27600" y="164704"/>
                    <a:pt x="27600" y="254993"/>
                    <a:pt x="33553" y="336352"/>
                  </a:cubicBezTo>
                  <a:cubicBezTo>
                    <a:pt x="33553" y="358180"/>
                    <a:pt x="55382" y="368102"/>
                    <a:pt x="99038" y="366118"/>
                  </a:cubicBezTo>
                  <a:cubicBezTo>
                    <a:pt x="216116" y="360164"/>
                    <a:pt x="333194" y="360164"/>
                    <a:pt x="450272" y="366118"/>
                  </a:cubicBezTo>
                  <a:cubicBezTo>
                    <a:pt x="487975" y="370086"/>
                    <a:pt x="504842" y="360164"/>
                    <a:pt x="500874" y="336352"/>
                  </a:cubicBezTo>
                  <a:cubicBezTo>
                    <a:pt x="506827" y="247055"/>
                    <a:pt x="506827" y="155774"/>
                    <a:pt x="500874" y="62508"/>
                  </a:cubicBezTo>
                  <a:cubicBezTo>
                    <a:pt x="504842" y="42664"/>
                    <a:pt x="484007" y="30758"/>
                    <a:pt x="438366" y="26789"/>
                  </a:cubicBezTo>
                  <a:cubicBezTo>
                    <a:pt x="424475" y="26789"/>
                    <a:pt x="409592" y="26789"/>
                    <a:pt x="393717" y="26789"/>
                  </a:cubicBezTo>
                  <a:cubicBezTo>
                    <a:pt x="373874" y="28774"/>
                    <a:pt x="364944" y="36711"/>
                    <a:pt x="366928" y="50602"/>
                  </a:cubicBezTo>
                  <a:cubicBezTo>
                    <a:pt x="370897" y="80368"/>
                    <a:pt x="370897" y="116086"/>
                    <a:pt x="366928" y="157758"/>
                  </a:cubicBezTo>
                  <a:cubicBezTo>
                    <a:pt x="360975" y="177602"/>
                    <a:pt x="349069" y="187524"/>
                    <a:pt x="331210" y="187524"/>
                  </a:cubicBezTo>
                  <a:cubicBezTo>
                    <a:pt x="281600" y="189508"/>
                    <a:pt x="235960" y="189508"/>
                    <a:pt x="194288" y="187524"/>
                  </a:cubicBezTo>
                  <a:cubicBezTo>
                    <a:pt x="172460" y="187524"/>
                    <a:pt x="161546" y="178594"/>
                    <a:pt x="161546" y="160735"/>
                  </a:cubicBezTo>
                  <a:cubicBezTo>
                    <a:pt x="159561" y="119063"/>
                    <a:pt x="158569" y="81360"/>
                    <a:pt x="158569" y="47625"/>
                  </a:cubicBezTo>
                  <a:cubicBezTo>
                    <a:pt x="163778" y="33735"/>
                    <a:pt x="148477" y="26681"/>
                    <a:pt x="112665" y="26464"/>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17" name="任意多边形 16"/>
            <p:cNvSpPr/>
            <p:nvPr/>
          </p:nvSpPr>
          <p:spPr>
            <a:xfrm>
              <a:off x="6886817" y="3693942"/>
              <a:ext cx="63731" cy="98262"/>
            </a:xfrm>
            <a:custGeom>
              <a:rect l="l" t="t" r="r" b="b"/>
              <a:pathLst>
                <a:path w="64492" h="71693">
                  <a:moveTo>
                    <a:pt x="13395" y="106"/>
                  </a:moveTo>
                  <a:cubicBezTo>
                    <a:pt x="16372" y="603"/>
                    <a:pt x="19844" y="2835"/>
                    <a:pt x="23813" y="6804"/>
                  </a:cubicBezTo>
                  <a:cubicBezTo>
                    <a:pt x="27782" y="10772"/>
                    <a:pt x="33735" y="16726"/>
                    <a:pt x="41672" y="24663"/>
                  </a:cubicBezTo>
                  <a:cubicBezTo>
                    <a:pt x="49610" y="34585"/>
                    <a:pt x="56555" y="42522"/>
                    <a:pt x="62508" y="48476"/>
                  </a:cubicBezTo>
                  <a:cubicBezTo>
                    <a:pt x="66477" y="56413"/>
                    <a:pt x="64493" y="63358"/>
                    <a:pt x="56555" y="69312"/>
                  </a:cubicBezTo>
                  <a:cubicBezTo>
                    <a:pt x="48618" y="73280"/>
                    <a:pt x="41672" y="72288"/>
                    <a:pt x="35719" y="66335"/>
                  </a:cubicBezTo>
                  <a:cubicBezTo>
                    <a:pt x="29766" y="56413"/>
                    <a:pt x="20837" y="42522"/>
                    <a:pt x="8930" y="24663"/>
                  </a:cubicBezTo>
                  <a:cubicBezTo>
                    <a:pt x="6946" y="22679"/>
                    <a:pt x="5954" y="21687"/>
                    <a:pt x="5954" y="21687"/>
                  </a:cubicBezTo>
                  <a:cubicBezTo>
                    <a:pt x="-1984" y="11765"/>
                    <a:pt x="-1984" y="5812"/>
                    <a:pt x="5954" y="3827"/>
                  </a:cubicBezTo>
                  <a:cubicBezTo>
                    <a:pt x="7938" y="851"/>
                    <a:pt x="10419" y="-390"/>
                    <a:pt x="13395" y="10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18" name="任意多边形 17"/>
            <p:cNvSpPr/>
            <p:nvPr/>
          </p:nvSpPr>
          <p:spPr>
            <a:xfrm>
              <a:off x="7219349" y="3688962"/>
              <a:ext cx="90390" cy="92479"/>
            </a:xfrm>
            <a:custGeom>
              <a:rect l="l" t="t" r="r" b="b"/>
              <a:pathLst>
                <a:path w="75307" h="77391">
                  <a:moveTo>
                    <a:pt x="11162" y="0"/>
                  </a:moveTo>
                  <a:cubicBezTo>
                    <a:pt x="13643" y="0"/>
                    <a:pt x="16371" y="1488"/>
                    <a:pt x="19348" y="4465"/>
                  </a:cubicBezTo>
                  <a:cubicBezTo>
                    <a:pt x="37207" y="16371"/>
                    <a:pt x="54075" y="32246"/>
                    <a:pt x="69950" y="52090"/>
                  </a:cubicBezTo>
                  <a:cubicBezTo>
                    <a:pt x="75903" y="58043"/>
                    <a:pt x="76895" y="64988"/>
                    <a:pt x="72926" y="72926"/>
                  </a:cubicBezTo>
                  <a:cubicBezTo>
                    <a:pt x="64989" y="78879"/>
                    <a:pt x="58043" y="78879"/>
                    <a:pt x="52090" y="72926"/>
                  </a:cubicBezTo>
                  <a:cubicBezTo>
                    <a:pt x="34231" y="51097"/>
                    <a:pt x="18356" y="35222"/>
                    <a:pt x="4465" y="25301"/>
                  </a:cubicBezTo>
                  <a:cubicBezTo>
                    <a:pt x="-1488" y="17363"/>
                    <a:pt x="-1488" y="10418"/>
                    <a:pt x="4465" y="4465"/>
                  </a:cubicBezTo>
                  <a:cubicBezTo>
                    <a:pt x="6450" y="1488"/>
                    <a:pt x="8682" y="0"/>
                    <a:pt x="11162" y="0"/>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19" name="任意多边形 18"/>
            <p:cNvSpPr/>
            <p:nvPr/>
          </p:nvSpPr>
          <p:spPr>
            <a:xfrm>
              <a:off x="6968029" y="3793638"/>
              <a:ext cx="524902" cy="329226"/>
            </a:xfrm>
            <a:custGeom>
              <a:rect l="l" t="t" r="r" b="b"/>
              <a:pathLst>
                <a:path w="492620" h="329226">
                  <a:moveTo>
                    <a:pt x="277751" y="62"/>
                  </a:moveTo>
                  <a:cubicBezTo>
                    <a:pt x="290029" y="186"/>
                    <a:pt x="301625" y="496"/>
                    <a:pt x="312539" y="992"/>
                  </a:cubicBezTo>
                  <a:cubicBezTo>
                    <a:pt x="342305" y="2976"/>
                    <a:pt x="357188" y="18851"/>
                    <a:pt x="357188" y="48617"/>
                  </a:cubicBezTo>
                  <a:cubicBezTo>
                    <a:pt x="351234" y="110132"/>
                    <a:pt x="348258" y="172640"/>
                    <a:pt x="348258" y="236140"/>
                  </a:cubicBezTo>
                  <a:cubicBezTo>
                    <a:pt x="344289" y="271859"/>
                    <a:pt x="360164" y="290711"/>
                    <a:pt x="395883" y="292695"/>
                  </a:cubicBezTo>
                  <a:cubicBezTo>
                    <a:pt x="419695" y="296664"/>
                    <a:pt x="447477" y="293687"/>
                    <a:pt x="479227" y="283765"/>
                  </a:cubicBezTo>
                  <a:cubicBezTo>
                    <a:pt x="483195" y="281781"/>
                    <a:pt x="487164" y="281781"/>
                    <a:pt x="491133" y="283765"/>
                  </a:cubicBezTo>
                  <a:cubicBezTo>
                    <a:pt x="493117" y="285750"/>
                    <a:pt x="493117" y="288726"/>
                    <a:pt x="491133" y="292695"/>
                  </a:cubicBezTo>
                  <a:cubicBezTo>
                    <a:pt x="491133" y="306586"/>
                    <a:pt x="484188" y="315515"/>
                    <a:pt x="470297" y="319484"/>
                  </a:cubicBezTo>
                  <a:cubicBezTo>
                    <a:pt x="458391" y="321468"/>
                    <a:pt x="434578" y="322461"/>
                    <a:pt x="398859" y="322461"/>
                  </a:cubicBezTo>
                  <a:cubicBezTo>
                    <a:pt x="343297" y="322461"/>
                    <a:pt x="317500" y="294679"/>
                    <a:pt x="321469" y="239117"/>
                  </a:cubicBezTo>
                  <a:cubicBezTo>
                    <a:pt x="321469" y="201414"/>
                    <a:pt x="323453" y="142875"/>
                    <a:pt x="327422" y="63500"/>
                  </a:cubicBezTo>
                  <a:cubicBezTo>
                    <a:pt x="329406" y="39687"/>
                    <a:pt x="320477" y="27781"/>
                    <a:pt x="300633" y="27781"/>
                  </a:cubicBezTo>
                  <a:cubicBezTo>
                    <a:pt x="260945" y="23812"/>
                    <a:pt x="216297" y="23812"/>
                    <a:pt x="166688" y="27781"/>
                  </a:cubicBezTo>
                  <a:cubicBezTo>
                    <a:pt x="146844" y="27781"/>
                    <a:pt x="137914" y="40679"/>
                    <a:pt x="139898" y="66476"/>
                  </a:cubicBezTo>
                  <a:cubicBezTo>
                    <a:pt x="139898" y="94257"/>
                    <a:pt x="139898" y="128984"/>
                    <a:pt x="139898" y="170656"/>
                  </a:cubicBezTo>
                  <a:cubicBezTo>
                    <a:pt x="135930" y="240109"/>
                    <a:pt x="107156" y="290711"/>
                    <a:pt x="53578" y="322461"/>
                  </a:cubicBezTo>
                  <a:cubicBezTo>
                    <a:pt x="29766" y="332382"/>
                    <a:pt x="13891" y="331390"/>
                    <a:pt x="5953" y="319484"/>
                  </a:cubicBezTo>
                  <a:cubicBezTo>
                    <a:pt x="1984" y="315515"/>
                    <a:pt x="0" y="311547"/>
                    <a:pt x="0" y="307578"/>
                  </a:cubicBezTo>
                  <a:cubicBezTo>
                    <a:pt x="0" y="305593"/>
                    <a:pt x="2977" y="303609"/>
                    <a:pt x="8930" y="301625"/>
                  </a:cubicBezTo>
                  <a:cubicBezTo>
                    <a:pt x="74414" y="285750"/>
                    <a:pt x="108148" y="242093"/>
                    <a:pt x="110133" y="170656"/>
                  </a:cubicBezTo>
                  <a:cubicBezTo>
                    <a:pt x="114102" y="128984"/>
                    <a:pt x="114102" y="88304"/>
                    <a:pt x="110133" y="48617"/>
                  </a:cubicBezTo>
                  <a:cubicBezTo>
                    <a:pt x="108148" y="18851"/>
                    <a:pt x="121047" y="3968"/>
                    <a:pt x="148828" y="3968"/>
                  </a:cubicBezTo>
                  <a:cubicBezTo>
                    <a:pt x="197941" y="992"/>
                    <a:pt x="240916" y="-310"/>
                    <a:pt x="277751" y="6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20" name="任意多边形 19"/>
            <p:cNvSpPr/>
            <p:nvPr/>
          </p:nvSpPr>
          <p:spPr>
            <a:xfrm>
              <a:off x="6756692" y="3834589"/>
              <a:ext cx="299059" cy="246261"/>
            </a:xfrm>
            <a:custGeom>
              <a:rect l="l" t="t" r="r" b="b"/>
              <a:pathLst>
                <a:path w="286080" h="253503">
                  <a:moveTo>
                    <a:pt x="145852" y="0"/>
                  </a:moveTo>
                  <a:cubicBezTo>
                    <a:pt x="165695" y="0"/>
                    <a:pt x="203399" y="0"/>
                    <a:pt x="258961" y="0"/>
                  </a:cubicBezTo>
                  <a:cubicBezTo>
                    <a:pt x="270867" y="0"/>
                    <a:pt x="274836" y="2976"/>
                    <a:pt x="270867" y="8929"/>
                  </a:cubicBezTo>
                  <a:cubicBezTo>
                    <a:pt x="268883" y="20836"/>
                    <a:pt x="259953" y="26789"/>
                    <a:pt x="244078" y="26789"/>
                  </a:cubicBezTo>
                  <a:lnTo>
                    <a:pt x="160734" y="26789"/>
                  </a:lnTo>
                  <a:lnTo>
                    <a:pt x="160734" y="187523"/>
                  </a:lnTo>
                  <a:cubicBezTo>
                    <a:pt x="168672" y="185539"/>
                    <a:pt x="179586" y="183554"/>
                    <a:pt x="193477" y="181570"/>
                  </a:cubicBezTo>
                  <a:cubicBezTo>
                    <a:pt x="203399" y="177601"/>
                    <a:pt x="230188" y="172640"/>
                    <a:pt x="273844" y="166687"/>
                  </a:cubicBezTo>
                  <a:cubicBezTo>
                    <a:pt x="281781" y="164703"/>
                    <a:pt x="285750" y="166687"/>
                    <a:pt x="285750" y="172640"/>
                  </a:cubicBezTo>
                  <a:cubicBezTo>
                    <a:pt x="287734" y="186531"/>
                    <a:pt x="280789" y="194469"/>
                    <a:pt x="264914" y="196453"/>
                  </a:cubicBezTo>
                  <a:cubicBezTo>
                    <a:pt x="233164" y="198437"/>
                    <a:pt x="195461" y="204390"/>
                    <a:pt x="151805" y="214312"/>
                  </a:cubicBezTo>
                  <a:cubicBezTo>
                    <a:pt x="104180" y="224234"/>
                    <a:pt x="57547" y="237133"/>
                    <a:pt x="11906" y="253008"/>
                  </a:cubicBezTo>
                  <a:cubicBezTo>
                    <a:pt x="3969" y="254992"/>
                    <a:pt x="0" y="251023"/>
                    <a:pt x="0" y="241101"/>
                  </a:cubicBezTo>
                  <a:cubicBezTo>
                    <a:pt x="0" y="227211"/>
                    <a:pt x="5953" y="219273"/>
                    <a:pt x="17860" y="217289"/>
                  </a:cubicBezTo>
                  <a:cubicBezTo>
                    <a:pt x="25797" y="215304"/>
                    <a:pt x="36711" y="213320"/>
                    <a:pt x="50602" y="211336"/>
                  </a:cubicBezTo>
                  <a:cubicBezTo>
                    <a:pt x="86320" y="201414"/>
                    <a:pt x="114102" y="195461"/>
                    <a:pt x="133945" y="193476"/>
                  </a:cubicBezTo>
                  <a:lnTo>
                    <a:pt x="133945" y="26789"/>
                  </a:lnTo>
                  <a:cubicBezTo>
                    <a:pt x="82352" y="30758"/>
                    <a:pt x="47625" y="33734"/>
                    <a:pt x="29766" y="35719"/>
                  </a:cubicBezTo>
                  <a:cubicBezTo>
                    <a:pt x="21828" y="35719"/>
                    <a:pt x="18852" y="31750"/>
                    <a:pt x="20836" y="23812"/>
                  </a:cubicBezTo>
                  <a:cubicBezTo>
                    <a:pt x="24805" y="9922"/>
                    <a:pt x="30758" y="2976"/>
                    <a:pt x="38695" y="2976"/>
                  </a:cubicBezTo>
                  <a:cubicBezTo>
                    <a:pt x="86320" y="992"/>
                    <a:pt x="122039" y="0"/>
                    <a:pt x="145852" y="0"/>
                  </a:cubicBezTo>
                  <a:close/>
                </a:path>
              </a:pathLst>
            </a:custGeom>
            <a:solidFill>
              <a:prstClr val="black"/>
            </a:solidFill>
            <a:ln w="3175">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21" name="任意多边形 20"/>
            <p:cNvSpPr/>
            <p:nvPr/>
          </p:nvSpPr>
          <p:spPr>
            <a:xfrm flipV="1">
              <a:off x="5130523" y="3899699"/>
              <a:ext cx="377554" cy="229082"/>
            </a:xfrm>
            <a:custGeom>
              <a:rect l="l" t="t" r="r" b="b"/>
              <a:pathLst>
                <a:path w="296167" h="221753">
                  <a:moveTo>
                    <a:pt x="148827" y="0"/>
                  </a:moveTo>
                  <a:cubicBezTo>
                    <a:pt x="187522" y="0"/>
                    <a:pt x="225722" y="1489"/>
                    <a:pt x="263425" y="4465"/>
                  </a:cubicBezTo>
                  <a:cubicBezTo>
                    <a:pt x="281284" y="2481"/>
                    <a:pt x="291206" y="10418"/>
                    <a:pt x="293190" y="28278"/>
                  </a:cubicBezTo>
                  <a:cubicBezTo>
                    <a:pt x="297159" y="87809"/>
                    <a:pt x="297159" y="145356"/>
                    <a:pt x="293190" y="200918"/>
                  </a:cubicBezTo>
                  <a:cubicBezTo>
                    <a:pt x="291206" y="214809"/>
                    <a:pt x="283268" y="221754"/>
                    <a:pt x="269378" y="221754"/>
                  </a:cubicBezTo>
                  <a:cubicBezTo>
                    <a:pt x="190003" y="215801"/>
                    <a:pt x="110628" y="215801"/>
                    <a:pt x="31253" y="221754"/>
                  </a:cubicBezTo>
                  <a:cubicBezTo>
                    <a:pt x="11409" y="221754"/>
                    <a:pt x="2479" y="214809"/>
                    <a:pt x="4464" y="200918"/>
                  </a:cubicBezTo>
                  <a:cubicBezTo>
                    <a:pt x="-1489" y="141387"/>
                    <a:pt x="-1489" y="85825"/>
                    <a:pt x="4464" y="34231"/>
                  </a:cubicBezTo>
                  <a:cubicBezTo>
                    <a:pt x="4464" y="12403"/>
                    <a:pt x="13393" y="2481"/>
                    <a:pt x="31253" y="4465"/>
                  </a:cubicBezTo>
                  <a:cubicBezTo>
                    <a:pt x="70940" y="1489"/>
                    <a:pt x="110132" y="0"/>
                    <a:pt x="148827" y="0"/>
                  </a:cubicBezTo>
                  <a:close/>
                  <a:moveTo>
                    <a:pt x="145850" y="25301"/>
                  </a:moveTo>
                  <a:cubicBezTo>
                    <a:pt x="114101" y="25301"/>
                    <a:pt x="82847" y="26293"/>
                    <a:pt x="52089" y="28278"/>
                  </a:cubicBezTo>
                  <a:cubicBezTo>
                    <a:pt x="38198" y="30262"/>
                    <a:pt x="31253" y="37207"/>
                    <a:pt x="31253" y="49114"/>
                  </a:cubicBezTo>
                  <a:cubicBezTo>
                    <a:pt x="29268" y="63004"/>
                    <a:pt x="28276" y="77887"/>
                    <a:pt x="28276" y="93762"/>
                  </a:cubicBezTo>
                  <a:cubicBezTo>
                    <a:pt x="133448" y="89793"/>
                    <a:pt x="212823" y="89793"/>
                    <a:pt x="266401" y="93762"/>
                  </a:cubicBezTo>
                  <a:cubicBezTo>
                    <a:pt x="266401" y="77887"/>
                    <a:pt x="266401" y="63996"/>
                    <a:pt x="266401" y="52090"/>
                  </a:cubicBezTo>
                  <a:cubicBezTo>
                    <a:pt x="266401" y="36215"/>
                    <a:pt x="258464" y="28278"/>
                    <a:pt x="242589" y="28278"/>
                  </a:cubicBezTo>
                  <a:cubicBezTo>
                    <a:pt x="209847" y="26293"/>
                    <a:pt x="177601" y="25301"/>
                    <a:pt x="145850" y="25301"/>
                  </a:cubicBezTo>
                  <a:close/>
                  <a:moveTo>
                    <a:pt x="150315" y="116086"/>
                  </a:moveTo>
                  <a:cubicBezTo>
                    <a:pt x="110628" y="116086"/>
                    <a:pt x="69948" y="117575"/>
                    <a:pt x="28276" y="120551"/>
                  </a:cubicBezTo>
                  <a:cubicBezTo>
                    <a:pt x="28276" y="148332"/>
                    <a:pt x="29268" y="165200"/>
                    <a:pt x="31253" y="171153"/>
                  </a:cubicBezTo>
                  <a:cubicBezTo>
                    <a:pt x="31253" y="187028"/>
                    <a:pt x="39190" y="194965"/>
                    <a:pt x="55065" y="194965"/>
                  </a:cubicBezTo>
                  <a:cubicBezTo>
                    <a:pt x="122534" y="189012"/>
                    <a:pt x="186034" y="189012"/>
                    <a:pt x="245565" y="194965"/>
                  </a:cubicBezTo>
                  <a:cubicBezTo>
                    <a:pt x="259456" y="194965"/>
                    <a:pt x="266401" y="188020"/>
                    <a:pt x="266401" y="174129"/>
                  </a:cubicBezTo>
                  <a:cubicBezTo>
                    <a:pt x="266401" y="160239"/>
                    <a:pt x="266401" y="142379"/>
                    <a:pt x="266401" y="120551"/>
                  </a:cubicBezTo>
                  <a:cubicBezTo>
                    <a:pt x="228698" y="117575"/>
                    <a:pt x="190003" y="116086"/>
                    <a:pt x="150315" y="11608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22" name="任意多边形 21"/>
            <p:cNvSpPr/>
            <p:nvPr/>
          </p:nvSpPr>
          <p:spPr>
            <a:xfrm flipV="1">
              <a:off x="4713948" y="3899699"/>
              <a:ext cx="367025" cy="218968"/>
            </a:xfrm>
            <a:custGeom>
              <a:rect l="l" t="t" r="r" b="b"/>
              <a:pathLst>
                <a:path w="288726" h="216227">
                  <a:moveTo>
                    <a:pt x="143619" y="0"/>
                  </a:moveTo>
                  <a:cubicBezTo>
                    <a:pt x="180826" y="0"/>
                    <a:pt x="217785" y="1489"/>
                    <a:pt x="254496" y="4465"/>
                  </a:cubicBezTo>
                  <a:cubicBezTo>
                    <a:pt x="276324" y="2481"/>
                    <a:pt x="286246" y="10418"/>
                    <a:pt x="284261" y="28278"/>
                  </a:cubicBezTo>
                  <a:cubicBezTo>
                    <a:pt x="290214" y="87809"/>
                    <a:pt x="290214" y="145356"/>
                    <a:pt x="284261" y="200918"/>
                  </a:cubicBezTo>
                  <a:cubicBezTo>
                    <a:pt x="282277" y="212825"/>
                    <a:pt x="271363" y="217786"/>
                    <a:pt x="251519" y="215801"/>
                  </a:cubicBezTo>
                  <a:cubicBezTo>
                    <a:pt x="186035" y="211832"/>
                    <a:pt x="112613" y="211832"/>
                    <a:pt x="31253" y="215801"/>
                  </a:cubicBezTo>
                  <a:cubicBezTo>
                    <a:pt x="13394" y="217786"/>
                    <a:pt x="4464" y="210840"/>
                    <a:pt x="4464" y="194965"/>
                  </a:cubicBezTo>
                  <a:cubicBezTo>
                    <a:pt x="-1489" y="137418"/>
                    <a:pt x="-1489" y="83840"/>
                    <a:pt x="4464" y="34231"/>
                  </a:cubicBezTo>
                  <a:cubicBezTo>
                    <a:pt x="4464" y="12403"/>
                    <a:pt x="13394" y="2481"/>
                    <a:pt x="31253" y="4465"/>
                  </a:cubicBezTo>
                  <a:cubicBezTo>
                    <a:pt x="68957" y="1489"/>
                    <a:pt x="106412" y="0"/>
                    <a:pt x="143619" y="0"/>
                  </a:cubicBezTo>
                  <a:close/>
                  <a:moveTo>
                    <a:pt x="140642" y="25301"/>
                  </a:moveTo>
                  <a:cubicBezTo>
                    <a:pt x="110380" y="25301"/>
                    <a:pt x="80863" y="26293"/>
                    <a:pt x="52089" y="28278"/>
                  </a:cubicBezTo>
                  <a:cubicBezTo>
                    <a:pt x="38199" y="30262"/>
                    <a:pt x="31253" y="38200"/>
                    <a:pt x="31253" y="52090"/>
                  </a:cubicBezTo>
                  <a:cubicBezTo>
                    <a:pt x="29269" y="63997"/>
                    <a:pt x="28277" y="77887"/>
                    <a:pt x="28277" y="93762"/>
                  </a:cubicBezTo>
                  <a:cubicBezTo>
                    <a:pt x="125511" y="89793"/>
                    <a:pt x="202902" y="89793"/>
                    <a:pt x="260449" y="93762"/>
                  </a:cubicBezTo>
                  <a:cubicBezTo>
                    <a:pt x="260449" y="77887"/>
                    <a:pt x="259457" y="63997"/>
                    <a:pt x="257472" y="52090"/>
                  </a:cubicBezTo>
                  <a:cubicBezTo>
                    <a:pt x="259457" y="38200"/>
                    <a:pt x="251519" y="30262"/>
                    <a:pt x="233660" y="28278"/>
                  </a:cubicBezTo>
                  <a:cubicBezTo>
                    <a:pt x="201910" y="26293"/>
                    <a:pt x="170904" y="25301"/>
                    <a:pt x="140642" y="25301"/>
                  </a:cubicBezTo>
                  <a:close/>
                  <a:moveTo>
                    <a:pt x="147339" y="116086"/>
                  </a:moveTo>
                  <a:cubicBezTo>
                    <a:pt x="108644" y="116086"/>
                    <a:pt x="68957" y="117575"/>
                    <a:pt x="28277" y="120551"/>
                  </a:cubicBezTo>
                  <a:cubicBezTo>
                    <a:pt x="28277" y="138411"/>
                    <a:pt x="29269" y="154286"/>
                    <a:pt x="31253" y="168176"/>
                  </a:cubicBezTo>
                  <a:cubicBezTo>
                    <a:pt x="31253" y="184051"/>
                    <a:pt x="39191" y="190997"/>
                    <a:pt x="55066" y="189012"/>
                  </a:cubicBezTo>
                  <a:cubicBezTo>
                    <a:pt x="110628" y="185043"/>
                    <a:pt x="172144" y="185043"/>
                    <a:pt x="239613" y="189012"/>
                  </a:cubicBezTo>
                  <a:cubicBezTo>
                    <a:pt x="251519" y="189012"/>
                    <a:pt x="257472" y="183059"/>
                    <a:pt x="257472" y="171153"/>
                  </a:cubicBezTo>
                  <a:cubicBezTo>
                    <a:pt x="259457" y="155278"/>
                    <a:pt x="260449" y="138411"/>
                    <a:pt x="260449" y="120551"/>
                  </a:cubicBezTo>
                  <a:cubicBezTo>
                    <a:pt x="223738" y="117575"/>
                    <a:pt x="186035" y="116086"/>
                    <a:pt x="147339" y="11608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23" name="任意多边形 22"/>
            <p:cNvSpPr/>
            <p:nvPr/>
          </p:nvSpPr>
          <p:spPr>
            <a:xfrm rot="6251742">
              <a:off x="7155677" y="3883546"/>
              <a:ext cx="122022" cy="130565"/>
            </a:xfrm>
            <a:custGeom>
              <a:rect l="l" t="t" r="r" b="b"/>
              <a:pathLst>
                <a:path w="110388" h="93166">
                  <a:moveTo>
                    <a:pt x="12013" y="148"/>
                  </a:moveTo>
                  <a:cubicBezTo>
                    <a:pt x="15486" y="-348"/>
                    <a:pt x="19703" y="396"/>
                    <a:pt x="24664" y="2381"/>
                  </a:cubicBezTo>
                  <a:cubicBezTo>
                    <a:pt x="50461" y="20240"/>
                    <a:pt x="77250" y="42068"/>
                    <a:pt x="105031" y="67865"/>
                  </a:cubicBezTo>
                  <a:cubicBezTo>
                    <a:pt x="110984" y="73818"/>
                    <a:pt x="111976" y="80763"/>
                    <a:pt x="108007" y="88701"/>
                  </a:cubicBezTo>
                  <a:cubicBezTo>
                    <a:pt x="100070" y="94654"/>
                    <a:pt x="93125" y="94654"/>
                    <a:pt x="87172" y="88701"/>
                  </a:cubicBezTo>
                  <a:cubicBezTo>
                    <a:pt x="55421" y="56951"/>
                    <a:pt x="28632" y="35123"/>
                    <a:pt x="6804" y="23216"/>
                  </a:cubicBezTo>
                  <a:cubicBezTo>
                    <a:pt x="-1133" y="17263"/>
                    <a:pt x="-2125" y="11310"/>
                    <a:pt x="3828" y="5357"/>
                  </a:cubicBezTo>
                  <a:cubicBezTo>
                    <a:pt x="5812" y="2381"/>
                    <a:pt x="8541" y="644"/>
                    <a:pt x="12013" y="148"/>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24" name="任意多边形 23"/>
            <p:cNvSpPr/>
            <p:nvPr/>
          </p:nvSpPr>
          <p:spPr>
            <a:xfrm rot="480000">
              <a:off x="5753071" y="3711923"/>
              <a:ext cx="220543" cy="396368"/>
            </a:xfrm>
            <a:custGeom>
              <a:gdLst>
                <a:gd name="connsiteX0" fmla="*/ 201290 w 216296"/>
                <a:gd name="connsiteY0" fmla="*/ 239 h 351659"/>
                <a:gd name="connsiteX1" fmla="*/ 208359 w 216296"/>
                <a:gd name="connsiteY1" fmla="*/ 425 h 351659"/>
                <a:gd name="connsiteX2" fmla="*/ 214313 w 216296"/>
                <a:gd name="connsiteY2" fmla="*/ 27214 h 351659"/>
                <a:gd name="connsiteX3" fmla="*/ 161137 w 216296"/>
                <a:gd name="connsiteY3" fmla="*/ 199186 h 351659"/>
                <a:gd name="connsiteX4" fmla="*/ 50602 w 216296"/>
                <a:gd name="connsiteY4" fmla="*/ 339753 h 351659"/>
                <a:gd name="connsiteX5" fmla="*/ 11906 w 216296"/>
                <a:gd name="connsiteY5" fmla="*/ 348683 h 351659"/>
                <a:gd name="connsiteX6" fmla="*/ 0 w 216296"/>
                <a:gd name="connsiteY6" fmla="*/ 339753 h 351659"/>
                <a:gd name="connsiteX7" fmla="*/ 5953 w 216296"/>
                <a:gd name="connsiteY7" fmla="*/ 327847 h 351659"/>
                <a:gd name="connsiteX8" fmla="*/ 116086 w 216296"/>
                <a:gd name="connsiteY8" fmla="*/ 184972 h 351659"/>
                <a:gd name="connsiteX9" fmla="*/ 184547 w 216296"/>
                <a:gd name="connsiteY9" fmla="*/ 15308 h 351659"/>
                <a:gd name="connsiteX10" fmla="*/ 201290 w 216296"/>
                <a:gd name="connsiteY10" fmla="*/ 239 h 351659"/>
                <a:gd name="connsiteX0-1" fmla="*/ 201290 w 216296"/>
                <a:gd name="connsiteY0-2" fmla="*/ 239 h 351659"/>
                <a:gd name="connsiteX1-3" fmla="*/ 208359 w 216296"/>
                <a:gd name="connsiteY1-4" fmla="*/ 425 h 351659"/>
                <a:gd name="connsiteX2-5" fmla="*/ 214313 w 216296"/>
                <a:gd name="connsiteY2-6" fmla="*/ 27214 h 351659"/>
                <a:gd name="connsiteX3-7" fmla="*/ 161137 w 216296"/>
                <a:gd name="connsiteY3-8" fmla="*/ 199186 h 351659"/>
                <a:gd name="connsiteX4-9" fmla="*/ 50602 w 216296"/>
                <a:gd name="connsiteY4-10" fmla="*/ 339753 h 351659"/>
                <a:gd name="connsiteX5-11" fmla="*/ 11906 w 216296"/>
                <a:gd name="connsiteY5-12" fmla="*/ 348683 h 351659"/>
                <a:gd name="connsiteX6-13" fmla="*/ 0 w 216296"/>
                <a:gd name="connsiteY6-14" fmla="*/ 339753 h 351659"/>
                <a:gd name="connsiteX7-15" fmla="*/ 5953 w 216296"/>
                <a:gd name="connsiteY7-16" fmla="*/ 327847 h 351659"/>
                <a:gd name="connsiteX8-17" fmla="*/ 124643 w 216296"/>
                <a:gd name="connsiteY8-18" fmla="*/ 190727 h 351659"/>
                <a:gd name="connsiteX9-19" fmla="*/ 184547 w 216296"/>
                <a:gd name="connsiteY9-20" fmla="*/ 15308 h 351659"/>
                <a:gd name="connsiteX10-21" fmla="*/ 201290 w 216296"/>
                <a:gd name="connsiteY10-22" fmla="*/ 239 h 351659"/>
                <a:gd name="connsiteX0-23" fmla="*/ 201290 w 216296"/>
                <a:gd name="connsiteY0-24" fmla="*/ 239 h 351659"/>
                <a:gd name="connsiteX1-25" fmla="*/ 208359 w 216296"/>
                <a:gd name="connsiteY1-26" fmla="*/ 425 h 351659"/>
                <a:gd name="connsiteX2-27" fmla="*/ 214313 w 216296"/>
                <a:gd name="connsiteY2-28" fmla="*/ 27214 h 351659"/>
                <a:gd name="connsiteX3-29" fmla="*/ 172917 w 216296"/>
                <a:gd name="connsiteY3-30" fmla="*/ 201122 h 351659"/>
                <a:gd name="connsiteX4-31" fmla="*/ 50602 w 216296"/>
                <a:gd name="connsiteY4-32" fmla="*/ 339753 h 351659"/>
                <a:gd name="connsiteX5-33" fmla="*/ 11906 w 216296"/>
                <a:gd name="connsiteY5-34" fmla="*/ 348683 h 351659"/>
                <a:gd name="connsiteX6-35" fmla="*/ 0 w 216296"/>
                <a:gd name="connsiteY6-36" fmla="*/ 339753 h 351659"/>
                <a:gd name="connsiteX7-37" fmla="*/ 5953 w 216296"/>
                <a:gd name="connsiteY7-38" fmla="*/ 327847 h 351659"/>
                <a:gd name="connsiteX8-39" fmla="*/ 124643 w 216296"/>
                <a:gd name="connsiteY8-40" fmla="*/ 190727 h 351659"/>
                <a:gd name="connsiteX9-41" fmla="*/ 184547 w 216296"/>
                <a:gd name="connsiteY9-42" fmla="*/ 15308 h 351659"/>
                <a:gd name="connsiteX10-43" fmla="*/ 201290 w 216296"/>
                <a:gd name="connsiteY10-44" fmla="*/ 239 h 351659"/>
                <a:gd name="connsiteX0-45" fmla="*/ 201290 w 216296"/>
                <a:gd name="connsiteY0-46" fmla="*/ 239 h 351659"/>
                <a:gd name="connsiteX1-47" fmla="*/ 208359 w 216296"/>
                <a:gd name="connsiteY1-48" fmla="*/ 425 h 351659"/>
                <a:gd name="connsiteX2-49" fmla="*/ 214313 w 216296"/>
                <a:gd name="connsiteY2-50" fmla="*/ 27214 h 351659"/>
                <a:gd name="connsiteX3-51" fmla="*/ 172917 w 216296"/>
                <a:gd name="connsiteY3-52" fmla="*/ 201122 h 351659"/>
                <a:gd name="connsiteX4-53" fmla="*/ 50602 w 216296"/>
                <a:gd name="connsiteY4-54" fmla="*/ 339753 h 351659"/>
                <a:gd name="connsiteX5-55" fmla="*/ 11906 w 216296"/>
                <a:gd name="connsiteY5-56" fmla="*/ 348683 h 351659"/>
                <a:gd name="connsiteX6-57" fmla="*/ 0 w 216296"/>
                <a:gd name="connsiteY6-58" fmla="*/ 339753 h 351659"/>
                <a:gd name="connsiteX7-59" fmla="*/ 5953 w 216296"/>
                <a:gd name="connsiteY7-60" fmla="*/ 327847 h 351659"/>
                <a:gd name="connsiteX8-61" fmla="*/ 135369 w 216296"/>
                <a:gd name="connsiteY8-62" fmla="*/ 185968 h 351659"/>
                <a:gd name="connsiteX9-63" fmla="*/ 184547 w 216296"/>
                <a:gd name="connsiteY9-64" fmla="*/ 15308 h 351659"/>
                <a:gd name="connsiteX10-65" fmla="*/ 201290 w 216296"/>
                <a:gd name="connsiteY10-66" fmla="*/ 239 h 351659"/>
                <a:gd name="connsiteX0-67" fmla="*/ 201290 w 216296"/>
                <a:gd name="connsiteY0-68" fmla="*/ 239 h 351659"/>
                <a:gd name="connsiteX1-69" fmla="*/ 208359 w 216296"/>
                <a:gd name="connsiteY1-70" fmla="*/ 425 h 351659"/>
                <a:gd name="connsiteX2-71" fmla="*/ 214313 w 216296"/>
                <a:gd name="connsiteY2-72" fmla="*/ 27214 h 351659"/>
                <a:gd name="connsiteX3-73" fmla="*/ 172917 w 216296"/>
                <a:gd name="connsiteY3-74" fmla="*/ 201122 h 351659"/>
                <a:gd name="connsiteX4-75" fmla="*/ 50602 w 216296"/>
                <a:gd name="connsiteY4-76" fmla="*/ 339753 h 351659"/>
                <a:gd name="connsiteX5-77" fmla="*/ 11906 w 216296"/>
                <a:gd name="connsiteY5-78" fmla="*/ 348683 h 351659"/>
                <a:gd name="connsiteX6-79" fmla="*/ 0 w 216296"/>
                <a:gd name="connsiteY6-80" fmla="*/ 339753 h 351659"/>
                <a:gd name="connsiteX7-81" fmla="*/ 5953 w 216296"/>
                <a:gd name="connsiteY7-82" fmla="*/ 327847 h 351659"/>
                <a:gd name="connsiteX8-83" fmla="*/ 135369 w 216296"/>
                <a:gd name="connsiteY8-84" fmla="*/ 185968 h 351659"/>
                <a:gd name="connsiteX9-85" fmla="*/ 184547 w 216296"/>
                <a:gd name="connsiteY9-86" fmla="*/ 15308 h 351659"/>
                <a:gd name="connsiteX10-87" fmla="*/ 201290 w 216296"/>
                <a:gd name="connsiteY10-88" fmla="*/ 239 h 351659"/>
                <a:gd name="connsiteX0-89" fmla="*/ 201290 w 216296"/>
                <a:gd name="connsiteY0-90" fmla="*/ 239 h 351659"/>
                <a:gd name="connsiteX1-91" fmla="*/ 208359 w 216296"/>
                <a:gd name="connsiteY1-92" fmla="*/ 425 h 351659"/>
                <a:gd name="connsiteX2-93" fmla="*/ 214313 w 216296"/>
                <a:gd name="connsiteY2-94" fmla="*/ 27214 h 351659"/>
                <a:gd name="connsiteX3-95" fmla="*/ 172917 w 216296"/>
                <a:gd name="connsiteY3-96" fmla="*/ 201122 h 351659"/>
                <a:gd name="connsiteX4-97" fmla="*/ 50602 w 216296"/>
                <a:gd name="connsiteY4-98" fmla="*/ 339753 h 351659"/>
                <a:gd name="connsiteX5-99" fmla="*/ 11906 w 216296"/>
                <a:gd name="connsiteY5-100" fmla="*/ 348683 h 351659"/>
                <a:gd name="connsiteX6-101" fmla="*/ 0 w 216296"/>
                <a:gd name="connsiteY6-102" fmla="*/ 339753 h 351659"/>
                <a:gd name="connsiteX7-103" fmla="*/ 5953 w 216296"/>
                <a:gd name="connsiteY7-104" fmla="*/ 327847 h 351659"/>
                <a:gd name="connsiteX8-105" fmla="*/ 135369 w 216296"/>
                <a:gd name="connsiteY8-106" fmla="*/ 185968 h 351659"/>
                <a:gd name="connsiteX9-107" fmla="*/ 184547 w 216296"/>
                <a:gd name="connsiteY9-108" fmla="*/ 15308 h 351659"/>
                <a:gd name="connsiteX10-109" fmla="*/ 201290 w 216296"/>
                <a:gd name="connsiteY10-110" fmla="*/ 239 h 351659"/>
                <a:gd name="connsiteX0-111" fmla="*/ 201290 w 216296"/>
                <a:gd name="connsiteY0-112" fmla="*/ 239 h 351659"/>
                <a:gd name="connsiteX1-113" fmla="*/ 208359 w 216296"/>
                <a:gd name="connsiteY1-114" fmla="*/ 425 h 351659"/>
                <a:gd name="connsiteX2-115" fmla="*/ 214313 w 216296"/>
                <a:gd name="connsiteY2-116" fmla="*/ 27214 h 351659"/>
                <a:gd name="connsiteX3-117" fmla="*/ 165415 w 216296"/>
                <a:gd name="connsiteY3-118" fmla="*/ 202063 h 351659"/>
                <a:gd name="connsiteX4-119" fmla="*/ 50602 w 216296"/>
                <a:gd name="connsiteY4-120" fmla="*/ 339753 h 351659"/>
                <a:gd name="connsiteX5-121" fmla="*/ 11906 w 216296"/>
                <a:gd name="connsiteY5-122" fmla="*/ 348683 h 351659"/>
                <a:gd name="connsiteX6-123" fmla="*/ 0 w 216296"/>
                <a:gd name="connsiteY6-124" fmla="*/ 339753 h 351659"/>
                <a:gd name="connsiteX7-125" fmla="*/ 5953 w 216296"/>
                <a:gd name="connsiteY7-126" fmla="*/ 327847 h 351659"/>
                <a:gd name="connsiteX8-127" fmla="*/ 135369 w 216296"/>
                <a:gd name="connsiteY8-128" fmla="*/ 185968 h 351659"/>
                <a:gd name="connsiteX9-129" fmla="*/ 184547 w 216296"/>
                <a:gd name="connsiteY9-130" fmla="*/ 15308 h 351659"/>
                <a:gd name="connsiteX10-131" fmla="*/ 201290 w 216296"/>
                <a:gd name="connsiteY10-132" fmla="*/ 239 h 351659"/>
                <a:gd name="connsiteX0-133" fmla="*/ 201290 w 216296"/>
                <a:gd name="connsiteY0-134" fmla="*/ 239 h 351659"/>
                <a:gd name="connsiteX1-135" fmla="*/ 208359 w 216296"/>
                <a:gd name="connsiteY1-136" fmla="*/ 425 h 351659"/>
                <a:gd name="connsiteX2-137" fmla="*/ 214313 w 216296"/>
                <a:gd name="connsiteY2-138" fmla="*/ 27214 h 351659"/>
                <a:gd name="connsiteX3-139" fmla="*/ 169694 w 216296"/>
                <a:gd name="connsiteY3-140" fmla="*/ 204939 h 351659"/>
                <a:gd name="connsiteX4-141" fmla="*/ 50602 w 216296"/>
                <a:gd name="connsiteY4-142" fmla="*/ 339753 h 351659"/>
                <a:gd name="connsiteX5-143" fmla="*/ 11906 w 216296"/>
                <a:gd name="connsiteY5-144" fmla="*/ 348683 h 351659"/>
                <a:gd name="connsiteX6-145" fmla="*/ 0 w 216296"/>
                <a:gd name="connsiteY6-146" fmla="*/ 339753 h 351659"/>
                <a:gd name="connsiteX7-147" fmla="*/ 5953 w 216296"/>
                <a:gd name="connsiteY7-148" fmla="*/ 327847 h 351659"/>
                <a:gd name="connsiteX8-149" fmla="*/ 135369 w 216296"/>
                <a:gd name="connsiteY8-150" fmla="*/ 185968 h 351659"/>
                <a:gd name="connsiteX9-151" fmla="*/ 184547 w 216296"/>
                <a:gd name="connsiteY9-152" fmla="*/ 15308 h 351659"/>
                <a:gd name="connsiteX10-153" fmla="*/ 201290 w 216296"/>
                <a:gd name="connsiteY10-154" fmla="*/ 239 h 351659"/>
                <a:gd name="connsiteX0-155" fmla="*/ 204257 w 219263"/>
                <a:gd name="connsiteY0-156" fmla="*/ 239 h 351659"/>
                <a:gd name="connsiteX1-157" fmla="*/ 211326 w 219263"/>
                <a:gd name="connsiteY1-158" fmla="*/ 425 h 351659"/>
                <a:gd name="connsiteX2-159" fmla="*/ 217280 w 219263"/>
                <a:gd name="connsiteY2-160" fmla="*/ 27214 h 351659"/>
                <a:gd name="connsiteX3-161" fmla="*/ 172661 w 219263"/>
                <a:gd name="connsiteY3-162" fmla="*/ 204939 h 351659"/>
                <a:gd name="connsiteX4-163" fmla="*/ 53569 w 219263"/>
                <a:gd name="connsiteY4-164" fmla="*/ 339753 h 351659"/>
                <a:gd name="connsiteX5-165" fmla="*/ 14873 w 219263"/>
                <a:gd name="connsiteY5-166" fmla="*/ 348683 h 351659"/>
                <a:gd name="connsiteX6-167" fmla="*/ 2967 w 219263"/>
                <a:gd name="connsiteY6-168" fmla="*/ 339753 h 351659"/>
                <a:gd name="connsiteX7-169" fmla="*/ 2006 w 219263"/>
                <a:gd name="connsiteY7-170" fmla="*/ 323198 h 351659"/>
                <a:gd name="connsiteX8-171" fmla="*/ 138336 w 219263"/>
                <a:gd name="connsiteY8-172" fmla="*/ 185968 h 351659"/>
                <a:gd name="connsiteX9-173" fmla="*/ 187514 w 219263"/>
                <a:gd name="connsiteY9-174" fmla="*/ 15308 h 351659"/>
                <a:gd name="connsiteX10-175" fmla="*/ 204257 w 219263"/>
                <a:gd name="connsiteY10-176" fmla="*/ 239 h 35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19262" h="351659">
                  <a:moveTo>
                    <a:pt x="204257" y="239"/>
                  </a:moveTo>
                  <a:cubicBezTo>
                    <a:pt x="206489" y="-133"/>
                    <a:pt x="208846" y="-71"/>
                    <a:pt x="211326" y="425"/>
                  </a:cubicBezTo>
                  <a:cubicBezTo>
                    <a:pt x="219264" y="4394"/>
                    <a:pt x="221248" y="13324"/>
                    <a:pt x="217280" y="27214"/>
                  </a:cubicBezTo>
                  <a:cubicBezTo>
                    <a:pt x="203389" y="78808"/>
                    <a:pt x="202427" y="145408"/>
                    <a:pt x="172661" y="204939"/>
                  </a:cubicBezTo>
                  <a:cubicBezTo>
                    <a:pt x="138927" y="264470"/>
                    <a:pt x="85319" y="302050"/>
                    <a:pt x="53569" y="339753"/>
                  </a:cubicBezTo>
                  <a:cubicBezTo>
                    <a:pt x="45631" y="351660"/>
                    <a:pt x="32733" y="354636"/>
                    <a:pt x="14873" y="348683"/>
                  </a:cubicBezTo>
                  <a:cubicBezTo>
                    <a:pt x="6936" y="346699"/>
                    <a:pt x="5111" y="344000"/>
                    <a:pt x="2967" y="339753"/>
                  </a:cubicBezTo>
                  <a:cubicBezTo>
                    <a:pt x="823" y="335506"/>
                    <a:pt x="-1963" y="327167"/>
                    <a:pt x="2006" y="323198"/>
                  </a:cubicBezTo>
                  <a:cubicBezTo>
                    <a:pt x="33756" y="295417"/>
                    <a:pt x="96664" y="253437"/>
                    <a:pt x="138336" y="185968"/>
                  </a:cubicBezTo>
                  <a:cubicBezTo>
                    <a:pt x="170271" y="121879"/>
                    <a:pt x="171639" y="74839"/>
                    <a:pt x="187514" y="15308"/>
                  </a:cubicBezTo>
                  <a:cubicBezTo>
                    <a:pt x="191979" y="6378"/>
                    <a:pt x="197560" y="1355"/>
                    <a:pt x="204257" y="239"/>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25" name="文本框 24"/>
            <p:cNvSpPr txBox="1"/>
            <p:nvPr/>
          </p:nvSpPr>
          <p:spPr>
            <a:xfrm>
              <a:off x="6095736" y="3569413"/>
              <a:ext cx="36016" cy="575093"/>
            </a:xfrm>
            <a:custGeom>
              <a:rect l="l" t="t" r="r" b="b"/>
              <a:pathLst>
                <a:path w="36016" h="575093">
                  <a:moveTo>
                    <a:pt x="9209" y="263"/>
                  </a:moveTo>
                  <a:cubicBezTo>
                    <a:pt x="11255" y="-146"/>
                    <a:pt x="13642" y="-78"/>
                    <a:pt x="16371" y="468"/>
                  </a:cubicBezTo>
                  <a:cubicBezTo>
                    <a:pt x="29468" y="468"/>
                    <a:pt x="36016" y="5925"/>
                    <a:pt x="36016" y="16839"/>
                  </a:cubicBezTo>
                  <a:lnTo>
                    <a:pt x="36016" y="563634"/>
                  </a:lnTo>
                  <a:cubicBezTo>
                    <a:pt x="25102" y="578913"/>
                    <a:pt x="13097" y="578913"/>
                    <a:pt x="0" y="563634"/>
                  </a:cubicBezTo>
                  <a:lnTo>
                    <a:pt x="0" y="16839"/>
                  </a:lnTo>
                  <a:cubicBezTo>
                    <a:pt x="0" y="7016"/>
                    <a:pt x="3069" y="1491"/>
                    <a:pt x="9209" y="263"/>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a:latin typeface="造字工房悦黑体验版纤细体" pitchFamily="50" charset="-122"/>
                <a:ea typeface="造字工房悦黑体验版纤细体" pitchFamily="50" charset="-122"/>
              </a:endParaRPr>
            </a:p>
          </p:txBody>
        </p:sp>
        <p:sp>
          <p:nvSpPr>
            <p:cNvPr id="26" name="任意多边形 25"/>
            <p:cNvSpPr/>
            <p:nvPr/>
          </p:nvSpPr>
          <p:spPr>
            <a:xfrm rot="21120000" flipH="1">
              <a:off x="6245921" y="3711923"/>
              <a:ext cx="220543" cy="396368"/>
            </a:xfrm>
            <a:custGeom>
              <a:gdLst>
                <a:gd name="connsiteX0" fmla="*/ 201290 w 216296"/>
                <a:gd name="connsiteY0" fmla="*/ 239 h 351659"/>
                <a:gd name="connsiteX1" fmla="*/ 208359 w 216296"/>
                <a:gd name="connsiteY1" fmla="*/ 425 h 351659"/>
                <a:gd name="connsiteX2" fmla="*/ 214313 w 216296"/>
                <a:gd name="connsiteY2" fmla="*/ 27214 h 351659"/>
                <a:gd name="connsiteX3" fmla="*/ 161137 w 216296"/>
                <a:gd name="connsiteY3" fmla="*/ 199186 h 351659"/>
                <a:gd name="connsiteX4" fmla="*/ 50602 w 216296"/>
                <a:gd name="connsiteY4" fmla="*/ 339753 h 351659"/>
                <a:gd name="connsiteX5" fmla="*/ 11906 w 216296"/>
                <a:gd name="connsiteY5" fmla="*/ 348683 h 351659"/>
                <a:gd name="connsiteX6" fmla="*/ 0 w 216296"/>
                <a:gd name="connsiteY6" fmla="*/ 339753 h 351659"/>
                <a:gd name="connsiteX7" fmla="*/ 5953 w 216296"/>
                <a:gd name="connsiteY7" fmla="*/ 327847 h 351659"/>
                <a:gd name="connsiteX8" fmla="*/ 116086 w 216296"/>
                <a:gd name="connsiteY8" fmla="*/ 184972 h 351659"/>
                <a:gd name="connsiteX9" fmla="*/ 184547 w 216296"/>
                <a:gd name="connsiteY9" fmla="*/ 15308 h 351659"/>
                <a:gd name="connsiteX10" fmla="*/ 201290 w 216296"/>
                <a:gd name="connsiteY10" fmla="*/ 239 h 351659"/>
                <a:gd name="connsiteX0-1" fmla="*/ 201290 w 216296"/>
                <a:gd name="connsiteY0-2" fmla="*/ 239 h 351659"/>
                <a:gd name="connsiteX1-3" fmla="*/ 208359 w 216296"/>
                <a:gd name="connsiteY1-4" fmla="*/ 425 h 351659"/>
                <a:gd name="connsiteX2-5" fmla="*/ 214313 w 216296"/>
                <a:gd name="connsiteY2-6" fmla="*/ 27214 h 351659"/>
                <a:gd name="connsiteX3-7" fmla="*/ 161137 w 216296"/>
                <a:gd name="connsiteY3-8" fmla="*/ 199186 h 351659"/>
                <a:gd name="connsiteX4-9" fmla="*/ 50602 w 216296"/>
                <a:gd name="connsiteY4-10" fmla="*/ 339753 h 351659"/>
                <a:gd name="connsiteX5-11" fmla="*/ 11906 w 216296"/>
                <a:gd name="connsiteY5-12" fmla="*/ 348683 h 351659"/>
                <a:gd name="connsiteX6-13" fmla="*/ 0 w 216296"/>
                <a:gd name="connsiteY6-14" fmla="*/ 339753 h 351659"/>
                <a:gd name="connsiteX7-15" fmla="*/ 5953 w 216296"/>
                <a:gd name="connsiteY7-16" fmla="*/ 327847 h 351659"/>
                <a:gd name="connsiteX8-17" fmla="*/ 124643 w 216296"/>
                <a:gd name="connsiteY8-18" fmla="*/ 190727 h 351659"/>
                <a:gd name="connsiteX9-19" fmla="*/ 184547 w 216296"/>
                <a:gd name="connsiteY9-20" fmla="*/ 15308 h 351659"/>
                <a:gd name="connsiteX10-21" fmla="*/ 201290 w 216296"/>
                <a:gd name="connsiteY10-22" fmla="*/ 239 h 351659"/>
                <a:gd name="connsiteX0-23" fmla="*/ 201290 w 216296"/>
                <a:gd name="connsiteY0-24" fmla="*/ 239 h 351659"/>
                <a:gd name="connsiteX1-25" fmla="*/ 208359 w 216296"/>
                <a:gd name="connsiteY1-26" fmla="*/ 425 h 351659"/>
                <a:gd name="connsiteX2-27" fmla="*/ 214313 w 216296"/>
                <a:gd name="connsiteY2-28" fmla="*/ 27214 h 351659"/>
                <a:gd name="connsiteX3-29" fmla="*/ 172917 w 216296"/>
                <a:gd name="connsiteY3-30" fmla="*/ 201122 h 351659"/>
                <a:gd name="connsiteX4-31" fmla="*/ 50602 w 216296"/>
                <a:gd name="connsiteY4-32" fmla="*/ 339753 h 351659"/>
                <a:gd name="connsiteX5-33" fmla="*/ 11906 w 216296"/>
                <a:gd name="connsiteY5-34" fmla="*/ 348683 h 351659"/>
                <a:gd name="connsiteX6-35" fmla="*/ 0 w 216296"/>
                <a:gd name="connsiteY6-36" fmla="*/ 339753 h 351659"/>
                <a:gd name="connsiteX7-37" fmla="*/ 5953 w 216296"/>
                <a:gd name="connsiteY7-38" fmla="*/ 327847 h 351659"/>
                <a:gd name="connsiteX8-39" fmla="*/ 124643 w 216296"/>
                <a:gd name="connsiteY8-40" fmla="*/ 190727 h 351659"/>
                <a:gd name="connsiteX9-41" fmla="*/ 184547 w 216296"/>
                <a:gd name="connsiteY9-42" fmla="*/ 15308 h 351659"/>
                <a:gd name="connsiteX10-43" fmla="*/ 201290 w 216296"/>
                <a:gd name="connsiteY10-44" fmla="*/ 239 h 351659"/>
                <a:gd name="connsiteX0-45" fmla="*/ 201290 w 216296"/>
                <a:gd name="connsiteY0-46" fmla="*/ 239 h 351659"/>
                <a:gd name="connsiteX1-47" fmla="*/ 208359 w 216296"/>
                <a:gd name="connsiteY1-48" fmla="*/ 425 h 351659"/>
                <a:gd name="connsiteX2-49" fmla="*/ 214313 w 216296"/>
                <a:gd name="connsiteY2-50" fmla="*/ 27214 h 351659"/>
                <a:gd name="connsiteX3-51" fmla="*/ 172917 w 216296"/>
                <a:gd name="connsiteY3-52" fmla="*/ 201122 h 351659"/>
                <a:gd name="connsiteX4-53" fmla="*/ 50602 w 216296"/>
                <a:gd name="connsiteY4-54" fmla="*/ 339753 h 351659"/>
                <a:gd name="connsiteX5-55" fmla="*/ 11906 w 216296"/>
                <a:gd name="connsiteY5-56" fmla="*/ 348683 h 351659"/>
                <a:gd name="connsiteX6-57" fmla="*/ 0 w 216296"/>
                <a:gd name="connsiteY6-58" fmla="*/ 339753 h 351659"/>
                <a:gd name="connsiteX7-59" fmla="*/ 5953 w 216296"/>
                <a:gd name="connsiteY7-60" fmla="*/ 327847 h 351659"/>
                <a:gd name="connsiteX8-61" fmla="*/ 135369 w 216296"/>
                <a:gd name="connsiteY8-62" fmla="*/ 185968 h 351659"/>
                <a:gd name="connsiteX9-63" fmla="*/ 184547 w 216296"/>
                <a:gd name="connsiteY9-64" fmla="*/ 15308 h 351659"/>
                <a:gd name="connsiteX10-65" fmla="*/ 201290 w 216296"/>
                <a:gd name="connsiteY10-66" fmla="*/ 239 h 351659"/>
                <a:gd name="connsiteX0-67" fmla="*/ 201290 w 216296"/>
                <a:gd name="connsiteY0-68" fmla="*/ 239 h 351659"/>
                <a:gd name="connsiteX1-69" fmla="*/ 208359 w 216296"/>
                <a:gd name="connsiteY1-70" fmla="*/ 425 h 351659"/>
                <a:gd name="connsiteX2-71" fmla="*/ 214313 w 216296"/>
                <a:gd name="connsiteY2-72" fmla="*/ 27214 h 351659"/>
                <a:gd name="connsiteX3-73" fmla="*/ 172917 w 216296"/>
                <a:gd name="connsiteY3-74" fmla="*/ 201122 h 351659"/>
                <a:gd name="connsiteX4-75" fmla="*/ 50602 w 216296"/>
                <a:gd name="connsiteY4-76" fmla="*/ 339753 h 351659"/>
                <a:gd name="connsiteX5-77" fmla="*/ 11906 w 216296"/>
                <a:gd name="connsiteY5-78" fmla="*/ 348683 h 351659"/>
                <a:gd name="connsiteX6-79" fmla="*/ 0 w 216296"/>
                <a:gd name="connsiteY6-80" fmla="*/ 339753 h 351659"/>
                <a:gd name="connsiteX7-81" fmla="*/ 5953 w 216296"/>
                <a:gd name="connsiteY7-82" fmla="*/ 327847 h 351659"/>
                <a:gd name="connsiteX8-83" fmla="*/ 135369 w 216296"/>
                <a:gd name="connsiteY8-84" fmla="*/ 185968 h 351659"/>
                <a:gd name="connsiteX9-85" fmla="*/ 184547 w 216296"/>
                <a:gd name="connsiteY9-86" fmla="*/ 15308 h 351659"/>
                <a:gd name="connsiteX10-87" fmla="*/ 201290 w 216296"/>
                <a:gd name="connsiteY10-88" fmla="*/ 239 h 351659"/>
                <a:gd name="connsiteX0-89" fmla="*/ 201290 w 216296"/>
                <a:gd name="connsiteY0-90" fmla="*/ 239 h 351659"/>
                <a:gd name="connsiteX1-91" fmla="*/ 208359 w 216296"/>
                <a:gd name="connsiteY1-92" fmla="*/ 425 h 351659"/>
                <a:gd name="connsiteX2-93" fmla="*/ 214313 w 216296"/>
                <a:gd name="connsiteY2-94" fmla="*/ 27214 h 351659"/>
                <a:gd name="connsiteX3-95" fmla="*/ 172917 w 216296"/>
                <a:gd name="connsiteY3-96" fmla="*/ 201122 h 351659"/>
                <a:gd name="connsiteX4-97" fmla="*/ 50602 w 216296"/>
                <a:gd name="connsiteY4-98" fmla="*/ 339753 h 351659"/>
                <a:gd name="connsiteX5-99" fmla="*/ 11906 w 216296"/>
                <a:gd name="connsiteY5-100" fmla="*/ 348683 h 351659"/>
                <a:gd name="connsiteX6-101" fmla="*/ 0 w 216296"/>
                <a:gd name="connsiteY6-102" fmla="*/ 339753 h 351659"/>
                <a:gd name="connsiteX7-103" fmla="*/ 5953 w 216296"/>
                <a:gd name="connsiteY7-104" fmla="*/ 327847 h 351659"/>
                <a:gd name="connsiteX8-105" fmla="*/ 135369 w 216296"/>
                <a:gd name="connsiteY8-106" fmla="*/ 185968 h 351659"/>
                <a:gd name="connsiteX9-107" fmla="*/ 184547 w 216296"/>
                <a:gd name="connsiteY9-108" fmla="*/ 15308 h 351659"/>
                <a:gd name="connsiteX10-109" fmla="*/ 201290 w 216296"/>
                <a:gd name="connsiteY10-110" fmla="*/ 239 h 351659"/>
                <a:gd name="connsiteX0-111" fmla="*/ 201290 w 216296"/>
                <a:gd name="connsiteY0-112" fmla="*/ 239 h 351659"/>
                <a:gd name="connsiteX1-113" fmla="*/ 208359 w 216296"/>
                <a:gd name="connsiteY1-114" fmla="*/ 425 h 351659"/>
                <a:gd name="connsiteX2-115" fmla="*/ 214313 w 216296"/>
                <a:gd name="connsiteY2-116" fmla="*/ 27214 h 351659"/>
                <a:gd name="connsiteX3-117" fmla="*/ 165415 w 216296"/>
                <a:gd name="connsiteY3-118" fmla="*/ 202063 h 351659"/>
                <a:gd name="connsiteX4-119" fmla="*/ 50602 w 216296"/>
                <a:gd name="connsiteY4-120" fmla="*/ 339753 h 351659"/>
                <a:gd name="connsiteX5-121" fmla="*/ 11906 w 216296"/>
                <a:gd name="connsiteY5-122" fmla="*/ 348683 h 351659"/>
                <a:gd name="connsiteX6-123" fmla="*/ 0 w 216296"/>
                <a:gd name="connsiteY6-124" fmla="*/ 339753 h 351659"/>
                <a:gd name="connsiteX7-125" fmla="*/ 5953 w 216296"/>
                <a:gd name="connsiteY7-126" fmla="*/ 327847 h 351659"/>
                <a:gd name="connsiteX8-127" fmla="*/ 135369 w 216296"/>
                <a:gd name="connsiteY8-128" fmla="*/ 185968 h 351659"/>
                <a:gd name="connsiteX9-129" fmla="*/ 184547 w 216296"/>
                <a:gd name="connsiteY9-130" fmla="*/ 15308 h 351659"/>
                <a:gd name="connsiteX10-131" fmla="*/ 201290 w 216296"/>
                <a:gd name="connsiteY10-132" fmla="*/ 239 h 351659"/>
                <a:gd name="connsiteX0-133" fmla="*/ 201290 w 216296"/>
                <a:gd name="connsiteY0-134" fmla="*/ 239 h 351659"/>
                <a:gd name="connsiteX1-135" fmla="*/ 208359 w 216296"/>
                <a:gd name="connsiteY1-136" fmla="*/ 425 h 351659"/>
                <a:gd name="connsiteX2-137" fmla="*/ 214313 w 216296"/>
                <a:gd name="connsiteY2-138" fmla="*/ 27214 h 351659"/>
                <a:gd name="connsiteX3-139" fmla="*/ 169694 w 216296"/>
                <a:gd name="connsiteY3-140" fmla="*/ 204939 h 351659"/>
                <a:gd name="connsiteX4-141" fmla="*/ 50602 w 216296"/>
                <a:gd name="connsiteY4-142" fmla="*/ 339753 h 351659"/>
                <a:gd name="connsiteX5-143" fmla="*/ 11906 w 216296"/>
                <a:gd name="connsiteY5-144" fmla="*/ 348683 h 351659"/>
                <a:gd name="connsiteX6-145" fmla="*/ 0 w 216296"/>
                <a:gd name="connsiteY6-146" fmla="*/ 339753 h 351659"/>
                <a:gd name="connsiteX7-147" fmla="*/ 5953 w 216296"/>
                <a:gd name="connsiteY7-148" fmla="*/ 327847 h 351659"/>
                <a:gd name="connsiteX8-149" fmla="*/ 135369 w 216296"/>
                <a:gd name="connsiteY8-150" fmla="*/ 185968 h 351659"/>
                <a:gd name="connsiteX9-151" fmla="*/ 184547 w 216296"/>
                <a:gd name="connsiteY9-152" fmla="*/ 15308 h 351659"/>
                <a:gd name="connsiteX10-153" fmla="*/ 201290 w 216296"/>
                <a:gd name="connsiteY10-154" fmla="*/ 239 h 351659"/>
                <a:gd name="connsiteX0-155" fmla="*/ 204257 w 219263"/>
                <a:gd name="connsiteY0-156" fmla="*/ 239 h 351659"/>
                <a:gd name="connsiteX1-157" fmla="*/ 211326 w 219263"/>
                <a:gd name="connsiteY1-158" fmla="*/ 425 h 351659"/>
                <a:gd name="connsiteX2-159" fmla="*/ 217280 w 219263"/>
                <a:gd name="connsiteY2-160" fmla="*/ 27214 h 351659"/>
                <a:gd name="connsiteX3-161" fmla="*/ 172661 w 219263"/>
                <a:gd name="connsiteY3-162" fmla="*/ 204939 h 351659"/>
                <a:gd name="connsiteX4-163" fmla="*/ 53569 w 219263"/>
                <a:gd name="connsiteY4-164" fmla="*/ 339753 h 351659"/>
                <a:gd name="connsiteX5-165" fmla="*/ 14873 w 219263"/>
                <a:gd name="connsiteY5-166" fmla="*/ 348683 h 351659"/>
                <a:gd name="connsiteX6-167" fmla="*/ 2967 w 219263"/>
                <a:gd name="connsiteY6-168" fmla="*/ 339753 h 351659"/>
                <a:gd name="connsiteX7-169" fmla="*/ 2006 w 219263"/>
                <a:gd name="connsiteY7-170" fmla="*/ 323198 h 351659"/>
                <a:gd name="connsiteX8-171" fmla="*/ 138336 w 219263"/>
                <a:gd name="connsiteY8-172" fmla="*/ 185968 h 351659"/>
                <a:gd name="connsiteX9-173" fmla="*/ 187514 w 219263"/>
                <a:gd name="connsiteY9-174" fmla="*/ 15308 h 351659"/>
                <a:gd name="connsiteX10-175" fmla="*/ 204257 w 219263"/>
                <a:gd name="connsiteY10-176" fmla="*/ 239 h 35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19262" h="351659">
                  <a:moveTo>
                    <a:pt x="204257" y="239"/>
                  </a:moveTo>
                  <a:cubicBezTo>
                    <a:pt x="206489" y="-133"/>
                    <a:pt x="208846" y="-71"/>
                    <a:pt x="211326" y="425"/>
                  </a:cubicBezTo>
                  <a:cubicBezTo>
                    <a:pt x="219264" y="4394"/>
                    <a:pt x="221248" y="13324"/>
                    <a:pt x="217280" y="27214"/>
                  </a:cubicBezTo>
                  <a:cubicBezTo>
                    <a:pt x="203389" y="78808"/>
                    <a:pt x="202427" y="145408"/>
                    <a:pt x="172661" y="204939"/>
                  </a:cubicBezTo>
                  <a:cubicBezTo>
                    <a:pt x="138927" y="264470"/>
                    <a:pt x="85319" y="302050"/>
                    <a:pt x="53569" y="339753"/>
                  </a:cubicBezTo>
                  <a:cubicBezTo>
                    <a:pt x="45631" y="351660"/>
                    <a:pt x="32733" y="354636"/>
                    <a:pt x="14873" y="348683"/>
                  </a:cubicBezTo>
                  <a:cubicBezTo>
                    <a:pt x="6936" y="346699"/>
                    <a:pt x="5111" y="344000"/>
                    <a:pt x="2967" y="339753"/>
                  </a:cubicBezTo>
                  <a:cubicBezTo>
                    <a:pt x="823" y="335506"/>
                    <a:pt x="-1963" y="327167"/>
                    <a:pt x="2006" y="323198"/>
                  </a:cubicBezTo>
                  <a:cubicBezTo>
                    <a:pt x="33756" y="295417"/>
                    <a:pt x="96664" y="253437"/>
                    <a:pt x="138336" y="185968"/>
                  </a:cubicBezTo>
                  <a:cubicBezTo>
                    <a:pt x="170271" y="121879"/>
                    <a:pt x="171639" y="74839"/>
                    <a:pt x="187514" y="15308"/>
                  </a:cubicBezTo>
                  <a:cubicBezTo>
                    <a:pt x="191979" y="6378"/>
                    <a:pt x="197560" y="1355"/>
                    <a:pt x="204257" y="239"/>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grpSp>
      <p:sp>
        <p:nvSpPr>
          <p:cNvPr id="27" name="文本框 26"/>
          <p:cNvSpPr txBox="1"/>
          <p:nvPr userDrawn="1"/>
        </p:nvSpPr>
        <p:spPr>
          <a:xfrm>
            <a:off x="13187493" y="5833130"/>
            <a:ext cx="2047117" cy="52322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微</a:t>
            </a:r>
            <a:r>
              <a:rPr lang="zh-CN" altLang="en-US" sz="2800" smtClean="0">
                <a:latin typeface="微软雅黑" panose="020b0503020204020204" pitchFamily="34" charset="-122"/>
                <a:ea typeface="微软雅黑" panose="020b0503020204020204" pitchFamily="34" charset="-122"/>
              </a:rPr>
              <a:t>尹夕</a:t>
            </a:r>
            <a:r>
              <a:rPr lang="en-US" altLang="zh-CN" sz="2800" smtClean="0">
                <a:latin typeface="微软雅黑" panose="020b0503020204020204" pitchFamily="34" charset="-122"/>
                <a:ea typeface="微软雅黑" panose="020b0503020204020204" pitchFamily="34" charset="-122"/>
              </a:rPr>
              <a:t>PPT</a:t>
            </a:r>
            <a:endParaRPr lang="zh-CN" altLang="en-US" sz="2800">
              <a:latin typeface="微软雅黑" panose="020b0503020204020204" pitchFamily="34" charset="-122"/>
              <a:ea typeface="微软雅黑" panose="020b0503020204020204" pitchFamily="34" charset="-122"/>
            </a:endParaRPr>
          </a:p>
        </p:txBody>
      </p:sp>
      <p:pic>
        <p:nvPicPr>
          <p:cNvPr id="28" name="图片 27" hidden="1"/>
          <p:cNvPicPr>
            <a:picLocks noChangeAspect="1"/>
          </p:cNvPicPr>
          <p:nvPr userDrawn="1"/>
        </p:nvPicPr>
        <p:blipFill>
          <a:blip r:embed="rId8"/>
          <a:stretch>
            <a:fillRect/>
          </a:stretch>
        </p:blipFill>
        <p:spPr>
          <a:xfrm>
            <a:off x="4829721" y="358952"/>
            <a:ext cx="2902500" cy="810000"/>
          </a:xfrm>
          <a:prstGeom prst="rect">
            <a:avLst/>
          </a:prstGeom>
        </p:spPr>
      </p:pic>
      <p:pic>
        <p:nvPicPr>
          <p:cNvPr id="29" name="图片 28" hidden="1"/>
          <p:cNvPicPr>
            <a:picLocks noChangeAspect="1"/>
          </p:cNvPicPr>
          <p:nvPr userDrawn="1"/>
        </p:nvPicPr>
        <p:blipFill>
          <a:blip r:embed="rId9"/>
          <a:stretch>
            <a:fillRect/>
          </a:stretch>
        </p:blipFill>
        <p:spPr>
          <a:xfrm>
            <a:off x="4829721" y="1520595"/>
            <a:ext cx="3022875" cy="953007"/>
          </a:xfrm>
          <a:prstGeom prst="rect">
            <a:avLst/>
          </a:prstGeom>
        </p:spPr>
      </p:pic>
      <p:pic>
        <p:nvPicPr>
          <p:cNvPr id="30" name="图片 29" hidden="1"/>
          <p:cNvPicPr>
            <a:picLocks noChangeAspect="1"/>
          </p:cNvPicPr>
          <p:nvPr userDrawn="1"/>
        </p:nvPicPr>
        <p:blipFill>
          <a:blip r:embed="rId10">
            <a:extLst>
              <a:ext uri="{28A0092B-C50C-407E-A947-70E740481C1C}">
                <a14:useLocalDpi val="0"/>
              </a:ext>
            </a:extLst>
          </a:blip>
          <a:stretch>
            <a:fillRect/>
          </a:stretch>
        </p:blipFill>
        <p:spPr>
          <a:xfrm>
            <a:off x="4829050" y="2825245"/>
            <a:ext cx="2902500" cy="2554200"/>
          </a:xfrm>
          <a:prstGeom prst="rect">
            <a:avLst/>
          </a:prstGeom>
        </p:spPr>
      </p:pic>
      <p:grpSp>
        <p:nvGrpSpPr>
          <p:cNvPr id="31" name="组合 30" hidden="1"/>
          <p:cNvGrpSpPr/>
          <p:nvPr userDrawn="1"/>
        </p:nvGrpSpPr>
        <p:grpSpPr>
          <a:xfrm>
            <a:off x="4448562" y="5544809"/>
            <a:ext cx="3830446" cy="575093"/>
            <a:chOff x="3662485" y="3569413"/>
            <a:chExt cx="3830446" cy="575093"/>
          </a:xfrm>
        </p:grpSpPr>
        <p:sp>
          <p:nvSpPr>
            <p:cNvPr id="32" name="任意多边形 31"/>
            <p:cNvSpPr/>
            <p:nvPr/>
          </p:nvSpPr>
          <p:spPr>
            <a:xfrm rot="720000">
              <a:off x="6714877" y="3574156"/>
              <a:ext cx="352636" cy="190403"/>
            </a:xfrm>
            <a:custGeom>
              <a:gdLst>
                <a:gd name="connsiteX0" fmla="*/ 223243 w 369094"/>
                <a:gd name="connsiteY0" fmla="*/ 372 h 161918"/>
                <a:gd name="connsiteX1" fmla="*/ 235149 w 369094"/>
                <a:gd name="connsiteY1" fmla="*/ 3348 h 161918"/>
                <a:gd name="connsiteX2" fmla="*/ 238125 w 369094"/>
                <a:gd name="connsiteY2" fmla="*/ 27161 h 161918"/>
                <a:gd name="connsiteX3" fmla="*/ 244079 w 369094"/>
                <a:gd name="connsiteY3" fmla="*/ 27161 h 161918"/>
                <a:gd name="connsiteX4" fmla="*/ 273844 w 369094"/>
                <a:gd name="connsiteY4" fmla="*/ 39067 h 161918"/>
                <a:gd name="connsiteX5" fmla="*/ 357188 w 369094"/>
                <a:gd name="connsiteY5" fmla="*/ 68833 h 161918"/>
                <a:gd name="connsiteX6" fmla="*/ 366118 w 369094"/>
                <a:gd name="connsiteY6" fmla="*/ 86692 h 161918"/>
                <a:gd name="connsiteX7" fmla="*/ 339329 w 369094"/>
                <a:gd name="connsiteY7" fmla="*/ 92645 h 161918"/>
                <a:gd name="connsiteX8" fmla="*/ 229196 w 369094"/>
                <a:gd name="connsiteY8" fmla="*/ 50973 h 161918"/>
                <a:gd name="connsiteX9" fmla="*/ 220266 w 369094"/>
                <a:gd name="connsiteY9" fmla="*/ 47997 h 161918"/>
                <a:gd name="connsiteX10" fmla="*/ 217290 w 369094"/>
                <a:gd name="connsiteY10" fmla="*/ 47997 h 161918"/>
                <a:gd name="connsiteX11" fmla="*/ 50602 w 369094"/>
                <a:gd name="connsiteY11" fmla="*/ 155153 h 161918"/>
                <a:gd name="connsiteX12" fmla="*/ 5954 w 369094"/>
                <a:gd name="connsiteY12" fmla="*/ 152177 h 161918"/>
                <a:gd name="connsiteX13" fmla="*/ 0 w 369094"/>
                <a:gd name="connsiteY13" fmla="*/ 140270 h 161918"/>
                <a:gd name="connsiteX14" fmla="*/ 11907 w 369094"/>
                <a:gd name="connsiteY14" fmla="*/ 134317 h 161918"/>
                <a:gd name="connsiteX15" fmla="*/ 211336 w 369094"/>
                <a:gd name="connsiteY15" fmla="*/ 9302 h 161918"/>
                <a:gd name="connsiteX16" fmla="*/ 223243 w 369094"/>
                <a:gd name="connsiteY16" fmla="*/ 372 h 161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094" h="161918">
                  <a:moveTo>
                    <a:pt x="223243" y="372"/>
                  </a:moveTo>
                  <a:cubicBezTo>
                    <a:pt x="227211" y="-620"/>
                    <a:pt x="231180" y="372"/>
                    <a:pt x="235149" y="3348"/>
                  </a:cubicBezTo>
                  <a:cubicBezTo>
                    <a:pt x="243086" y="9302"/>
                    <a:pt x="244079" y="17239"/>
                    <a:pt x="238125" y="27161"/>
                  </a:cubicBezTo>
                  <a:cubicBezTo>
                    <a:pt x="240110" y="27161"/>
                    <a:pt x="242094" y="27161"/>
                    <a:pt x="244079" y="27161"/>
                  </a:cubicBezTo>
                  <a:cubicBezTo>
                    <a:pt x="250032" y="29145"/>
                    <a:pt x="259954" y="33114"/>
                    <a:pt x="273844" y="39067"/>
                  </a:cubicBezTo>
                  <a:cubicBezTo>
                    <a:pt x="287735" y="41052"/>
                    <a:pt x="315516" y="50973"/>
                    <a:pt x="357188" y="68833"/>
                  </a:cubicBezTo>
                  <a:cubicBezTo>
                    <a:pt x="369094" y="70817"/>
                    <a:pt x="372071" y="76770"/>
                    <a:pt x="366118" y="86692"/>
                  </a:cubicBezTo>
                  <a:cubicBezTo>
                    <a:pt x="360164" y="96614"/>
                    <a:pt x="351235" y="98598"/>
                    <a:pt x="339329" y="92645"/>
                  </a:cubicBezTo>
                  <a:cubicBezTo>
                    <a:pt x="301625" y="74786"/>
                    <a:pt x="264915" y="60895"/>
                    <a:pt x="229196" y="50973"/>
                  </a:cubicBezTo>
                  <a:cubicBezTo>
                    <a:pt x="227211" y="50973"/>
                    <a:pt x="224235" y="49981"/>
                    <a:pt x="220266" y="47997"/>
                  </a:cubicBezTo>
                  <a:cubicBezTo>
                    <a:pt x="218282" y="47997"/>
                    <a:pt x="217290" y="47997"/>
                    <a:pt x="217290" y="47997"/>
                  </a:cubicBezTo>
                  <a:cubicBezTo>
                    <a:pt x="169664" y="91653"/>
                    <a:pt x="114102" y="127372"/>
                    <a:pt x="50602" y="155153"/>
                  </a:cubicBezTo>
                  <a:cubicBezTo>
                    <a:pt x="36711" y="165075"/>
                    <a:pt x="21829" y="164083"/>
                    <a:pt x="5954" y="152177"/>
                  </a:cubicBezTo>
                  <a:cubicBezTo>
                    <a:pt x="1985" y="148208"/>
                    <a:pt x="0" y="144239"/>
                    <a:pt x="0" y="140270"/>
                  </a:cubicBezTo>
                  <a:cubicBezTo>
                    <a:pt x="1985" y="138286"/>
                    <a:pt x="5954" y="136302"/>
                    <a:pt x="11907" y="134317"/>
                  </a:cubicBezTo>
                  <a:cubicBezTo>
                    <a:pt x="105172" y="100583"/>
                    <a:pt x="171649" y="58911"/>
                    <a:pt x="211336" y="9302"/>
                  </a:cubicBezTo>
                  <a:cubicBezTo>
                    <a:pt x="215305" y="4341"/>
                    <a:pt x="219274" y="1364"/>
                    <a:pt x="223243" y="37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3" name="任意多边形 32"/>
            <p:cNvSpPr/>
            <p:nvPr/>
          </p:nvSpPr>
          <p:spPr>
            <a:xfrm>
              <a:off x="7080147" y="3596192"/>
              <a:ext cx="364133" cy="133325"/>
            </a:xfrm>
            <a:custGeom>
              <a:gdLst>
                <a:gd name="connsiteX0" fmla="*/ 185725 w 364133"/>
                <a:gd name="connsiteY0" fmla="*/ 124 h 133325"/>
                <a:gd name="connsiteX1" fmla="*/ 191492 w 364133"/>
                <a:gd name="connsiteY1" fmla="*/ 1985 h 133325"/>
                <a:gd name="connsiteX2" fmla="*/ 197446 w 364133"/>
                <a:gd name="connsiteY2" fmla="*/ 25797 h 133325"/>
                <a:gd name="connsiteX3" fmla="*/ 355203 w 364133"/>
                <a:gd name="connsiteY3" fmla="*/ 100211 h 133325"/>
                <a:gd name="connsiteX4" fmla="*/ 364133 w 364133"/>
                <a:gd name="connsiteY4" fmla="*/ 103188 h 133325"/>
                <a:gd name="connsiteX5" fmla="*/ 355203 w 364133"/>
                <a:gd name="connsiteY5" fmla="*/ 115094 h 133325"/>
                <a:gd name="connsiteX6" fmla="*/ 319485 w 364133"/>
                <a:gd name="connsiteY6" fmla="*/ 121047 h 133325"/>
                <a:gd name="connsiteX7" fmla="*/ 182563 w 364133"/>
                <a:gd name="connsiteY7" fmla="*/ 43657 h 133325"/>
                <a:gd name="connsiteX8" fmla="*/ 179586 w 364133"/>
                <a:gd name="connsiteY8" fmla="*/ 43657 h 133325"/>
                <a:gd name="connsiteX9" fmla="*/ 45641 w 364133"/>
                <a:gd name="connsiteY9" fmla="*/ 129977 h 133325"/>
                <a:gd name="connsiteX10" fmla="*/ 3969 w 364133"/>
                <a:gd name="connsiteY10" fmla="*/ 124024 h 133325"/>
                <a:gd name="connsiteX11" fmla="*/ 992 w 364133"/>
                <a:gd name="connsiteY11" fmla="*/ 118071 h 133325"/>
                <a:gd name="connsiteX12" fmla="*/ 9922 w 364133"/>
                <a:gd name="connsiteY12" fmla="*/ 112118 h 133325"/>
                <a:gd name="connsiteX13" fmla="*/ 170656 w 364133"/>
                <a:gd name="connsiteY13" fmla="*/ 7938 h 133325"/>
                <a:gd name="connsiteX14" fmla="*/ 185725 w 364133"/>
                <a:gd name="connsiteY14" fmla="*/ 124 h 133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133" h="133325">
                  <a:moveTo>
                    <a:pt x="185725" y="124"/>
                  </a:moveTo>
                  <a:cubicBezTo>
                    <a:pt x="187586" y="372"/>
                    <a:pt x="189508" y="993"/>
                    <a:pt x="191492" y="1985"/>
                  </a:cubicBezTo>
                  <a:cubicBezTo>
                    <a:pt x="199430" y="7938"/>
                    <a:pt x="201414" y="15875"/>
                    <a:pt x="197446" y="25797"/>
                  </a:cubicBezTo>
                  <a:cubicBezTo>
                    <a:pt x="243086" y="57547"/>
                    <a:pt x="295672" y="82352"/>
                    <a:pt x="355203" y="100211"/>
                  </a:cubicBezTo>
                  <a:cubicBezTo>
                    <a:pt x="361156" y="100211"/>
                    <a:pt x="364133" y="101203"/>
                    <a:pt x="364133" y="103188"/>
                  </a:cubicBezTo>
                  <a:cubicBezTo>
                    <a:pt x="364133" y="107157"/>
                    <a:pt x="361156" y="111125"/>
                    <a:pt x="355203" y="115094"/>
                  </a:cubicBezTo>
                  <a:cubicBezTo>
                    <a:pt x="343297" y="125016"/>
                    <a:pt x="331391" y="127000"/>
                    <a:pt x="319485" y="121047"/>
                  </a:cubicBezTo>
                  <a:cubicBezTo>
                    <a:pt x="263922" y="99219"/>
                    <a:pt x="218281" y="73422"/>
                    <a:pt x="182563" y="43657"/>
                  </a:cubicBezTo>
                  <a:cubicBezTo>
                    <a:pt x="182563" y="43657"/>
                    <a:pt x="181571" y="43657"/>
                    <a:pt x="179586" y="43657"/>
                  </a:cubicBezTo>
                  <a:cubicBezTo>
                    <a:pt x="143867" y="79375"/>
                    <a:pt x="99219" y="108149"/>
                    <a:pt x="45641" y="129977"/>
                  </a:cubicBezTo>
                  <a:cubicBezTo>
                    <a:pt x="33735" y="135930"/>
                    <a:pt x="19844" y="133946"/>
                    <a:pt x="3969" y="124024"/>
                  </a:cubicBezTo>
                  <a:cubicBezTo>
                    <a:pt x="0" y="122039"/>
                    <a:pt x="-992" y="120055"/>
                    <a:pt x="992" y="118071"/>
                  </a:cubicBezTo>
                  <a:cubicBezTo>
                    <a:pt x="992" y="116086"/>
                    <a:pt x="3969" y="114102"/>
                    <a:pt x="9922" y="112118"/>
                  </a:cubicBezTo>
                  <a:cubicBezTo>
                    <a:pt x="81360" y="90289"/>
                    <a:pt x="134938" y="55563"/>
                    <a:pt x="170656" y="7938"/>
                  </a:cubicBezTo>
                  <a:cubicBezTo>
                    <a:pt x="175121" y="1985"/>
                    <a:pt x="180144" y="-620"/>
                    <a:pt x="185725" y="124"/>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4" name="任意多边形 33"/>
            <p:cNvSpPr/>
            <p:nvPr/>
          </p:nvSpPr>
          <p:spPr>
            <a:xfrm flipV="1">
              <a:off x="4867450" y="3575538"/>
              <a:ext cx="465063" cy="274876"/>
            </a:xfrm>
            <a:custGeom>
              <a:rect l="l" t="t" r="r" b="b"/>
              <a:pathLst>
                <a:path w="425649" h="219874">
                  <a:moveTo>
                    <a:pt x="177106" y="82"/>
                  </a:moveTo>
                  <a:cubicBezTo>
                    <a:pt x="240606" y="-414"/>
                    <a:pt x="315020" y="1322"/>
                    <a:pt x="400348" y="5291"/>
                  </a:cubicBezTo>
                  <a:cubicBezTo>
                    <a:pt x="414238" y="5291"/>
                    <a:pt x="421184" y="13228"/>
                    <a:pt x="421184" y="29103"/>
                  </a:cubicBezTo>
                  <a:cubicBezTo>
                    <a:pt x="427137" y="74744"/>
                    <a:pt x="427137" y="129314"/>
                    <a:pt x="421184" y="192814"/>
                  </a:cubicBezTo>
                  <a:cubicBezTo>
                    <a:pt x="423168" y="212658"/>
                    <a:pt x="413246" y="221588"/>
                    <a:pt x="391418" y="219603"/>
                  </a:cubicBezTo>
                  <a:cubicBezTo>
                    <a:pt x="270371" y="213650"/>
                    <a:pt x="149324" y="213650"/>
                    <a:pt x="28278" y="219603"/>
                  </a:cubicBezTo>
                  <a:cubicBezTo>
                    <a:pt x="12403" y="219603"/>
                    <a:pt x="3473" y="213650"/>
                    <a:pt x="1488" y="201744"/>
                  </a:cubicBezTo>
                  <a:cubicBezTo>
                    <a:pt x="-496" y="142213"/>
                    <a:pt x="-496" y="86650"/>
                    <a:pt x="1488" y="35057"/>
                  </a:cubicBezTo>
                  <a:cubicBezTo>
                    <a:pt x="3473" y="15213"/>
                    <a:pt x="9426" y="6283"/>
                    <a:pt x="19348" y="8268"/>
                  </a:cubicBezTo>
                  <a:cubicBezTo>
                    <a:pt x="61020" y="3307"/>
                    <a:pt x="113606" y="578"/>
                    <a:pt x="177106" y="82"/>
                  </a:cubicBezTo>
                  <a:close/>
                  <a:moveTo>
                    <a:pt x="311051" y="27615"/>
                  </a:moveTo>
                  <a:cubicBezTo>
                    <a:pt x="285254" y="27615"/>
                    <a:pt x="256481" y="28111"/>
                    <a:pt x="224731" y="29103"/>
                  </a:cubicBezTo>
                  <a:cubicBezTo>
                    <a:pt x="155277" y="29103"/>
                    <a:pt x="96738" y="30096"/>
                    <a:pt x="49113" y="32080"/>
                  </a:cubicBezTo>
                  <a:cubicBezTo>
                    <a:pt x="37207" y="32080"/>
                    <a:pt x="31254" y="37041"/>
                    <a:pt x="31254" y="46963"/>
                  </a:cubicBezTo>
                  <a:cubicBezTo>
                    <a:pt x="29270" y="62838"/>
                    <a:pt x="28278" y="79705"/>
                    <a:pt x="28278" y="97564"/>
                  </a:cubicBezTo>
                  <a:cubicBezTo>
                    <a:pt x="141387" y="91611"/>
                    <a:pt x="264418" y="91611"/>
                    <a:pt x="397371" y="97564"/>
                  </a:cubicBezTo>
                  <a:cubicBezTo>
                    <a:pt x="397371" y="79705"/>
                    <a:pt x="396379" y="63830"/>
                    <a:pt x="394395" y="49939"/>
                  </a:cubicBezTo>
                  <a:cubicBezTo>
                    <a:pt x="394395" y="36049"/>
                    <a:pt x="389434" y="29103"/>
                    <a:pt x="379512" y="29103"/>
                  </a:cubicBezTo>
                  <a:cubicBezTo>
                    <a:pt x="359668" y="28111"/>
                    <a:pt x="336848" y="27615"/>
                    <a:pt x="311051" y="27615"/>
                  </a:cubicBezTo>
                  <a:close/>
                  <a:moveTo>
                    <a:pt x="214313" y="116912"/>
                  </a:moveTo>
                  <a:cubicBezTo>
                    <a:pt x="152797" y="116912"/>
                    <a:pt x="90785" y="119393"/>
                    <a:pt x="28278" y="124353"/>
                  </a:cubicBezTo>
                  <a:cubicBezTo>
                    <a:pt x="28278" y="138244"/>
                    <a:pt x="28278" y="153127"/>
                    <a:pt x="28278" y="169002"/>
                  </a:cubicBezTo>
                  <a:cubicBezTo>
                    <a:pt x="30262" y="184877"/>
                    <a:pt x="36215" y="191822"/>
                    <a:pt x="46137" y="189838"/>
                  </a:cubicBezTo>
                  <a:cubicBezTo>
                    <a:pt x="157262" y="183885"/>
                    <a:pt x="267395" y="183885"/>
                    <a:pt x="376535" y="189838"/>
                  </a:cubicBezTo>
                  <a:cubicBezTo>
                    <a:pt x="388442" y="189838"/>
                    <a:pt x="394395" y="183885"/>
                    <a:pt x="394395" y="171978"/>
                  </a:cubicBezTo>
                  <a:cubicBezTo>
                    <a:pt x="396379" y="158088"/>
                    <a:pt x="397371" y="142213"/>
                    <a:pt x="397371" y="124353"/>
                  </a:cubicBezTo>
                  <a:cubicBezTo>
                    <a:pt x="336848" y="119393"/>
                    <a:pt x="275828" y="116912"/>
                    <a:pt x="214313" y="11691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5" name="任意多边形 34"/>
            <p:cNvSpPr/>
            <p:nvPr/>
          </p:nvSpPr>
          <p:spPr>
            <a:xfrm>
              <a:off x="3662485" y="3608073"/>
              <a:ext cx="740065" cy="510595"/>
            </a:xfrm>
            <a:custGeom>
              <a:rect l="l" t="t" r="r" b="b"/>
              <a:pathLst>
                <a:path w="534467" h="396799">
                  <a:moveTo>
                    <a:pt x="107967" y="0"/>
                  </a:moveTo>
                  <a:cubicBezTo>
                    <a:pt x="119874" y="0"/>
                    <a:pt x="131780" y="993"/>
                    <a:pt x="143686" y="2977"/>
                  </a:cubicBezTo>
                  <a:cubicBezTo>
                    <a:pt x="177421" y="993"/>
                    <a:pt x="192303" y="16868"/>
                    <a:pt x="188335" y="50602"/>
                  </a:cubicBezTo>
                  <a:cubicBezTo>
                    <a:pt x="186350" y="78383"/>
                    <a:pt x="186350" y="106164"/>
                    <a:pt x="188335" y="133946"/>
                  </a:cubicBezTo>
                  <a:cubicBezTo>
                    <a:pt x="186350" y="153789"/>
                    <a:pt x="197264" y="163711"/>
                    <a:pt x="221077" y="163711"/>
                  </a:cubicBezTo>
                  <a:cubicBezTo>
                    <a:pt x="248858" y="163711"/>
                    <a:pt x="277632" y="163711"/>
                    <a:pt x="307397" y="163711"/>
                  </a:cubicBezTo>
                  <a:cubicBezTo>
                    <a:pt x="329225" y="163711"/>
                    <a:pt x="340139" y="150813"/>
                    <a:pt x="340139" y="125016"/>
                  </a:cubicBezTo>
                  <a:cubicBezTo>
                    <a:pt x="340139" y="99219"/>
                    <a:pt x="340139" y="74414"/>
                    <a:pt x="340139" y="50602"/>
                  </a:cubicBezTo>
                  <a:cubicBezTo>
                    <a:pt x="338155" y="20836"/>
                    <a:pt x="351053" y="4961"/>
                    <a:pt x="378835" y="2977"/>
                  </a:cubicBezTo>
                  <a:cubicBezTo>
                    <a:pt x="404632" y="-992"/>
                    <a:pt x="433405" y="-992"/>
                    <a:pt x="465155" y="2977"/>
                  </a:cubicBezTo>
                  <a:cubicBezTo>
                    <a:pt x="506827" y="2977"/>
                    <a:pt x="528655" y="14883"/>
                    <a:pt x="530639" y="38696"/>
                  </a:cubicBezTo>
                  <a:cubicBezTo>
                    <a:pt x="536593" y="151805"/>
                    <a:pt x="535600" y="261938"/>
                    <a:pt x="527663" y="369094"/>
                  </a:cubicBezTo>
                  <a:cubicBezTo>
                    <a:pt x="529647" y="390922"/>
                    <a:pt x="506827" y="399852"/>
                    <a:pt x="459202" y="395883"/>
                  </a:cubicBezTo>
                  <a:cubicBezTo>
                    <a:pt x="391733" y="391914"/>
                    <a:pt x="332202" y="389930"/>
                    <a:pt x="280608" y="389930"/>
                  </a:cubicBezTo>
                  <a:cubicBezTo>
                    <a:pt x="232983" y="387946"/>
                    <a:pt x="167499" y="388938"/>
                    <a:pt x="84155" y="392907"/>
                  </a:cubicBezTo>
                  <a:cubicBezTo>
                    <a:pt x="32561" y="396875"/>
                    <a:pt x="6764" y="389930"/>
                    <a:pt x="6764" y="372071"/>
                  </a:cubicBezTo>
                  <a:cubicBezTo>
                    <a:pt x="-3158" y="253008"/>
                    <a:pt x="-2165" y="141883"/>
                    <a:pt x="9741" y="38696"/>
                  </a:cubicBezTo>
                  <a:cubicBezTo>
                    <a:pt x="11725" y="14883"/>
                    <a:pt x="32561" y="2977"/>
                    <a:pt x="72249" y="2977"/>
                  </a:cubicBezTo>
                  <a:cubicBezTo>
                    <a:pt x="84155" y="993"/>
                    <a:pt x="96061" y="0"/>
                    <a:pt x="107967" y="0"/>
                  </a:cubicBezTo>
                  <a:close/>
                  <a:moveTo>
                    <a:pt x="112665" y="26464"/>
                  </a:moveTo>
                  <a:cubicBezTo>
                    <a:pt x="107549" y="26433"/>
                    <a:pt x="102014" y="26541"/>
                    <a:pt x="96061" y="26789"/>
                  </a:cubicBezTo>
                  <a:cubicBezTo>
                    <a:pt x="56374" y="28774"/>
                    <a:pt x="35538" y="41672"/>
                    <a:pt x="33553" y="65485"/>
                  </a:cubicBezTo>
                  <a:cubicBezTo>
                    <a:pt x="27600" y="164704"/>
                    <a:pt x="27600" y="254993"/>
                    <a:pt x="33553" y="336352"/>
                  </a:cubicBezTo>
                  <a:cubicBezTo>
                    <a:pt x="33553" y="358180"/>
                    <a:pt x="55382" y="368102"/>
                    <a:pt x="99038" y="366118"/>
                  </a:cubicBezTo>
                  <a:cubicBezTo>
                    <a:pt x="216116" y="360164"/>
                    <a:pt x="333194" y="360164"/>
                    <a:pt x="450272" y="366118"/>
                  </a:cubicBezTo>
                  <a:cubicBezTo>
                    <a:pt x="487975" y="370086"/>
                    <a:pt x="504842" y="360164"/>
                    <a:pt x="500874" y="336352"/>
                  </a:cubicBezTo>
                  <a:cubicBezTo>
                    <a:pt x="506827" y="247055"/>
                    <a:pt x="506827" y="155774"/>
                    <a:pt x="500874" y="62508"/>
                  </a:cubicBezTo>
                  <a:cubicBezTo>
                    <a:pt x="504842" y="42664"/>
                    <a:pt x="484007" y="30758"/>
                    <a:pt x="438366" y="26789"/>
                  </a:cubicBezTo>
                  <a:cubicBezTo>
                    <a:pt x="424475" y="26789"/>
                    <a:pt x="409592" y="26789"/>
                    <a:pt x="393717" y="26789"/>
                  </a:cubicBezTo>
                  <a:cubicBezTo>
                    <a:pt x="373874" y="28774"/>
                    <a:pt x="364944" y="36711"/>
                    <a:pt x="366928" y="50602"/>
                  </a:cubicBezTo>
                  <a:cubicBezTo>
                    <a:pt x="370897" y="80368"/>
                    <a:pt x="370897" y="116086"/>
                    <a:pt x="366928" y="157758"/>
                  </a:cubicBezTo>
                  <a:cubicBezTo>
                    <a:pt x="360975" y="177602"/>
                    <a:pt x="349069" y="187524"/>
                    <a:pt x="331210" y="187524"/>
                  </a:cubicBezTo>
                  <a:cubicBezTo>
                    <a:pt x="281600" y="189508"/>
                    <a:pt x="235960" y="189508"/>
                    <a:pt x="194288" y="187524"/>
                  </a:cubicBezTo>
                  <a:cubicBezTo>
                    <a:pt x="172460" y="187524"/>
                    <a:pt x="161546" y="178594"/>
                    <a:pt x="161546" y="160735"/>
                  </a:cubicBezTo>
                  <a:cubicBezTo>
                    <a:pt x="159561" y="119063"/>
                    <a:pt x="158569" y="81360"/>
                    <a:pt x="158569" y="47625"/>
                  </a:cubicBezTo>
                  <a:cubicBezTo>
                    <a:pt x="163778" y="33735"/>
                    <a:pt x="148477" y="26681"/>
                    <a:pt x="112665" y="26464"/>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6" name="任意多边形 35"/>
            <p:cNvSpPr/>
            <p:nvPr/>
          </p:nvSpPr>
          <p:spPr>
            <a:xfrm>
              <a:off x="6886817" y="3693942"/>
              <a:ext cx="63731" cy="98262"/>
            </a:xfrm>
            <a:custGeom>
              <a:rect l="l" t="t" r="r" b="b"/>
              <a:pathLst>
                <a:path w="64492" h="71693">
                  <a:moveTo>
                    <a:pt x="13395" y="106"/>
                  </a:moveTo>
                  <a:cubicBezTo>
                    <a:pt x="16372" y="603"/>
                    <a:pt x="19844" y="2835"/>
                    <a:pt x="23813" y="6804"/>
                  </a:cubicBezTo>
                  <a:cubicBezTo>
                    <a:pt x="27782" y="10772"/>
                    <a:pt x="33735" y="16726"/>
                    <a:pt x="41672" y="24663"/>
                  </a:cubicBezTo>
                  <a:cubicBezTo>
                    <a:pt x="49610" y="34585"/>
                    <a:pt x="56555" y="42522"/>
                    <a:pt x="62508" y="48476"/>
                  </a:cubicBezTo>
                  <a:cubicBezTo>
                    <a:pt x="66477" y="56413"/>
                    <a:pt x="64493" y="63358"/>
                    <a:pt x="56555" y="69312"/>
                  </a:cubicBezTo>
                  <a:cubicBezTo>
                    <a:pt x="48618" y="73280"/>
                    <a:pt x="41672" y="72288"/>
                    <a:pt x="35719" y="66335"/>
                  </a:cubicBezTo>
                  <a:cubicBezTo>
                    <a:pt x="29766" y="56413"/>
                    <a:pt x="20837" y="42522"/>
                    <a:pt x="8930" y="24663"/>
                  </a:cubicBezTo>
                  <a:cubicBezTo>
                    <a:pt x="6946" y="22679"/>
                    <a:pt x="5954" y="21687"/>
                    <a:pt x="5954" y="21687"/>
                  </a:cubicBezTo>
                  <a:cubicBezTo>
                    <a:pt x="-1984" y="11765"/>
                    <a:pt x="-1984" y="5812"/>
                    <a:pt x="5954" y="3827"/>
                  </a:cubicBezTo>
                  <a:cubicBezTo>
                    <a:pt x="7938" y="851"/>
                    <a:pt x="10419" y="-390"/>
                    <a:pt x="13395" y="10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7" name="任意多边形 36"/>
            <p:cNvSpPr/>
            <p:nvPr/>
          </p:nvSpPr>
          <p:spPr>
            <a:xfrm>
              <a:off x="7219349" y="3688962"/>
              <a:ext cx="90390" cy="92479"/>
            </a:xfrm>
            <a:custGeom>
              <a:rect l="l" t="t" r="r" b="b"/>
              <a:pathLst>
                <a:path w="75307" h="77391">
                  <a:moveTo>
                    <a:pt x="11162" y="0"/>
                  </a:moveTo>
                  <a:cubicBezTo>
                    <a:pt x="13643" y="0"/>
                    <a:pt x="16371" y="1488"/>
                    <a:pt x="19348" y="4465"/>
                  </a:cubicBezTo>
                  <a:cubicBezTo>
                    <a:pt x="37207" y="16371"/>
                    <a:pt x="54075" y="32246"/>
                    <a:pt x="69950" y="52090"/>
                  </a:cubicBezTo>
                  <a:cubicBezTo>
                    <a:pt x="75903" y="58043"/>
                    <a:pt x="76895" y="64988"/>
                    <a:pt x="72926" y="72926"/>
                  </a:cubicBezTo>
                  <a:cubicBezTo>
                    <a:pt x="64989" y="78879"/>
                    <a:pt x="58043" y="78879"/>
                    <a:pt x="52090" y="72926"/>
                  </a:cubicBezTo>
                  <a:cubicBezTo>
                    <a:pt x="34231" y="51097"/>
                    <a:pt x="18356" y="35222"/>
                    <a:pt x="4465" y="25301"/>
                  </a:cubicBezTo>
                  <a:cubicBezTo>
                    <a:pt x="-1488" y="17363"/>
                    <a:pt x="-1488" y="10418"/>
                    <a:pt x="4465" y="4465"/>
                  </a:cubicBezTo>
                  <a:cubicBezTo>
                    <a:pt x="6450" y="1488"/>
                    <a:pt x="8682" y="0"/>
                    <a:pt x="11162" y="0"/>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8" name="任意多边形 37"/>
            <p:cNvSpPr/>
            <p:nvPr/>
          </p:nvSpPr>
          <p:spPr>
            <a:xfrm>
              <a:off x="6968029" y="3793638"/>
              <a:ext cx="524902" cy="329226"/>
            </a:xfrm>
            <a:custGeom>
              <a:rect l="l" t="t" r="r" b="b"/>
              <a:pathLst>
                <a:path w="492620" h="329226">
                  <a:moveTo>
                    <a:pt x="277751" y="62"/>
                  </a:moveTo>
                  <a:cubicBezTo>
                    <a:pt x="290029" y="186"/>
                    <a:pt x="301625" y="496"/>
                    <a:pt x="312539" y="992"/>
                  </a:cubicBezTo>
                  <a:cubicBezTo>
                    <a:pt x="342305" y="2976"/>
                    <a:pt x="357188" y="18851"/>
                    <a:pt x="357188" y="48617"/>
                  </a:cubicBezTo>
                  <a:cubicBezTo>
                    <a:pt x="351234" y="110132"/>
                    <a:pt x="348258" y="172640"/>
                    <a:pt x="348258" y="236140"/>
                  </a:cubicBezTo>
                  <a:cubicBezTo>
                    <a:pt x="344289" y="271859"/>
                    <a:pt x="360164" y="290711"/>
                    <a:pt x="395883" y="292695"/>
                  </a:cubicBezTo>
                  <a:cubicBezTo>
                    <a:pt x="419695" y="296664"/>
                    <a:pt x="447477" y="293687"/>
                    <a:pt x="479227" y="283765"/>
                  </a:cubicBezTo>
                  <a:cubicBezTo>
                    <a:pt x="483195" y="281781"/>
                    <a:pt x="487164" y="281781"/>
                    <a:pt x="491133" y="283765"/>
                  </a:cubicBezTo>
                  <a:cubicBezTo>
                    <a:pt x="493117" y="285750"/>
                    <a:pt x="493117" y="288726"/>
                    <a:pt x="491133" y="292695"/>
                  </a:cubicBezTo>
                  <a:cubicBezTo>
                    <a:pt x="491133" y="306586"/>
                    <a:pt x="484188" y="315515"/>
                    <a:pt x="470297" y="319484"/>
                  </a:cubicBezTo>
                  <a:cubicBezTo>
                    <a:pt x="458391" y="321468"/>
                    <a:pt x="434578" y="322461"/>
                    <a:pt x="398859" y="322461"/>
                  </a:cubicBezTo>
                  <a:cubicBezTo>
                    <a:pt x="343297" y="322461"/>
                    <a:pt x="317500" y="294679"/>
                    <a:pt x="321469" y="239117"/>
                  </a:cubicBezTo>
                  <a:cubicBezTo>
                    <a:pt x="321469" y="201414"/>
                    <a:pt x="323453" y="142875"/>
                    <a:pt x="327422" y="63500"/>
                  </a:cubicBezTo>
                  <a:cubicBezTo>
                    <a:pt x="329406" y="39687"/>
                    <a:pt x="320477" y="27781"/>
                    <a:pt x="300633" y="27781"/>
                  </a:cubicBezTo>
                  <a:cubicBezTo>
                    <a:pt x="260945" y="23812"/>
                    <a:pt x="216297" y="23812"/>
                    <a:pt x="166688" y="27781"/>
                  </a:cubicBezTo>
                  <a:cubicBezTo>
                    <a:pt x="146844" y="27781"/>
                    <a:pt x="137914" y="40679"/>
                    <a:pt x="139898" y="66476"/>
                  </a:cubicBezTo>
                  <a:cubicBezTo>
                    <a:pt x="139898" y="94257"/>
                    <a:pt x="139898" y="128984"/>
                    <a:pt x="139898" y="170656"/>
                  </a:cubicBezTo>
                  <a:cubicBezTo>
                    <a:pt x="135930" y="240109"/>
                    <a:pt x="107156" y="290711"/>
                    <a:pt x="53578" y="322461"/>
                  </a:cubicBezTo>
                  <a:cubicBezTo>
                    <a:pt x="29766" y="332382"/>
                    <a:pt x="13891" y="331390"/>
                    <a:pt x="5953" y="319484"/>
                  </a:cubicBezTo>
                  <a:cubicBezTo>
                    <a:pt x="1984" y="315515"/>
                    <a:pt x="0" y="311547"/>
                    <a:pt x="0" y="307578"/>
                  </a:cubicBezTo>
                  <a:cubicBezTo>
                    <a:pt x="0" y="305593"/>
                    <a:pt x="2977" y="303609"/>
                    <a:pt x="8930" y="301625"/>
                  </a:cubicBezTo>
                  <a:cubicBezTo>
                    <a:pt x="74414" y="285750"/>
                    <a:pt x="108148" y="242093"/>
                    <a:pt x="110133" y="170656"/>
                  </a:cubicBezTo>
                  <a:cubicBezTo>
                    <a:pt x="114102" y="128984"/>
                    <a:pt x="114102" y="88304"/>
                    <a:pt x="110133" y="48617"/>
                  </a:cubicBezTo>
                  <a:cubicBezTo>
                    <a:pt x="108148" y="18851"/>
                    <a:pt x="121047" y="3968"/>
                    <a:pt x="148828" y="3968"/>
                  </a:cubicBezTo>
                  <a:cubicBezTo>
                    <a:pt x="197941" y="992"/>
                    <a:pt x="240916" y="-310"/>
                    <a:pt x="277751" y="6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39" name="任意多边形 38"/>
            <p:cNvSpPr/>
            <p:nvPr/>
          </p:nvSpPr>
          <p:spPr>
            <a:xfrm>
              <a:off x="6756692" y="3834589"/>
              <a:ext cx="299059" cy="246261"/>
            </a:xfrm>
            <a:custGeom>
              <a:rect l="l" t="t" r="r" b="b"/>
              <a:pathLst>
                <a:path w="286080" h="253503">
                  <a:moveTo>
                    <a:pt x="145852" y="0"/>
                  </a:moveTo>
                  <a:cubicBezTo>
                    <a:pt x="165695" y="0"/>
                    <a:pt x="203399" y="0"/>
                    <a:pt x="258961" y="0"/>
                  </a:cubicBezTo>
                  <a:cubicBezTo>
                    <a:pt x="270867" y="0"/>
                    <a:pt x="274836" y="2976"/>
                    <a:pt x="270867" y="8929"/>
                  </a:cubicBezTo>
                  <a:cubicBezTo>
                    <a:pt x="268883" y="20836"/>
                    <a:pt x="259953" y="26789"/>
                    <a:pt x="244078" y="26789"/>
                  </a:cubicBezTo>
                  <a:lnTo>
                    <a:pt x="160734" y="26789"/>
                  </a:lnTo>
                  <a:lnTo>
                    <a:pt x="160734" y="187523"/>
                  </a:lnTo>
                  <a:cubicBezTo>
                    <a:pt x="168672" y="185539"/>
                    <a:pt x="179586" y="183554"/>
                    <a:pt x="193477" y="181570"/>
                  </a:cubicBezTo>
                  <a:cubicBezTo>
                    <a:pt x="203399" y="177601"/>
                    <a:pt x="230188" y="172640"/>
                    <a:pt x="273844" y="166687"/>
                  </a:cubicBezTo>
                  <a:cubicBezTo>
                    <a:pt x="281781" y="164703"/>
                    <a:pt x="285750" y="166687"/>
                    <a:pt x="285750" y="172640"/>
                  </a:cubicBezTo>
                  <a:cubicBezTo>
                    <a:pt x="287734" y="186531"/>
                    <a:pt x="280789" y="194469"/>
                    <a:pt x="264914" y="196453"/>
                  </a:cubicBezTo>
                  <a:cubicBezTo>
                    <a:pt x="233164" y="198437"/>
                    <a:pt x="195461" y="204390"/>
                    <a:pt x="151805" y="214312"/>
                  </a:cubicBezTo>
                  <a:cubicBezTo>
                    <a:pt x="104180" y="224234"/>
                    <a:pt x="57547" y="237133"/>
                    <a:pt x="11906" y="253008"/>
                  </a:cubicBezTo>
                  <a:cubicBezTo>
                    <a:pt x="3969" y="254992"/>
                    <a:pt x="0" y="251023"/>
                    <a:pt x="0" y="241101"/>
                  </a:cubicBezTo>
                  <a:cubicBezTo>
                    <a:pt x="0" y="227211"/>
                    <a:pt x="5953" y="219273"/>
                    <a:pt x="17860" y="217289"/>
                  </a:cubicBezTo>
                  <a:cubicBezTo>
                    <a:pt x="25797" y="215304"/>
                    <a:pt x="36711" y="213320"/>
                    <a:pt x="50602" y="211336"/>
                  </a:cubicBezTo>
                  <a:cubicBezTo>
                    <a:pt x="86320" y="201414"/>
                    <a:pt x="114102" y="195461"/>
                    <a:pt x="133945" y="193476"/>
                  </a:cubicBezTo>
                  <a:lnTo>
                    <a:pt x="133945" y="26789"/>
                  </a:lnTo>
                  <a:cubicBezTo>
                    <a:pt x="82352" y="30758"/>
                    <a:pt x="47625" y="33734"/>
                    <a:pt x="29766" y="35719"/>
                  </a:cubicBezTo>
                  <a:cubicBezTo>
                    <a:pt x="21828" y="35719"/>
                    <a:pt x="18852" y="31750"/>
                    <a:pt x="20836" y="23812"/>
                  </a:cubicBezTo>
                  <a:cubicBezTo>
                    <a:pt x="24805" y="9922"/>
                    <a:pt x="30758" y="2976"/>
                    <a:pt x="38695" y="2976"/>
                  </a:cubicBezTo>
                  <a:cubicBezTo>
                    <a:pt x="86320" y="992"/>
                    <a:pt x="122039" y="0"/>
                    <a:pt x="145852" y="0"/>
                  </a:cubicBezTo>
                  <a:close/>
                </a:path>
              </a:pathLst>
            </a:custGeom>
            <a:solidFill>
              <a:prstClr val="black"/>
            </a:solidFill>
            <a:ln w="3175">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40" name="任意多边形 39"/>
            <p:cNvSpPr/>
            <p:nvPr/>
          </p:nvSpPr>
          <p:spPr>
            <a:xfrm flipV="1">
              <a:off x="5130523" y="3899699"/>
              <a:ext cx="377554" cy="229082"/>
            </a:xfrm>
            <a:custGeom>
              <a:rect l="l" t="t" r="r" b="b"/>
              <a:pathLst>
                <a:path w="296167" h="221753">
                  <a:moveTo>
                    <a:pt x="148827" y="0"/>
                  </a:moveTo>
                  <a:cubicBezTo>
                    <a:pt x="187522" y="0"/>
                    <a:pt x="225722" y="1489"/>
                    <a:pt x="263425" y="4465"/>
                  </a:cubicBezTo>
                  <a:cubicBezTo>
                    <a:pt x="281284" y="2481"/>
                    <a:pt x="291206" y="10418"/>
                    <a:pt x="293190" y="28278"/>
                  </a:cubicBezTo>
                  <a:cubicBezTo>
                    <a:pt x="297159" y="87809"/>
                    <a:pt x="297159" y="145356"/>
                    <a:pt x="293190" y="200918"/>
                  </a:cubicBezTo>
                  <a:cubicBezTo>
                    <a:pt x="291206" y="214809"/>
                    <a:pt x="283268" y="221754"/>
                    <a:pt x="269378" y="221754"/>
                  </a:cubicBezTo>
                  <a:cubicBezTo>
                    <a:pt x="190003" y="215801"/>
                    <a:pt x="110628" y="215801"/>
                    <a:pt x="31253" y="221754"/>
                  </a:cubicBezTo>
                  <a:cubicBezTo>
                    <a:pt x="11409" y="221754"/>
                    <a:pt x="2479" y="214809"/>
                    <a:pt x="4464" y="200918"/>
                  </a:cubicBezTo>
                  <a:cubicBezTo>
                    <a:pt x="-1489" y="141387"/>
                    <a:pt x="-1489" y="85825"/>
                    <a:pt x="4464" y="34231"/>
                  </a:cubicBezTo>
                  <a:cubicBezTo>
                    <a:pt x="4464" y="12403"/>
                    <a:pt x="13393" y="2481"/>
                    <a:pt x="31253" y="4465"/>
                  </a:cubicBezTo>
                  <a:cubicBezTo>
                    <a:pt x="70940" y="1489"/>
                    <a:pt x="110132" y="0"/>
                    <a:pt x="148827" y="0"/>
                  </a:cubicBezTo>
                  <a:close/>
                  <a:moveTo>
                    <a:pt x="145850" y="25301"/>
                  </a:moveTo>
                  <a:cubicBezTo>
                    <a:pt x="114101" y="25301"/>
                    <a:pt x="82847" y="26293"/>
                    <a:pt x="52089" y="28278"/>
                  </a:cubicBezTo>
                  <a:cubicBezTo>
                    <a:pt x="38198" y="30262"/>
                    <a:pt x="31253" y="37207"/>
                    <a:pt x="31253" y="49114"/>
                  </a:cubicBezTo>
                  <a:cubicBezTo>
                    <a:pt x="29268" y="63004"/>
                    <a:pt x="28276" y="77887"/>
                    <a:pt x="28276" y="93762"/>
                  </a:cubicBezTo>
                  <a:cubicBezTo>
                    <a:pt x="133448" y="89793"/>
                    <a:pt x="212823" y="89793"/>
                    <a:pt x="266401" y="93762"/>
                  </a:cubicBezTo>
                  <a:cubicBezTo>
                    <a:pt x="266401" y="77887"/>
                    <a:pt x="266401" y="63996"/>
                    <a:pt x="266401" y="52090"/>
                  </a:cubicBezTo>
                  <a:cubicBezTo>
                    <a:pt x="266401" y="36215"/>
                    <a:pt x="258464" y="28278"/>
                    <a:pt x="242589" y="28278"/>
                  </a:cubicBezTo>
                  <a:cubicBezTo>
                    <a:pt x="209847" y="26293"/>
                    <a:pt x="177601" y="25301"/>
                    <a:pt x="145850" y="25301"/>
                  </a:cubicBezTo>
                  <a:close/>
                  <a:moveTo>
                    <a:pt x="150315" y="116086"/>
                  </a:moveTo>
                  <a:cubicBezTo>
                    <a:pt x="110628" y="116086"/>
                    <a:pt x="69948" y="117575"/>
                    <a:pt x="28276" y="120551"/>
                  </a:cubicBezTo>
                  <a:cubicBezTo>
                    <a:pt x="28276" y="148332"/>
                    <a:pt x="29268" y="165200"/>
                    <a:pt x="31253" y="171153"/>
                  </a:cubicBezTo>
                  <a:cubicBezTo>
                    <a:pt x="31253" y="187028"/>
                    <a:pt x="39190" y="194965"/>
                    <a:pt x="55065" y="194965"/>
                  </a:cubicBezTo>
                  <a:cubicBezTo>
                    <a:pt x="122534" y="189012"/>
                    <a:pt x="186034" y="189012"/>
                    <a:pt x="245565" y="194965"/>
                  </a:cubicBezTo>
                  <a:cubicBezTo>
                    <a:pt x="259456" y="194965"/>
                    <a:pt x="266401" y="188020"/>
                    <a:pt x="266401" y="174129"/>
                  </a:cubicBezTo>
                  <a:cubicBezTo>
                    <a:pt x="266401" y="160239"/>
                    <a:pt x="266401" y="142379"/>
                    <a:pt x="266401" y="120551"/>
                  </a:cubicBezTo>
                  <a:cubicBezTo>
                    <a:pt x="228698" y="117575"/>
                    <a:pt x="190003" y="116086"/>
                    <a:pt x="150315" y="11608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41" name="任意多边形 40"/>
            <p:cNvSpPr/>
            <p:nvPr/>
          </p:nvSpPr>
          <p:spPr>
            <a:xfrm flipV="1">
              <a:off x="4713948" y="3899699"/>
              <a:ext cx="367025" cy="218968"/>
            </a:xfrm>
            <a:custGeom>
              <a:rect l="l" t="t" r="r" b="b"/>
              <a:pathLst>
                <a:path w="288726" h="216227">
                  <a:moveTo>
                    <a:pt x="143619" y="0"/>
                  </a:moveTo>
                  <a:cubicBezTo>
                    <a:pt x="180826" y="0"/>
                    <a:pt x="217785" y="1489"/>
                    <a:pt x="254496" y="4465"/>
                  </a:cubicBezTo>
                  <a:cubicBezTo>
                    <a:pt x="276324" y="2481"/>
                    <a:pt x="286246" y="10418"/>
                    <a:pt x="284261" y="28278"/>
                  </a:cubicBezTo>
                  <a:cubicBezTo>
                    <a:pt x="290214" y="87809"/>
                    <a:pt x="290214" y="145356"/>
                    <a:pt x="284261" y="200918"/>
                  </a:cubicBezTo>
                  <a:cubicBezTo>
                    <a:pt x="282277" y="212825"/>
                    <a:pt x="271363" y="217786"/>
                    <a:pt x="251519" y="215801"/>
                  </a:cubicBezTo>
                  <a:cubicBezTo>
                    <a:pt x="186035" y="211832"/>
                    <a:pt x="112613" y="211832"/>
                    <a:pt x="31253" y="215801"/>
                  </a:cubicBezTo>
                  <a:cubicBezTo>
                    <a:pt x="13394" y="217786"/>
                    <a:pt x="4464" y="210840"/>
                    <a:pt x="4464" y="194965"/>
                  </a:cubicBezTo>
                  <a:cubicBezTo>
                    <a:pt x="-1489" y="137418"/>
                    <a:pt x="-1489" y="83840"/>
                    <a:pt x="4464" y="34231"/>
                  </a:cubicBezTo>
                  <a:cubicBezTo>
                    <a:pt x="4464" y="12403"/>
                    <a:pt x="13394" y="2481"/>
                    <a:pt x="31253" y="4465"/>
                  </a:cubicBezTo>
                  <a:cubicBezTo>
                    <a:pt x="68957" y="1489"/>
                    <a:pt x="106412" y="0"/>
                    <a:pt x="143619" y="0"/>
                  </a:cubicBezTo>
                  <a:close/>
                  <a:moveTo>
                    <a:pt x="140642" y="25301"/>
                  </a:moveTo>
                  <a:cubicBezTo>
                    <a:pt x="110380" y="25301"/>
                    <a:pt x="80863" y="26293"/>
                    <a:pt x="52089" y="28278"/>
                  </a:cubicBezTo>
                  <a:cubicBezTo>
                    <a:pt x="38199" y="30262"/>
                    <a:pt x="31253" y="38200"/>
                    <a:pt x="31253" y="52090"/>
                  </a:cubicBezTo>
                  <a:cubicBezTo>
                    <a:pt x="29269" y="63997"/>
                    <a:pt x="28277" y="77887"/>
                    <a:pt x="28277" y="93762"/>
                  </a:cubicBezTo>
                  <a:cubicBezTo>
                    <a:pt x="125511" y="89793"/>
                    <a:pt x="202902" y="89793"/>
                    <a:pt x="260449" y="93762"/>
                  </a:cubicBezTo>
                  <a:cubicBezTo>
                    <a:pt x="260449" y="77887"/>
                    <a:pt x="259457" y="63997"/>
                    <a:pt x="257472" y="52090"/>
                  </a:cubicBezTo>
                  <a:cubicBezTo>
                    <a:pt x="259457" y="38200"/>
                    <a:pt x="251519" y="30262"/>
                    <a:pt x="233660" y="28278"/>
                  </a:cubicBezTo>
                  <a:cubicBezTo>
                    <a:pt x="201910" y="26293"/>
                    <a:pt x="170904" y="25301"/>
                    <a:pt x="140642" y="25301"/>
                  </a:cubicBezTo>
                  <a:close/>
                  <a:moveTo>
                    <a:pt x="147339" y="116086"/>
                  </a:moveTo>
                  <a:cubicBezTo>
                    <a:pt x="108644" y="116086"/>
                    <a:pt x="68957" y="117575"/>
                    <a:pt x="28277" y="120551"/>
                  </a:cubicBezTo>
                  <a:cubicBezTo>
                    <a:pt x="28277" y="138411"/>
                    <a:pt x="29269" y="154286"/>
                    <a:pt x="31253" y="168176"/>
                  </a:cubicBezTo>
                  <a:cubicBezTo>
                    <a:pt x="31253" y="184051"/>
                    <a:pt x="39191" y="190997"/>
                    <a:pt x="55066" y="189012"/>
                  </a:cubicBezTo>
                  <a:cubicBezTo>
                    <a:pt x="110628" y="185043"/>
                    <a:pt x="172144" y="185043"/>
                    <a:pt x="239613" y="189012"/>
                  </a:cubicBezTo>
                  <a:cubicBezTo>
                    <a:pt x="251519" y="189012"/>
                    <a:pt x="257472" y="183059"/>
                    <a:pt x="257472" y="171153"/>
                  </a:cubicBezTo>
                  <a:cubicBezTo>
                    <a:pt x="259457" y="155278"/>
                    <a:pt x="260449" y="138411"/>
                    <a:pt x="260449" y="120551"/>
                  </a:cubicBezTo>
                  <a:cubicBezTo>
                    <a:pt x="223738" y="117575"/>
                    <a:pt x="186035" y="116086"/>
                    <a:pt x="147339" y="11608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42" name="任意多边形 41"/>
            <p:cNvSpPr/>
            <p:nvPr/>
          </p:nvSpPr>
          <p:spPr>
            <a:xfrm rot="6251742">
              <a:off x="7155677" y="3883546"/>
              <a:ext cx="122022" cy="130565"/>
            </a:xfrm>
            <a:custGeom>
              <a:rect l="l" t="t" r="r" b="b"/>
              <a:pathLst>
                <a:path w="110388" h="93166">
                  <a:moveTo>
                    <a:pt x="12013" y="148"/>
                  </a:moveTo>
                  <a:cubicBezTo>
                    <a:pt x="15486" y="-348"/>
                    <a:pt x="19703" y="396"/>
                    <a:pt x="24664" y="2381"/>
                  </a:cubicBezTo>
                  <a:cubicBezTo>
                    <a:pt x="50461" y="20240"/>
                    <a:pt x="77250" y="42068"/>
                    <a:pt x="105031" y="67865"/>
                  </a:cubicBezTo>
                  <a:cubicBezTo>
                    <a:pt x="110984" y="73818"/>
                    <a:pt x="111976" y="80763"/>
                    <a:pt x="108007" y="88701"/>
                  </a:cubicBezTo>
                  <a:cubicBezTo>
                    <a:pt x="100070" y="94654"/>
                    <a:pt x="93125" y="94654"/>
                    <a:pt x="87172" y="88701"/>
                  </a:cubicBezTo>
                  <a:cubicBezTo>
                    <a:pt x="55421" y="56951"/>
                    <a:pt x="28632" y="35123"/>
                    <a:pt x="6804" y="23216"/>
                  </a:cubicBezTo>
                  <a:cubicBezTo>
                    <a:pt x="-1133" y="17263"/>
                    <a:pt x="-2125" y="11310"/>
                    <a:pt x="3828" y="5357"/>
                  </a:cubicBezTo>
                  <a:cubicBezTo>
                    <a:pt x="5812" y="2381"/>
                    <a:pt x="8541" y="644"/>
                    <a:pt x="12013" y="148"/>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43" name="任意多边形 42"/>
            <p:cNvSpPr/>
            <p:nvPr/>
          </p:nvSpPr>
          <p:spPr>
            <a:xfrm rot="480000">
              <a:off x="5753071" y="3711923"/>
              <a:ext cx="220543" cy="396368"/>
            </a:xfrm>
            <a:custGeom>
              <a:gdLst>
                <a:gd name="connsiteX0" fmla="*/ 201290 w 216296"/>
                <a:gd name="connsiteY0" fmla="*/ 239 h 351659"/>
                <a:gd name="connsiteX1" fmla="*/ 208359 w 216296"/>
                <a:gd name="connsiteY1" fmla="*/ 425 h 351659"/>
                <a:gd name="connsiteX2" fmla="*/ 214313 w 216296"/>
                <a:gd name="connsiteY2" fmla="*/ 27214 h 351659"/>
                <a:gd name="connsiteX3" fmla="*/ 161137 w 216296"/>
                <a:gd name="connsiteY3" fmla="*/ 199186 h 351659"/>
                <a:gd name="connsiteX4" fmla="*/ 50602 w 216296"/>
                <a:gd name="connsiteY4" fmla="*/ 339753 h 351659"/>
                <a:gd name="connsiteX5" fmla="*/ 11906 w 216296"/>
                <a:gd name="connsiteY5" fmla="*/ 348683 h 351659"/>
                <a:gd name="connsiteX6" fmla="*/ 0 w 216296"/>
                <a:gd name="connsiteY6" fmla="*/ 339753 h 351659"/>
                <a:gd name="connsiteX7" fmla="*/ 5953 w 216296"/>
                <a:gd name="connsiteY7" fmla="*/ 327847 h 351659"/>
                <a:gd name="connsiteX8" fmla="*/ 116086 w 216296"/>
                <a:gd name="connsiteY8" fmla="*/ 184972 h 351659"/>
                <a:gd name="connsiteX9" fmla="*/ 184547 w 216296"/>
                <a:gd name="connsiteY9" fmla="*/ 15308 h 351659"/>
                <a:gd name="connsiteX10" fmla="*/ 201290 w 216296"/>
                <a:gd name="connsiteY10" fmla="*/ 239 h 351659"/>
                <a:gd name="connsiteX0-1" fmla="*/ 201290 w 216296"/>
                <a:gd name="connsiteY0-2" fmla="*/ 239 h 351659"/>
                <a:gd name="connsiteX1-3" fmla="*/ 208359 w 216296"/>
                <a:gd name="connsiteY1-4" fmla="*/ 425 h 351659"/>
                <a:gd name="connsiteX2-5" fmla="*/ 214313 w 216296"/>
                <a:gd name="connsiteY2-6" fmla="*/ 27214 h 351659"/>
                <a:gd name="connsiteX3-7" fmla="*/ 161137 w 216296"/>
                <a:gd name="connsiteY3-8" fmla="*/ 199186 h 351659"/>
                <a:gd name="connsiteX4-9" fmla="*/ 50602 w 216296"/>
                <a:gd name="connsiteY4-10" fmla="*/ 339753 h 351659"/>
                <a:gd name="connsiteX5-11" fmla="*/ 11906 w 216296"/>
                <a:gd name="connsiteY5-12" fmla="*/ 348683 h 351659"/>
                <a:gd name="connsiteX6-13" fmla="*/ 0 w 216296"/>
                <a:gd name="connsiteY6-14" fmla="*/ 339753 h 351659"/>
                <a:gd name="connsiteX7-15" fmla="*/ 5953 w 216296"/>
                <a:gd name="connsiteY7-16" fmla="*/ 327847 h 351659"/>
                <a:gd name="connsiteX8-17" fmla="*/ 124643 w 216296"/>
                <a:gd name="connsiteY8-18" fmla="*/ 190727 h 351659"/>
                <a:gd name="connsiteX9-19" fmla="*/ 184547 w 216296"/>
                <a:gd name="connsiteY9-20" fmla="*/ 15308 h 351659"/>
                <a:gd name="connsiteX10-21" fmla="*/ 201290 w 216296"/>
                <a:gd name="connsiteY10-22" fmla="*/ 239 h 351659"/>
                <a:gd name="connsiteX0-23" fmla="*/ 201290 w 216296"/>
                <a:gd name="connsiteY0-24" fmla="*/ 239 h 351659"/>
                <a:gd name="connsiteX1-25" fmla="*/ 208359 w 216296"/>
                <a:gd name="connsiteY1-26" fmla="*/ 425 h 351659"/>
                <a:gd name="connsiteX2-27" fmla="*/ 214313 w 216296"/>
                <a:gd name="connsiteY2-28" fmla="*/ 27214 h 351659"/>
                <a:gd name="connsiteX3-29" fmla="*/ 172917 w 216296"/>
                <a:gd name="connsiteY3-30" fmla="*/ 201122 h 351659"/>
                <a:gd name="connsiteX4-31" fmla="*/ 50602 w 216296"/>
                <a:gd name="connsiteY4-32" fmla="*/ 339753 h 351659"/>
                <a:gd name="connsiteX5-33" fmla="*/ 11906 w 216296"/>
                <a:gd name="connsiteY5-34" fmla="*/ 348683 h 351659"/>
                <a:gd name="connsiteX6-35" fmla="*/ 0 w 216296"/>
                <a:gd name="connsiteY6-36" fmla="*/ 339753 h 351659"/>
                <a:gd name="connsiteX7-37" fmla="*/ 5953 w 216296"/>
                <a:gd name="connsiteY7-38" fmla="*/ 327847 h 351659"/>
                <a:gd name="connsiteX8-39" fmla="*/ 124643 w 216296"/>
                <a:gd name="connsiteY8-40" fmla="*/ 190727 h 351659"/>
                <a:gd name="connsiteX9-41" fmla="*/ 184547 w 216296"/>
                <a:gd name="connsiteY9-42" fmla="*/ 15308 h 351659"/>
                <a:gd name="connsiteX10-43" fmla="*/ 201290 w 216296"/>
                <a:gd name="connsiteY10-44" fmla="*/ 239 h 351659"/>
                <a:gd name="connsiteX0-45" fmla="*/ 201290 w 216296"/>
                <a:gd name="connsiteY0-46" fmla="*/ 239 h 351659"/>
                <a:gd name="connsiteX1-47" fmla="*/ 208359 w 216296"/>
                <a:gd name="connsiteY1-48" fmla="*/ 425 h 351659"/>
                <a:gd name="connsiteX2-49" fmla="*/ 214313 w 216296"/>
                <a:gd name="connsiteY2-50" fmla="*/ 27214 h 351659"/>
                <a:gd name="connsiteX3-51" fmla="*/ 172917 w 216296"/>
                <a:gd name="connsiteY3-52" fmla="*/ 201122 h 351659"/>
                <a:gd name="connsiteX4-53" fmla="*/ 50602 w 216296"/>
                <a:gd name="connsiteY4-54" fmla="*/ 339753 h 351659"/>
                <a:gd name="connsiteX5-55" fmla="*/ 11906 w 216296"/>
                <a:gd name="connsiteY5-56" fmla="*/ 348683 h 351659"/>
                <a:gd name="connsiteX6-57" fmla="*/ 0 w 216296"/>
                <a:gd name="connsiteY6-58" fmla="*/ 339753 h 351659"/>
                <a:gd name="connsiteX7-59" fmla="*/ 5953 w 216296"/>
                <a:gd name="connsiteY7-60" fmla="*/ 327847 h 351659"/>
                <a:gd name="connsiteX8-61" fmla="*/ 135369 w 216296"/>
                <a:gd name="connsiteY8-62" fmla="*/ 185968 h 351659"/>
                <a:gd name="connsiteX9-63" fmla="*/ 184547 w 216296"/>
                <a:gd name="connsiteY9-64" fmla="*/ 15308 h 351659"/>
                <a:gd name="connsiteX10-65" fmla="*/ 201290 w 216296"/>
                <a:gd name="connsiteY10-66" fmla="*/ 239 h 351659"/>
                <a:gd name="connsiteX0-67" fmla="*/ 201290 w 216296"/>
                <a:gd name="connsiteY0-68" fmla="*/ 239 h 351659"/>
                <a:gd name="connsiteX1-69" fmla="*/ 208359 w 216296"/>
                <a:gd name="connsiteY1-70" fmla="*/ 425 h 351659"/>
                <a:gd name="connsiteX2-71" fmla="*/ 214313 w 216296"/>
                <a:gd name="connsiteY2-72" fmla="*/ 27214 h 351659"/>
                <a:gd name="connsiteX3-73" fmla="*/ 172917 w 216296"/>
                <a:gd name="connsiteY3-74" fmla="*/ 201122 h 351659"/>
                <a:gd name="connsiteX4-75" fmla="*/ 50602 w 216296"/>
                <a:gd name="connsiteY4-76" fmla="*/ 339753 h 351659"/>
                <a:gd name="connsiteX5-77" fmla="*/ 11906 w 216296"/>
                <a:gd name="connsiteY5-78" fmla="*/ 348683 h 351659"/>
                <a:gd name="connsiteX6-79" fmla="*/ 0 w 216296"/>
                <a:gd name="connsiteY6-80" fmla="*/ 339753 h 351659"/>
                <a:gd name="connsiteX7-81" fmla="*/ 5953 w 216296"/>
                <a:gd name="connsiteY7-82" fmla="*/ 327847 h 351659"/>
                <a:gd name="connsiteX8-83" fmla="*/ 135369 w 216296"/>
                <a:gd name="connsiteY8-84" fmla="*/ 185968 h 351659"/>
                <a:gd name="connsiteX9-85" fmla="*/ 184547 w 216296"/>
                <a:gd name="connsiteY9-86" fmla="*/ 15308 h 351659"/>
                <a:gd name="connsiteX10-87" fmla="*/ 201290 w 216296"/>
                <a:gd name="connsiteY10-88" fmla="*/ 239 h 351659"/>
                <a:gd name="connsiteX0-89" fmla="*/ 201290 w 216296"/>
                <a:gd name="connsiteY0-90" fmla="*/ 239 h 351659"/>
                <a:gd name="connsiteX1-91" fmla="*/ 208359 w 216296"/>
                <a:gd name="connsiteY1-92" fmla="*/ 425 h 351659"/>
                <a:gd name="connsiteX2-93" fmla="*/ 214313 w 216296"/>
                <a:gd name="connsiteY2-94" fmla="*/ 27214 h 351659"/>
                <a:gd name="connsiteX3-95" fmla="*/ 172917 w 216296"/>
                <a:gd name="connsiteY3-96" fmla="*/ 201122 h 351659"/>
                <a:gd name="connsiteX4-97" fmla="*/ 50602 w 216296"/>
                <a:gd name="connsiteY4-98" fmla="*/ 339753 h 351659"/>
                <a:gd name="connsiteX5-99" fmla="*/ 11906 w 216296"/>
                <a:gd name="connsiteY5-100" fmla="*/ 348683 h 351659"/>
                <a:gd name="connsiteX6-101" fmla="*/ 0 w 216296"/>
                <a:gd name="connsiteY6-102" fmla="*/ 339753 h 351659"/>
                <a:gd name="connsiteX7-103" fmla="*/ 5953 w 216296"/>
                <a:gd name="connsiteY7-104" fmla="*/ 327847 h 351659"/>
                <a:gd name="connsiteX8-105" fmla="*/ 135369 w 216296"/>
                <a:gd name="connsiteY8-106" fmla="*/ 185968 h 351659"/>
                <a:gd name="connsiteX9-107" fmla="*/ 184547 w 216296"/>
                <a:gd name="connsiteY9-108" fmla="*/ 15308 h 351659"/>
                <a:gd name="connsiteX10-109" fmla="*/ 201290 w 216296"/>
                <a:gd name="connsiteY10-110" fmla="*/ 239 h 351659"/>
                <a:gd name="connsiteX0-111" fmla="*/ 201290 w 216296"/>
                <a:gd name="connsiteY0-112" fmla="*/ 239 h 351659"/>
                <a:gd name="connsiteX1-113" fmla="*/ 208359 w 216296"/>
                <a:gd name="connsiteY1-114" fmla="*/ 425 h 351659"/>
                <a:gd name="connsiteX2-115" fmla="*/ 214313 w 216296"/>
                <a:gd name="connsiteY2-116" fmla="*/ 27214 h 351659"/>
                <a:gd name="connsiteX3-117" fmla="*/ 165415 w 216296"/>
                <a:gd name="connsiteY3-118" fmla="*/ 202063 h 351659"/>
                <a:gd name="connsiteX4-119" fmla="*/ 50602 w 216296"/>
                <a:gd name="connsiteY4-120" fmla="*/ 339753 h 351659"/>
                <a:gd name="connsiteX5-121" fmla="*/ 11906 w 216296"/>
                <a:gd name="connsiteY5-122" fmla="*/ 348683 h 351659"/>
                <a:gd name="connsiteX6-123" fmla="*/ 0 w 216296"/>
                <a:gd name="connsiteY6-124" fmla="*/ 339753 h 351659"/>
                <a:gd name="connsiteX7-125" fmla="*/ 5953 w 216296"/>
                <a:gd name="connsiteY7-126" fmla="*/ 327847 h 351659"/>
                <a:gd name="connsiteX8-127" fmla="*/ 135369 w 216296"/>
                <a:gd name="connsiteY8-128" fmla="*/ 185968 h 351659"/>
                <a:gd name="connsiteX9-129" fmla="*/ 184547 w 216296"/>
                <a:gd name="connsiteY9-130" fmla="*/ 15308 h 351659"/>
                <a:gd name="connsiteX10-131" fmla="*/ 201290 w 216296"/>
                <a:gd name="connsiteY10-132" fmla="*/ 239 h 351659"/>
                <a:gd name="connsiteX0-133" fmla="*/ 201290 w 216296"/>
                <a:gd name="connsiteY0-134" fmla="*/ 239 h 351659"/>
                <a:gd name="connsiteX1-135" fmla="*/ 208359 w 216296"/>
                <a:gd name="connsiteY1-136" fmla="*/ 425 h 351659"/>
                <a:gd name="connsiteX2-137" fmla="*/ 214313 w 216296"/>
                <a:gd name="connsiteY2-138" fmla="*/ 27214 h 351659"/>
                <a:gd name="connsiteX3-139" fmla="*/ 169694 w 216296"/>
                <a:gd name="connsiteY3-140" fmla="*/ 204939 h 351659"/>
                <a:gd name="connsiteX4-141" fmla="*/ 50602 w 216296"/>
                <a:gd name="connsiteY4-142" fmla="*/ 339753 h 351659"/>
                <a:gd name="connsiteX5-143" fmla="*/ 11906 w 216296"/>
                <a:gd name="connsiteY5-144" fmla="*/ 348683 h 351659"/>
                <a:gd name="connsiteX6-145" fmla="*/ 0 w 216296"/>
                <a:gd name="connsiteY6-146" fmla="*/ 339753 h 351659"/>
                <a:gd name="connsiteX7-147" fmla="*/ 5953 w 216296"/>
                <a:gd name="connsiteY7-148" fmla="*/ 327847 h 351659"/>
                <a:gd name="connsiteX8-149" fmla="*/ 135369 w 216296"/>
                <a:gd name="connsiteY8-150" fmla="*/ 185968 h 351659"/>
                <a:gd name="connsiteX9-151" fmla="*/ 184547 w 216296"/>
                <a:gd name="connsiteY9-152" fmla="*/ 15308 h 351659"/>
                <a:gd name="connsiteX10-153" fmla="*/ 201290 w 216296"/>
                <a:gd name="connsiteY10-154" fmla="*/ 239 h 351659"/>
                <a:gd name="connsiteX0-155" fmla="*/ 204257 w 219263"/>
                <a:gd name="connsiteY0-156" fmla="*/ 239 h 351659"/>
                <a:gd name="connsiteX1-157" fmla="*/ 211326 w 219263"/>
                <a:gd name="connsiteY1-158" fmla="*/ 425 h 351659"/>
                <a:gd name="connsiteX2-159" fmla="*/ 217280 w 219263"/>
                <a:gd name="connsiteY2-160" fmla="*/ 27214 h 351659"/>
                <a:gd name="connsiteX3-161" fmla="*/ 172661 w 219263"/>
                <a:gd name="connsiteY3-162" fmla="*/ 204939 h 351659"/>
                <a:gd name="connsiteX4-163" fmla="*/ 53569 w 219263"/>
                <a:gd name="connsiteY4-164" fmla="*/ 339753 h 351659"/>
                <a:gd name="connsiteX5-165" fmla="*/ 14873 w 219263"/>
                <a:gd name="connsiteY5-166" fmla="*/ 348683 h 351659"/>
                <a:gd name="connsiteX6-167" fmla="*/ 2967 w 219263"/>
                <a:gd name="connsiteY6-168" fmla="*/ 339753 h 351659"/>
                <a:gd name="connsiteX7-169" fmla="*/ 2006 w 219263"/>
                <a:gd name="connsiteY7-170" fmla="*/ 323198 h 351659"/>
                <a:gd name="connsiteX8-171" fmla="*/ 138336 w 219263"/>
                <a:gd name="connsiteY8-172" fmla="*/ 185968 h 351659"/>
                <a:gd name="connsiteX9-173" fmla="*/ 187514 w 219263"/>
                <a:gd name="connsiteY9-174" fmla="*/ 15308 h 351659"/>
                <a:gd name="connsiteX10-175" fmla="*/ 204257 w 219263"/>
                <a:gd name="connsiteY10-176" fmla="*/ 239 h 35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19262" h="351659">
                  <a:moveTo>
                    <a:pt x="204257" y="239"/>
                  </a:moveTo>
                  <a:cubicBezTo>
                    <a:pt x="206489" y="-133"/>
                    <a:pt x="208846" y="-71"/>
                    <a:pt x="211326" y="425"/>
                  </a:cubicBezTo>
                  <a:cubicBezTo>
                    <a:pt x="219264" y="4394"/>
                    <a:pt x="221248" y="13324"/>
                    <a:pt x="217280" y="27214"/>
                  </a:cubicBezTo>
                  <a:cubicBezTo>
                    <a:pt x="203389" y="78808"/>
                    <a:pt x="202427" y="145408"/>
                    <a:pt x="172661" y="204939"/>
                  </a:cubicBezTo>
                  <a:cubicBezTo>
                    <a:pt x="138927" y="264470"/>
                    <a:pt x="85319" y="302050"/>
                    <a:pt x="53569" y="339753"/>
                  </a:cubicBezTo>
                  <a:cubicBezTo>
                    <a:pt x="45631" y="351660"/>
                    <a:pt x="32733" y="354636"/>
                    <a:pt x="14873" y="348683"/>
                  </a:cubicBezTo>
                  <a:cubicBezTo>
                    <a:pt x="6936" y="346699"/>
                    <a:pt x="5111" y="344000"/>
                    <a:pt x="2967" y="339753"/>
                  </a:cubicBezTo>
                  <a:cubicBezTo>
                    <a:pt x="823" y="335506"/>
                    <a:pt x="-1963" y="327167"/>
                    <a:pt x="2006" y="323198"/>
                  </a:cubicBezTo>
                  <a:cubicBezTo>
                    <a:pt x="33756" y="295417"/>
                    <a:pt x="96664" y="253437"/>
                    <a:pt x="138336" y="185968"/>
                  </a:cubicBezTo>
                  <a:cubicBezTo>
                    <a:pt x="170271" y="121879"/>
                    <a:pt x="171639" y="74839"/>
                    <a:pt x="187514" y="15308"/>
                  </a:cubicBezTo>
                  <a:cubicBezTo>
                    <a:pt x="191979" y="6378"/>
                    <a:pt x="197560" y="1355"/>
                    <a:pt x="204257" y="239"/>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44" name="文本框 43"/>
            <p:cNvSpPr txBox="1"/>
            <p:nvPr/>
          </p:nvSpPr>
          <p:spPr>
            <a:xfrm>
              <a:off x="6095736" y="3569413"/>
              <a:ext cx="36016" cy="575093"/>
            </a:xfrm>
            <a:custGeom>
              <a:rect l="l" t="t" r="r" b="b"/>
              <a:pathLst>
                <a:path w="36016" h="575093">
                  <a:moveTo>
                    <a:pt x="9209" y="263"/>
                  </a:moveTo>
                  <a:cubicBezTo>
                    <a:pt x="11255" y="-146"/>
                    <a:pt x="13642" y="-78"/>
                    <a:pt x="16371" y="468"/>
                  </a:cubicBezTo>
                  <a:cubicBezTo>
                    <a:pt x="29468" y="468"/>
                    <a:pt x="36016" y="5925"/>
                    <a:pt x="36016" y="16839"/>
                  </a:cubicBezTo>
                  <a:lnTo>
                    <a:pt x="36016" y="563634"/>
                  </a:lnTo>
                  <a:cubicBezTo>
                    <a:pt x="25102" y="578913"/>
                    <a:pt x="13097" y="578913"/>
                    <a:pt x="0" y="563634"/>
                  </a:cubicBezTo>
                  <a:lnTo>
                    <a:pt x="0" y="16839"/>
                  </a:lnTo>
                  <a:cubicBezTo>
                    <a:pt x="0" y="7016"/>
                    <a:pt x="3069" y="1491"/>
                    <a:pt x="9209" y="263"/>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a:latin typeface="造字工房悦黑体验版纤细体" pitchFamily="50" charset="-122"/>
                <a:ea typeface="造字工房悦黑体验版纤细体" pitchFamily="50" charset="-122"/>
              </a:endParaRPr>
            </a:p>
          </p:txBody>
        </p:sp>
        <p:sp>
          <p:nvSpPr>
            <p:cNvPr id="45" name="任意多边形 44"/>
            <p:cNvSpPr/>
            <p:nvPr/>
          </p:nvSpPr>
          <p:spPr>
            <a:xfrm rot="21120000" flipH="1">
              <a:off x="6245921" y="3711923"/>
              <a:ext cx="220543" cy="396368"/>
            </a:xfrm>
            <a:custGeom>
              <a:gdLst>
                <a:gd name="connsiteX0" fmla="*/ 201290 w 216296"/>
                <a:gd name="connsiteY0" fmla="*/ 239 h 351659"/>
                <a:gd name="connsiteX1" fmla="*/ 208359 w 216296"/>
                <a:gd name="connsiteY1" fmla="*/ 425 h 351659"/>
                <a:gd name="connsiteX2" fmla="*/ 214313 w 216296"/>
                <a:gd name="connsiteY2" fmla="*/ 27214 h 351659"/>
                <a:gd name="connsiteX3" fmla="*/ 161137 w 216296"/>
                <a:gd name="connsiteY3" fmla="*/ 199186 h 351659"/>
                <a:gd name="connsiteX4" fmla="*/ 50602 w 216296"/>
                <a:gd name="connsiteY4" fmla="*/ 339753 h 351659"/>
                <a:gd name="connsiteX5" fmla="*/ 11906 w 216296"/>
                <a:gd name="connsiteY5" fmla="*/ 348683 h 351659"/>
                <a:gd name="connsiteX6" fmla="*/ 0 w 216296"/>
                <a:gd name="connsiteY6" fmla="*/ 339753 h 351659"/>
                <a:gd name="connsiteX7" fmla="*/ 5953 w 216296"/>
                <a:gd name="connsiteY7" fmla="*/ 327847 h 351659"/>
                <a:gd name="connsiteX8" fmla="*/ 116086 w 216296"/>
                <a:gd name="connsiteY8" fmla="*/ 184972 h 351659"/>
                <a:gd name="connsiteX9" fmla="*/ 184547 w 216296"/>
                <a:gd name="connsiteY9" fmla="*/ 15308 h 351659"/>
                <a:gd name="connsiteX10" fmla="*/ 201290 w 216296"/>
                <a:gd name="connsiteY10" fmla="*/ 239 h 351659"/>
                <a:gd name="connsiteX0-1" fmla="*/ 201290 w 216296"/>
                <a:gd name="connsiteY0-2" fmla="*/ 239 h 351659"/>
                <a:gd name="connsiteX1-3" fmla="*/ 208359 w 216296"/>
                <a:gd name="connsiteY1-4" fmla="*/ 425 h 351659"/>
                <a:gd name="connsiteX2-5" fmla="*/ 214313 w 216296"/>
                <a:gd name="connsiteY2-6" fmla="*/ 27214 h 351659"/>
                <a:gd name="connsiteX3-7" fmla="*/ 161137 w 216296"/>
                <a:gd name="connsiteY3-8" fmla="*/ 199186 h 351659"/>
                <a:gd name="connsiteX4-9" fmla="*/ 50602 w 216296"/>
                <a:gd name="connsiteY4-10" fmla="*/ 339753 h 351659"/>
                <a:gd name="connsiteX5-11" fmla="*/ 11906 w 216296"/>
                <a:gd name="connsiteY5-12" fmla="*/ 348683 h 351659"/>
                <a:gd name="connsiteX6-13" fmla="*/ 0 w 216296"/>
                <a:gd name="connsiteY6-14" fmla="*/ 339753 h 351659"/>
                <a:gd name="connsiteX7-15" fmla="*/ 5953 w 216296"/>
                <a:gd name="connsiteY7-16" fmla="*/ 327847 h 351659"/>
                <a:gd name="connsiteX8-17" fmla="*/ 124643 w 216296"/>
                <a:gd name="connsiteY8-18" fmla="*/ 190727 h 351659"/>
                <a:gd name="connsiteX9-19" fmla="*/ 184547 w 216296"/>
                <a:gd name="connsiteY9-20" fmla="*/ 15308 h 351659"/>
                <a:gd name="connsiteX10-21" fmla="*/ 201290 w 216296"/>
                <a:gd name="connsiteY10-22" fmla="*/ 239 h 351659"/>
                <a:gd name="connsiteX0-23" fmla="*/ 201290 w 216296"/>
                <a:gd name="connsiteY0-24" fmla="*/ 239 h 351659"/>
                <a:gd name="connsiteX1-25" fmla="*/ 208359 w 216296"/>
                <a:gd name="connsiteY1-26" fmla="*/ 425 h 351659"/>
                <a:gd name="connsiteX2-27" fmla="*/ 214313 w 216296"/>
                <a:gd name="connsiteY2-28" fmla="*/ 27214 h 351659"/>
                <a:gd name="connsiteX3-29" fmla="*/ 172917 w 216296"/>
                <a:gd name="connsiteY3-30" fmla="*/ 201122 h 351659"/>
                <a:gd name="connsiteX4-31" fmla="*/ 50602 w 216296"/>
                <a:gd name="connsiteY4-32" fmla="*/ 339753 h 351659"/>
                <a:gd name="connsiteX5-33" fmla="*/ 11906 w 216296"/>
                <a:gd name="connsiteY5-34" fmla="*/ 348683 h 351659"/>
                <a:gd name="connsiteX6-35" fmla="*/ 0 w 216296"/>
                <a:gd name="connsiteY6-36" fmla="*/ 339753 h 351659"/>
                <a:gd name="connsiteX7-37" fmla="*/ 5953 w 216296"/>
                <a:gd name="connsiteY7-38" fmla="*/ 327847 h 351659"/>
                <a:gd name="connsiteX8-39" fmla="*/ 124643 w 216296"/>
                <a:gd name="connsiteY8-40" fmla="*/ 190727 h 351659"/>
                <a:gd name="connsiteX9-41" fmla="*/ 184547 w 216296"/>
                <a:gd name="connsiteY9-42" fmla="*/ 15308 h 351659"/>
                <a:gd name="connsiteX10-43" fmla="*/ 201290 w 216296"/>
                <a:gd name="connsiteY10-44" fmla="*/ 239 h 351659"/>
                <a:gd name="connsiteX0-45" fmla="*/ 201290 w 216296"/>
                <a:gd name="connsiteY0-46" fmla="*/ 239 h 351659"/>
                <a:gd name="connsiteX1-47" fmla="*/ 208359 w 216296"/>
                <a:gd name="connsiteY1-48" fmla="*/ 425 h 351659"/>
                <a:gd name="connsiteX2-49" fmla="*/ 214313 w 216296"/>
                <a:gd name="connsiteY2-50" fmla="*/ 27214 h 351659"/>
                <a:gd name="connsiteX3-51" fmla="*/ 172917 w 216296"/>
                <a:gd name="connsiteY3-52" fmla="*/ 201122 h 351659"/>
                <a:gd name="connsiteX4-53" fmla="*/ 50602 w 216296"/>
                <a:gd name="connsiteY4-54" fmla="*/ 339753 h 351659"/>
                <a:gd name="connsiteX5-55" fmla="*/ 11906 w 216296"/>
                <a:gd name="connsiteY5-56" fmla="*/ 348683 h 351659"/>
                <a:gd name="connsiteX6-57" fmla="*/ 0 w 216296"/>
                <a:gd name="connsiteY6-58" fmla="*/ 339753 h 351659"/>
                <a:gd name="connsiteX7-59" fmla="*/ 5953 w 216296"/>
                <a:gd name="connsiteY7-60" fmla="*/ 327847 h 351659"/>
                <a:gd name="connsiteX8-61" fmla="*/ 135369 w 216296"/>
                <a:gd name="connsiteY8-62" fmla="*/ 185968 h 351659"/>
                <a:gd name="connsiteX9-63" fmla="*/ 184547 w 216296"/>
                <a:gd name="connsiteY9-64" fmla="*/ 15308 h 351659"/>
                <a:gd name="connsiteX10-65" fmla="*/ 201290 w 216296"/>
                <a:gd name="connsiteY10-66" fmla="*/ 239 h 351659"/>
                <a:gd name="connsiteX0-67" fmla="*/ 201290 w 216296"/>
                <a:gd name="connsiteY0-68" fmla="*/ 239 h 351659"/>
                <a:gd name="connsiteX1-69" fmla="*/ 208359 w 216296"/>
                <a:gd name="connsiteY1-70" fmla="*/ 425 h 351659"/>
                <a:gd name="connsiteX2-71" fmla="*/ 214313 w 216296"/>
                <a:gd name="connsiteY2-72" fmla="*/ 27214 h 351659"/>
                <a:gd name="connsiteX3-73" fmla="*/ 172917 w 216296"/>
                <a:gd name="connsiteY3-74" fmla="*/ 201122 h 351659"/>
                <a:gd name="connsiteX4-75" fmla="*/ 50602 w 216296"/>
                <a:gd name="connsiteY4-76" fmla="*/ 339753 h 351659"/>
                <a:gd name="connsiteX5-77" fmla="*/ 11906 w 216296"/>
                <a:gd name="connsiteY5-78" fmla="*/ 348683 h 351659"/>
                <a:gd name="connsiteX6-79" fmla="*/ 0 w 216296"/>
                <a:gd name="connsiteY6-80" fmla="*/ 339753 h 351659"/>
                <a:gd name="connsiteX7-81" fmla="*/ 5953 w 216296"/>
                <a:gd name="connsiteY7-82" fmla="*/ 327847 h 351659"/>
                <a:gd name="connsiteX8-83" fmla="*/ 135369 w 216296"/>
                <a:gd name="connsiteY8-84" fmla="*/ 185968 h 351659"/>
                <a:gd name="connsiteX9-85" fmla="*/ 184547 w 216296"/>
                <a:gd name="connsiteY9-86" fmla="*/ 15308 h 351659"/>
                <a:gd name="connsiteX10-87" fmla="*/ 201290 w 216296"/>
                <a:gd name="connsiteY10-88" fmla="*/ 239 h 351659"/>
                <a:gd name="connsiteX0-89" fmla="*/ 201290 w 216296"/>
                <a:gd name="connsiteY0-90" fmla="*/ 239 h 351659"/>
                <a:gd name="connsiteX1-91" fmla="*/ 208359 w 216296"/>
                <a:gd name="connsiteY1-92" fmla="*/ 425 h 351659"/>
                <a:gd name="connsiteX2-93" fmla="*/ 214313 w 216296"/>
                <a:gd name="connsiteY2-94" fmla="*/ 27214 h 351659"/>
                <a:gd name="connsiteX3-95" fmla="*/ 172917 w 216296"/>
                <a:gd name="connsiteY3-96" fmla="*/ 201122 h 351659"/>
                <a:gd name="connsiteX4-97" fmla="*/ 50602 w 216296"/>
                <a:gd name="connsiteY4-98" fmla="*/ 339753 h 351659"/>
                <a:gd name="connsiteX5-99" fmla="*/ 11906 w 216296"/>
                <a:gd name="connsiteY5-100" fmla="*/ 348683 h 351659"/>
                <a:gd name="connsiteX6-101" fmla="*/ 0 w 216296"/>
                <a:gd name="connsiteY6-102" fmla="*/ 339753 h 351659"/>
                <a:gd name="connsiteX7-103" fmla="*/ 5953 w 216296"/>
                <a:gd name="connsiteY7-104" fmla="*/ 327847 h 351659"/>
                <a:gd name="connsiteX8-105" fmla="*/ 135369 w 216296"/>
                <a:gd name="connsiteY8-106" fmla="*/ 185968 h 351659"/>
                <a:gd name="connsiteX9-107" fmla="*/ 184547 w 216296"/>
                <a:gd name="connsiteY9-108" fmla="*/ 15308 h 351659"/>
                <a:gd name="connsiteX10-109" fmla="*/ 201290 w 216296"/>
                <a:gd name="connsiteY10-110" fmla="*/ 239 h 351659"/>
                <a:gd name="connsiteX0-111" fmla="*/ 201290 w 216296"/>
                <a:gd name="connsiteY0-112" fmla="*/ 239 h 351659"/>
                <a:gd name="connsiteX1-113" fmla="*/ 208359 w 216296"/>
                <a:gd name="connsiteY1-114" fmla="*/ 425 h 351659"/>
                <a:gd name="connsiteX2-115" fmla="*/ 214313 w 216296"/>
                <a:gd name="connsiteY2-116" fmla="*/ 27214 h 351659"/>
                <a:gd name="connsiteX3-117" fmla="*/ 165415 w 216296"/>
                <a:gd name="connsiteY3-118" fmla="*/ 202063 h 351659"/>
                <a:gd name="connsiteX4-119" fmla="*/ 50602 w 216296"/>
                <a:gd name="connsiteY4-120" fmla="*/ 339753 h 351659"/>
                <a:gd name="connsiteX5-121" fmla="*/ 11906 w 216296"/>
                <a:gd name="connsiteY5-122" fmla="*/ 348683 h 351659"/>
                <a:gd name="connsiteX6-123" fmla="*/ 0 w 216296"/>
                <a:gd name="connsiteY6-124" fmla="*/ 339753 h 351659"/>
                <a:gd name="connsiteX7-125" fmla="*/ 5953 w 216296"/>
                <a:gd name="connsiteY7-126" fmla="*/ 327847 h 351659"/>
                <a:gd name="connsiteX8-127" fmla="*/ 135369 w 216296"/>
                <a:gd name="connsiteY8-128" fmla="*/ 185968 h 351659"/>
                <a:gd name="connsiteX9-129" fmla="*/ 184547 w 216296"/>
                <a:gd name="connsiteY9-130" fmla="*/ 15308 h 351659"/>
                <a:gd name="connsiteX10-131" fmla="*/ 201290 w 216296"/>
                <a:gd name="connsiteY10-132" fmla="*/ 239 h 351659"/>
                <a:gd name="connsiteX0-133" fmla="*/ 201290 w 216296"/>
                <a:gd name="connsiteY0-134" fmla="*/ 239 h 351659"/>
                <a:gd name="connsiteX1-135" fmla="*/ 208359 w 216296"/>
                <a:gd name="connsiteY1-136" fmla="*/ 425 h 351659"/>
                <a:gd name="connsiteX2-137" fmla="*/ 214313 w 216296"/>
                <a:gd name="connsiteY2-138" fmla="*/ 27214 h 351659"/>
                <a:gd name="connsiteX3-139" fmla="*/ 169694 w 216296"/>
                <a:gd name="connsiteY3-140" fmla="*/ 204939 h 351659"/>
                <a:gd name="connsiteX4-141" fmla="*/ 50602 w 216296"/>
                <a:gd name="connsiteY4-142" fmla="*/ 339753 h 351659"/>
                <a:gd name="connsiteX5-143" fmla="*/ 11906 w 216296"/>
                <a:gd name="connsiteY5-144" fmla="*/ 348683 h 351659"/>
                <a:gd name="connsiteX6-145" fmla="*/ 0 w 216296"/>
                <a:gd name="connsiteY6-146" fmla="*/ 339753 h 351659"/>
                <a:gd name="connsiteX7-147" fmla="*/ 5953 w 216296"/>
                <a:gd name="connsiteY7-148" fmla="*/ 327847 h 351659"/>
                <a:gd name="connsiteX8-149" fmla="*/ 135369 w 216296"/>
                <a:gd name="connsiteY8-150" fmla="*/ 185968 h 351659"/>
                <a:gd name="connsiteX9-151" fmla="*/ 184547 w 216296"/>
                <a:gd name="connsiteY9-152" fmla="*/ 15308 h 351659"/>
                <a:gd name="connsiteX10-153" fmla="*/ 201290 w 216296"/>
                <a:gd name="connsiteY10-154" fmla="*/ 239 h 351659"/>
                <a:gd name="connsiteX0-155" fmla="*/ 204257 w 219263"/>
                <a:gd name="connsiteY0-156" fmla="*/ 239 h 351659"/>
                <a:gd name="connsiteX1-157" fmla="*/ 211326 w 219263"/>
                <a:gd name="connsiteY1-158" fmla="*/ 425 h 351659"/>
                <a:gd name="connsiteX2-159" fmla="*/ 217280 w 219263"/>
                <a:gd name="connsiteY2-160" fmla="*/ 27214 h 351659"/>
                <a:gd name="connsiteX3-161" fmla="*/ 172661 w 219263"/>
                <a:gd name="connsiteY3-162" fmla="*/ 204939 h 351659"/>
                <a:gd name="connsiteX4-163" fmla="*/ 53569 w 219263"/>
                <a:gd name="connsiteY4-164" fmla="*/ 339753 h 351659"/>
                <a:gd name="connsiteX5-165" fmla="*/ 14873 w 219263"/>
                <a:gd name="connsiteY5-166" fmla="*/ 348683 h 351659"/>
                <a:gd name="connsiteX6-167" fmla="*/ 2967 w 219263"/>
                <a:gd name="connsiteY6-168" fmla="*/ 339753 h 351659"/>
                <a:gd name="connsiteX7-169" fmla="*/ 2006 w 219263"/>
                <a:gd name="connsiteY7-170" fmla="*/ 323198 h 351659"/>
                <a:gd name="connsiteX8-171" fmla="*/ 138336 w 219263"/>
                <a:gd name="connsiteY8-172" fmla="*/ 185968 h 351659"/>
                <a:gd name="connsiteX9-173" fmla="*/ 187514 w 219263"/>
                <a:gd name="connsiteY9-174" fmla="*/ 15308 h 351659"/>
                <a:gd name="connsiteX10-175" fmla="*/ 204257 w 219263"/>
                <a:gd name="connsiteY10-176" fmla="*/ 239 h 35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19262" h="351659">
                  <a:moveTo>
                    <a:pt x="204257" y="239"/>
                  </a:moveTo>
                  <a:cubicBezTo>
                    <a:pt x="206489" y="-133"/>
                    <a:pt x="208846" y="-71"/>
                    <a:pt x="211326" y="425"/>
                  </a:cubicBezTo>
                  <a:cubicBezTo>
                    <a:pt x="219264" y="4394"/>
                    <a:pt x="221248" y="13324"/>
                    <a:pt x="217280" y="27214"/>
                  </a:cubicBezTo>
                  <a:cubicBezTo>
                    <a:pt x="203389" y="78808"/>
                    <a:pt x="202427" y="145408"/>
                    <a:pt x="172661" y="204939"/>
                  </a:cubicBezTo>
                  <a:cubicBezTo>
                    <a:pt x="138927" y="264470"/>
                    <a:pt x="85319" y="302050"/>
                    <a:pt x="53569" y="339753"/>
                  </a:cubicBezTo>
                  <a:cubicBezTo>
                    <a:pt x="45631" y="351660"/>
                    <a:pt x="32733" y="354636"/>
                    <a:pt x="14873" y="348683"/>
                  </a:cubicBezTo>
                  <a:cubicBezTo>
                    <a:pt x="6936" y="346699"/>
                    <a:pt x="5111" y="344000"/>
                    <a:pt x="2967" y="339753"/>
                  </a:cubicBezTo>
                  <a:cubicBezTo>
                    <a:pt x="823" y="335506"/>
                    <a:pt x="-1963" y="327167"/>
                    <a:pt x="2006" y="323198"/>
                  </a:cubicBezTo>
                  <a:cubicBezTo>
                    <a:pt x="33756" y="295417"/>
                    <a:pt x="96664" y="253437"/>
                    <a:pt x="138336" y="185968"/>
                  </a:cubicBezTo>
                  <a:cubicBezTo>
                    <a:pt x="170271" y="121879"/>
                    <a:pt x="171639" y="74839"/>
                    <a:pt x="187514" y="15308"/>
                  </a:cubicBezTo>
                  <a:cubicBezTo>
                    <a:pt x="191979" y="6378"/>
                    <a:pt x="197560" y="1355"/>
                    <a:pt x="204257" y="239"/>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grpSp>
      <p:sp>
        <p:nvSpPr>
          <p:cNvPr id="46" name="文本框 45" hidden="1"/>
          <p:cNvSpPr txBox="1"/>
          <p:nvPr userDrawn="1"/>
        </p:nvSpPr>
        <p:spPr>
          <a:xfrm>
            <a:off x="5231933" y="6184773"/>
            <a:ext cx="2047117" cy="52322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微</a:t>
            </a:r>
            <a:r>
              <a:rPr lang="zh-CN" altLang="en-US" sz="2800" smtClean="0">
                <a:latin typeface="微软雅黑" panose="020b0503020204020204" pitchFamily="34" charset="-122"/>
                <a:ea typeface="微软雅黑" panose="020b0503020204020204" pitchFamily="34" charset="-122"/>
              </a:rPr>
              <a:t>尹夕</a:t>
            </a:r>
            <a:r>
              <a:rPr lang="en-US" altLang="zh-CN" sz="2800" smtClean="0">
                <a:latin typeface="微软雅黑" panose="020b0503020204020204" pitchFamily="34" charset="-122"/>
                <a:ea typeface="微软雅黑" panose="020b0503020204020204" pitchFamily="34" charset="-122"/>
              </a:rPr>
              <a:t>PPT</a:t>
            </a:r>
            <a:endParaRPr lang="zh-CN" altLang="en-US" sz="2800">
              <a:latin typeface="微软雅黑" panose="020b0503020204020204" pitchFamily="34" charset="-122"/>
              <a:ea typeface="微软雅黑" panose="020b0503020204020204" pitchFamily="34" charset="-122"/>
            </a:endParaRPr>
          </a:p>
        </p:txBody>
      </p:sp>
      <p:pic>
        <p:nvPicPr>
          <p:cNvPr id="47" name="图片 46"/>
          <p:cNvPicPr>
            <a:picLocks noChangeAspect="1"/>
          </p:cNvPicPr>
          <p:nvPr userDrawn="1"/>
        </p:nvPicPr>
        <p:blipFill>
          <a:blip r:embed="rId8"/>
          <a:stretch>
            <a:fillRect/>
          </a:stretch>
        </p:blipFill>
        <p:spPr>
          <a:xfrm>
            <a:off x="-3654917" y="6650"/>
            <a:ext cx="2902500" cy="810000"/>
          </a:xfrm>
          <a:prstGeom prst="rect">
            <a:avLst/>
          </a:prstGeom>
        </p:spPr>
      </p:pic>
      <p:pic>
        <p:nvPicPr>
          <p:cNvPr id="48" name="图片 47"/>
          <p:cNvPicPr>
            <a:picLocks noChangeAspect="1"/>
          </p:cNvPicPr>
          <p:nvPr userDrawn="1"/>
        </p:nvPicPr>
        <p:blipFill>
          <a:blip r:embed="rId9"/>
          <a:stretch>
            <a:fillRect/>
          </a:stretch>
        </p:blipFill>
        <p:spPr>
          <a:xfrm>
            <a:off x="-3654917" y="1168293"/>
            <a:ext cx="3022875" cy="953007"/>
          </a:xfrm>
          <a:prstGeom prst="rect">
            <a:avLst/>
          </a:prstGeom>
        </p:spPr>
      </p:pic>
      <p:pic>
        <p:nvPicPr>
          <p:cNvPr id="49" name="图片 48"/>
          <p:cNvPicPr>
            <a:picLocks noChangeAspect="1"/>
          </p:cNvPicPr>
          <p:nvPr userDrawn="1"/>
        </p:nvPicPr>
        <p:blipFill>
          <a:blip r:embed="rId10">
            <a:extLst>
              <a:ext uri="{28A0092B-C50C-407E-A947-70E740481C1C}">
                <a14:useLocalDpi val="0"/>
              </a:ext>
            </a:extLst>
          </a:blip>
          <a:stretch>
            <a:fillRect/>
          </a:stretch>
        </p:blipFill>
        <p:spPr>
          <a:xfrm>
            <a:off x="-3655588" y="2472943"/>
            <a:ext cx="2902500" cy="2554200"/>
          </a:xfrm>
          <a:prstGeom prst="rect">
            <a:avLst/>
          </a:prstGeom>
        </p:spPr>
      </p:pic>
      <p:grpSp>
        <p:nvGrpSpPr>
          <p:cNvPr id="50" name="组合 49"/>
          <p:cNvGrpSpPr/>
          <p:nvPr userDrawn="1"/>
        </p:nvGrpSpPr>
        <p:grpSpPr>
          <a:xfrm>
            <a:off x="-4036076" y="5192507"/>
            <a:ext cx="3830446" cy="575093"/>
            <a:chOff x="3662485" y="3569413"/>
            <a:chExt cx="3830446" cy="575093"/>
          </a:xfrm>
        </p:grpSpPr>
        <p:sp>
          <p:nvSpPr>
            <p:cNvPr id="51" name="任意多边形 50"/>
            <p:cNvSpPr/>
            <p:nvPr/>
          </p:nvSpPr>
          <p:spPr>
            <a:xfrm rot="720000">
              <a:off x="6714877" y="3574156"/>
              <a:ext cx="352636" cy="190403"/>
            </a:xfrm>
            <a:custGeom>
              <a:gdLst>
                <a:gd name="connsiteX0" fmla="*/ 223243 w 369094"/>
                <a:gd name="connsiteY0" fmla="*/ 372 h 161918"/>
                <a:gd name="connsiteX1" fmla="*/ 235149 w 369094"/>
                <a:gd name="connsiteY1" fmla="*/ 3348 h 161918"/>
                <a:gd name="connsiteX2" fmla="*/ 238125 w 369094"/>
                <a:gd name="connsiteY2" fmla="*/ 27161 h 161918"/>
                <a:gd name="connsiteX3" fmla="*/ 244079 w 369094"/>
                <a:gd name="connsiteY3" fmla="*/ 27161 h 161918"/>
                <a:gd name="connsiteX4" fmla="*/ 273844 w 369094"/>
                <a:gd name="connsiteY4" fmla="*/ 39067 h 161918"/>
                <a:gd name="connsiteX5" fmla="*/ 357188 w 369094"/>
                <a:gd name="connsiteY5" fmla="*/ 68833 h 161918"/>
                <a:gd name="connsiteX6" fmla="*/ 366118 w 369094"/>
                <a:gd name="connsiteY6" fmla="*/ 86692 h 161918"/>
                <a:gd name="connsiteX7" fmla="*/ 339329 w 369094"/>
                <a:gd name="connsiteY7" fmla="*/ 92645 h 161918"/>
                <a:gd name="connsiteX8" fmla="*/ 229196 w 369094"/>
                <a:gd name="connsiteY8" fmla="*/ 50973 h 161918"/>
                <a:gd name="connsiteX9" fmla="*/ 220266 w 369094"/>
                <a:gd name="connsiteY9" fmla="*/ 47997 h 161918"/>
                <a:gd name="connsiteX10" fmla="*/ 217290 w 369094"/>
                <a:gd name="connsiteY10" fmla="*/ 47997 h 161918"/>
                <a:gd name="connsiteX11" fmla="*/ 50602 w 369094"/>
                <a:gd name="connsiteY11" fmla="*/ 155153 h 161918"/>
                <a:gd name="connsiteX12" fmla="*/ 5954 w 369094"/>
                <a:gd name="connsiteY12" fmla="*/ 152177 h 161918"/>
                <a:gd name="connsiteX13" fmla="*/ 0 w 369094"/>
                <a:gd name="connsiteY13" fmla="*/ 140270 h 161918"/>
                <a:gd name="connsiteX14" fmla="*/ 11907 w 369094"/>
                <a:gd name="connsiteY14" fmla="*/ 134317 h 161918"/>
                <a:gd name="connsiteX15" fmla="*/ 211336 w 369094"/>
                <a:gd name="connsiteY15" fmla="*/ 9302 h 161918"/>
                <a:gd name="connsiteX16" fmla="*/ 223243 w 369094"/>
                <a:gd name="connsiteY16" fmla="*/ 372 h 1619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094" h="161918">
                  <a:moveTo>
                    <a:pt x="223243" y="372"/>
                  </a:moveTo>
                  <a:cubicBezTo>
                    <a:pt x="227211" y="-620"/>
                    <a:pt x="231180" y="372"/>
                    <a:pt x="235149" y="3348"/>
                  </a:cubicBezTo>
                  <a:cubicBezTo>
                    <a:pt x="243086" y="9302"/>
                    <a:pt x="244079" y="17239"/>
                    <a:pt x="238125" y="27161"/>
                  </a:cubicBezTo>
                  <a:cubicBezTo>
                    <a:pt x="240110" y="27161"/>
                    <a:pt x="242094" y="27161"/>
                    <a:pt x="244079" y="27161"/>
                  </a:cubicBezTo>
                  <a:cubicBezTo>
                    <a:pt x="250032" y="29145"/>
                    <a:pt x="259954" y="33114"/>
                    <a:pt x="273844" y="39067"/>
                  </a:cubicBezTo>
                  <a:cubicBezTo>
                    <a:pt x="287735" y="41052"/>
                    <a:pt x="315516" y="50973"/>
                    <a:pt x="357188" y="68833"/>
                  </a:cubicBezTo>
                  <a:cubicBezTo>
                    <a:pt x="369094" y="70817"/>
                    <a:pt x="372071" y="76770"/>
                    <a:pt x="366118" y="86692"/>
                  </a:cubicBezTo>
                  <a:cubicBezTo>
                    <a:pt x="360164" y="96614"/>
                    <a:pt x="351235" y="98598"/>
                    <a:pt x="339329" y="92645"/>
                  </a:cubicBezTo>
                  <a:cubicBezTo>
                    <a:pt x="301625" y="74786"/>
                    <a:pt x="264915" y="60895"/>
                    <a:pt x="229196" y="50973"/>
                  </a:cubicBezTo>
                  <a:cubicBezTo>
                    <a:pt x="227211" y="50973"/>
                    <a:pt x="224235" y="49981"/>
                    <a:pt x="220266" y="47997"/>
                  </a:cubicBezTo>
                  <a:cubicBezTo>
                    <a:pt x="218282" y="47997"/>
                    <a:pt x="217290" y="47997"/>
                    <a:pt x="217290" y="47997"/>
                  </a:cubicBezTo>
                  <a:cubicBezTo>
                    <a:pt x="169664" y="91653"/>
                    <a:pt x="114102" y="127372"/>
                    <a:pt x="50602" y="155153"/>
                  </a:cubicBezTo>
                  <a:cubicBezTo>
                    <a:pt x="36711" y="165075"/>
                    <a:pt x="21829" y="164083"/>
                    <a:pt x="5954" y="152177"/>
                  </a:cubicBezTo>
                  <a:cubicBezTo>
                    <a:pt x="1985" y="148208"/>
                    <a:pt x="0" y="144239"/>
                    <a:pt x="0" y="140270"/>
                  </a:cubicBezTo>
                  <a:cubicBezTo>
                    <a:pt x="1985" y="138286"/>
                    <a:pt x="5954" y="136302"/>
                    <a:pt x="11907" y="134317"/>
                  </a:cubicBezTo>
                  <a:cubicBezTo>
                    <a:pt x="105172" y="100583"/>
                    <a:pt x="171649" y="58911"/>
                    <a:pt x="211336" y="9302"/>
                  </a:cubicBezTo>
                  <a:cubicBezTo>
                    <a:pt x="215305" y="4341"/>
                    <a:pt x="219274" y="1364"/>
                    <a:pt x="223243" y="37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2" name="任意多边形 51"/>
            <p:cNvSpPr/>
            <p:nvPr/>
          </p:nvSpPr>
          <p:spPr>
            <a:xfrm>
              <a:off x="7080147" y="3596192"/>
              <a:ext cx="364133" cy="133325"/>
            </a:xfrm>
            <a:custGeom>
              <a:gdLst>
                <a:gd name="connsiteX0" fmla="*/ 185725 w 364133"/>
                <a:gd name="connsiteY0" fmla="*/ 124 h 133325"/>
                <a:gd name="connsiteX1" fmla="*/ 191492 w 364133"/>
                <a:gd name="connsiteY1" fmla="*/ 1985 h 133325"/>
                <a:gd name="connsiteX2" fmla="*/ 197446 w 364133"/>
                <a:gd name="connsiteY2" fmla="*/ 25797 h 133325"/>
                <a:gd name="connsiteX3" fmla="*/ 355203 w 364133"/>
                <a:gd name="connsiteY3" fmla="*/ 100211 h 133325"/>
                <a:gd name="connsiteX4" fmla="*/ 364133 w 364133"/>
                <a:gd name="connsiteY4" fmla="*/ 103188 h 133325"/>
                <a:gd name="connsiteX5" fmla="*/ 355203 w 364133"/>
                <a:gd name="connsiteY5" fmla="*/ 115094 h 133325"/>
                <a:gd name="connsiteX6" fmla="*/ 319485 w 364133"/>
                <a:gd name="connsiteY6" fmla="*/ 121047 h 133325"/>
                <a:gd name="connsiteX7" fmla="*/ 182563 w 364133"/>
                <a:gd name="connsiteY7" fmla="*/ 43657 h 133325"/>
                <a:gd name="connsiteX8" fmla="*/ 179586 w 364133"/>
                <a:gd name="connsiteY8" fmla="*/ 43657 h 133325"/>
                <a:gd name="connsiteX9" fmla="*/ 45641 w 364133"/>
                <a:gd name="connsiteY9" fmla="*/ 129977 h 133325"/>
                <a:gd name="connsiteX10" fmla="*/ 3969 w 364133"/>
                <a:gd name="connsiteY10" fmla="*/ 124024 h 133325"/>
                <a:gd name="connsiteX11" fmla="*/ 992 w 364133"/>
                <a:gd name="connsiteY11" fmla="*/ 118071 h 133325"/>
                <a:gd name="connsiteX12" fmla="*/ 9922 w 364133"/>
                <a:gd name="connsiteY12" fmla="*/ 112118 h 133325"/>
                <a:gd name="connsiteX13" fmla="*/ 170656 w 364133"/>
                <a:gd name="connsiteY13" fmla="*/ 7938 h 133325"/>
                <a:gd name="connsiteX14" fmla="*/ 185725 w 364133"/>
                <a:gd name="connsiteY14" fmla="*/ 124 h 1333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133" h="133325">
                  <a:moveTo>
                    <a:pt x="185725" y="124"/>
                  </a:moveTo>
                  <a:cubicBezTo>
                    <a:pt x="187586" y="372"/>
                    <a:pt x="189508" y="993"/>
                    <a:pt x="191492" y="1985"/>
                  </a:cubicBezTo>
                  <a:cubicBezTo>
                    <a:pt x="199430" y="7938"/>
                    <a:pt x="201414" y="15875"/>
                    <a:pt x="197446" y="25797"/>
                  </a:cubicBezTo>
                  <a:cubicBezTo>
                    <a:pt x="243086" y="57547"/>
                    <a:pt x="295672" y="82352"/>
                    <a:pt x="355203" y="100211"/>
                  </a:cubicBezTo>
                  <a:cubicBezTo>
                    <a:pt x="361156" y="100211"/>
                    <a:pt x="364133" y="101203"/>
                    <a:pt x="364133" y="103188"/>
                  </a:cubicBezTo>
                  <a:cubicBezTo>
                    <a:pt x="364133" y="107157"/>
                    <a:pt x="361156" y="111125"/>
                    <a:pt x="355203" y="115094"/>
                  </a:cubicBezTo>
                  <a:cubicBezTo>
                    <a:pt x="343297" y="125016"/>
                    <a:pt x="331391" y="127000"/>
                    <a:pt x="319485" y="121047"/>
                  </a:cubicBezTo>
                  <a:cubicBezTo>
                    <a:pt x="263922" y="99219"/>
                    <a:pt x="218281" y="73422"/>
                    <a:pt x="182563" y="43657"/>
                  </a:cubicBezTo>
                  <a:cubicBezTo>
                    <a:pt x="182563" y="43657"/>
                    <a:pt x="181571" y="43657"/>
                    <a:pt x="179586" y="43657"/>
                  </a:cubicBezTo>
                  <a:cubicBezTo>
                    <a:pt x="143867" y="79375"/>
                    <a:pt x="99219" y="108149"/>
                    <a:pt x="45641" y="129977"/>
                  </a:cubicBezTo>
                  <a:cubicBezTo>
                    <a:pt x="33735" y="135930"/>
                    <a:pt x="19844" y="133946"/>
                    <a:pt x="3969" y="124024"/>
                  </a:cubicBezTo>
                  <a:cubicBezTo>
                    <a:pt x="0" y="122039"/>
                    <a:pt x="-992" y="120055"/>
                    <a:pt x="992" y="118071"/>
                  </a:cubicBezTo>
                  <a:cubicBezTo>
                    <a:pt x="992" y="116086"/>
                    <a:pt x="3969" y="114102"/>
                    <a:pt x="9922" y="112118"/>
                  </a:cubicBezTo>
                  <a:cubicBezTo>
                    <a:pt x="81360" y="90289"/>
                    <a:pt x="134938" y="55563"/>
                    <a:pt x="170656" y="7938"/>
                  </a:cubicBezTo>
                  <a:cubicBezTo>
                    <a:pt x="175121" y="1985"/>
                    <a:pt x="180144" y="-620"/>
                    <a:pt x="185725" y="124"/>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3" name="任意多边形 52"/>
            <p:cNvSpPr/>
            <p:nvPr/>
          </p:nvSpPr>
          <p:spPr>
            <a:xfrm flipV="1">
              <a:off x="4867450" y="3575538"/>
              <a:ext cx="465063" cy="274876"/>
            </a:xfrm>
            <a:custGeom>
              <a:rect l="l" t="t" r="r" b="b"/>
              <a:pathLst>
                <a:path w="425649" h="219874">
                  <a:moveTo>
                    <a:pt x="177106" y="82"/>
                  </a:moveTo>
                  <a:cubicBezTo>
                    <a:pt x="240606" y="-414"/>
                    <a:pt x="315020" y="1322"/>
                    <a:pt x="400348" y="5291"/>
                  </a:cubicBezTo>
                  <a:cubicBezTo>
                    <a:pt x="414238" y="5291"/>
                    <a:pt x="421184" y="13228"/>
                    <a:pt x="421184" y="29103"/>
                  </a:cubicBezTo>
                  <a:cubicBezTo>
                    <a:pt x="427137" y="74744"/>
                    <a:pt x="427137" y="129314"/>
                    <a:pt x="421184" y="192814"/>
                  </a:cubicBezTo>
                  <a:cubicBezTo>
                    <a:pt x="423168" y="212658"/>
                    <a:pt x="413246" y="221588"/>
                    <a:pt x="391418" y="219603"/>
                  </a:cubicBezTo>
                  <a:cubicBezTo>
                    <a:pt x="270371" y="213650"/>
                    <a:pt x="149324" y="213650"/>
                    <a:pt x="28278" y="219603"/>
                  </a:cubicBezTo>
                  <a:cubicBezTo>
                    <a:pt x="12403" y="219603"/>
                    <a:pt x="3473" y="213650"/>
                    <a:pt x="1488" y="201744"/>
                  </a:cubicBezTo>
                  <a:cubicBezTo>
                    <a:pt x="-496" y="142213"/>
                    <a:pt x="-496" y="86650"/>
                    <a:pt x="1488" y="35057"/>
                  </a:cubicBezTo>
                  <a:cubicBezTo>
                    <a:pt x="3473" y="15213"/>
                    <a:pt x="9426" y="6283"/>
                    <a:pt x="19348" y="8268"/>
                  </a:cubicBezTo>
                  <a:cubicBezTo>
                    <a:pt x="61020" y="3307"/>
                    <a:pt x="113606" y="578"/>
                    <a:pt x="177106" y="82"/>
                  </a:cubicBezTo>
                  <a:close/>
                  <a:moveTo>
                    <a:pt x="311051" y="27615"/>
                  </a:moveTo>
                  <a:cubicBezTo>
                    <a:pt x="285254" y="27615"/>
                    <a:pt x="256481" y="28111"/>
                    <a:pt x="224731" y="29103"/>
                  </a:cubicBezTo>
                  <a:cubicBezTo>
                    <a:pt x="155277" y="29103"/>
                    <a:pt x="96738" y="30096"/>
                    <a:pt x="49113" y="32080"/>
                  </a:cubicBezTo>
                  <a:cubicBezTo>
                    <a:pt x="37207" y="32080"/>
                    <a:pt x="31254" y="37041"/>
                    <a:pt x="31254" y="46963"/>
                  </a:cubicBezTo>
                  <a:cubicBezTo>
                    <a:pt x="29270" y="62838"/>
                    <a:pt x="28278" y="79705"/>
                    <a:pt x="28278" y="97564"/>
                  </a:cubicBezTo>
                  <a:cubicBezTo>
                    <a:pt x="141387" y="91611"/>
                    <a:pt x="264418" y="91611"/>
                    <a:pt x="397371" y="97564"/>
                  </a:cubicBezTo>
                  <a:cubicBezTo>
                    <a:pt x="397371" y="79705"/>
                    <a:pt x="396379" y="63830"/>
                    <a:pt x="394395" y="49939"/>
                  </a:cubicBezTo>
                  <a:cubicBezTo>
                    <a:pt x="394395" y="36049"/>
                    <a:pt x="389434" y="29103"/>
                    <a:pt x="379512" y="29103"/>
                  </a:cubicBezTo>
                  <a:cubicBezTo>
                    <a:pt x="359668" y="28111"/>
                    <a:pt x="336848" y="27615"/>
                    <a:pt x="311051" y="27615"/>
                  </a:cubicBezTo>
                  <a:close/>
                  <a:moveTo>
                    <a:pt x="214313" y="116912"/>
                  </a:moveTo>
                  <a:cubicBezTo>
                    <a:pt x="152797" y="116912"/>
                    <a:pt x="90785" y="119393"/>
                    <a:pt x="28278" y="124353"/>
                  </a:cubicBezTo>
                  <a:cubicBezTo>
                    <a:pt x="28278" y="138244"/>
                    <a:pt x="28278" y="153127"/>
                    <a:pt x="28278" y="169002"/>
                  </a:cubicBezTo>
                  <a:cubicBezTo>
                    <a:pt x="30262" y="184877"/>
                    <a:pt x="36215" y="191822"/>
                    <a:pt x="46137" y="189838"/>
                  </a:cubicBezTo>
                  <a:cubicBezTo>
                    <a:pt x="157262" y="183885"/>
                    <a:pt x="267395" y="183885"/>
                    <a:pt x="376535" y="189838"/>
                  </a:cubicBezTo>
                  <a:cubicBezTo>
                    <a:pt x="388442" y="189838"/>
                    <a:pt x="394395" y="183885"/>
                    <a:pt x="394395" y="171978"/>
                  </a:cubicBezTo>
                  <a:cubicBezTo>
                    <a:pt x="396379" y="158088"/>
                    <a:pt x="397371" y="142213"/>
                    <a:pt x="397371" y="124353"/>
                  </a:cubicBezTo>
                  <a:cubicBezTo>
                    <a:pt x="336848" y="119393"/>
                    <a:pt x="275828" y="116912"/>
                    <a:pt x="214313" y="11691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4" name="任意多边形 53"/>
            <p:cNvSpPr/>
            <p:nvPr/>
          </p:nvSpPr>
          <p:spPr>
            <a:xfrm>
              <a:off x="3662485" y="3608073"/>
              <a:ext cx="740065" cy="510595"/>
            </a:xfrm>
            <a:custGeom>
              <a:rect l="l" t="t" r="r" b="b"/>
              <a:pathLst>
                <a:path w="534467" h="396799">
                  <a:moveTo>
                    <a:pt x="107967" y="0"/>
                  </a:moveTo>
                  <a:cubicBezTo>
                    <a:pt x="119874" y="0"/>
                    <a:pt x="131780" y="993"/>
                    <a:pt x="143686" y="2977"/>
                  </a:cubicBezTo>
                  <a:cubicBezTo>
                    <a:pt x="177421" y="993"/>
                    <a:pt x="192303" y="16868"/>
                    <a:pt x="188335" y="50602"/>
                  </a:cubicBezTo>
                  <a:cubicBezTo>
                    <a:pt x="186350" y="78383"/>
                    <a:pt x="186350" y="106164"/>
                    <a:pt x="188335" y="133946"/>
                  </a:cubicBezTo>
                  <a:cubicBezTo>
                    <a:pt x="186350" y="153789"/>
                    <a:pt x="197264" y="163711"/>
                    <a:pt x="221077" y="163711"/>
                  </a:cubicBezTo>
                  <a:cubicBezTo>
                    <a:pt x="248858" y="163711"/>
                    <a:pt x="277632" y="163711"/>
                    <a:pt x="307397" y="163711"/>
                  </a:cubicBezTo>
                  <a:cubicBezTo>
                    <a:pt x="329225" y="163711"/>
                    <a:pt x="340139" y="150813"/>
                    <a:pt x="340139" y="125016"/>
                  </a:cubicBezTo>
                  <a:cubicBezTo>
                    <a:pt x="340139" y="99219"/>
                    <a:pt x="340139" y="74414"/>
                    <a:pt x="340139" y="50602"/>
                  </a:cubicBezTo>
                  <a:cubicBezTo>
                    <a:pt x="338155" y="20836"/>
                    <a:pt x="351053" y="4961"/>
                    <a:pt x="378835" y="2977"/>
                  </a:cubicBezTo>
                  <a:cubicBezTo>
                    <a:pt x="404632" y="-992"/>
                    <a:pt x="433405" y="-992"/>
                    <a:pt x="465155" y="2977"/>
                  </a:cubicBezTo>
                  <a:cubicBezTo>
                    <a:pt x="506827" y="2977"/>
                    <a:pt x="528655" y="14883"/>
                    <a:pt x="530639" y="38696"/>
                  </a:cubicBezTo>
                  <a:cubicBezTo>
                    <a:pt x="536593" y="151805"/>
                    <a:pt x="535600" y="261938"/>
                    <a:pt x="527663" y="369094"/>
                  </a:cubicBezTo>
                  <a:cubicBezTo>
                    <a:pt x="529647" y="390922"/>
                    <a:pt x="506827" y="399852"/>
                    <a:pt x="459202" y="395883"/>
                  </a:cubicBezTo>
                  <a:cubicBezTo>
                    <a:pt x="391733" y="391914"/>
                    <a:pt x="332202" y="389930"/>
                    <a:pt x="280608" y="389930"/>
                  </a:cubicBezTo>
                  <a:cubicBezTo>
                    <a:pt x="232983" y="387946"/>
                    <a:pt x="167499" y="388938"/>
                    <a:pt x="84155" y="392907"/>
                  </a:cubicBezTo>
                  <a:cubicBezTo>
                    <a:pt x="32561" y="396875"/>
                    <a:pt x="6764" y="389930"/>
                    <a:pt x="6764" y="372071"/>
                  </a:cubicBezTo>
                  <a:cubicBezTo>
                    <a:pt x="-3158" y="253008"/>
                    <a:pt x="-2165" y="141883"/>
                    <a:pt x="9741" y="38696"/>
                  </a:cubicBezTo>
                  <a:cubicBezTo>
                    <a:pt x="11725" y="14883"/>
                    <a:pt x="32561" y="2977"/>
                    <a:pt x="72249" y="2977"/>
                  </a:cubicBezTo>
                  <a:cubicBezTo>
                    <a:pt x="84155" y="993"/>
                    <a:pt x="96061" y="0"/>
                    <a:pt x="107967" y="0"/>
                  </a:cubicBezTo>
                  <a:close/>
                  <a:moveTo>
                    <a:pt x="112665" y="26464"/>
                  </a:moveTo>
                  <a:cubicBezTo>
                    <a:pt x="107549" y="26433"/>
                    <a:pt x="102014" y="26541"/>
                    <a:pt x="96061" y="26789"/>
                  </a:cubicBezTo>
                  <a:cubicBezTo>
                    <a:pt x="56374" y="28774"/>
                    <a:pt x="35538" y="41672"/>
                    <a:pt x="33553" y="65485"/>
                  </a:cubicBezTo>
                  <a:cubicBezTo>
                    <a:pt x="27600" y="164704"/>
                    <a:pt x="27600" y="254993"/>
                    <a:pt x="33553" y="336352"/>
                  </a:cubicBezTo>
                  <a:cubicBezTo>
                    <a:pt x="33553" y="358180"/>
                    <a:pt x="55382" y="368102"/>
                    <a:pt x="99038" y="366118"/>
                  </a:cubicBezTo>
                  <a:cubicBezTo>
                    <a:pt x="216116" y="360164"/>
                    <a:pt x="333194" y="360164"/>
                    <a:pt x="450272" y="366118"/>
                  </a:cubicBezTo>
                  <a:cubicBezTo>
                    <a:pt x="487975" y="370086"/>
                    <a:pt x="504842" y="360164"/>
                    <a:pt x="500874" y="336352"/>
                  </a:cubicBezTo>
                  <a:cubicBezTo>
                    <a:pt x="506827" y="247055"/>
                    <a:pt x="506827" y="155774"/>
                    <a:pt x="500874" y="62508"/>
                  </a:cubicBezTo>
                  <a:cubicBezTo>
                    <a:pt x="504842" y="42664"/>
                    <a:pt x="484007" y="30758"/>
                    <a:pt x="438366" y="26789"/>
                  </a:cubicBezTo>
                  <a:cubicBezTo>
                    <a:pt x="424475" y="26789"/>
                    <a:pt x="409592" y="26789"/>
                    <a:pt x="393717" y="26789"/>
                  </a:cubicBezTo>
                  <a:cubicBezTo>
                    <a:pt x="373874" y="28774"/>
                    <a:pt x="364944" y="36711"/>
                    <a:pt x="366928" y="50602"/>
                  </a:cubicBezTo>
                  <a:cubicBezTo>
                    <a:pt x="370897" y="80368"/>
                    <a:pt x="370897" y="116086"/>
                    <a:pt x="366928" y="157758"/>
                  </a:cubicBezTo>
                  <a:cubicBezTo>
                    <a:pt x="360975" y="177602"/>
                    <a:pt x="349069" y="187524"/>
                    <a:pt x="331210" y="187524"/>
                  </a:cubicBezTo>
                  <a:cubicBezTo>
                    <a:pt x="281600" y="189508"/>
                    <a:pt x="235960" y="189508"/>
                    <a:pt x="194288" y="187524"/>
                  </a:cubicBezTo>
                  <a:cubicBezTo>
                    <a:pt x="172460" y="187524"/>
                    <a:pt x="161546" y="178594"/>
                    <a:pt x="161546" y="160735"/>
                  </a:cubicBezTo>
                  <a:cubicBezTo>
                    <a:pt x="159561" y="119063"/>
                    <a:pt x="158569" y="81360"/>
                    <a:pt x="158569" y="47625"/>
                  </a:cubicBezTo>
                  <a:cubicBezTo>
                    <a:pt x="163778" y="33735"/>
                    <a:pt x="148477" y="26681"/>
                    <a:pt x="112665" y="26464"/>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srgbClr val="FF0000"/>
                </a:solidFill>
                <a:latin typeface="造字工房悦黑体验版纤细体" pitchFamily="50" charset="-122"/>
                <a:ea typeface="造字工房悦黑体验版纤细体" pitchFamily="50" charset="-122"/>
              </a:endParaRPr>
            </a:p>
          </p:txBody>
        </p:sp>
        <p:sp>
          <p:nvSpPr>
            <p:cNvPr id="55" name="任意多边形 54"/>
            <p:cNvSpPr/>
            <p:nvPr/>
          </p:nvSpPr>
          <p:spPr>
            <a:xfrm>
              <a:off x="6886817" y="3693942"/>
              <a:ext cx="63731" cy="98262"/>
            </a:xfrm>
            <a:custGeom>
              <a:rect l="l" t="t" r="r" b="b"/>
              <a:pathLst>
                <a:path w="64492" h="71693">
                  <a:moveTo>
                    <a:pt x="13395" y="106"/>
                  </a:moveTo>
                  <a:cubicBezTo>
                    <a:pt x="16372" y="603"/>
                    <a:pt x="19844" y="2835"/>
                    <a:pt x="23813" y="6804"/>
                  </a:cubicBezTo>
                  <a:cubicBezTo>
                    <a:pt x="27782" y="10772"/>
                    <a:pt x="33735" y="16726"/>
                    <a:pt x="41672" y="24663"/>
                  </a:cubicBezTo>
                  <a:cubicBezTo>
                    <a:pt x="49610" y="34585"/>
                    <a:pt x="56555" y="42522"/>
                    <a:pt x="62508" y="48476"/>
                  </a:cubicBezTo>
                  <a:cubicBezTo>
                    <a:pt x="66477" y="56413"/>
                    <a:pt x="64493" y="63358"/>
                    <a:pt x="56555" y="69312"/>
                  </a:cubicBezTo>
                  <a:cubicBezTo>
                    <a:pt x="48618" y="73280"/>
                    <a:pt x="41672" y="72288"/>
                    <a:pt x="35719" y="66335"/>
                  </a:cubicBezTo>
                  <a:cubicBezTo>
                    <a:pt x="29766" y="56413"/>
                    <a:pt x="20837" y="42522"/>
                    <a:pt x="8930" y="24663"/>
                  </a:cubicBezTo>
                  <a:cubicBezTo>
                    <a:pt x="6946" y="22679"/>
                    <a:pt x="5954" y="21687"/>
                    <a:pt x="5954" y="21687"/>
                  </a:cubicBezTo>
                  <a:cubicBezTo>
                    <a:pt x="-1984" y="11765"/>
                    <a:pt x="-1984" y="5812"/>
                    <a:pt x="5954" y="3827"/>
                  </a:cubicBezTo>
                  <a:cubicBezTo>
                    <a:pt x="7938" y="851"/>
                    <a:pt x="10419" y="-390"/>
                    <a:pt x="13395" y="10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6" name="任意多边形 55"/>
            <p:cNvSpPr/>
            <p:nvPr/>
          </p:nvSpPr>
          <p:spPr>
            <a:xfrm>
              <a:off x="7219349" y="3688962"/>
              <a:ext cx="90390" cy="92479"/>
            </a:xfrm>
            <a:custGeom>
              <a:rect l="l" t="t" r="r" b="b"/>
              <a:pathLst>
                <a:path w="75307" h="77391">
                  <a:moveTo>
                    <a:pt x="11162" y="0"/>
                  </a:moveTo>
                  <a:cubicBezTo>
                    <a:pt x="13643" y="0"/>
                    <a:pt x="16371" y="1488"/>
                    <a:pt x="19348" y="4465"/>
                  </a:cubicBezTo>
                  <a:cubicBezTo>
                    <a:pt x="37207" y="16371"/>
                    <a:pt x="54075" y="32246"/>
                    <a:pt x="69950" y="52090"/>
                  </a:cubicBezTo>
                  <a:cubicBezTo>
                    <a:pt x="75903" y="58043"/>
                    <a:pt x="76895" y="64988"/>
                    <a:pt x="72926" y="72926"/>
                  </a:cubicBezTo>
                  <a:cubicBezTo>
                    <a:pt x="64989" y="78879"/>
                    <a:pt x="58043" y="78879"/>
                    <a:pt x="52090" y="72926"/>
                  </a:cubicBezTo>
                  <a:cubicBezTo>
                    <a:pt x="34231" y="51097"/>
                    <a:pt x="18356" y="35222"/>
                    <a:pt x="4465" y="25301"/>
                  </a:cubicBezTo>
                  <a:cubicBezTo>
                    <a:pt x="-1488" y="17363"/>
                    <a:pt x="-1488" y="10418"/>
                    <a:pt x="4465" y="4465"/>
                  </a:cubicBezTo>
                  <a:cubicBezTo>
                    <a:pt x="6450" y="1488"/>
                    <a:pt x="8682" y="0"/>
                    <a:pt x="11162" y="0"/>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7" name="任意多边形 56"/>
            <p:cNvSpPr/>
            <p:nvPr/>
          </p:nvSpPr>
          <p:spPr>
            <a:xfrm>
              <a:off x="6968029" y="3793638"/>
              <a:ext cx="524902" cy="329226"/>
            </a:xfrm>
            <a:custGeom>
              <a:rect l="l" t="t" r="r" b="b"/>
              <a:pathLst>
                <a:path w="492620" h="329226">
                  <a:moveTo>
                    <a:pt x="277751" y="62"/>
                  </a:moveTo>
                  <a:cubicBezTo>
                    <a:pt x="290029" y="186"/>
                    <a:pt x="301625" y="496"/>
                    <a:pt x="312539" y="992"/>
                  </a:cubicBezTo>
                  <a:cubicBezTo>
                    <a:pt x="342305" y="2976"/>
                    <a:pt x="357188" y="18851"/>
                    <a:pt x="357188" y="48617"/>
                  </a:cubicBezTo>
                  <a:cubicBezTo>
                    <a:pt x="351234" y="110132"/>
                    <a:pt x="348258" y="172640"/>
                    <a:pt x="348258" y="236140"/>
                  </a:cubicBezTo>
                  <a:cubicBezTo>
                    <a:pt x="344289" y="271859"/>
                    <a:pt x="360164" y="290711"/>
                    <a:pt x="395883" y="292695"/>
                  </a:cubicBezTo>
                  <a:cubicBezTo>
                    <a:pt x="419695" y="296664"/>
                    <a:pt x="447477" y="293687"/>
                    <a:pt x="479227" y="283765"/>
                  </a:cubicBezTo>
                  <a:cubicBezTo>
                    <a:pt x="483195" y="281781"/>
                    <a:pt x="487164" y="281781"/>
                    <a:pt x="491133" y="283765"/>
                  </a:cubicBezTo>
                  <a:cubicBezTo>
                    <a:pt x="493117" y="285750"/>
                    <a:pt x="493117" y="288726"/>
                    <a:pt x="491133" y="292695"/>
                  </a:cubicBezTo>
                  <a:cubicBezTo>
                    <a:pt x="491133" y="306586"/>
                    <a:pt x="484188" y="315515"/>
                    <a:pt x="470297" y="319484"/>
                  </a:cubicBezTo>
                  <a:cubicBezTo>
                    <a:pt x="458391" y="321468"/>
                    <a:pt x="434578" y="322461"/>
                    <a:pt x="398859" y="322461"/>
                  </a:cubicBezTo>
                  <a:cubicBezTo>
                    <a:pt x="343297" y="322461"/>
                    <a:pt x="317500" y="294679"/>
                    <a:pt x="321469" y="239117"/>
                  </a:cubicBezTo>
                  <a:cubicBezTo>
                    <a:pt x="321469" y="201414"/>
                    <a:pt x="323453" y="142875"/>
                    <a:pt x="327422" y="63500"/>
                  </a:cubicBezTo>
                  <a:cubicBezTo>
                    <a:pt x="329406" y="39687"/>
                    <a:pt x="320477" y="27781"/>
                    <a:pt x="300633" y="27781"/>
                  </a:cubicBezTo>
                  <a:cubicBezTo>
                    <a:pt x="260945" y="23812"/>
                    <a:pt x="216297" y="23812"/>
                    <a:pt x="166688" y="27781"/>
                  </a:cubicBezTo>
                  <a:cubicBezTo>
                    <a:pt x="146844" y="27781"/>
                    <a:pt x="137914" y="40679"/>
                    <a:pt x="139898" y="66476"/>
                  </a:cubicBezTo>
                  <a:cubicBezTo>
                    <a:pt x="139898" y="94257"/>
                    <a:pt x="139898" y="128984"/>
                    <a:pt x="139898" y="170656"/>
                  </a:cubicBezTo>
                  <a:cubicBezTo>
                    <a:pt x="135930" y="240109"/>
                    <a:pt x="107156" y="290711"/>
                    <a:pt x="53578" y="322461"/>
                  </a:cubicBezTo>
                  <a:cubicBezTo>
                    <a:pt x="29766" y="332382"/>
                    <a:pt x="13891" y="331390"/>
                    <a:pt x="5953" y="319484"/>
                  </a:cubicBezTo>
                  <a:cubicBezTo>
                    <a:pt x="1984" y="315515"/>
                    <a:pt x="0" y="311547"/>
                    <a:pt x="0" y="307578"/>
                  </a:cubicBezTo>
                  <a:cubicBezTo>
                    <a:pt x="0" y="305593"/>
                    <a:pt x="2977" y="303609"/>
                    <a:pt x="8930" y="301625"/>
                  </a:cubicBezTo>
                  <a:cubicBezTo>
                    <a:pt x="74414" y="285750"/>
                    <a:pt x="108148" y="242093"/>
                    <a:pt x="110133" y="170656"/>
                  </a:cubicBezTo>
                  <a:cubicBezTo>
                    <a:pt x="114102" y="128984"/>
                    <a:pt x="114102" y="88304"/>
                    <a:pt x="110133" y="48617"/>
                  </a:cubicBezTo>
                  <a:cubicBezTo>
                    <a:pt x="108148" y="18851"/>
                    <a:pt x="121047" y="3968"/>
                    <a:pt x="148828" y="3968"/>
                  </a:cubicBezTo>
                  <a:cubicBezTo>
                    <a:pt x="197941" y="992"/>
                    <a:pt x="240916" y="-310"/>
                    <a:pt x="277751" y="62"/>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8" name="任意多边形 57"/>
            <p:cNvSpPr/>
            <p:nvPr/>
          </p:nvSpPr>
          <p:spPr>
            <a:xfrm>
              <a:off x="6756692" y="3834589"/>
              <a:ext cx="299059" cy="246261"/>
            </a:xfrm>
            <a:custGeom>
              <a:rect l="l" t="t" r="r" b="b"/>
              <a:pathLst>
                <a:path w="286080" h="253503">
                  <a:moveTo>
                    <a:pt x="145852" y="0"/>
                  </a:moveTo>
                  <a:cubicBezTo>
                    <a:pt x="165695" y="0"/>
                    <a:pt x="203399" y="0"/>
                    <a:pt x="258961" y="0"/>
                  </a:cubicBezTo>
                  <a:cubicBezTo>
                    <a:pt x="270867" y="0"/>
                    <a:pt x="274836" y="2976"/>
                    <a:pt x="270867" y="8929"/>
                  </a:cubicBezTo>
                  <a:cubicBezTo>
                    <a:pt x="268883" y="20836"/>
                    <a:pt x="259953" y="26789"/>
                    <a:pt x="244078" y="26789"/>
                  </a:cubicBezTo>
                  <a:lnTo>
                    <a:pt x="160734" y="26789"/>
                  </a:lnTo>
                  <a:lnTo>
                    <a:pt x="160734" y="187523"/>
                  </a:lnTo>
                  <a:cubicBezTo>
                    <a:pt x="168672" y="185539"/>
                    <a:pt x="179586" y="183554"/>
                    <a:pt x="193477" y="181570"/>
                  </a:cubicBezTo>
                  <a:cubicBezTo>
                    <a:pt x="203399" y="177601"/>
                    <a:pt x="230188" y="172640"/>
                    <a:pt x="273844" y="166687"/>
                  </a:cubicBezTo>
                  <a:cubicBezTo>
                    <a:pt x="281781" y="164703"/>
                    <a:pt x="285750" y="166687"/>
                    <a:pt x="285750" y="172640"/>
                  </a:cubicBezTo>
                  <a:cubicBezTo>
                    <a:pt x="287734" y="186531"/>
                    <a:pt x="280789" y="194469"/>
                    <a:pt x="264914" y="196453"/>
                  </a:cubicBezTo>
                  <a:cubicBezTo>
                    <a:pt x="233164" y="198437"/>
                    <a:pt x="195461" y="204390"/>
                    <a:pt x="151805" y="214312"/>
                  </a:cubicBezTo>
                  <a:cubicBezTo>
                    <a:pt x="104180" y="224234"/>
                    <a:pt x="57547" y="237133"/>
                    <a:pt x="11906" y="253008"/>
                  </a:cubicBezTo>
                  <a:cubicBezTo>
                    <a:pt x="3969" y="254992"/>
                    <a:pt x="0" y="251023"/>
                    <a:pt x="0" y="241101"/>
                  </a:cubicBezTo>
                  <a:cubicBezTo>
                    <a:pt x="0" y="227211"/>
                    <a:pt x="5953" y="219273"/>
                    <a:pt x="17860" y="217289"/>
                  </a:cubicBezTo>
                  <a:cubicBezTo>
                    <a:pt x="25797" y="215304"/>
                    <a:pt x="36711" y="213320"/>
                    <a:pt x="50602" y="211336"/>
                  </a:cubicBezTo>
                  <a:cubicBezTo>
                    <a:pt x="86320" y="201414"/>
                    <a:pt x="114102" y="195461"/>
                    <a:pt x="133945" y="193476"/>
                  </a:cubicBezTo>
                  <a:lnTo>
                    <a:pt x="133945" y="26789"/>
                  </a:lnTo>
                  <a:cubicBezTo>
                    <a:pt x="82352" y="30758"/>
                    <a:pt x="47625" y="33734"/>
                    <a:pt x="29766" y="35719"/>
                  </a:cubicBezTo>
                  <a:cubicBezTo>
                    <a:pt x="21828" y="35719"/>
                    <a:pt x="18852" y="31750"/>
                    <a:pt x="20836" y="23812"/>
                  </a:cubicBezTo>
                  <a:cubicBezTo>
                    <a:pt x="24805" y="9922"/>
                    <a:pt x="30758" y="2976"/>
                    <a:pt x="38695" y="2976"/>
                  </a:cubicBezTo>
                  <a:cubicBezTo>
                    <a:pt x="86320" y="992"/>
                    <a:pt x="122039" y="0"/>
                    <a:pt x="145852" y="0"/>
                  </a:cubicBezTo>
                  <a:close/>
                </a:path>
              </a:pathLst>
            </a:custGeom>
            <a:solidFill>
              <a:prstClr val="black"/>
            </a:solidFill>
            <a:ln w="3175">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59" name="任意多边形 58"/>
            <p:cNvSpPr/>
            <p:nvPr/>
          </p:nvSpPr>
          <p:spPr>
            <a:xfrm flipV="1">
              <a:off x="5130523" y="3899699"/>
              <a:ext cx="377554" cy="229082"/>
            </a:xfrm>
            <a:custGeom>
              <a:rect l="l" t="t" r="r" b="b"/>
              <a:pathLst>
                <a:path w="296167" h="221753">
                  <a:moveTo>
                    <a:pt x="148827" y="0"/>
                  </a:moveTo>
                  <a:cubicBezTo>
                    <a:pt x="187522" y="0"/>
                    <a:pt x="225722" y="1489"/>
                    <a:pt x="263425" y="4465"/>
                  </a:cubicBezTo>
                  <a:cubicBezTo>
                    <a:pt x="281284" y="2481"/>
                    <a:pt x="291206" y="10418"/>
                    <a:pt x="293190" y="28278"/>
                  </a:cubicBezTo>
                  <a:cubicBezTo>
                    <a:pt x="297159" y="87809"/>
                    <a:pt x="297159" y="145356"/>
                    <a:pt x="293190" y="200918"/>
                  </a:cubicBezTo>
                  <a:cubicBezTo>
                    <a:pt x="291206" y="214809"/>
                    <a:pt x="283268" y="221754"/>
                    <a:pt x="269378" y="221754"/>
                  </a:cubicBezTo>
                  <a:cubicBezTo>
                    <a:pt x="190003" y="215801"/>
                    <a:pt x="110628" y="215801"/>
                    <a:pt x="31253" y="221754"/>
                  </a:cubicBezTo>
                  <a:cubicBezTo>
                    <a:pt x="11409" y="221754"/>
                    <a:pt x="2479" y="214809"/>
                    <a:pt x="4464" y="200918"/>
                  </a:cubicBezTo>
                  <a:cubicBezTo>
                    <a:pt x="-1489" y="141387"/>
                    <a:pt x="-1489" y="85825"/>
                    <a:pt x="4464" y="34231"/>
                  </a:cubicBezTo>
                  <a:cubicBezTo>
                    <a:pt x="4464" y="12403"/>
                    <a:pt x="13393" y="2481"/>
                    <a:pt x="31253" y="4465"/>
                  </a:cubicBezTo>
                  <a:cubicBezTo>
                    <a:pt x="70940" y="1489"/>
                    <a:pt x="110132" y="0"/>
                    <a:pt x="148827" y="0"/>
                  </a:cubicBezTo>
                  <a:close/>
                  <a:moveTo>
                    <a:pt x="145850" y="25301"/>
                  </a:moveTo>
                  <a:cubicBezTo>
                    <a:pt x="114101" y="25301"/>
                    <a:pt x="82847" y="26293"/>
                    <a:pt x="52089" y="28278"/>
                  </a:cubicBezTo>
                  <a:cubicBezTo>
                    <a:pt x="38198" y="30262"/>
                    <a:pt x="31253" y="37207"/>
                    <a:pt x="31253" y="49114"/>
                  </a:cubicBezTo>
                  <a:cubicBezTo>
                    <a:pt x="29268" y="63004"/>
                    <a:pt x="28276" y="77887"/>
                    <a:pt x="28276" y="93762"/>
                  </a:cubicBezTo>
                  <a:cubicBezTo>
                    <a:pt x="133448" y="89793"/>
                    <a:pt x="212823" y="89793"/>
                    <a:pt x="266401" y="93762"/>
                  </a:cubicBezTo>
                  <a:cubicBezTo>
                    <a:pt x="266401" y="77887"/>
                    <a:pt x="266401" y="63996"/>
                    <a:pt x="266401" y="52090"/>
                  </a:cubicBezTo>
                  <a:cubicBezTo>
                    <a:pt x="266401" y="36215"/>
                    <a:pt x="258464" y="28278"/>
                    <a:pt x="242589" y="28278"/>
                  </a:cubicBezTo>
                  <a:cubicBezTo>
                    <a:pt x="209847" y="26293"/>
                    <a:pt x="177601" y="25301"/>
                    <a:pt x="145850" y="25301"/>
                  </a:cubicBezTo>
                  <a:close/>
                  <a:moveTo>
                    <a:pt x="150315" y="116086"/>
                  </a:moveTo>
                  <a:cubicBezTo>
                    <a:pt x="110628" y="116086"/>
                    <a:pt x="69948" y="117575"/>
                    <a:pt x="28276" y="120551"/>
                  </a:cubicBezTo>
                  <a:cubicBezTo>
                    <a:pt x="28276" y="148332"/>
                    <a:pt x="29268" y="165200"/>
                    <a:pt x="31253" y="171153"/>
                  </a:cubicBezTo>
                  <a:cubicBezTo>
                    <a:pt x="31253" y="187028"/>
                    <a:pt x="39190" y="194965"/>
                    <a:pt x="55065" y="194965"/>
                  </a:cubicBezTo>
                  <a:cubicBezTo>
                    <a:pt x="122534" y="189012"/>
                    <a:pt x="186034" y="189012"/>
                    <a:pt x="245565" y="194965"/>
                  </a:cubicBezTo>
                  <a:cubicBezTo>
                    <a:pt x="259456" y="194965"/>
                    <a:pt x="266401" y="188020"/>
                    <a:pt x="266401" y="174129"/>
                  </a:cubicBezTo>
                  <a:cubicBezTo>
                    <a:pt x="266401" y="160239"/>
                    <a:pt x="266401" y="142379"/>
                    <a:pt x="266401" y="120551"/>
                  </a:cubicBezTo>
                  <a:cubicBezTo>
                    <a:pt x="228698" y="117575"/>
                    <a:pt x="190003" y="116086"/>
                    <a:pt x="150315" y="11608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60" name="任意多边形 59"/>
            <p:cNvSpPr/>
            <p:nvPr/>
          </p:nvSpPr>
          <p:spPr>
            <a:xfrm flipV="1">
              <a:off x="4713948" y="3899699"/>
              <a:ext cx="367025" cy="218968"/>
            </a:xfrm>
            <a:custGeom>
              <a:rect l="l" t="t" r="r" b="b"/>
              <a:pathLst>
                <a:path w="288726" h="216227">
                  <a:moveTo>
                    <a:pt x="143619" y="0"/>
                  </a:moveTo>
                  <a:cubicBezTo>
                    <a:pt x="180826" y="0"/>
                    <a:pt x="217785" y="1489"/>
                    <a:pt x="254496" y="4465"/>
                  </a:cubicBezTo>
                  <a:cubicBezTo>
                    <a:pt x="276324" y="2481"/>
                    <a:pt x="286246" y="10418"/>
                    <a:pt x="284261" y="28278"/>
                  </a:cubicBezTo>
                  <a:cubicBezTo>
                    <a:pt x="290214" y="87809"/>
                    <a:pt x="290214" y="145356"/>
                    <a:pt x="284261" y="200918"/>
                  </a:cubicBezTo>
                  <a:cubicBezTo>
                    <a:pt x="282277" y="212825"/>
                    <a:pt x="271363" y="217786"/>
                    <a:pt x="251519" y="215801"/>
                  </a:cubicBezTo>
                  <a:cubicBezTo>
                    <a:pt x="186035" y="211832"/>
                    <a:pt x="112613" y="211832"/>
                    <a:pt x="31253" y="215801"/>
                  </a:cubicBezTo>
                  <a:cubicBezTo>
                    <a:pt x="13394" y="217786"/>
                    <a:pt x="4464" y="210840"/>
                    <a:pt x="4464" y="194965"/>
                  </a:cubicBezTo>
                  <a:cubicBezTo>
                    <a:pt x="-1489" y="137418"/>
                    <a:pt x="-1489" y="83840"/>
                    <a:pt x="4464" y="34231"/>
                  </a:cubicBezTo>
                  <a:cubicBezTo>
                    <a:pt x="4464" y="12403"/>
                    <a:pt x="13394" y="2481"/>
                    <a:pt x="31253" y="4465"/>
                  </a:cubicBezTo>
                  <a:cubicBezTo>
                    <a:pt x="68957" y="1489"/>
                    <a:pt x="106412" y="0"/>
                    <a:pt x="143619" y="0"/>
                  </a:cubicBezTo>
                  <a:close/>
                  <a:moveTo>
                    <a:pt x="140642" y="25301"/>
                  </a:moveTo>
                  <a:cubicBezTo>
                    <a:pt x="110380" y="25301"/>
                    <a:pt x="80863" y="26293"/>
                    <a:pt x="52089" y="28278"/>
                  </a:cubicBezTo>
                  <a:cubicBezTo>
                    <a:pt x="38199" y="30262"/>
                    <a:pt x="31253" y="38200"/>
                    <a:pt x="31253" y="52090"/>
                  </a:cubicBezTo>
                  <a:cubicBezTo>
                    <a:pt x="29269" y="63997"/>
                    <a:pt x="28277" y="77887"/>
                    <a:pt x="28277" y="93762"/>
                  </a:cubicBezTo>
                  <a:cubicBezTo>
                    <a:pt x="125511" y="89793"/>
                    <a:pt x="202902" y="89793"/>
                    <a:pt x="260449" y="93762"/>
                  </a:cubicBezTo>
                  <a:cubicBezTo>
                    <a:pt x="260449" y="77887"/>
                    <a:pt x="259457" y="63997"/>
                    <a:pt x="257472" y="52090"/>
                  </a:cubicBezTo>
                  <a:cubicBezTo>
                    <a:pt x="259457" y="38200"/>
                    <a:pt x="251519" y="30262"/>
                    <a:pt x="233660" y="28278"/>
                  </a:cubicBezTo>
                  <a:cubicBezTo>
                    <a:pt x="201910" y="26293"/>
                    <a:pt x="170904" y="25301"/>
                    <a:pt x="140642" y="25301"/>
                  </a:cubicBezTo>
                  <a:close/>
                  <a:moveTo>
                    <a:pt x="147339" y="116086"/>
                  </a:moveTo>
                  <a:cubicBezTo>
                    <a:pt x="108644" y="116086"/>
                    <a:pt x="68957" y="117575"/>
                    <a:pt x="28277" y="120551"/>
                  </a:cubicBezTo>
                  <a:cubicBezTo>
                    <a:pt x="28277" y="138411"/>
                    <a:pt x="29269" y="154286"/>
                    <a:pt x="31253" y="168176"/>
                  </a:cubicBezTo>
                  <a:cubicBezTo>
                    <a:pt x="31253" y="184051"/>
                    <a:pt x="39191" y="190997"/>
                    <a:pt x="55066" y="189012"/>
                  </a:cubicBezTo>
                  <a:cubicBezTo>
                    <a:pt x="110628" y="185043"/>
                    <a:pt x="172144" y="185043"/>
                    <a:pt x="239613" y="189012"/>
                  </a:cubicBezTo>
                  <a:cubicBezTo>
                    <a:pt x="251519" y="189012"/>
                    <a:pt x="257472" y="183059"/>
                    <a:pt x="257472" y="171153"/>
                  </a:cubicBezTo>
                  <a:cubicBezTo>
                    <a:pt x="259457" y="155278"/>
                    <a:pt x="260449" y="138411"/>
                    <a:pt x="260449" y="120551"/>
                  </a:cubicBezTo>
                  <a:cubicBezTo>
                    <a:pt x="223738" y="117575"/>
                    <a:pt x="186035" y="116086"/>
                    <a:pt x="147339" y="116086"/>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61" name="任意多边形 60"/>
            <p:cNvSpPr/>
            <p:nvPr/>
          </p:nvSpPr>
          <p:spPr>
            <a:xfrm rot="6251742">
              <a:off x="7155677" y="3883546"/>
              <a:ext cx="122022" cy="130565"/>
            </a:xfrm>
            <a:custGeom>
              <a:rect l="l" t="t" r="r" b="b"/>
              <a:pathLst>
                <a:path w="110388" h="93166">
                  <a:moveTo>
                    <a:pt x="12013" y="148"/>
                  </a:moveTo>
                  <a:cubicBezTo>
                    <a:pt x="15486" y="-348"/>
                    <a:pt x="19703" y="396"/>
                    <a:pt x="24664" y="2381"/>
                  </a:cubicBezTo>
                  <a:cubicBezTo>
                    <a:pt x="50461" y="20240"/>
                    <a:pt x="77250" y="42068"/>
                    <a:pt x="105031" y="67865"/>
                  </a:cubicBezTo>
                  <a:cubicBezTo>
                    <a:pt x="110984" y="73818"/>
                    <a:pt x="111976" y="80763"/>
                    <a:pt x="108007" y="88701"/>
                  </a:cubicBezTo>
                  <a:cubicBezTo>
                    <a:pt x="100070" y="94654"/>
                    <a:pt x="93125" y="94654"/>
                    <a:pt x="87172" y="88701"/>
                  </a:cubicBezTo>
                  <a:cubicBezTo>
                    <a:pt x="55421" y="56951"/>
                    <a:pt x="28632" y="35123"/>
                    <a:pt x="6804" y="23216"/>
                  </a:cubicBezTo>
                  <a:cubicBezTo>
                    <a:pt x="-1133" y="17263"/>
                    <a:pt x="-2125" y="11310"/>
                    <a:pt x="3828" y="5357"/>
                  </a:cubicBezTo>
                  <a:cubicBezTo>
                    <a:pt x="5812" y="2381"/>
                    <a:pt x="8541" y="644"/>
                    <a:pt x="12013" y="148"/>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62" name="任意多边形 61"/>
            <p:cNvSpPr/>
            <p:nvPr/>
          </p:nvSpPr>
          <p:spPr>
            <a:xfrm rot="480000">
              <a:off x="5753071" y="3711923"/>
              <a:ext cx="220543" cy="396368"/>
            </a:xfrm>
            <a:custGeom>
              <a:gdLst>
                <a:gd name="connsiteX0" fmla="*/ 201290 w 216296"/>
                <a:gd name="connsiteY0" fmla="*/ 239 h 351659"/>
                <a:gd name="connsiteX1" fmla="*/ 208359 w 216296"/>
                <a:gd name="connsiteY1" fmla="*/ 425 h 351659"/>
                <a:gd name="connsiteX2" fmla="*/ 214313 w 216296"/>
                <a:gd name="connsiteY2" fmla="*/ 27214 h 351659"/>
                <a:gd name="connsiteX3" fmla="*/ 161137 w 216296"/>
                <a:gd name="connsiteY3" fmla="*/ 199186 h 351659"/>
                <a:gd name="connsiteX4" fmla="*/ 50602 w 216296"/>
                <a:gd name="connsiteY4" fmla="*/ 339753 h 351659"/>
                <a:gd name="connsiteX5" fmla="*/ 11906 w 216296"/>
                <a:gd name="connsiteY5" fmla="*/ 348683 h 351659"/>
                <a:gd name="connsiteX6" fmla="*/ 0 w 216296"/>
                <a:gd name="connsiteY6" fmla="*/ 339753 h 351659"/>
                <a:gd name="connsiteX7" fmla="*/ 5953 w 216296"/>
                <a:gd name="connsiteY7" fmla="*/ 327847 h 351659"/>
                <a:gd name="connsiteX8" fmla="*/ 116086 w 216296"/>
                <a:gd name="connsiteY8" fmla="*/ 184972 h 351659"/>
                <a:gd name="connsiteX9" fmla="*/ 184547 w 216296"/>
                <a:gd name="connsiteY9" fmla="*/ 15308 h 351659"/>
                <a:gd name="connsiteX10" fmla="*/ 201290 w 216296"/>
                <a:gd name="connsiteY10" fmla="*/ 239 h 351659"/>
                <a:gd name="connsiteX0-1" fmla="*/ 201290 w 216296"/>
                <a:gd name="connsiteY0-2" fmla="*/ 239 h 351659"/>
                <a:gd name="connsiteX1-3" fmla="*/ 208359 w 216296"/>
                <a:gd name="connsiteY1-4" fmla="*/ 425 h 351659"/>
                <a:gd name="connsiteX2-5" fmla="*/ 214313 w 216296"/>
                <a:gd name="connsiteY2-6" fmla="*/ 27214 h 351659"/>
                <a:gd name="connsiteX3-7" fmla="*/ 161137 w 216296"/>
                <a:gd name="connsiteY3-8" fmla="*/ 199186 h 351659"/>
                <a:gd name="connsiteX4-9" fmla="*/ 50602 w 216296"/>
                <a:gd name="connsiteY4-10" fmla="*/ 339753 h 351659"/>
                <a:gd name="connsiteX5-11" fmla="*/ 11906 w 216296"/>
                <a:gd name="connsiteY5-12" fmla="*/ 348683 h 351659"/>
                <a:gd name="connsiteX6-13" fmla="*/ 0 w 216296"/>
                <a:gd name="connsiteY6-14" fmla="*/ 339753 h 351659"/>
                <a:gd name="connsiteX7-15" fmla="*/ 5953 w 216296"/>
                <a:gd name="connsiteY7-16" fmla="*/ 327847 h 351659"/>
                <a:gd name="connsiteX8-17" fmla="*/ 124643 w 216296"/>
                <a:gd name="connsiteY8-18" fmla="*/ 190727 h 351659"/>
                <a:gd name="connsiteX9-19" fmla="*/ 184547 w 216296"/>
                <a:gd name="connsiteY9-20" fmla="*/ 15308 h 351659"/>
                <a:gd name="connsiteX10-21" fmla="*/ 201290 w 216296"/>
                <a:gd name="connsiteY10-22" fmla="*/ 239 h 351659"/>
                <a:gd name="connsiteX0-23" fmla="*/ 201290 w 216296"/>
                <a:gd name="connsiteY0-24" fmla="*/ 239 h 351659"/>
                <a:gd name="connsiteX1-25" fmla="*/ 208359 w 216296"/>
                <a:gd name="connsiteY1-26" fmla="*/ 425 h 351659"/>
                <a:gd name="connsiteX2-27" fmla="*/ 214313 w 216296"/>
                <a:gd name="connsiteY2-28" fmla="*/ 27214 h 351659"/>
                <a:gd name="connsiteX3-29" fmla="*/ 172917 w 216296"/>
                <a:gd name="connsiteY3-30" fmla="*/ 201122 h 351659"/>
                <a:gd name="connsiteX4-31" fmla="*/ 50602 w 216296"/>
                <a:gd name="connsiteY4-32" fmla="*/ 339753 h 351659"/>
                <a:gd name="connsiteX5-33" fmla="*/ 11906 w 216296"/>
                <a:gd name="connsiteY5-34" fmla="*/ 348683 h 351659"/>
                <a:gd name="connsiteX6-35" fmla="*/ 0 w 216296"/>
                <a:gd name="connsiteY6-36" fmla="*/ 339753 h 351659"/>
                <a:gd name="connsiteX7-37" fmla="*/ 5953 w 216296"/>
                <a:gd name="connsiteY7-38" fmla="*/ 327847 h 351659"/>
                <a:gd name="connsiteX8-39" fmla="*/ 124643 w 216296"/>
                <a:gd name="connsiteY8-40" fmla="*/ 190727 h 351659"/>
                <a:gd name="connsiteX9-41" fmla="*/ 184547 w 216296"/>
                <a:gd name="connsiteY9-42" fmla="*/ 15308 h 351659"/>
                <a:gd name="connsiteX10-43" fmla="*/ 201290 w 216296"/>
                <a:gd name="connsiteY10-44" fmla="*/ 239 h 351659"/>
                <a:gd name="connsiteX0-45" fmla="*/ 201290 w 216296"/>
                <a:gd name="connsiteY0-46" fmla="*/ 239 h 351659"/>
                <a:gd name="connsiteX1-47" fmla="*/ 208359 w 216296"/>
                <a:gd name="connsiteY1-48" fmla="*/ 425 h 351659"/>
                <a:gd name="connsiteX2-49" fmla="*/ 214313 w 216296"/>
                <a:gd name="connsiteY2-50" fmla="*/ 27214 h 351659"/>
                <a:gd name="connsiteX3-51" fmla="*/ 172917 w 216296"/>
                <a:gd name="connsiteY3-52" fmla="*/ 201122 h 351659"/>
                <a:gd name="connsiteX4-53" fmla="*/ 50602 w 216296"/>
                <a:gd name="connsiteY4-54" fmla="*/ 339753 h 351659"/>
                <a:gd name="connsiteX5-55" fmla="*/ 11906 w 216296"/>
                <a:gd name="connsiteY5-56" fmla="*/ 348683 h 351659"/>
                <a:gd name="connsiteX6-57" fmla="*/ 0 w 216296"/>
                <a:gd name="connsiteY6-58" fmla="*/ 339753 h 351659"/>
                <a:gd name="connsiteX7-59" fmla="*/ 5953 w 216296"/>
                <a:gd name="connsiteY7-60" fmla="*/ 327847 h 351659"/>
                <a:gd name="connsiteX8-61" fmla="*/ 135369 w 216296"/>
                <a:gd name="connsiteY8-62" fmla="*/ 185968 h 351659"/>
                <a:gd name="connsiteX9-63" fmla="*/ 184547 w 216296"/>
                <a:gd name="connsiteY9-64" fmla="*/ 15308 h 351659"/>
                <a:gd name="connsiteX10-65" fmla="*/ 201290 w 216296"/>
                <a:gd name="connsiteY10-66" fmla="*/ 239 h 351659"/>
                <a:gd name="connsiteX0-67" fmla="*/ 201290 w 216296"/>
                <a:gd name="connsiteY0-68" fmla="*/ 239 h 351659"/>
                <a:gd name="connsiteX1-69" fmla="*/ 208359 w 216296"/>
                <a:gd name="connsiteY1-70" fmla="*/ 425 h 351659"/>
                <a:gd name="connsiteX2-71" fmla="*/ 214313 w 216296"/>
                <a:gd name="connsiteY2-72" fmla="*/ 27214 h 351659"/>
                <a:gd name="connsiteX3-73" fmla="*/ 172917 w 216296"/>
                <a:gd name="connsiteY3-74" fmla="*/ 201122 h 351659"/>
                <a:gd name="connsiteX4-75" fmla="*/ 50602 w 216296"/>
                <a:gd name="connsiteY4-76" fmla="*/ 339753 h 351659"/>
                <a:gd name="connsiteX5-77" fmla="*/ 11906 w 216296"/>
                <a:gd name="connsiteY5-78" fmla="*/ 348683 h 351659"/>
                <a:gd name="connsiteX6-79" fmla="*/ 0 w 216296"/>
                <a:gd name="connsiteY6-80" fmla="*/ 339753 h 351659"/>
                <a:gd name="connsiteX7-81" fmla="*/ 5953 w 216296"/>
                <a:gd name="connsiteY7-82" fmla="*/ 327847 h 351659"/>
                <a:gd name="connsiteX8-83" fmla="*/ 135369 w 216296"/>
                <a:gd name="connsiteY8-84" fmla="*/ 185968 h 351659"/>
                <a:gd name="connsiteX9-85" fmla="*/ 184547 w 216296"/>
                <a:gd name="connsiteY9-86" fmla="*/ 15308 h 351659"/>
                <a:gd name="connsiteX10-87" fmla="*/ 201290 w 216296"/>
                <a:gd name="connsiteY10-88" fmla="*/ 239 h 351659"/>
                <a:gd name="connsiteX0-89" fmla="*/ 201290 w 216296"/>
                <a:gd name="connsiteY0-90" fmla="*/ 239 h 351659"/>
                <a:gd name="connsiteX1-91" fmla="*/ 208359 w 216296"/>
                <a:gd name="connsiteY1-92" fmla="*/ 425 h 351659"/>
                <a:gd name="connsiteX2-93" fmla="*/ 214313 w 216296"/>
                <a:gd name="connsiteY2-94" fmla="*/ 27214 h 351659"/>
                <a:gd name="connsiteX3-95" fmla="*/ 172917 w 216296"/>
                <a:gd name="connsiteY3-96" fmla="*/ 201122 h 351659"/>
                <a:gd name="connsiteX4-97" fmla="*/ 50602 w 216296"/>
                <a:gd name="connsiteY4-98" fmla="*/ 339753 h 351659"/>
                <a:gd name="connsiteX5-99" fmla="*/ 11906 w 216296"/>
                <a:gd name="connsiteY5-100" fmla="*/ 348683 h 351659"/>
                <a:gd name="connsiteX6-101" fmla="*/ 0 w 216296"/>
                <a:gd name="connsiteY6-102" fmla="*/ 339753 h 351659"/>
                <a:gd name="connsiteX7-103" fmla="*/ 5953 w 216296"/>
                <a:gd name="connsiteY7-104" fmla="*/ 327847 h 351659"/>
                <a:gd name="connsiteX8-105" fmla="*/ 135369 w 216296"/>
                <a:gd name="connsiteY8-106" fmla="*/ 185968 h 351659"/>
                <a:gd name="connsiteX9-107" fmla="*/ 184547 w 216296"/>
                <a:gd name="connsiteY9-108" fmla="*/ 15308 h 351659"/>
                <a:gd name="connsiteX10-109" fmla="*/ 201290 w 216296"/>
                <a:gd name="connsiteY10-110" fmla="*/ 239 h 351659"/>
                <a:gd name="connsiteX0-111" fmla="*/ 201290 w 216296"/>
                <a:gd name="connsiteY0-112" fmla="*/ 239 h 351659"/>
                <a:gd name="connsiteX1-113" fmla="*/ 208359 w 216296"/>
                <a:gd name="connsiteY1-114" fmla="*/ 425 h 351659"/>
                <a:gd name="connsiteX2-115" fmla="*/ 214313 w 216296"/>
                <a:gd name="connsiteY2-116" fmla="*/ 27214 h 351659"/>
                <a:gd name="connsiteX3-117" fmla="*/ 165415 w 216296"/>
                <a:gd name="connsiteY3-118" fmla="*/ 202063 h 351659"/>
                <a:gd name="connsiteX4-119" fmla="*/ 50602 w 216296"/>
                <a:gd name="connsiteY4-120" fmla="*/ 339753 h 351659"/>
                <a:gd name="connsiteX5-121" fmla="*/ 11906 w 216296"/>
                <a:gd name="connsiteY5-122" fmla="*/ 348683 h 351659"/>
                <a:gd name="connsiteX6-123" fmla="*/ 0 w 216296"/>
                <a:gd name="connsiteY6-124" fmla="*/ 339753 h 351659"/>
                <a:gd name="connsiteX7-125" fmla="*/ 5953 w 216296"/>
                <a:gd name="connsiteY7-126" fmla="*/ 327847 h 351659"/>
                <a:gd name="connsiteX8-127" fmla="*/ 135369 w 216296"/>
                <a:gd name="connsiteY8-128" fmla="*/ 185968 h 351659"/>
                <a:gd name="connsiteX9-129" fmla="*/ 184547 w 216296"/>
                <a:gd name="connsiteY9-130" fmla="*/ 15308 h 351659"/>
                <a:gd name="connsiteX10-131" fmla="*/ 201290 w 216296"/>
                <a:gd name="connsiteY10-132" fmla="*/ 239 h 351659"/>
                <a:gd name="connsiteX0-133" fmla="*/ 201290 w 216296"/>
                <a:gd name="connsiteY0-134" fmla="*/ 239 h 351659"/>
                <a:gd name="connsiteX1-135" fmla="*/ 208359 w 216296"/>
                <a:gd name="connsiteY1-136" fmla="*/ 425 h 351659"/>
                <a:gd name="connsiteX2-137" fmla="*/ 214313 w 216296"/>
                <a:gd name="connsiteY2-138" fmla="*/ 27214 h 351659"/>
                <a:gd name="connsiteX3-139" fmla="*/ 169694 w 216296"/>
                <a:gd name="connsiteY3-140" fmla="*/ 204939 h 351659"/>
                <a:gd name="connsiteX4-141" fmla="*/ 50602 w 216296"/>
                <a:gd name="connsiteY4-142" fmla="*/ 339753 h 351659"/>
                <a:gd name="connsiteX5-143" fmla="*/ 11906 w 216296"/>
                <a:gd name="connsiteY5-144" fmla="*/ 348683 h 351659"/>
                <a:gd name="connsiteX6-145" fmla="*/ 0 w 216296"/>
                <a:gd name="connsiteY6-146" fmla="*/ 339753 h 351659"/>
                <a:gd name="connsiteX7-147" fmla="*/ 5953 w 216296"/>
                <a:gd name="connsiteY7-148" fmla="*/ 327847 h 351659"/>
                <a:gd name="connsiteX8-149" fmla="*/ 135369 w 216296"/>
                <a:gd name="connsiteY8-150" fmla="*/ 185968 h 351659"/>
                <a:gd name="connsiteX9-151" fmla="*/ 184547 w 216296"/>
                <a:gd name="connsiteY9-152" fmla="*/ 15308 h 351659"/>
                <a:gd name="connsiteX10-153" fmla="*/ 201290 w 216296"/>
                <a:gd name="connsiteY10-154" fmla="*/ 239 h 351659"/>
                <a:gd name="connsiteX0-155" fmla="*/ 204257 w 219263"/>
                <a:gd name="connsiteY0-156" fmla="*/ 239 h 351659"/>
                <a:gd name="connsiteX1-157" fmla="*/ 211326 w 219263"/>
                <a:gd name="connsiteY1-158" fmla="*/ 425 h 351659"/>
                <a:gd name="connsiteX2-159" fmla="*/ 217280 w 219263"/>
                <a:gd name="connsiteY2-160" fmla="*/ 27214 h 351659"/>
                <a:gd name="connsiteX3-161" fmla="*/ 172661 w 219263"/>
                <a:gd name="connsiteY3-162" fmla="*/ 204939 h 351659"/>
                <a:gd name="connsiteX4-163" fmla="*/ 53569 w 219263"/>
                <a:gd name="connsiteY4-164" fmla="*/ 339753 h 351659"/>
                <a:gd name="connsiteX5-165" fmla="*/ 14873 w 219263"/>
                <a:gd name="connsiteY5-166" fmla="*/ 348683 h 351659"/>
                <a:gd name="connsiteX6-167" fmla="*/ 2967 w 219263"/>
                <a:gd name="connsiteY6-168" fmla="*/ 339753 h 351659"/>
                <a:gd name="connsiteX7-169" fmla="*/ 2006 w 219263"/>
                <a:gd name="connsiteY7-170" fmla="*/ 323198 h 351659"/>
                <a:gd name="connsiteX8-171" fmla="*/ 138336 w 219263"/>
                <a:gd name="connsiteY8-172" fmla="*/ 185968 h 351659"/>
                <a:gd name="connsiteX9-173" fmla="*/ 187514 w 219263"/>
                <a:gd name="connsiteY9-174" fmla="*/ 15308 h 351659"/>
                <a:gd name="connsiteX10-175" fmla="*/ 204257 w 219263"/>
                <a:gd name="connsiteY10-176" fmla="*/ 239 h 35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19262" h="351659">
                  <a:moveTo>
                    <a:pt x="204257" y="239"/>
                  </a:moveTo>
                  <a:cubicBezTo>
                    <a:pt x="206489" y="-133"/>
                    <a:pt x="208846" y="-71"/>
                    <a:pt x="211326" y="425"/>
                  </a:cubicBezTo>
                  <a:cubicBezTo>
                    <a:pt x="219264" y="4394"/>
                    <a:pt x="221248" y="13324"/>
                    <a:pt x="217280" y="27214"/>
                  </a:cubicBezTo>
                  <a:cubicBezTo>
                    <a:pt x="203389" y="78808"/>
                    <a:pt x="202427" y="145408"/>
                    <a:pt x="172661" y="204939"/>
                  </a:cubicBezTo>
                  <a:cubicBezTo>
                    <a:pt x="138927" y="264470"/>
                    <a:pt x="85319" y="302050"/>
                    <a:pt x="53569" y="339753"/>
                  </a:cubicBezTo>
                  <a:cubicBezTo>
                    <a:pt x="45631" y="351660"/>
                    <a:pt x="32733" y="354636"/>
                    <a:pt x="14873" y="348683"/>
                  </a:cubicBezTo>
                  <a:cubicBezTo>
                    <a:pt x="6936" y="346699"/>
                    <a:pt x="5111" y="344000"/>
                    <a:pt x="2967" y="339753"/>
                  </a:cubicBezTo>
                  <a:cubicBezTo>
                    <a:pt x="823" y="335506"/>
                    <a:pt x="-1963" y="327167"/>
                    <a:pt x="2006" y="323198"/>
                  </a:cubicBezTo>
                  <a:cubicBezTo>
                    <a:pt x="33756" y="295417"/>
                    <a:pt x="96664" y="253437"/>
                    <a:pt x="138336" y="185968"/>
                  </a:cubicBezTo>
                  <a:cubicBezTo>
                    <a:pt x="170271" y="121879"/>
                    <a:pt x="171639" y="74839"/>
                    <a:pt x="187514" y="15308"/>
                  </a:cubicBezTo>
                  <a:cubicBezTo>
                    <a:pt x="191979" y="6378"/>
                    <a:pt x="197560" y="1355"/>
                    <a:pt x="204257" y="239"/>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sp>
          <p:nvSpPr>
            <p:cNvPr id="63" name="文本框 62"/>
            <p:cNvSpPr txBox="1"/>
            <p:nvPr/>
          </p:nvSpPr>
          <p:spPr>
            <a:xfrm>
              <a:off x="6095736" y="3569413"/>
              <a:ext cx="36016" cy="575093"/>
            </a:xfrm>
            <a:custGeom>
              <a:rect l="l" t="t" r="r" b="b"/>
              <a:pathLst>
                <a:path w="36016" h="575093">
                  <a:moveTo>
                    <a:pt x="9209" y="263"/>
                  </a:moveTo>
                  <a:cubicBezTo>
                    <a:pt x="11255" y="-146"/>
                    <a:pt x="13642" y="-78"/>
                    <a:pt x="16371" y="468"/>
                  </a:cubicBezTo>
                  <a:cubicBezTo>
                    <a:pt x="29468" y="468"/>
                    <a:pt x="36016" y="5925"/>
                    <a:pt x="36016" y="16839"/>
                  </a:cubicBezTo>
                  <a:lnTo>
                    <a:pt x="36016" y="563634"/>
                  </a:lnTo>
                  <a:cubicBezTo>
                    <a:pt x="25102" y="578913"/>
                    <a:pt x="13097" y="578913"/>
                    <a:pt x="0" y="563634"/>
                  </a:cubicBezTo>
                  <a:lnTo>
                    <a:pt x="0" y="16839"/>
                  </a:lnTo>
                  <a:cubicBezTo>
                    <a:pt x="0" y="7016"/>
                    <a:pt x="3069" y="1491"/>
                    <a:pt x="9209" y="263"/>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6600">
                <a:latin typeface="造字工房悦黑体验版纤细体" pitchFamily="50" charset="-122"/>
                <a:ea typeface="造字工房悦黑体验版纤细体" pitchFamily="50" charset="-122"/>
              </a:endParaRPr>
            </a:p>
          </p:txBody>
        </p:sp>
        <p:sp>
          <p:nvSpPr>
            <p:cNvPr id="64" name="任意多边形 63"/>
            <p:cNvSpPr/>
            <p:nvPr/>
          </p:nvSpPr>
          <p:spPr>
            <a:xfrm rot="21120000" flipH="1">
              <a:off x="6245921" y="3711923"/>
              <a:ext cx="220543" cy="396368"/>
            </a:xfrm>
            <a:custGeom>
              <a:gdLst>
                <a:gd name="connsiteX0" fmla="*/ 201290 w 216296"/>
                <a:gd name="connsiteY0" fmla="*/ 239 h 351659"/>
                <a:gd name="connsiteX1" fmla="*/ 208359 w 216296"/>
                <a:gd name="connsiteY1" fmla="*/ 425 h 351659"/>
                <a:gd name="connsiteX2" fmla="*/ 214313 w 216296"/>
                <a:gd name="connsiteY2" fmla="*/ 27214 h 351659"/>
                <a:gd name="connsiteX3" fmla="*/ 161137 w 216296"/>
                <a:gd name="connsiteY3" fmla="*/ 199186 h 351659"/>
                <a:gd name="connsiteX4" fmla="*/ 50602 w 216296"/>
                <a:gd name="connsiteY4" fmla="*/ 339753 h 351659"/>
                <a:gd name="connsiteX5" fmla="*/ 11906 w 216296"/>
                <a:gd name="connsiteY5" fmla="*/ 348683 h 351659"/>
                <a:gd name="connsiteX6" fmla="*/ 0 w 216296"/>
                <a:gd name="connsiteY6" fmla="*/ 339753 h 351659"/>
                <a:gd name="connsiteX7" fmla="*/ 5953 w 216296"/>
                <a:gd name="connsiteY7" fmla="*/ 327847 h 351659"/>
                <a:gd name="connsiteX8" fmla="*/ 116086 w 216296"/>
                <a:gd name="connsiteY8" fmla="*/ 184972 h 351659"/>
                <a:gd name="connsiteX9" fmla="*/ 184547 w 216296"/>
                <a:gd name="connsiteY9" fmla="*/ 15308 h 351659"/>
                <a:gd name="connsiteX10" fmla="*/ 201290 w 216296"/>
                <a:gd name="connsiteY10" fmla="*/ 239 h 351659"/>
                <a:gd name="connsiteX0-1" fmla="*/ 201290 w 216296"/>
                <a:gd name="connsiteY0-2" fmla="*/ 239 h 351659"/>
                <a:gd name="connsiteX1-3" fmla="*/ 208359 w 216296"/>
                <a:gd name="connsiteY1-4" fmla="*/ 425 h 351659"/>
                <a:gd name="connsiteX2-5" fmla="*/ 214313 w 216296"/>
                <a:gd name="connsiteY2-6" fmla="*/ 27214 h 351659"/>
                <a:gd name="connsiteX3-7" fmla="*/ 161137 w 216296"/>
                <a:gd name="connsiteY3-8" fmla="*/ 199186 h 351659"/>
                <a:gd name="connsiteX4-9" fmla="*/ 50602 w 216296"/>
                <a:gd name="connsiteY4-10" fmla="*/ 339753 h 351659"/>
                <a:gd name="connsiteX5-11" fmla="*/ 11906 w 216296"/>
                <a:gd name="connsiteY5-12" fmla="*/ 348683 h 351659"/>
                <a:gd name="connsiteX6-13" fmla="*/ 0 w 216296"/>
                <a:gd name="connsiteY6-14" fmla="*/ 339753 h 351659"/>
                <a:gd name="connsiteX7-15" fmla="*/ 5953 w 216296"/>
                <a:gd name="connsiteY7-16" fmla="*/ 327847 h 351659"/>
                <a:gd name="connsiteX8-17" fmla="*/ 124643 w 216296"/>
                <a:gd name="connsiteY8-18" fmla="*/ 190727 h 351659"/>
                <a:gd name="connsiteX9-19" fmla="*/ 184547 w 216296"/>
                <a:gd name="connsiteY9-20" fmla="*/ 15308 h 351659"/>
                <a:gd name="connsiteX10-21" fmla="*/ 201290 w 216296"/>
                <a:gd name="connsiteY10-22" fmla="*/ 239 h 351659"/>
                <a:gd name="connsiteX0-23" fmla="*/ 201290 w 216296"/>
                <a:gd name="connsiteY0-24" fmla="*/ 239 h 351659"/>
                <a:gd name="connsiteX1-25" fmla="*/ 208359 w 216296"/>
                <a:gd name="connsiteY1-26" fmla="*/ 425 h 351659"/>
                <a:gd name="connsiteX2-27" fmla="*/ 214313 w 216296"/>
                <a:gd name="connsiteY2-28" fmla="*/ 27214 h 351659"/>
                <a:gd name="connsiteX3-29" fmla="*/ 172917 w 216296"/>
                <a:gd name="connsiteY3-30" fmla="*/ 201122 h 351659"/>
                <a:gd name="connsiteX4-31" fmla="*/ 50602 w 216296"/>
                <a:gd name="connsiteY4-32" fmla="*/ 339753 h 351659"/>
                <a:gd name="connsiteX5-33" fmla="*/ 11906 w 216296"/>
                <a:gd name="connsiteY5-34" fmla="*/ 348683 h 351659"/>
                <a:gd name="connsiteX6-35" fmla="*/ 0 w 216296"/>
                <a:gd name="connsiteY6-36" fmla="*/ 339753 h 351659"/>
                <a:gd name="connsiteX7-37" fmla="*/ 5953 w 216296"/>
                <a:gd name="connsiteY7-38" fmla="*/ 327847 h 351659"/>
                <a:gd name="connsiteX8-39" fmla="*/ 124643 w 216296"/>
                <a:gd name="connsiteY8-40" fmla="*/ 190727 h 351659"/>
                <a:gd name="connsiteX9-41" fmla="*/ 184547 w 216296"/>
                <a:gd name="connsiteY9-42" fmla="*/ 15308 h 351659"/>
                <a:gd name="connsiteX10-43" fmla="*/ 201290 w 216296"/>
                <a:gd name="connsiteY10-44" fmla="*/ 239 h 351659"/>
                <a:gd name="connsiteX0-45" fmla="*/ 201290 w 216296"/>
                <a:gd name="connsiteY0-46" fmla="*/ 239 h 351659"/>
                <a:gd name="connsiteX1-47" fmla="*/ 208359 w 216296"/>
                <a:gd name="connsiteY1-48" fmla="*/ 425 h 351659"/>
                <a:gd name="connsiteX2-49" fmla="*/ 214313 w 216296"/>
                <a:gd name="connsiteY2-50" fmla="*/ 27214 h 351659"/>
                <a:gd name="connsiteX3-51" fmla="*/ 172917 w 216296"/>
                <a:gd name="connsiteY3-52" fmla="*/ 201122 h 351659"/>
                <a:gd name="connsiteX4-53" fmla="*/ 50602 w 216296"/>
                <a:gd name="connsiteY4-54" fmla="*/ 339753 h 351659"/>
                <a:gd name="connsiteX5-55" fmla="*/ 11906 w 216296"/>
                <a:gd name="connsiteY5-56" fmla="*/ 348683 h 351659"/>
                <a:gd name="connsiteX6-57" fmla="*/ 0 w 216296"/>
                <a:gd name="connsiteY6-58" fmla="*/ 339753 h 351659"/>
                <a:gd name="connsiteX7-59" fmla="*/ 5953 w 216296"/>
                <a:gd name="connsiteY7-60" fmla="*/ 327847 h 351659"/>
                <a:gd name="connsiteX8-61" fmla="*/ 135369 w 216296"/>
                <a:gd name="connsiteY8-62" fmla="*/ 185968 h 351659"/>
                <a:gd name="connsiteX9-63" fmla="*/ 184547 w 216296"/>
                <a:gd name="connsiteY9-64" fmla="*/ 15308 h 351659"/>
                <a:gd name="connsiteX10-65" fmla="*/ 201290 w 216296"/>
                <a:gd name="connsiteY10-66" fmla="*/ 239 h 351659"/>
                <a:gd name="connsiteX0-67" fmla="*/ 201290 w 216296"/>
                <a:gd name="connsiteY0-68" fmla="*/ 239 h 351659"/>
                <a:gd name="connsiteX1-69" fmla="*/ 208359 w 216296"/>
                <a:gd name="connsiteY1-70" fmla="*/ 425 h 351659"/>
                <a:gd name="connsiteX2-71" fmla="*/ 214313 w 216296"/>
                <a:gd name="connsiteY2-72" fmla="*/ 27214 h 351659"/>
                <a:gd name="connsiteX3-73" fmla="*/ 172917 w 216296"/>
                <a:gd name="connsiteY3-74" fmla="*/ 201122 h 351659"/>
                <a:gd name="connsiteX4-75" fmla="*/ 50602 w 216296"/>
                <a:gd name="connsiteY4-76" fmla="*/ 339753 h 351659"/>
                <a:gd name="connsiteX5-77" fmla="*/ 11906 w 216296"/>
                <a:gd name="connsiteY5-78" fmla="*/ 348683 h 351659"/>
                <a:gd name="connsiteX6-79" fmla="*/ 0 w 216296"/>
                <a:gd name="connsiteY6-80" fmla="*/ 339753 h 351659"/>
                <a:gd name="connsiteX7-81" fmla="*/ 5953 w 216296"/>
                <a:gd name="connsiteY7-82" fmla="*/ 327847 h 351659"/>
                <a:gd name="connsiteX8-83" fmla="*/ 135369 w 216296"/>
                <a:gd name="connsiteY8-84" fmla="*/ 185968 h 351659"/>
                <a:gd name="connsiteX9-85" fmla="*/ 184547 w 216296"/>
                <a:gd name="connsiteY9-86" fmla="*/ 15308 h 351659"/>
                <a:gd name="connsiteX10-87" fmla="*/ 201290 w 216296"/>
                <a:gd name="connsiteY10-88" fmla="*/ 239 h 351659"/>
                <a:gd name="connsiteX0-89" fmla="*/ 201290 w 216296"/>
                <a:gd name="connsiteY0-90" fmla="*/ 239 h 351659"/>
                <a:gd name="connsiteX1-91" fmla="*/ 208359 w 216296"/>
                <a:gd name="connsiteY1-92" fmla="*/ 425 h 351659"/>
                <a:gd name="connsiteX2-93" fmla="*/ 214313 w 216296"/>
                <a:gd name="connsiteY2-94" fmla="*/ 27214 h 351659"/>
                <a:gd name="connsiteX3-95" fmla="*/ 172917 w 216296"/>
                <a:gd name="connsiteY3-96" fmla="*/ 201122 h 351659"/>
                <a:gd name="connsiteX4-97" fmla="*/ 50602 w 216296"/>
                <a:gd name="connsiteY4-98" fmla="*/ 339753 h 351659"/>
                <a:gd name="connsiteX5-99" fmla="*/ 11906 w 216296"/>
                <a:gd name="connsiteY5-100" fmla="*/ 348683 h 351659"/>
                <a:gd name="connsiteX6-101" fmla="*/ 0 w 216296"/>
                <a:gd name="connsiteY6-102" fmla="*/ 339753 h 351659"/>
                <a:gd name="connsiteX7-103" fmla="*/ 5953 w 216296"/>
                <a:gd name="connsiteY7-104" fmla="*/ 327847 h 351659"/>
                <a:gd name="connsiteX8-105" fmla="*/ 135369 w 216296"/>
                <a:gd name="connsiteY8-106" fmla="*/ 185968 h 351659"/>
                <a:gd name="connsiteX9-107" fmla="*/ 184547 w 216296"/>
                <a:gd name="connsiteY9-108" fmla="*/ 15308 h 351659"/>
                <a:gd name="connsiteX10-109" fmla="*/ 201290 w 216296"/>
                <a:gd name="connsiteY10-110" fmla="*/ 239 h 351659"/>
                <a:gd name="connsiteX0-111" fmla="*/ 201290 w 216296"/>
                <a:gd name="connsiteY0-112" fmla="*/ 239 h 351659"/>
                <a:gd name="connsiteX1-113" fmla="*/ 208359 w 216296"/>
                <a:gd name="connsiteY1-114" fmla="*/ 425 h 351659"/>
                <a:gd name="connsiteX2-115" fmla="*/ 214313 w 216296"/>
                <a:gd name="connsiteY2-116" fmla="*/ 27214 h 351659"/>
                <a:gd name="connsiteX3-117" fmla="*/ 165415 w 216296"/>
                <a:gd name="connsiteY3-118" fmla="*/ 202063 h 351659"/>
                <a:gd name="connsiteX4-119" fmla="*/ 50602 w 216296"/>
                <a:gd name="connsiteY4-120" fmla="*/ 339753 h 351659"/>
                <a:gd name="connsiteX5-121" fmla="*/ 11906 w 216296"/>
                <a:gd name="connsiteY5-122" fmla="*/ 348683 h 351659"/>
                <a:gd name="connsiteX6-123" fmla="*/ 0 w 216296"/>
                <a:gd name="connsiteY6-124" fmla="*/ 339753 h 351659"/>
                <a:gd name="connsiteX7-125" fmla="*/ 5953 w 216296"/>
                <a:gd name="connsiteY7-126" fmla="*/ 327847 h 351659"/>
                <a:gd name="connsiteX8-127" fmla="*/ 135369 w 216296"/>
                <a:gd name="connsiteY8-128" fmla="*/ 185968 h 351659"/>
                <a:gd name="connsiteX9-129" fmla="*/ 184547 w 216296"/>
                <a:gd name="connsiteY9-130" fmla="*/ 15308 h 351659"/>
                <a:gd name="connsiteX10-131" fmla="*/ 201290 w 216296"/>
                <a:gd name="connsiteY10-132" fmla="*/ 239 h 351659"/>
                <a:gd name="connsiteX0-133" fmla="*/ 201290 w 216296"/>
                <a:gd name="connsiteY0-134" fmla="*/ 239 h 351659"/>
                <a:gd name="connsiteX1-135" fmla="*/ 208359 w 216296"/>
                <a:gd name="connsiteY1-136" fmla="*/ 425 h 351659"/>
                <a:gd name="connsiteX2-137" fmla="*/ 214313 w 216296"/>
                <a:gd name="connsiteY2-138" fmla="*/ 27214 h 351659"/>
                <a:gd name="connsiteX3-139" fmla="*/ 169694 w 216296"/>
                <a:gd name="connsiteY3-140" fmla="*/ 204939 h 351659"/>
                <a:gd name="connsiteX4-141" fmla="*/ 50602 w 216296"/>
                <a:gd name="connsiteY4-142" fmla="*/ 339753 h 351659"/>
                <a:gd name="connsiteX5-143" fmla="*/ 11906 w 216296"/>
                <a:gd name="connsiteY5-144" fmla="*/ 348683 h 351659"/>
                <a:gd name="connsiteX6-145" fmla="*/ 0 w 216296"/>
                <a:gd name="connsiteY6-146" fmla="*/ 339753 h 351659"/>
                <a:gd name="connsiteX7-147" fmla="*/ 5953 w 216296"/>
                <a:gd name="connsiteY7-148" fmla="*/ 327847 h 351659"/>
                <a:gd name="connsiteX8-149" fmla="*/ 135369 w 216296"/>
                <a:gd name="connsiteY8-150" fmla="*/ 185968 h 351659"/>
                <a:gd name="connsiteX9-151" fmla="*/ 184547 w 216296"/>
                <a:gd name="connsiteY9-152" fmla="*/ 15308 h 351659"/>
                <a:gd name="connsiteX10-153" fmla="*/ 201290 w 216296"/>
                <a:gd name="connsiteY10-154" fmla="*/ 239 h 351659"/>
                <a:gd name="connsiteX0-155" fmla="*/ 204257 w 219263"/>
                <a:gd name="connsiteY0-156" fmla="*/ 239 h 351659"/>
                <a:gd name="connsiteX1-157" fmla="*/ 211326 w 219263"/>
                <a:gd name="connsiteY1-158" fmla="*/ 425 h 351659"/>
                <a:gd name="connsiteX2-159" fmla="*/ 217280 w 219263"/>
                <a:gd name="connsiteY2-160" fmla="*/ 27214 h 351659"/>
                <a:gd name="connsiteX3-161" fmla="*/ 172661 w 219263"/>
                <a:gd name="connsiteY3-162" fmla="*/ 204939 h 351659"/>
                <a:gd name="connsiteX4-163" fmla="*/ 53569 w 219263"/>
                <a:gd name="connsiteY4-164" fmla="*/ 339753 h 351659"/>
                <a:gd name="connsiteX5-165" fmla="*/ 14873 w 219263"/>
                <a:gd name="connsiteY5-166" fmla="*/ 348683 h 351659"/>
                <a:gd name="connsiteX6-167" fmla="*/ 2967 w 219263"/>
                <a:gd name="connsiteY6-168" fmla="*/ 339753 h 351659"/>
                <a:gd name="connsiteX7-169" fmla="*/ 2006 w 219263"/>
                <a:gd name="connsiteY7-170" fmla="*/ 323198 h 351659"/>
                <a:gd name="connsiteX8-171" fmla="*/ 138336 w 219263"/>
                <a:gd name="connsiteY8-172" fmla="*/ 185968 h 351659"/>
                <a:gd name="connsiteX9-173" fmla="*/ 187514 w 219263"/>
                <a:gd name="connsiteY9-174" fmla="*/ 15308 h 351659"/>
                <a:gd name="connsiteX10-175" fmla="*/ 204257 w 219263"/>
                <a:gd name="connsiteY10-176" fmla="*/ 239 h 351659"/>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19262" h="351659">
                  <a:moveTo>
                    <a:pt x="204257" y="239"/>
                  </a:moveTo>
                  <a:cubicBezTo>
                    <a:pt x="206489" y="-133"/>
                    <a:pt x="208846" y="-71"/>
                    <a:pt x="211326" y="425"/>
                  </a:cubicBezTo>
                  <a:cubicBezTo>
                    <a:pt x="219264" y="4394"/>
                    <a:pt x="221248" y="13324"/>
                    <a:pt x="217280" y="27214"/>
                  </a:cubicBezTo>
                  <a:cubicBezTo>
                    <a:pt x="203389" y="78808"/>
                    <a:pt x="202427" y="145408"/>
                    <a:pt x="172661" y="204939"/>
                  </a:cubicBezTo>
                  <a:cubicBezTo>
                    <a:pt x="138927" y="264470"/>
                    <a:pt x="85319" y="302050"/>
                    <a:pt x="53569" y="339753"/>
                  </a:cubicBezTo>
                  <a:cubicBezTo>
                    <a:pt x="45631" y="351660"/>
                    <a:pt x="32733" y="354636"/>
                    <a:pt x="14873" y="348683"/>
                  </a:cubicBezTo>
                  <a:cubicBezTo>
                    <a:pt x="6936" y="346699"/>
                    <a:pt x="5111" y="344000"/>
                    <a:pt x="2967" y="339753"/>
                  </a:cubicBezTo>
                  <a:cubicBezTo>
                    <a:pt x="823" y="335506"/>
                    <a:pt x="-1963" y="327167"/>
                    <a:pt x="2006" y="323198"/>
                  </a:cubicBezTo>
                  <a:cubicBezTo>
                    <a:pt x="33756" y="295417"/>
                    <a:pt x="96664" y="253437"/>
                    <a:pt x="138336" y="185968"/>
                  </a:cubicBezTo>
                  <a:cubicBezTo>
                    <a:pt x="170271" y="121879"/>
                    <a:pt x="171639" y="74839"/>
                    <a:pt x="187514" y="15308"/>
                  </a:cubicBezTo>
                  <a:cubicBezTo>
                    <a:pt x="191979" y="6378"/>
                    <a:pt x="197560" y="1355"/>
                    <a:pt x="204257" y="239"/>
                  </a:cubicBezTo>
                  <a:close/>
                </a:path>
              </a:pathLst>
            </a:custGeom>
            <a:solidFill>
              <a:prstClr val="black"/>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lvl="0"/>
              <a:endParaRPr lang="zh-CN" altLang="en-US" sz="6000">
                <a:solidFill>
                  <a:prstClr val="black"/>
                </a:solidFill>
                <a:latin typeface="造字工房悦黑体验版纤细体" pitchFamily="50" charset="-122"/>
                <a:ea typeface="造字工房悦黑体验版纤细体" pitchFamily="50" charset="-122"/>
              </a:endParaRPr>
            </a:p>
          </p:txBody>
        </p:sp>
      </p:grpSp>
      <p:sp>
        <p:nvSpPr>
          <p:cNvPr id="65" name="文本框 64"/>
          <p:cNvSpPr txBox="1"/>
          <p:nvPr userDrawn="1"/>
        </p:nvSpPr>
        <p:spPr>
          <a:xfrm>
            <a:off x="-3252705" y="5832471"/>
            <a:ext cx="2047117" cy="52322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微</a:t>
            </a:r>
            <a:r>
              <a:rPr lang="zh-CN" altLang="en-US" sz="2800" smtClean="0">
                <a:latin typeface="微软雅黑" panose="020b0503020204020204" pitchFamily="34" charset="-122"/>
                <a:ea typeface="微软雅黑" panose="020b0503020204020204" pitchFamily="34" charset="-122"/>
              </a:rPr>
              <a:t>尹夕</a:t>
            </a:r>
            <a:r>
              <a:rPr lang="en-US" altLang="zh-CN" sz="2800" smtClean="0">
                <a:latin typeface="微软雅黑" panose="020b0503020204020204" pitchFamily="34" charset="-122"/>
                <a:ea typeface="微软雅黑" panose="020b0503020204020204" pitchFamily="34" charset="-122"/>
              </a:rPr>
              <a:t>PPT</a:t>
            </a:r>
            <a:endParaRPr lang="zh-CN" altLang="en-US" sz="2800">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造字工房悦黑体验版纤细体" pitchFamily="50"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造字工房悦黑体验版纤细体" pitchFamily="50"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造字工房悦黑体验版纤细体" pitchFamily="50"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造字工房悦黑体验版纤细体" pitchFamily="50"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造字工房悦黑体验版纤细体" pitchFamily="50"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造字工房悦黑体验版纤细体" pitchFamily="50"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2016/12/23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755479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4.xml" Type="http://schemas.openxmlformats.org/officeDocument/2006/relationships/chart"/><Relationship Id="rId3" Target="../charts/chart5.xml" Type="http://schemas.openxmlformats.org/officeDocument/2006/relationships/chart"/><Relationship Id="rId4" Target="../charts/chart6.xml" Type="http://schemas.openxmlformats.org/officeDocument/2006/relationships/chart"/><Relationship Id="rId5" Target="../media/image7.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7.xml" Type="http://schemas.openxmlformats.org/officeDocument/2006/relationships/chart"/><Relationship Id="rId3" Target="../media/image7.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charts/chart8.xml" Type="http://schemas.openxmlformats.org/officeDocument/2006/relationships/char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9.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0.xml" Type="http://schemas.openxmlformats.org/officeDocument/2006/relationships/char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1.xml" Type="http://schemas.openxmlformats.org/officeDocument/2006/relationships/char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6.jpe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charts/chart12.xml" Type="http://schemas.openxmlformats.org/officeDocument/2006/relationships/chart"/><Relationship Id="rId4" Target="../media/image20.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charts/chart13.xml" Type="http://schemas.openxmlformats.org/officeDocument/2006/relationships/chart"/><Relationship Id="rId4" Target="../media/image2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charts/chart14.xml" Type="http://schemas.openxmlformats.org/officeDocument/2006/relationships/chart"/><Relationship Id="rId4" Target="../charts/chart15.xml" Type="http://schemas.openxmlformats.org/officeDocument/2006/relationships/chart"/><Relationship Id="rId5" Target="../charts/chart16.xml" Type="http://schemas.openxmlformats.org/officeDocument/2006/relationships/chart"/><Relationship Id="rId6" Target="../charts/chart17.xml" Type="http://schemas.openxmlformats.org/officeDocument/2006/relationships/chart"/><Relationship Id="rId7" Target="../charts/chart18.xml" Type="http://schemas.openxmlformats.org/officeDocument/2006/relationships/chart"/><Relationship Id="rId8" Target="../media/image11.pn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charts/chart19.xml" Type="http://schemas.openxmlformats.org/officeDocument/2006/relationships/char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charts/chart1.xml" Type="http://schemas.openxmlformats.org/officeDocument/2006/relationships/chart"/></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6.jpe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2.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3.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charts/chart2.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charts/chart3.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746"/>
        </a:solidFill>
        <a:effectLst/>
      </p:bgPr>
    </p:bg>
    <p:spTree>
      <p:nvGrpSpPr>
        <p:cNvPr id="1" name=""/>
        <p:cNvGrpSpPr/>
        <p:nvPr/>
      </p:nvGrpSpPr>
      <p:grpSpPr>
        <a:xfrm>
          <a:off x="0" y="0"/>
          <a:ext cx="0" cy="0"/>
        </a:xfrm>
      </p:grpSpPr>
      <p:sp>
        <p:nvSpPr>
          <p:cNvPr id="10" name="矩形 9"/>
          <p:cNvSpPr/>
          <p:nvPr/>
        </p:nvSpPr>
        <p:spPr>
          <a:xfrm>
            <a:off x="5378555" y="7198064"/>
            <a:ext cx="6338526" cy="3467100"/>
          </a:xfrm>
          <a:prstGeom prst="rect">
            <a:avLst/>
          </a:prstGeom>
          <a:solidFill>
            <a:schemeClr val="tx1">
              <a:lumMod val="65000"/>
              <a:lumOff val="35000"/>
            </a:schemeClr>
          </a:solidFill>
          <a:ln>
            <a:noFill/>
          </a:ln>
          <a:effectLst>
            <a:outerShdw algn="r" blurRad="520700" dir="108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等腰三角形 3"/>
          <p:cNvSpPr/>
          <p:nvPr/>
        </p:nvSpPr>
        <p:spPr>
          <a:xfrm rot="10800000">
            <a:off x="7632033" y="8202"/>
            <a:ext cx="4536504" cy="6930008"/>
          </a:xfrm>
          <a:prstGeom prst="triangle">
            <a:avLst>
              <a:gd fmla="val 0" name="adj"/>
            </a:avLst>
          </a:prstGeom>
          <a:solidFill>
            <a:srgbClr val="D80E2B"/>
          </a:solidFill>
          <a:ln>
            <a:noFill/>
          </a:ln>
          <a:effectLst>
            <a:outerShdw algn="tr" blurRad="482600" dir="81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50" typeface="造字工房悦黑体验版纤细体"/>
            </a:endParaRPr>
          </a:p>
        </p:txBody>
      </p:sp>
      <p:sp>
        <p:nvSpPr>
          <p:cNvPr id="12" name="等腰三角形 11"/>
          <p:cNvSpPr/>
          <p:nvPr/>
        </p:nvSpPr>
        <p:spPr>
          <a:xfrm flipV="1" rot="10800000">
            <a:off x="7654264" y="-97589"/>
            <a:ext cx="4536504" cy="6930008"/>
          </a:xfrm>
          <a:prstGeom prst="triangle">
            <a:avLst>
              <a:gd fmla="val 0" name="adj"/>
            </a:avLst>
          </a:prstGeom>
          <a:solidFill>
            <a:schemeClr val="bg1"/>
          </a:solidFill>
          <a:ln>
            <a:noFill/>
          </a:ln>
          <a:effectLst>
            <a:outerShdw algn="br" blurRad="457200" dir="135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50" typeface="造字工房悦黑体验版纤细体"/>
            </a:endParaRPr>
          </a:p>
        </p:txBody>
      </p:sp>
      <p:sp>
        <p:nvSpPr>
          <p:cNvPr id="2" name="等腰三角形 1"/>
          <p:cNvSpPr/>
          <p:nvPr/>
        </p:nvSpPr>
        <p:spPr>
          <a:xfrm rot="16200000">
            <a:off x="7536470" y="2261680"/>
            <a:ext cx="7018418" cy="2334641"/>
          </a:xfrm>
          <a:custGeom>
            <a:gdLst>
              <a:gd fmla="*/ 0 w 6922169" name="connsiteX0"/>
              <a:gd fmla="*/ 2294016 h 2294016" name="connsiteY0"/>
              <a:gd fmla="*/ 3493273 w 6922169" name="connsiteX1"/>
              <a:gd fmla="*/ 0 h 2294016" name="connsiteY1"/>
              <a:gd fmla="*/ 6922169 w 6922169" name="connsiteX2"/>
              <a:gd fmla="*/ 2294016 h 2294016" name="connsiteY2"/>
              <a:gd fmla="*/ 0 w 6922169" name="connsiteX3"/>
              <a:gd fmla="*/ 2294016 h 2294016" name="connsiteY3"/>
              <a:gd fmla="*/ 0 w 6922172" name="connsiteX0-1"/>
              <a:gd fmla="*/ 2294016 h 2294016" name="connsiteY0-2"/>
              <a:gd fmla="*/ 3493273 w 6922172" name="connsiteX1-3"/>
              <a:gd fmla="*/ 0 h 2294016" name="connsiteY1-4"/>
              <a:gd fmla="*/ 6922172 w 6922172" name="connsiteX2-5"/>
              <a:gd fmla="*/ 2261932 h 2294016" name="connsiteY2-6"/>
              <a:gd fmla="*/ 0 w 6922172" name="connsiteX3-7"/>
              <a:gd fmla="*/ 2294016 h 2294016" name="connsiteY3-8"/>
              <a:gd fmla="*/ 0 w 6922172" name="connsiteX0-9"/>
              <a:gd fmla="*/ 2294016 h 2294016" name="connsiteY0-10"/>
              <a:gd fmla="*/ 3493273 w 6922172" name="connsiteX1-11"/>
              <a:gd fmla="*/ 0 h 2294016" name="connsiteY1-12"/>
              <a:gd fmla="*/ 6922172 w 6922172" name="connsiteX2-13"/>
              <a:gd fmla="*/ 2261932 h 2294016" name="connsiteY2-14"/>
              <a:gd fmla="*/ 0 w 6922172" name="connsiteX3-15"/>
              <a:gd fmla="*/ 2294016 h 2294016" name="connsiteY3-16"/>
              <a:gd fmla="*/ 0 w 7034466" name="connsiteX0-17"/>
              <a:gd fmla="*/ 2294016 h 2294016" name="connsiteY0-18"/>
              <a:gd fmla="*/ 3493273 w 7034466" name="connsiteX1-19"/>
              <a:gd fmla="*/ 0 h 2294016" name="connsiteY1-20"/>
              <a:gd fmla="*/ 7034466 w 7034466" name="connsiteX2-21"/>
              <a:gd fmla="*/ 2261932 h 2294016" name="connsiteY2-22"/>
              <a:gd fmla="*/ 0 w 7034466" name="connsiteX3-23"/>
              <a:gd fmla="*/ 2294016 h 2294016" name="connsiteY3-24"/>
              <a:gd fmla="*/ 0 w 7034466" name="connsiteX0-25"/>
              <a:gd fmla="*/ 2294016 h 2323340" name="connsiteY0-26"/>
              <a:gd fmla="*/ 3493273 w 7034466" name="connsiteX1-27"/>
              <a:gd fmla="*/ 0 h 2323340" name="connsiteY1-28"/>
              <a:gd fmla="*/ 7034466 w 7034466" name="connsiteX2-29"/>
              <a:gd fmla="*/ 2261932 h 2323340" name="connsiteY2-30"/>
              <a:gd fmla="*/ 0 w 7034466" name="connsiteX3-31"/>
              <a:gd fmla="*/ 2294016 h 2323340" name="connsiteY3-32"/>
              <a:gd fmla="*/ 0 w 6954256" name="connsiteX0-33"/>
              <a:gd fmla="*/ 2294016 h 2346377" name="connsiteY0-34"/>
              <a:gd fmla="*/ 3493273 w 6954256" name="connsiteX1-35"/>
              <a:gd fmla="*/ 0 h 2346377" name="connsiteY1-36"/>
              <a:gd fmla="*/ 6954256 w 6954256" name="connsiteX2-37"/>
              <a:gd fmla="*/ 2294016 h 2346377" name="connsiteY2-38"/>
              <a:gd fmla="*/ 0 w 6954256" name="connsiteX3-39"/>
              <a:gd fmla="*/ 2294016 h 2346377" name="connsiteY3-40"/>
              <a:gd fmla="*/ 0 w 6938217" name="connsiteX0-41"/>
              <a:gd fmla="*/ 2294016 h 2334500" name="connsiteY0-42"/>
              <a:gd fmla="*/ 3493273 w 6938217" name="connsiteX1-43"/>
              <a:gd fmla="*/ 0 h 2334500" name="connsiteY1-44"/>
              <a:gd fmla="*/ 6938217 w 6938217" name="connsiteX2-45"/>
              <a:gd fmla="*/ 2277973 h 2334500" name="connsiteY2-46"/>
              <a:gd fmla="*/ 0 w 6938217" name="connsiteX3-47"/>
              <a:gd fmla="*/ 2294016 h 2334500" name="connsiteY3-48"/>
              <a:gd fmla="*/ 0 w 6938217" name="connsiteX0-49"/>
              <a:gd fmla="*/ 2294016 h 2299040" name="connsiteY0-50"/>
              <a:gd fmla="*/ 3493273 w 6938217" name="connsiteX1-51"/>
              <a:gd fmla="*/ 0 h 2299040" name="connsiteY1-52"/>
              <a:gd fmla="*/ 6938217 w 6938217" name="connsiteX2-53"/>
              <a:gd fmla="*/ 2277973 h 2299040" name="connsiteY2-54"/>
              <a:gd fmla="*/ 0 w 6938217" name="connsiteX3-55"/>
              <a:gd fmla="*/ 2294016 h 2299040" name="connsiteY3-56"/>
            </a:gdLst>
            <a:cxnLst>
              <a:cxn ang="0">
                <a:pos x="connsiteX0-1" y="connsiteY0-2"/>
              </a:cxn>
              <a:cxn ang="0">
                <a:pos x="connsiteX1-3" y="connsiteY1-4"/>
              </a:cxn>
              <a:cxn ang="0">
                <a:pos x="connsiteX2-5" y="connsiteY2-6"/>
              </a:cxn>
              <a:cxn ang="0">
                <a:pos x="connsiteX3-7" y="connsiteY3-8"/>
              </a:cxn>
            </a:cxnLst>
            <a:rect b="b" l="l" r="r" t="t"/>
            <a:pathLst>
              <a:path h="2299040" w="6938217">
                <a:moveTo>
                  <a:pt x="0" y="2294016"/>
                </a:moveTo>
                <a:lnTo>
                  <a:pt x="3493273" y="0"/>
                </a:lnTo>
                <a:lnTo>
                  <a:pt x="6938217" y="2277973"/>
                </a:lnTo>
                <a:cubicBezTo>
                  <a:pt x="4534572" y="2320756"/>
                  <a:pt x="2307391" y="2283321"/>
                  <a:pt x="0" y="2294016"/>
                </a:cubicBezTo>
                <a:close/>
              </a:path>
            </a:pathLst>
          </a:custGeom>
          <a:solidFill>
            <a:schemeClr val="tx1">
              <a:lumMod val="65000"/>
              <a:lumOff val="35000"/>
            </a:schemeClr>
          </a:solidFill>
          <a:ln>
            <a:noFill/>
          </a:ln>
          <a:effectLst>
            <a:outerShdw algn="r" blurRad="520700" dir="108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 name="文本框 4"/>
          <p:cNvSpPr txBox="1"/>
          <p:nvPr/>
        </p:nvSpPr>
        <p:spPr>
          <a:xfrm>
            <a:off x="1672499" y="3640012"/>
            <a:ext cx="3193576" cy="1432560"/>
          </a:xfrm>
          <a:prstGeom prst="rect">
            <a:avLst/>
          </a:prstGeom>
          <a:noFill/>
        </p:spPr>
        <p:txBody>
          <a:bodyPr rtlCol="0" wrap="square">
            <a:spAutoFit/>
          </a:bodyPr>
          <a:lstStyle/>
          <a:p>
            <a:r>
              <a:rPr altLang="zh-CN" lang="en-US" sz="4400">
                <a:solidFill>
                  <a:schemeClr val="bg1"/>
                </a:solidFill>
                <a:latin charset="-122" pitchFamily="50" typeface="造字工房悦黑体验版纤细体"/>
                <a:ea charset="-122" pitchFamily="50" typeface="造字工房悦黑体验版纤细体"/>
              </a:rPr>
              <a:t>British Style</a:t>
            </a:r>
          </a:p>
        </p:txBody>
      </p:sp>
      <p:cxnSp>
        <p:nvCxnSpPr>
          <p:cNvPr id="8" name="直接连接符 7"/>
          <p:cNvCxnSpPr/>
          <p:nvPr/>
        </p:nvCxnSpPr>
        <p:spPr>
          <a:xfrm>
            <a:off x="1738674" y="3566363"/>
            <a:ext cx="57438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695777" y="4361705"/>
            <a:ext cx="5535996" cy="579120"/>
          </a:xfrm>
          <a:prstGeom prst="rect">
            <a:avLst/>
          </a:prstGeom>
          <a:noFill/>
        </p:spPr>
        <p:txBody>
          <a:bodyPr rtlCol="0" wrap="square">
            <a:spAutoFit/>
          </a:bodyPr>
          <a:lstStyle/>
          <a:p>
            <a:r>
              <a:rPr altLang="zh-CN" lang="en-US" smtClean="0" sz="3200">
                <a:solidFill>
                  <a:schemeClr val="bg1"/>
                </a:solidFill>
                <a:latin charset="-122" pitchFamily="50" typeface="造字工房悦黑体验版纤细体"/>
                <a:ea charset="-122" pitchFamily="50" typeface="造字工房悦黑体验版纤细体"/>
              </a:rPr>
              <a:t>Power point template</a:t>
            </a:r>
          </a:p>
        </p:txBody>
      </p:sp>
      <p:sp>
        <p:nvSpPr>
          <p:cNvPr id="3" name="文本框 2"/>
          <p:cNvSpPr txBox="1"/>
          <p:nvPr/>
        </p:nvSpPr>
        <p:spPr>
          <a:xfrm>
            <a:off x="1589129" y="1331935"/>
            <a:ext cx="5555950" cy="2682240"/>
          </a:xfrm>
          <a:prstGeom prst="rect">
            <a:avLst/>
          </a:prstGeom>
          <a:noFill/>
        </p:spPr>
        <p:txBody>
          <a:bodyPr rtlCol="0" wrap="square">
            <a:spAutoFit/>
          </a:bodyPr>
          <a:lstStyle/>
          <a:p>
            <a:r>
              <a:rPr altLang="zh-CN" lang="en-US" sz="17000">
                <a:solidFill>
                  <a:schemeClr val="bg1"/>
                </a:solidFill>
                <a:latin charset="-122" pitchFamily="50" typeface="造字工房悦黑体验版纤细体"/>
                <a:ea charset="-122" pitchFamily="50" typeface="造字工房悦黑体验版纤细体"/>
              </a:rPr>
              <a:t>2017</a:t>
            </a:r>
          </a:p>
        </p:txBody>
      </p:sp>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
                                        </p:tgtEl>
                                        <p:attrNameLst>
                                          <p:attrName>style.visibility</p:attrName>
                                        </p:attrNameLst>
                                      </p:cBhvr>
                                      <p:to>
                                        <p:strVal val="visible"/>
                                      </p:to>
                                    </p:set>
                                    <p:animEffect filter="wipe(left)" transition="in">
                                      <p:cBhvr>
                                        <p:cTn dur="500" id="7"/>
                                        <p:tgtEl>
                                          <p:spTgt spid="8"/>
                                        </p:tgtEl>
                                      </p:cBhvr>
                                    </p:animEffect>
                                  </p:childTnLst>
                                </p:cTn>
                              </p:par>
                            </p:childTnLst>
                          </p:cTn>
                        </p:par>
                        <p:par>
                          <p:cTn fill="hold" id="8" nodeType="afterGroup">
                            <p:stCondLst>
                              <p:cond delay="500"/>
                            </p:stCondLst>
                            <p:childTnLst>
                              <p:par>
                                <p:cTn fill="hold" id="9" nodeType="afterEffect" presetClass="emph" presetID="26" presetSubtype="0">
                                  <p:stCondLst>
                                    <p:cond delay="0"/>
                                  </p:stCondLst>
                                  <p:childTnLst>
                                    <p:animEffect filter="fade" transition="out">
                                      <p:cBhvr>
                                        <p:cTn dur="400" id="10" tmFilter="0, 0; .2, .5; .8, .5; 1, 0"/>
                                        <p:tgtEl>
                                          <p:spTgt spid="8"/>
                                        </p:tgtEl>
                                      </p:cBhvr>
                                    </p:animEffect>
                                    <p:animScale>
                                      <p:cBhvr>
                                        <p:cTn autoRev="1" dur="200" fill="hold" id="11"/>
                                        <p:tgtEl>
                                          <p:spTgt spid="8"/>
                                        </p:tgtEl>
                                      </p:cBhvr>
                                      <p:by x="105000" y="105000"/>
                                    </p:animScale>
                                  </p:childTnLst>
                                </p:cTn>
                              </p:par>
                              <p:par>
                                <p:cTn fill="hold" grpId="0" id="12" nodeType="withEffect" presetClass="entr" presetID="22" presetSubtype="1">
                                  <p:stCondLst>
                                    <p:cond delay="500"/>
                                  </p:stCondLst>
                                  <p:childTnLst>
                                    <p:set>
                                      <p:cBhvr>
                                        <p:cTn dur="1" fill="hold" id="13">
                                          <p:stCondLst>
                                            <p:cond delay="0"/>
                                          </p:stCondLst>
                                        </p:cTn>
                                        <p:tgtEl>
                                          <p:spTgt spid="5"/>
                                        </p:tgtEl>
                                        <p:attrNameLst>
                                          <p:attrName>style.visibility</p:attrName>
                                        </p:attrNameLst>
                                      </p:cBhvr>
                                      <p:to>
                                        <p:strVal val="visible"/>
                                      </p:to>
                                    </p:set>
                                    <p:animEffect filter="wipe(up)" transition="in">
                                      <p:cBhvr>
                                        <p:cTn dur="500" id="14"/>
                                        <p:tgtEl>
                                          <p:spTgt spid="5"/>
                                        </p:tgtEl>
                                      </p:cBhvr>
                                    </p:animEffect>
                                  </p:childTnLst>
                                </p:cTn>
                              </p:par>
                              <p:par>
                                <p:cTn fill="hold" grpId="0" id="15" nodeType="withEffect" presetClass="entr" presetID="22" presetSubtype="1">
                                  <p:stCondLst>
                                    <p:cond delay="750"/>
                                  </p:stCondLst>
                                  <p:childTnLst>
                                    <p:set>
                                      <p:cBhvr>
                                        <p:cTn dur="1" fill="hold" id="16">
                                          <p:stCondLst>
                                            <p:cond delay="0"/>
                                          </p:stCondLst>
                                        </p:cTn>
                                        <p:tgtEl>
                                          <p:spTgt spid="11"/>
                                        </p:tgtEl>
                                        <p:attrNameLst>
                                          <p:attrName>style.visibility</p:attrName>
                                        </p:attrNameLst>
                                      </p:cBhvr>
                                      <p:to>
                                        <p:strVal val="visible"/>
                                      </p:to>
                                    </p:set>
                                    <p:animEffect filter="wipe(up)" transition="in">
                                      <p:cBhvr>
                                        <p:cTn dur="500" id="1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梯形 1"/>
          <p:cNvSpPr/>
          <p:nvPr/>
        </p:nvSpPr>
        <p:spPr>
          <a:xfrm flipV="1">
            <a:off x="0" y="-2"/>
            <a:ext cx="12192000" cy="1181102"/>
          </a:xfrm>
          <a:prstGeom prst="trapezoid">
            <a:avLst/>
          </a:prstGeom>
          <a:solidFill>
            <a:schemeClr val="bg1">
              <a:alpha val="42000"/>
            </a:schemeClr>
          </a:solidFill>
          <a:ln>
            <a:noFill/>
          </a:ln>
          <a:effectLst>
            <a:outerShdw algn="t" blurRad="431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梯形 2"/>
          <p:cNvSpPr/>
          <p:nvPr/>
        </p:nvSpPr>
        <p:spPr>
          <a:xfrm flipV="1">
            <a:off x="0" y="0"/>
            <a:ext cx="12192000" cy="1181100"/>
          </a:xfrm>
          <a:prstGeom prst="trapezoid">
            <a:avLst/>
          </a:prstGeom>
          <a:noFill/>
          <a:ln>
            <a:solidFill>
              <a:srgbClr val="F2F2F2">
                <a:alpha val="62000"/>
              </a:srgbClr>
            </a:solidFill>
          </a:ln>
          <a:effectLst>
            <a:outerShdw algn="t" blurRad="292100" dir="5400000" dist="381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pic>
        <p:nvPicPr>
          <p:cNvPr id="12" name="图片 11"/>
          <p:cNvPicPr>
            <a:picLocks noChangeAspect="1"/>
          </p:cNvPicPr>
          <p:nvPr/>
        </p:nvPicPr>
        <p:blipFill>
          <a:blip r:embed="rId2"/>
          <a:stretch>
            <a:fillRect/>
          </a:stretch>
        </p:blipFill>
        <p:spPr>
          <a:xfrm rot="2700000">
            <a:off x="5362900" y="465762"/>
            <a:ext cx="1466199" cy="1468776"/>
          </a:xfrm>
          <a:prstGeom prst="rect">
            <a:avLst/>
          </a:prstGeom>
        </p:spPr>
      </p:pic>
      <p:grpSp>
        <p:nvGrpSpPr>
          <p:cNvPr id="6" name="组合 5"/>
          <p:cNvGrpSpPr/>
          <p:nvPr/>
        </p:nvGrpSpPr>
        <p:grpSpPr>
          <a:xfrm>
            <a:off x="485252" y="2433196"/>
            <a:ext cx="2311614" cy="3426804"/>
            <a:chOff x="614856" y="1863287"/>
            <a:chExt cx="2311614" cy="4374012"/>
          </a:xfrm>
          <a:effectLst>
            <a:outerShdw algn="t" blurRad="177800" dir="5400000" dist="38100" rotWithShape="0">
              <a:prstClr val="black">
                <a:alpha val="46000"/>
              </a:prstClr>
            </a:outerShdw>
          </a:effectLst>
        </p:grpSpPr>
        <p:sp>
          <p:nvSpPr>
            <p:cNvPr id="11" name="任意多边形 10"/>
            <p:cNvSpPr/>
            <p:nvPr/>
          </p:nvSpPr>
          <p:spPr>
            <a:xfrm flipV="1" rot="5400000">
              <a:off x="-103620" y="3207209"/>
              <a:ext cx="3748566" cy="2311614"/>
            </a:xfrm>
            <a:custGeom>
              <a:gdLst>
                <a:gd fmla="*/ 0 w 3918860" name="connsiteX0"/>
                <a:gd fmla="*/ 0 h 2416629" name="connsiteY0"/>
                <a:gd fmla="*/ 0 w 3918860" name="connsiteX1"/>
                <a:gd fmla="*/ 399647 h 2416629" name="connsiteY1"/>
                <a:gd fmla="*/ 82680 w 3918860" name="connsiteX2"/>
                <a:gd fmla="*/ 403822 h 2416629" name="connsiteY2"/>
                <a:gd fmla="*/ 808667 w 3918860" name="connsiteX3"/>
                <a:gd fmla="*/ 1208315 h 2416629" name="connsiteY3"/>
                <a:gd fmla="*/ 82680 w 3918860" name="connsiteX4"/>
                <a:gd fmla="*/ 2012808 h 2416629" name="connsiteY4"/>
                <a:gd fmla="*/ 0 w 3918860" name="connsiteX5"/>
                <a:gd fmla="*/ 2016983 h 2416629" name="connsiteY5"/>
                <a:gd fmla="*/ 0 w 3918860" name="connsiteX6"/>
                <a:gd fmla="*/ 2416629 h 2416629" name="connsiteY6"/>
                <a:gd fmla="*/ 3918860 w 3918860" name="connsiteX7"/>
                <a:gd fmla="*/ 2416629 h 2416629" name="connsiteY7"/>
                <a:gd fmla="*/ 3918860 w 3918860" name="connsiteX8"/>
                <a:gd fmla="*/ 0 h 241662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16629" w="3918860">
                  <a:moveTo>
                    <a:pt x="0" y="0"/>
                  </a:moveTo>
                  <a:lnTo>
                    <a:pt x="0" y="399647"/>
                  </a:lnTo>
                  <a:lnTo>
                    <a:pt x="82680" y="403822"/>
                  </a:lnTo>
                  <a:cubicBezTo>
                    <a:pt x="490456" y="445234"/>
                    <a:pt x="808667" y="789613"/>
                    <a:pt x="808667" y="1208315"/>
                  </a:cubicBezTo>
                  <a:cubicBezTo>
                    <a:pt x="808667" y="1627016"/>
                    <a:pt x="490456" y="1971396"/>
                    <a:pt x="82680" y="2012808"/>
                  </a:cubicBezTo>
                  <a:lnTo>
                    <a:pt x="0" y="2016983"/>
                  </a:lnTo>
                  <a:lnTo>
                    <a:pt x="0" y="2416629"/>
                  </a:lnTo>
                  <a:lnTo>
                    <a:pt x="3918860" y="2416629"/>
                  </a:lnTo>
                  <a:lnTo>
                    <a:pt x="3918860" y="0"/>
                  </a:lnTo>
                  <a:close/>
                </a:path>
              </a:pathLst>
            </a:custGeom>
            <a:noFill/>
            <a:ln w="4445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00">
                <a:latin charset="-122" pitchFamily="50" typeface="造字工房悦黑体验版纤细体"/>
              </a:endParaRPr>
            </a:p>
          </p:txBody>
        </p:sp>
        <p:sp>
          <p:nvSpPr>
            <p:cNvPr id="13" name="文本框 12"/>
            <p:cNvSpPr txBox="1"/>
            <p:nvPr/>
          </p:nvSpPr>
          <p:spPr>
            <a:xfrm>
              <a:off x="657666" y="4088262"/>
              <a:ext cx="2247986" cy="1672916"/>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a:t>
              </a:r>
            </a:p>
          </p:txBody>
        </p:sp>
        <p:sp>
          <p:nvSpPr>
            <p:cNvPr id="14" name="TextBox 9"/>
            <p:cNvSpPr txBox="1"/>
            <p:nvPr/>
          </p:nvSpPr>
          <p:spPr>
            <a:xfrm flipH="1">
              <a:off x="679388" y="3561376"/>
              <a:ext cx="2182549" cy="552451"/>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YOUR TEXT</a:t>
              </a:r>
            </a:p>
          </p:txBody>
        </p:sp>
        <p:sp>
          <p:nvSpPr>
            <p:cNvPr id="36" name="Freeform 803"/>
            <p:cNvSpPr/>
            <p:nvPr/>
          </p:nvSpPr>
          <p:spPr bwMode="auto">
            <a:xfrm>
              <a:off x="1413725" y="1863287"/>
              <a:ext cx="735867" cy="977425"/>
            </a:xfrm>
            <a:custGeom>
              <a:gdLst>
                <a:gd fmla="*/ 174 w 174" name="T0"/>
                <a:gd fmla="*/ 139 h 166" name="T1"/>
                <a:gd fmla="*/ 153 w 174" name="T2"/>
                <a:gd fmla="*/ 126 h 166" name="T3"/>
                <a:gd fmla="*/ 126 w 174" name="T4"/>
                <a:gd fmla="*/ 115 h 166" name="T5"/>
                <a:gd fmla="*/ 118 w 174" name="T6"/>
                <a:gd fmla="*/ 112 h 166" name="T7"/>
                <a:gd fmla="*/ 111 w 174" name="T8"/>
                <a:gd fmla="*/ 100 h 166" name="T9"/>
                <a:gd fmla="*/ 106 w 174" name="T10"/>
                <a:gd fmla="*/ 100 h 166" name="T11"/>
                <a:gd fmla="*/ 111 w 174" name="T12"/>
                <a:gd fmla="*/ 90 h 166" name="T13"/>
                <a:gd fmla="*/ 113 w 174" name="T14"/>
                <a:gd fmla="*/ 79 h 166" name="T15"/>
                <a:gd fmla="*/ 118 w 174" name="T16"/>
                <a:gd fmla="*/ 74 h 166" name="T17"/>
                <a:gd fmla="*/ 121 w 174" name="T18"/>
                <a:gd fmla="*/ 67 h 166" name="T19"/>
                <a:gd fmla="*/ 120 w 174" name="T20"/>
                <a:gd fmla="*/ 54 h 166" name="T21"/>
                <a:gd fmla="*/ 118 w 174" name="T22"/>
                <a:gd fmla="*/ 49 h 166" name="T23"/>
                <a:gd fmla="*/ 119 w 174" name="T24"/>
                <a:gd fmla="*/ 32 h 166" name="T25"/>
                <a:gd fmla="*/ 118 w 174" name="T26"/>
                <a:gd fmla="*/ 20 h 166" name="T27"/>
                <a:gd fmla="*/ 113 w 174" name="T28"/>
                <a:gd fmla="*/ 13 h 166" name="T29"/>
                <a:gd fmla="*/ 108 w 174" name="T30"/>
                <a:gd fmla="*/ 12 h 166" name="T31"/>
                <a:gd fmla="*/ 104 w 174" name="T32"/>
                <a:gd fmla="*/ 9 h 166" name="T33"/>
                <a:gd fmla="*/ 67 w 174" name="T34"/>
                <a:gd fmla="*/ 9 h 166" name="T35"/>
                <a:gd fmla="*/ 54 w 174" name="T36"/>
                <a:gd fmla="*/ 48 h 166" name="T37"/>
                <a:gd fmla="*/ 52 w 174" name="T38"/>
                <a:gd fmla="*/ 57 h 166" name="T39"/>
                <a:gd fmla="*/ 57 w 174" name="T40"/>
                <a:gd fmla="*/ 76 h 166" name="T41"/>
                <a:gd fmla="*/ 60 w 174" name="T42"/>
                <a:gd fmla="*/ 77 h 166" name="T43"/>
                <a:gd fmla="*/ 62 w 174" name="T44"/>
                <a:gd fmla="*/ 91 h 166" name="T45"/>
                <a:gd fmla="*/ 67 w 174" name="T46"/>
                <a:gd fmla="*/ 99 h 166" name="T47"/>
                <a:gd fmla="*/ 63 w 174" name="T48"/>
                <a:gd fmla="*/ 100 h 166" name="T49"/>
                <a:gd fmla="*/ 56 w 174" name="T50"/>
                <a:gd fmla="*/ 112 h 166" name="T51"/>
                <a:gd fmla="*/ 48 w 174" name="T52"/>
                <a:gd fmla="*/ 115 h 166" name="T53"/>
                <a:gd fmla="*/ 21 w 174" name="T54"/>
                <a:gd fmla="*/ 126 h 166" name="T55"/>
                <a:gd fmla="*/ 0 w 174" name="T56"/>
                <a:gd fmla="*/ 139 h 166" name="T57"/>
                <a:gd fmla="*/ 0 w 174" name="T58"/>
                <a:gd fmla="*/ 166 h 166" name="T59"/>
                <a:gd fmla="*/ 76 w 174" name="T60"/>
                <a:gd fmla="*/ 166 h 166" name="T61"/>
                <a:gd fmla="*/ 82 w 174" name="T62"/>
                <a:gd fmla="*/ 127 h 166" name="T63"/>
                <a:gd fmla="*/ 77 w 174" name="T64"/>
                <a:gd fmla="*/ 117 h 166" name="T65"/>
                <a:gd fmla="*/ 88 w 174" name="T66"/>
                <a:gd fmla="*/ 112 h 166" name="T67"/>
                <a:gd fmla="*/ 97 w 174" name="T68"/>
                <a:gd fmla="*/ 117 h 166" name="T69"/>
                <a:gd fmla="*/ 92 w 174" name="T70"/>
                <a:gd fmla="*/ 128 h 166" name="T71"/>
                <a:gd fmla="*/ 101 w 174" name="T72"/>
                <a:gd fmla="*/ 166 h 166" name="T73"/>
                <a:gd fmla="*/ 174 w 174" name="T74"/>
                <a:gd fmla="*/ 166 h 166" name="T75"/>
                <a:gd fmla="*/ 174 w 174" name="T76"/>
                <a:gd fmla="*/ 139 h 16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66" w="174">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D80E2B"/>
            </a:solidFill>
            <a:ln>
              <a:noFill/>
            </a:ln>
          </p:spPr>
          <p:txBody>
            <a:bodyPr anchor="t" anchorCtr="0" bIns="45720" compatLnSpc="1" lIns="91440" numCol="1" rIns="91440" tIns="45720" vert="horz" wrap="square"/>
            <a:lstStyle/>
            <a:p>
              <a:endParaRPr altLang="en-US" lang="zh-CN" sz="1600">
                <a:solidFill>
                  <a:prstClr val="black"/>
                </a:solidFill>
                <a:latin panose="020f0502020204030204" typeface="Calibri"/>
                <a:ea charset="-122" panose="02010600030101010101" pitchFamily="2" typeface="宋体"/>
              </a:endParaRPr>
            </a:p>
          </p:txBody>
        </p:sp>
      </p:grpSp>
      <p:grpSp>
        <p:nvGrpSpPr>
          <p:cNvPr id="7" name="组合 6"/>
          <p:cNvGrpSpPr/>
          <p:nvPr/>
        </p:nvGrpSpPr>
        <p:grpSpPr>
          <a:xfrm>
            <a:off x="3476427" y="2433196"/>
            <a:ext cx="2311614" cy="3426805"/>
            <a:chOff x="3311434" y="1863093"/>
            <a:chExt cx="2311614" cy="4377677"/>
          </a:xfrm>
          <a:effectLst>
            <a:outerShdw algn="t" blurRad="177800" dir="5400000" dist="38100" rotWithShape="0">
              <a:prstClr val="black">
                <a:alpha val="46000"/>
              </a:prstClr>
            </a:outerShdw>
          </a:effectLst>
        </p:grpSpPr>
        <p:sp>
          <p:nvSpPr>
            <p:cNvPr id="16" name="任意多边形 15"/>
            <p:cNvSpPr/>
            <p:nvPr/>
          </p:nvSpPr>
          <p:spPr>
            <a:xfrm flipV="1" rot="5400000">
              <a:off x="2592958" y="3210680"/>
              <a:ext cx="3748566" cy="2311614"/>
            </a:xfrm>
            <a:custGeom>
              <a:gdLst>
                <a:gd fmla="*/ 0 w 3918860" name="connsiteX0"/>
                <a:gd fmla="*/ 0 h 2416629" name="connsiteY0"/>
                <a:gd fmla="*/ 0 w 3918860" name="connsiteX1"/>
                <a:gd fmla="*/ 399647 h 2416629" name="connsiteY1"/>
                <a:gd fmla="*/ 82680 w 3918860" name="connsiteX2"/>
                <a:gd fmla="*/ 403822 h 2416629" name="connsiteY2"/>
                <a:gd fmla="*/ 808667 w 3918860" name="connsiteX3"/>
                <a:gd fmla="*/ 1208315 h 2416629" name="connsiteY3"/>
                <a:gd fmla="*/ 82680 w 3918860" name="connsiteX4"/>
                <a:gd fmla="*/ 2012808 h 2416629" name="connsiteY4"/>
                <a:gd fmla="*/ 0 w 3918860" name="connsiteX5"/>
                <a:gd fmla="*/ 2016983 h 2416629" name="connsiteY5"/>
                <a:gd fmla="*/ 0 w 3918860" name="connsiteX6"/>
                <a:gd fmla="*/ 2416629 h 2416629" name="connsiteY6"/>
                <a:gd fmla="*/ 3918860 w 3918860" name="connsiteX7"/>
                <a:gd fmla="*/ 2416629 h 2416629" name="connsiteY7"/>
                <a:gd fmla="*/ 3918860 w 3918860" name="connsiteX8"/>
                <a:gd fmla="*/ 0 h 241662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16629" w="3918860">
                  <a:moveTo>
                    <a:pt x="0" y="0"/>
                  </a:moveTo>
                  <a:lnTo>
                    <a:pt x="0" y="399647"/>
                  </a:lnTo>
                  <a:lnTo>
                    <a:pt x="82680" y="403822"/>
                  </a:lnTo>
                  <a:cubicBezTo>
                    <a:pt x="490456" y="445234"/>
                    <a:pt x="808667" y="789613"/>
                    <a:pt x="808667" y="1208315"/>
                  </a:cubicBezTo>
                  <a:cubicBezTo>
                    <a:pt x="808667" y="1627016"/>
                    <a:pt x="490456" y="1971396"/>
                    <a:pt x="82680" y="2012808"/>
                  </a:cubicBezTo>
                  <a:lnTo>
                    <a:pt x="0" y="2016983"/>
                  </a:lnTo>
                  <a:lnTo>
                    <a:pt x="0" y="2416629"/>
                  </a:lnTo>
                  <a:lnTo>
                    <a:pt x="3918860" y="2416629"/>
                  </a:lnTo>
                  <a:lnTo>
                    <a:pt x="3918860" y="0"/>
                  </a:lnTo>
                  <a:close/>
                </a:path>
              </a:pathLst>
            </a:custGeom>
            <a:noFill/>
            <a:ln w="4445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00">
                <a:latin charset="-122" pitchFamily="50" typeface="造字工房悦黑体验版纤细体"/>
              </a:endParaRPr>
            </a:p>
          </p:txBody>
        </p:sp>
        <p:sp>
          <p:nvSpPr>
            <p:cNvPr id="17" name="文本框 16"/>
            <p:cNvSpPr txBox="1"/>
            <p:nvPr/>
          </p:nvSpPr>
          <p:spPr>
            <a:xfrm>
              <a:off x="3354245" y="4091732"/>
              <a:ext cx="2247986" cy="1674317"/>
            </a:xfrm>
            <a:prstGeom prst="rect">
              <a:avLst/>
            </a:prstGeom>
            <a:noFill/>
          </p:spPr>
          <p:txBody>
            <a:bodyPr rtlCol="0" wrap="square">
              <a:spAutoFit/>
            </a:bodyPr>
            <a:lstStyle>
              <a:defPPr>
                <a:defRPr lang="zh-CN"/>
              </a:defPPr>
              <a:lvl1pPr>
                <a:defRPr sz="2400">
                  <a:latin charset="-122" pitchFamily="50" typeface="造字工房悦黑演示版纤细体"/>
                  <a:ea charset="-122" pitchFamily="50" typeface="造字工房悦黑演示版纤细体"/>
                </a:defRPr>
              </a:lvl1pPr>
            </a:lstStyle>
            <a:p>
              <a:r>
                <a:rPr altLang="zh-CN" lang="en-US" sz="2000">
                  <a:latin charset="-122" pitchFamily="50" typeface="造字工房悦黑体验版纤细体"/>
                  <a:ea charset="-122" pitchFamily="50" typeface="造字工房悦黑体验版纤细体"/>
                </a:rPr>
                <a:t>Click here to add your text. Click here to add your text. </a:t>
              </a:r>
            </a:p>
          </p:txBody>
        </p:sp>
        <p:sp>
          <p:nvSpPr>
            <p:cNvPr id="18" name="TextBox 9"/>
            <p:cNvSpPr txBox="1"/>
            <p:nvPr/>
          </p:nvSpPr>
          <p:spPr>
            <a:xfrm flipH="1">
              <a:off x="3375968" y="3564848"/>
              <a:ext cx="2182549" cy="552914"/>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YOUR TEXT</a:t>
              </a:r>
            </a:p>
          </p:txBody>
        </p:sp>
        <p:sp>
          <p:nvSpPr>
            <p:cNvPr id="37" name="Freeform 817"/>
            <p:cNvSpPr>
              <a:spLocks noEditPoints="1"/>
            </p:cNvSpPr>
            <p:nvPr/>
          </p:nvSpPr>
          <p:spPr bwMode="auto">
            <a:xfrm>
              <a:off x="4086774" y="1863093"/>
              <a:ext cx="782928" cy="1013220"/>
            </a:xfrm>
            <a:custGeom>
              <a:gdLst>
                <a:gd fmla="*/ 85 w 174" name="T0"/>
                <a:gd fmla="*/ 72 h 174" name="T1"/>
                <a:gd fmla="*/ 119 w 174" name="T2"/>
                <a:gd fmla="*/ 109 h 174" name="T3"/>
                <a:gd fmla="*/ 87 w 174" name="T4"/>
                <a:gd fmla="*/ 0 h 174" name="T5"/>
                <a:gd fmla="*/ 87 w 174" name="T6"/>
                <a:gd fmla="*/ 0 h 174" name="T7"/>
                <a:gd fmla="*/ 129 w 174" name="T8"/>
                <a:gd fmla="*/ 38 h 174" name="T9"/>
                <a:gd fmla="*/ 111 w 174" name="T10"/>
                <a:gd fmla="*/ 36 h 174" name="T11"/>
                <a:gd fmla="*/ 113 w 174" name="T12"/>
                <a:gd fmla="*/ 28 h 174" name="T13"/>
                <a:gd fmla="*/ 103 w 174" name="T14"/>
                <a:gd fmla="*/ 27 h 174" name="T15"/>
                <a:gd fmla="*/ 100 w 174" name="T16"/>
                <a:gd fmla="*/ 30 h 174" name="T17"/>
                <a:gd fmla="*/ 93 w 174" name="T18"/>
                <a:gd fmla="*/ 27 h 174" name="T19"/>
                <a:gd fmla="*/ 82 w 174" name="T20"/>
                <a:gd fmla="*/ 25 h 174" name="T21"/>
                <a:gd fmla="*/ 79 w 174" name="T22"/>
                <a:gd fmla="*/ 25 h 174" name="T23"/>
                <a:gd fmla="*/ 78 w 174" name="T24"/>
                <a:gd fmla="*/ 41 h 174" name="T25"/>
                <a:gd fmla="*/ 87 w 174" name="T26"/>
                <a:gd fmla="*/ 44 h 174" name="T27"/>
                <a:gd fmla="*/ 96 w 174" name="T28"/>
                <a:gd fmla="*/ 32 h 174" name="T29"/>
                <a:gd fmla="*/ 107 w 174" name="T30"/>
                <a:gd fmla="*/ 38 h 174" name="T31"/>
                <a:gd fmla="*/ 98 w 174" name="T32"/>
                <a:gd fmla="*/ 52 h 174" name="T33"/>
                <a:gd fmla="*/ 108 w 174" name="T34"/>
                <a:gd fmla="*/ 54 h 174" name="T35"/>
                <a:gd fmla="*/ 117 w 174" name="T36"/>
                <a:gd fmla="*/ 53 h 174" name="T37"/>
                <a:gd fmla="*/ 104 w 174" name="T38"/>
                <a:gd fmla="*/ 55 h 174" name="T39"/>
                <a:gd fmla="*/ 93 w 174" name="T40"/>
                <a:gd fmla="*/ 64 h 174" name="T41"/>
                <a:gd fmla="*/ 88 w 174" name="T42"/>
                <a:gd fmla="*/ 70 h 174" name="T43"/>
                <a:gd fmla="*/ 72 w 174" name="T44"/>
                <a:gd fmla="*/ 75 h 174" name="T45"/>
                <a:gd fmla="*/ 77 w 174" name="T46"/>
                <a:gd fmla="*/ 89 h 174" name="T47"/>
                <a:gd fmla="*/ 84 w 174" name="T48"/>
                <a:gd fmla="*/ 97 h 174" name="T49"/>
                <a:gd fmla="*/ 100 w 174" name="T50"/>
                <a:gd fmla="*/ 95 h 174" name="T51"/>
                <a:gd fmla="*/ 116 w 174" name="T52"/>
                <a:gd fmla="*/ 102 h 174" name="T53"/>
                <a:gd fmla="*/ 121 w 174" name="T54"/>
                <a:gd fmla="*/ 109 h 174" name="T55"/>
                <a:gd fmla="*/ 137 w 174" name="T56"/>
                <a:gd fmla="*/ 114 h 174" name="T57"/>
                <a:gd fmla="*/ 130 w 174" name="T58"/>
                <a:gd fmla="*/ 132 h 174" name="T59"/>
                <a:gd fmla="*/ 122 w 174" name="T60"/>
                <a:gd fmla="*/ 139 h 174" name="T61"/>
                <a:gd fmla="*/ 113 w 174" name="T62"/>
                <a:gd fmla="*/ 148 h 174" name="T63"/>
                <a:gd fmla="*/ 101 w 174" name="T64"/>
                <a:gd fmla="*/ 161 h 174" name="T65"/>
                <a:gd fmla="*/ 94 w 174" name="T66"/>
                <a:gd fmla="*/ 159 h 174" name="T67"/>
                <a:gd fmla="*/ 97 w 174" name="T68"/>
                <a:gd fmla="*/ 136 h 174" name="T69"/>
                <a:gd fmla="*/ 86 w 174" name="T70"/>
                <a:gd fmla="*/ 114 h 174" name="T71"/>
                <a:gd fmla="*/ 88 w 174" name="T72"/>
                <a:gd fmla="*/ 99 h 174" name="T73"/>
                <a:gd fmla="*/ 75 w 174" name="T74"/>
                <a:gd fmla="*/ 93 h 174" name="T75"/>
                <a:gd fmla="*/ 56 w 174" name="T76"/>
                <a:gd fmla="*/ 82 h 174" name="T77"/>
                <a:gd fmla="*/ 52 w 174" name="T78"/>
                <a:gd fmla="*/ 79 h 174" name="T79"/>
                <a:gd fmla="*/ 40 w 174" name="T80"/>
                <a:gd fmla="*/ 67 h 174" name="T81"/>
                <a:gd fmla="*/ 34 w 174" name="T82"/>
                <a:gd fmla="*/ 46 h 174" name="T83"/>
                <a:gd fmla="*/ 59 w 174" name="T84"/>
                <a:gd fmla="*/ 17 h 174" name="T85"/>
                <a:gd fmla="*/ 55 w 174" name="T86"/>
                <a:gd fmla="*/ 22 h 174" name="T87"/>
                <a:gd fmla="*/ 65 w 174" name="T88"/>
                <a:gd fmla="*/ 21 h 174" name="T89"/>
                <a:gd fmla="*/ 73 w 174" name="T90"/>
                <a:gd fmla="*/ 19 h 174" name="T91"/>
                <a:gd fmla="*/ 76 w 174" name="T92"/>
                <a:gd fmla="*/ 14 h 174" name="T93"/>
                <a:gd fmla="*/ 71 w 174" name="T94"/>
                <a:gd fmla="*/ 11 h 174" name="T95"/>
                <a:gd fmla="*/ 96 w 174" name="T96"/>
                <a:gd fmla="*/ 12 h 174" name="T97"/>
                <a:gd fmla="*/ 102 w 174" name="T98"/>
                <a:gd fmla="*/ 11 h 174" name="T99"/>
                <a:gd fmla="*/ 158 w 174" name="T100"/>
                <a:gd fmla="*/ 64 h 174" name="T101"/>
                <a:gd fmla="*/ 163 w 174" name="T102"/>
                <a:gd fmla="*/ 72 h 174" name="T103"/>
                <a:gd fmla="*/ 157 w 174" name="T104"/>
                <a:gd fmla="*/ 69 h 174" name="T105"/>
                <a:gd fmla="*/ 154 w 174" name="T106"/>
                <a:gd fmla="*/ 100 h 174" name="T107"/>
                <a:gd fmla="*/ 156 w 174" name="T108"/>
                <a:gd fmla="*/ 84 h 174" name="T109"/>
                <a:gd fmla="*/ 164 w 174" name="T110"/>
                <a:gd fmla="*/ 87 h 17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74" w="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D80E2B"/>
            </a:solidFill>
            <a:ln>
              <a:noFill/>
            </a:ln>
          </p:spPr>
          <p:txBody>
            <a:bodyPr anchor="t" anchorCtr="0" bIns="45720" compatLnSpc="1" lIns="91440" numCol="1" rIns="91440" tIns="45720" vert="horz" wrap="square"/>
            <a:lstStyle/>
            <a:p>
              <a:endParaRPr altLang="en-US" lang="zh-CN" sz="1600">
                <a:solidFill>
                  <a:prstClr val="black"/>
                </a:solidFill>
                <a:latin panose="020f0502020204030204" typeface="Calibri"/>
                <a:ea charset="-122" panose="02010600030101010101" pitchFamily="2" typeface="宋体"/>
              </a:endParaRPr>
            </a:p>
          </p:txBody>
        </p:sp>
      </p:grpSp>
      <p:grpSp>
        <p:nvGrpSpPr>
          <p:cNvPr id="9" name="组合 8"/>
          <p:cNvGrpSpPr/>
          <p:nvPr/>
        </p:nvGrpSpPr>
        <p:grpSpPr>
          <a:xfrm>
            <a:off x="6466241" y="2433197"/>
            <a:ext cx="2311614" cy="3426803"/>
            <a:chOff x="8697660" y="1988117"/>
            <a:chExt cx="2311614" cy="4252653"/>
          </a:xfrm>
          <a:effectLst>
            <a:outerShdw algn="t" blurRad="177800" dir="5400000" dist="38100" rotWithShape="0">
              <a:prstClr val="black">
                <a:alpha val="46000"/>
              </a:prstClr>
            </a:outerShdw>
          </a:effectLst>
        </p:grpSpPr>
        <p:sp>
          <p:nvSpPr>
            <p:cNvPr id="28" name="任意多边形 27"/>
            <p:cNvSpPr/>
            <p:nvPr/>
          </p:nvSpPr>
          <p:spPr>
            <a:xfrm flipV="1" rot="5400000">
              <a:off x="7979184" y="3210680"/>
              <a:ext cx="3748566" cy="2311614"/>
            </a:xfrm>
            <a:custGeom>
              <a:gdLst>
                <a:gd fmla="*/ 0 w 3918860" name="connsiteX0"/>
                <a:gd fmla="*/ 0 h 2416629" name="connsiteY0"/>
                <a:gd fmla="*/ 0 w 3918860" name="connsiteX1"/>
                <a:gd fmla="*/ 399647 h 2416629" name="connsiteY1"/>
                <a:gd fmla="*/ 82680 w 3918860" name="connsiteX2"/>
                <a:gd fmla="*/ 403822 h 2416629" name="connsiteY2"/>
                <a:gd fmla="*/ 808667 w 3918860" name="connsiteX3"/>
                <a:gd fmla="*/ 1208315 h 2416629" name="connsiteY3"/>
                <a:gd fmla="*/ 82680 w 3918860" name="connsiteX4"/>
                <a:gd fmla="*/ 2012808 h 2416629" name="connsiteY4"/>
                <a:gd fmla="*/ 0 w 3918860" name="connsiteX5"/>
                <a:gd fmla="*/ 2016983 h 2416629" name="connsiteY5"/>
                <a:gd fmla="*/ 0 w 3918860" name="connsiteX6"/>
                <a:gd fmla="*/ 2416629 h 2416629" name="connsiteY6"/>
                <a:gd fmla="*/ 3918860 w 3918860" name="connsiteX7"/>
                <a:gd fmla="*/ 2416629 h 2416629" name="connsiteY7"/>
                <a:gd fmla="*/ 3918860 w 3918860" name="connsiteX8"/>
                <a:gd fmla="*/ 0 h 241662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16629" w="3918860">
                  <a:moveTo>
                    <a:pt x="0" y="0"/>
                  </a:moveTo>
                  <a:lnTo>
                    <a:pt x="0" y="399647"/>
                  </a:lnTo>
                  <a:lnTo>
                    <a:pt x="82680" y="403822"/>
                  </a:lnTo>
                  <a:cubicBezTo>
                    <a:pt x="490456" y="445234"/>
                    <a:pt x="808667" y="789613"/>
                    <a:pt x="808667" y="1208315"/>
                  </a:cubicBezTo>
                  <a:cubicBezTo>
                    <a:pt x="808667" y="1627016"/>
                    <a:pt x="490456" y="1971396"/>
                    <a:pt x="82680" y="2012808"/>
                  </a:cubicBezTo>
                  <a:lnTo>
                    <a:pt x="0" y="2016983"/>
                  </a:lnTo>
                  <a:lnTo>
                    <a:pt x="0" y="2416629"/>
                  </a:lnTo>
                  <a:lnTo>
                    <a:pt x="3918860" y="2416629"/>
                  </a:lnTo>
                  <a:lnTo>
                    <a:pt x="3918860" y="0"/>
                  </a:lnTo>
                  <a:close/>
                </a:path>
              </a:pathLst>
            </a:custGeom>
            <a:noFill/>
            <a:ln w="4445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00">
                <a:latin charset="-122" pitchFamily="50" typeface="造字工房悦黑体验版纤细体"/>
              </a:endParaRPr>
            </a:p>
          </p:txBody>
        </p:sp>
        <p:sp>
          <p:nvSpPr>
            <p:cNvPr id="29" name="文本框 28"/>
            <p:cNvSpPr txBox="1"/>
            <p:nvPr/>
          </p:nvSpPr>
          <p:spPr>
            <a:xfrm>
              <a:off x="8740470" y="4091731"/>
              <a:ext cx="2247986" cy="1626501"/>
            </a:xfrm>
            <a:prstGeom prst="rect">
              <a:avLst/>
            </a:prstGeom>
            <a:noFill/>
          </p:spPr>
          <p:txBody>
            <a:bodyPr rtlCol="0" wrap="square">
              <a:spAutoFit/>
            </a:bodyPr>
            <a:lstStyle>
              <a:defPPr>
                <a:defRPr lang="zh-CN"/>
              </a:defPPr>
              <a:lvl1pPr>
                <a:defRPr sz="2400">
                  <a:latin charset="-122" pitchFamily="50" typeface="造字工房悦黑演示版纤细体"/>
                  <a:ea charset="-122" pitchFamily="50" typeface="造字工房悦黑演示版纤细体"/>
                </a:defRPr>
              </a:lvl1pPr>
            </a:lstStyle>
            <a:p>
              <a:r>
                <a:rPr altLang="zh-CN" lang="en-US" sz="2000">
                  <a:latin charset="-122" pitchFamily="50" typeface="造字工房悦黑体验版纤细体"/>
                  <a:ea charset="-122" pitchFamily="50" typeface="造字工房悦黑体验版纤细体"/>
                </a:rPr>
                <a:t>Click here to add your text. Click here to add your text. </a:t>
              </a:r>
            </a:p>
          </p:txBody>
        </p:sp>
        <p:sp>
          <p:nvSpPr>
            <p:cNvPr id="30" name="TextBox 9"/>
            <p:cNvSpPr txBox="1"/>
            <p:nvPr/>
          </p:nvSpPr>
          <p:spPr>
            <a:xfrm flipH="1">
              <a:off x="8762194" y="3564848"/>
              <a:ext cx="2182549" cy="537123"/>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YOUR TEXT</a:t>
              </a:r>
            </a:p>
          </p:txBody>
        </p:sp>
        <p:sp>
          <p:nvSpPr>
            <p:cNvPr id="38" name="Freeform 846"/>
            <p:cNvSpPr>
              <a:spLocks noEditPoints="1"/>
            </p:cNvSpPr>
            <p:nvPr/>
          </p:nvSpPr>
          <p:spPr bwMode="auto">
            <a:xfrm>
              <a:off x="9434814" y="1988117"/>
              <a:ext cx="853985" cy="950306"/>
            </a:xfrm>
            <a:custGeom>
              <a:gdLst>
                <a:gd fmla="*/ 84 w 138" name="T0"/>
                <a:gd fmla="*/ 71 h 176" name="T1"/>
                <a:gd fmla="*/ 69 w 138" name="T2"/>
                <a:gd fmla="*/ 69 h 176" name="T3"/>
                <a:gd fmla="*/ 54 w 138" name="T4"/>
                <a:gd fmla="*/ 71 h 176" name="T5"/>
                <a:gd fmla="*/ 54 w 138" name="T6"/>
                <a:gd fmla="*/ 26 h 176" name="T7"/>
                <a:gd fmla="*/ 15 w 138" name="T8"/>
                <a:gd fmla="*/ 26 h 176" name="T9"/>
                <a:gd fmla="*/ 15 w 138" name="T10"/>
                <a:gd fmla="*/ 48 h 176" name="T11"/>
                <a:gd fmla="*/ 34 w 138" name="T12"/>
                <a:gd fmla="*/ 82 h 176" name="T13"/>
                <a:gd fmla="*/ 16 w 138" name="T14"/>
                <a:gd fmla="*/ 122 h 176" name="T15"/>
                <a:gd fmla="*/ 69 w 138" name="T16"/>
                <a:gd fmla="*/ 176 h 176" name="T17"/>
                <a:gd fmla="*/ 122 w 138" name="T18"/>
                <a:gd fmla="*/ 122 h 176" name="T19"/>
                <a:gd fmla="*/ 101 w 138" name="T20"/>
                <a:gd fmla="*/ 80 h 176" name="T21"/>
                <a:gd fmla="*/ 123 w 138" name="T22"/>
                <a:gd fmla="*/ 49 h 176" name="T23"/>
                <a:gd fmla="*/ 123 w 138" name="T24"/>
                <a:gd fmla="*/ 26 h 176" name="T25"/>
                <a:gd fmla="*/ 84 w 138" name="T26"/>
                <a:gd fmla="*/ 26 h 176" name="T27"/>
                <a:gd fmla="*/ 84 w 138" name="T28"/>
                <a:gd fmla="*/ 71 h 176" name="T29"/>
                <a:gd fmla="*/ 103 w 138" name="T30"/>
                <a:gd fmla="*/ 122 h 176" name="T31"/>
                <a:gd fmla="*/ 69 w 138" name="T32"/>
                <a:gd fmla="*/ 157 h 176" name="T33"/>
                <a:gd fmla="*/ 35 w 138" name="T34"/>
                <a:gd fmla="*/ 122 h 176" name="T35"/>
                <a:gd fmla="*/ 69 w 138" name="T36"/>
                <a:gd fmla="*/ 88 h 176" name="T37"/>
                <a:gd fmla="*/ 103 w 138" name="T38"/>
                <a:gd fmla="*/ 122 h 176" name="T39"/>
                <a:gd fmla="*/ 0 w 138" name="T40"/>
                <a:gd fmla="*/ 0 h 176" name="T41"/>
                <a:gd fmla="*/ 0 w 138" name="T42"/>
                <a:gd fmla="*/ 16 h 176" name="T43"/>
                <a:gd fmla="*/ 138 w 138" name="T44"/>
                <a:gd fmla="*/ 16 h 176" name="T45"/>
                <a:gd fmla="*/ 138 w 138" name="T46"/>
                <a:gd fmla="*/ 0 h 176" name="T47"/>
                <a:gd fmla="*/ 0 w 138" name="T48"/>
                <a:gd fmla="*/ 0 h 176" name="T49"/>
                <a:gd fmla="*/ 68 w 138" name="T50"/>
                <a:gd fmla="*/ 91 h 176" name="T51"/>
                <a:gd fmla="*/ 61 w 138" name="T52"/>
                <a:gd fmla="*/ 111 h 176" name="T53"/>
                <a:gd fmla="*/ 39 w 138" name="T54"/>
                <a:gd fmla="*/ 111 h 176" name="T55"/>
                <a:gd fmla="*/ 38 w 138" name="T56"/>
                <a:gd fmla="*/ 112 h 176" name="T57"/>
                <a:gd fmla="*/ 38 w 138" name="T58"/>
                <a:gd fmla="*/ 114 h 176" name="T59"/>
                <a:gd fmla="*/ 56 w 138" name="T60"/>
                <a:gd fmla="*/ 127 h 176" name="T61"/>
                <a:gd fmla="*/ 49 w 138" name="T62"/>
                <a:gd fmla="*/ 148 h 176" name="T63"/>
                <a:gd fmla="*/ 50 w 138" name="T64"/>
                <a:gd fmla="*/ 149 h 176" name="T65"/>
                <a:gd fmla="*/ 51 w 138" name="T66"/>
                <a:gd fmla="*/ 149 h 176" name="T67"/>
                <a:gd fmla="*/ 69 w 138" name="T68"/>
                <a:gd fmla="*/ 136 h 176" name="T69"/>
                <a:gd fmla="*/ 87 w 138" name="T70"/>
                <a:gd fmla="*/ 149 h 176" name="T71"/>
                <a:gd fmla="*/ 88 w 138" name="T72"/>
                <a:gd fmla="*/ 149 h 176" name="T73"/>
                <a:gd fmla="*/ 88 w 138" name="T74"/>
                <a:gd fmla="*/ 149 h 176" name="T75"/>
                <a:gd fmla="*/ 89 w 138" name="T76"/>
                <a:gd fmla="*/ 148 h 176" name="T77"/>
                <a:gd fmla="*/ 82 w 138" name="T78"/>
                <a:gd fmla="*/ 127 h 176" name="T79"/>
                <a:gd fmla="*/ 100 w 138" name="T80"/>
                <a:gd fmla="*/ 114 h 176" name="T81"/>
                <a:gd fmla="*/ 100 w 138" name="T82"/>
                <a:gd fmla="*/ 112 h 176" name="T83"/>
                <a:gd fmla="*/ 99 w 138" name="T84"/>
                <a:gd fmla="*/ 111 h 176" name="T85"/>
                <a:gd fmla="*/ 77 w 138" name="T86"/>
                <a:gd fmla="*/ 111 h 176" name="T87"/>
                <a:gd fmla="*/ 70 w 138" name="T88"/>
                <a:gd fmla="*/ 91 h 176" name="T89"/>
                <a:gd fmla="*/ 69 w 138" name="T90"/>
                <a:gd fmla="*/ 90 h 176" name="T91"/>
                <a:gd fmla="*/ 68 w 138" name="T92"/>
                <a:gd fmla="*/ 91 h 17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6" w="138">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rgbClr val="D80E2B"/>
            </a:solidFill>
            <a:ln>
              <a:noFill/>
            </a:ln>
          </p:spPr>
          <p:txBody>
            <a:bodyPr anchor="t" anchorCtr="0" bIns="45720" compatLnSpc="1" lIns="91440" numCol="1" rIns="91440" tIns="45720" vert="horz" wrap="square"/>
            <a:lstStyle/>
            <a:p>
              <a:endParaRPr altLang="en-US" lang="zh-CN" sz="1600">
                <a:solidFill>
                  <a:prstClr val="black"/>
                </a:solidFill>
                <a:latin panose="020f0502020204030204" typeface="Calibri"/>
                <a:ea charset="-122" panose="02010600030101010101" pitchFamily="2" typeface="宋体"/>
              </a:endParaRPr>
            </a:p>
          </p:txBody>
        </p:sp>
      </p:grpSp>
      <p:grpSp>
        <p:nvGrpSpPr>
          <p:cNvPr id="8" name="组合 7"/>
          <p:cNvGrpSpPr/>
          <p:nvPr/>
        </p:nvGrpSpPr>
        <p:grpSpPr>
          <a:xfrm>
            <a:off x="9392883" y="2433197"/>
            <a:ext cx="2311614" cy="3426803"/>
            <a:chOff x="6004547" y="1952401"/>
            <a:chExt cx="2311614" cy="4288369"/>
          </a:xfrm>
          <a:effectLst>
            <a:outerShdw algn="t" blurRad="177800" dir="5400000" dist="38100" rotWithShape="0">
              <a:prstClr val="black">
                <a:alpha val="46000"/>
              </a:prstClr>
            </a:outerShdw>
          </a:effectLst>
        </p:grpSpPr>
        <p:sp>
          <p:nvSpPr>
            <p:cNvPr id="20" name="任意多边形 19"/>
            <p:cNvSpPr/>
            <p:nvPr/>
          </p:nvSpPr>
          <p:spPr>
            <a:xfrm flipV="1" rot="5400000">
              <a:off x="5286071" y="3210680"/>
              <a:ext cx="3748566" cy="2311614"/>
            </a:xfrm>
            <a:custGeom>
              <a:gdLst>
                <a:gd fmla="*/ 0 w 3918860" name="connsiteX0"/>
                <a:gd fmla="*/ 0 h 2416629" name="connsiteY0"/>
                <a:gd fmla="*/ 0 w 3918860" name="connsiteX1"/>
                <a:gd fmla="*/ 399647 h 2416629" name="connsiteY1"/>
                <a:gd fmla="*/ 82680 w 3918860" name="connsiteX2"/>
                <a:gd fmla="*/ 403822 h 2416629" name="connsiteY2"/>
                <a:gd fmla="*/ 808667 w 3918860" name="connsiteX3"/>
                <a:gd fmla="*/ 1208315 h 2416629" name="connsiteY3"/>
                <a:gd fmla="*/ 82680 w 3918860" name="connsiteX4"/>
                <a:gd fmla="*/ 2012808 h 2416629" name="connsiteY4"/>
                <a:gd fmla="*/ 0 w 3918860" name="connsiteX5"/>
                <a:gd fmla="*/ 2016983 h 2416629" name="connsiteY5"/>
                <a:gd fmla="*/ 0 w 3918860" name="connsiteX6"/>
                <a:gd fmla="*/ 2416629 h 2416629" name="connsiteY6"/>
                <a:gd fmla="*/ 3918860 w 3918860" name="connsiteX7"/>
                <a:gd fmla="*/ 2416629 h 2416629" name="connsiteY7"/>
                <a:gd fmla="*/ 3918860 w 3918860" name="connsiteX8"/>
                <a:gd fmla="*/ 0 h 2416629"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416629" w="3918860">
                  <a:moveTo>
                    <a:pt x="0" y="0"/>
                  </a:moveTo>
                  <a:lnTo>
                    <a:pt x="0" y="399647"/>
                  </a:lnTo>
                  <a:lnTo>
                    <a:pt x="82680" y="403822"/>
                  </a:lnTo>
                  <a:cubicBezTo>
                    <a:pt x="490456" y="445234"/>
                    <a:pt x="808667" y="789613"/>
                    <a:pt x="808667" y="1208315"/>
                  </a:cubicBezTo>
                  <a:cubicBezTo>
                    <a:pt x="808667" y="1627016"/>
                    <a:pt x="490456" y="1971396"/>
                    <a:pt x="82680" y="2012808"/>
                  </a:cubicBezTo>
                  <a:lnTo>
                    <a:pt x="0" y="2016983"/>
                  </a:lnTo>
                  <a:lnTo>
                    <a:pt x="0" y="2416629"/>
                  </a:lnTo>
                  <a:lnTo>
                    <a:pt x="3918860" y="2416629"/>
                  </a:lnTo>
                  <a:lnTo>
                    <a:pt x="3918860" y="0"/>
                  </a:lnTo>
                  <a:close/>
                </a:path>
              </a:pathLst>
            </a:custGeom>
            <a:noFill/>
            <a:ln w="44450">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1600">
                <a:latin charset="-122" pitchFamily="50" typeface="造字工房悦黑体验版纤细体"/>
              </a:endParaRPr>
            </a:p>
          </p:txBody>
        </p:sp>
        <p:sp>
          <p:nvSpPr>
            <p:cNvPr id="21" name="文本框 20"/>
            <p:cNvSpPr txBox="1"/>
            <p:nvPr/>
          </p:nvSpPr>
          <p:spPr>
            <a:xfrm>
              <a:off x="6047357" y="4091732"/>
              <a:ext cx="2247986" cy="1640161"/>
            </a:xfrm>
            <a:prstGeom prst="rect">
              <a:avLst/>
            </a:prstGeom>
            <a:noFill/>
          </p:spPr>
          <p:txBody>
            <a:bodyPr rtlCol="0" wrap="square">
              <a:spAutoFit/>
            </a:bodyPr>
            <a:lstStyle>
              <a:defPPr>
                <a:defRPr lang="zh-CN"/>
              </a:defPPr>
              <a:lvl1pPr>
                <a:defRPr sz="2400">
                  <a:latin charset="-122" pitchFamily="50" typeface="造字工房悦黑演示版纤细体"/>
                  <a:ea charset="-122" pitchFamily="50" typeface="造字工房悦黑演示版纤细体"/>
                </a:defRPr>
              </a:lvl1pPr>
            </a:lstStyle>
            <a:p>
              <a:r>
                <a:rPr altLang="zh-CN" lang="en-US" sz="2000">
                  <a:latin charset="-122" pitchFamily="50" typeface="造字工房悦黑体验版纤细体"/>
                  <a:ea charset="-122" pitchFamily="50" typeface="造字工房悦黑体验版纤细体"/>
                </a:rPr>
                <a:t>Click here to add your text. Click here to add your text. </a:t>
              </a:r>
            </a:p>
          </p:txBody>
        </p:sp>
        <p:sp>
          <p:nvSpPr>
            <p:cNvPr id="22" name="TextBox 9"/>
            <p:cNvSpPr txBox="1"/>
            <p:nvPr/>
          </p:nvSpPr>
          <p:spPr>
            <a:xfrm flipH="1">
              <a:off x="6069081" y="3564848"/>
              <a:ext cx="2182549" cy="541635"/>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YOUR TEXT</a:t>
              </a:r>
            </a:p>
          </p:txBody>
        </p:sp>
        <p:sp>
          <p:nvSpPr>
            <p:cNvPr id="39" name="Freeform 398"/>
            <p:cNvSpPr>
              <a:spLocks noEditPoints="1"/>
            </p:cNvSpPr>
            <p:nvPr/>
          </p:nvSpPr>
          <p:spPr bwMode="auto">
            <a:xfrm>
              <a:off x="6783352" y="1952401"/>
              <a:ext cx="790942" cy="958286"/>
            </a:xfrm>
            <a:custGeom>
              <a:gdLst>
                <a:gd fmla="*/ 146 w 160" name="T0"/>
                <a:gd fmla="*/ 60 h 148" name="T1"/>
                <a:gd fmla="*/ 133 w 160" name="T2"/>
                <a:gd fmla="*/ 26 h 148" name="T3"/>
                <a:gd fmla="*/ 115 w 160" name="T4"/>
                <a:gd fmla="*/ 14 h 148" name="T5"/>
                <a:gd fmla="*/ 96 w 160" name="T6"/>
                <a:gd fmla="*/ 14 h 148" name="T7"/>
                <a:gd fmla="*/ 87 w 160" name="T8"/>
                <a:gd fmla="*/ 0 h 148" name="T9"/>
                <a:gd fmla="*/ 73 w 160" name="T10"/>
                <a:gd fmla="*/ 0 h 148" name="T11"/>
                <a:gd fmla="*/ 64 w 160" name="T12"/>
                <a:gd fmla="*/ 14 h 148" name="T13"/>
                <a:gd fmla="*/ 45 w 160" name="T14"/>
                <a:gd fmla="*/ 14 h 148" name="T15"/>
                <a:gd fmla="*/ 27 w 160" name="T16"/>
                <a:gd fmla="*/ 26 h 148" name="T17"/>
                <a:gd fmla="*/ 14 w 160" name="T18"/>
                <a:gd fmla="*/ 60 h 148" name="T19"/>
                <a:gd fmla="*/ 0 w 160" name="T20"/>
                <a:gd fmla="*/ 78 h 148" name="T21"/>
                <a:gd fmla="*/ 0 w 160" name="T22"/>
                <a:gd fmla="*/ 121 h 148" name="T23"/>
                <a:gd fmla="*/ 15 w 160" name="T24"/>
                <a:gd fmla="*/ 121 h 148" name="T25"/>
                <a:gd fmla="*/ 15 w 160" name="T26"/>
                <a:gd fmla="*/ 131 h 148" name="T27"/>
                <a:gd fmla="*/ 35 w 160" name="T28"/>
                <a:gd fmla="*/ 131 h 148" name="T29"/>
                <a:gd fmla="*/ 35 w 160" name="T30"/>
                <a:gd fmla="*/ 121 h 148" name="T31"/>
                <a:gd fmla="*/ 125 w 160" name="T32"/>
                <a:gd fmla="*/ 121 h 148" name="T33"/>
                <a:gd fmla="*/ 125 w 160" name="T34"/>
                <a:gd fmla="*/ 131 h 148" name="T35"/>
                <a:gd fmla="*/ 145 w 160" name="T36"/>
                <a:gd fmla="*/ 131 h 148" name="T37"/>
                <a:gd fmla="*/ 145 w 160" name="T38"/>
                <a:gd fmla="*/ 121 h 148" name="T39"/>
                <a:gd fmla="*/ 160 w 160" name="T40"/>
                <a:gd fmla="*/ 121 h 148" name="T41"/>
                <a:gd fmla="*/ 160 w 160" name="T42"/>
                <a:gd fmla="*/ 78 h 148" name="T43"/>
                <a:gd fmla="*/ 146 w 160" name="T44"/>
                <a:gd fmla="*/ 60 h 148" name="T45"/>
                <a:gd fmla="*/ 32 w 160" name="T46"/>
                <a:gd fmla="*/ 95 h 148" name="T47"/>
                <a:gd fmla="*/ 21 w 160" name="T48"/>
                <a:gd fmla="*/ 83 h 148" name="T49"/>
                <a:gd fmla="*/ 32 w 160" name="T50"/>
                <a:gd fmla="*/ 72 h 148" name="T51"/>
                <a:gd fmla="*/ 43 w 160" name="T52"/>
                <a:gd fmla="*/ 83 h 148" name="T53"/>
                <a:gd fmla="*/ 32 w 160" name="T54"/>
                <a:gd fmla="*/ 95 h 148" name="T55"/>
                <a:gd fmla="*/ 28 w 160" name="T56"/>
                <a:gd fmla="*/ 59 h 148" name="T57"/>
                <a:gd fmla="*/ 38 w 160" name="T58"/>
                <a:gd fmla="*/ 33 h 148" name="T59"/>
                <a:gd fmla="*/ 45 w 160" name="T60"/>
                <a:gd fmla="*/ 26 h 148" name="T61"/>
                <a:gd fmla="*/ 115 w 160" name="T62"/>
                <a:gd fmla="*/ 26 h 148" name="T63"/>
                <a:gd fmla="*/ 122 w 160" name="T64"/>
                <a:gd fmla="*/ 33 h 148" name="T65"/>
                <a:gd fmla="*/ 132 w 160" name="T66"/>
                <a:gd fmla="*/ 59 h 148" name="T67"/>
                <a:gd fmla="*/ 28 w 160" name="T68"/>
                <a:gd fmla="*/ 59 h 148" name="T69"/>
                <a:gd fmla="*/ 128 w 160" name="T70"/>
                <a:gd fmla="*/ 95 h 148" name="T71"/>
                <a:gd fmla="*/ 117 w 160" name="T72"/>
                <a:gd fmla="*/ 83 h 148" name="T73"/>
                <a:gd fmla="*/ 128 w 160" name="T74"/>
                <a:gd fmla="*/ 72 h 148" name="T75"/>
                <a:gd fmla="*/ 139 w 160" name="T76"/>
                <a:gd fmla="*/ 83 h 148" name="T77"/>
                <a:gd fmla="*/ 128 w 160" name="T78"/>
                <a:gd fmla="*/ 95 h 14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48" w="160">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D80E2B"/>
            </a:solidFill>
            <a:ln>
              <a:noFill/>
            </a:ln>
          </p:spPr>
          <p:txBody>
            <a:bodyPr anchor="t" anchorCtr="0" bIns="45720" compatLnSpc="1" lIns="91440" numCol="1" rIns="91440" tIns="45720" vert="horz" wrap="square"/>
            <a:lstStyle/>
            <a:p>
              <a:endParaRPr altLang="en-US" lang="zh-CN" sz="1600">
                <a:solidFill>
                  <a:prstClr val="black"/>
                </a:solidFill>
                <a:latin panose="020f0502020204030204" typeface="Calibri"/>
                <a:ea charset="-122" panose="02010600030101010101" pitchFamily="2" typeface="宋体"/>
              </a:endParaRPr>
            </a:p>
          </p:txBody>
        </p:sp>
      </p:grpSp>
      <p:sp>
        <p:nvSpPr>
          <p:cNvPr id="25" name="文本框 24"/>
          <p:cNvSpPr txBox="1"/>
          <p:nvPr/>
        </p:nvSpPr>
        <p:spPr>
          <a:xfrm>
            <a:off x="4808069" y="1270376"/>
            <a:ext cx="2824814" cy="1554480"/>
          </a:xfrm>
          <a:prstGeom prst="rect">
            <a:avLst/>
          </a:prstGeom>
          <a:noFill/>
        </p:spPr>
        <p:txBody>
          <a:bodyPr rtlCol="0" wrap="square">
            <a:spAutoFit/>
          </a:bodyPr>
          <a:lstStyle/>
          <a:p>
            <a:r>
              <a:rPr altLang="zh-CN" lang="en-US" smtClean="0" sz="48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250" id="7"/>
                                        <p:tgtEl>
                                          <p:spTgt spid="6"/>
                                        </p:tgtEl>
                                      </p:cBhvr>
                                    </p:animEffect>
                                    <p:anim calcmode="lin" valueType="num">
                                      <p:cBhvr>
                                        <p:cTn dur="250" fill="hold" id="8"/>
                                        <p:tgtEl>
                                          <p:spTgt spid="6"/>
                                        </p:tgtEl>
                                        <p:attrNameLst>
                                          <p:attrName>ppt_x</p:attrName>
                                        </p:attrNameLst>
                                      </p:cBhvr>
                                      <p:tavLst>
                                        <p:tav tm="0">
                                          <p:val>
                                            <p:strVal val="#ppt_x"/>
                                          </p:val>
                                        </p:tav>
                                        <p:tav tm="100000">
                                          <p:val>
                                            <p:strVal val="#ppt_x"/>
                                          </p:val>
                                        </p:tav>
                                      </p:tavLst>
                                    </p:anim>
                                    <p:anim calcmode="lin" valueType="num">
                                      <p:cBhvr>
                                        <p:cTn dur="250" fill="hold" id="9"/>
                                        <p:tgtEl>
                                          <p:spTgt spid="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id="11" nodeType="afterEffect" presetClass="entr" presetID="42"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250" id="13"/>
                                        <p:tgtEl>
                                          <p:spTgt spid="7"/>
                                        </p:tgtEl>
                                      </p:cBhvr>
                                    </p:animEffect>
                                    <p:anim calcmode="lin" valueType="num">
                                      <p:cBhvr>
                                        <p:cTn dur="250" fill="hold" id="14"/>
                                        <p:tgtEl>
                                          <p:spTgt spid="7"/>
                                        </p:tgtEl>
                                        <p:attrNameLst>
                                          <p:attrName>ppt_x</p:attrName>
                                        </p:attrNameLst>
                                      </p:cBhvr>
                                      <p:tavLst>
                                        <p:tav tm="0">
                                          <p:val>
                                            <p:strVal val="#ppt_x"/>
                                          </p:val>
                                        </p:tav>
                                        <p:tav tm="100000">
                                          <p:val>
                                            <p:strVal val="#ppt_x"/>
                                          </p:val>
                                        </p:tav>
                                      </p:tavLst>
                                    </p:anim>
                                    <p:anim calcmode="lin" valueType="num">
                                      <p:cBhvr>
                                        <p:cTn dur="250" fill="hold" id="15"/>
                                        <p:tgtEl>
                                          <p:spTgt spid="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500"/>
                            </p:stCondLst>
                            <p:childTnLst>
                              <p:par>
                                <p:cTn fill="hold" id="17" nodeType="afterEffect" presetClass="entr" presetID="42" presetSubtype="0">
                                  <p:stCondLst>
                                    <p:cond delay="0"/>
                                  </p:stCondLst>
                                  <p:childTnLst>
                                    <p:set>
                                      <p:cBhvr>
                                        <p:cTn dur="1" fill="hold" id="18">
                                          <p:stCondLst>
                                            <p:cond delay="0"/>
                                          </p:stCondLst>
                                        </p:cTn>
                                        <p:tgtEl>
                                          <p:spTgt spid="9"/>
                                        </p:tgtEl>
                                        <p:attrNameLst>
                                          <p:attrName>style.visibility</p:attrName>
                                        </p:attrNameLst>
                                      </p:cBhvr>
                                      <p:to>
                                        <p:strVal val="visible"/>
                                      </p:to>
                                    </p:set>
                                    <p:animEffect filter="fade" transition="in">
                                      <p:cBhvr>
                                        <p:cTn dur="250" id="19"/>
                                        <p:tgtEl>
                                          <p:spTgt spid="9"/>
                                        </p:tgtEl>
                                      </p:cBhvr>
                                    </p:animEffect>
                                    <p:anim calcmode="lin" valueType="num">
                                      <p:cBhvr>
                                        <p:cTn dur="250" fill="hold" id="20"/>
                                        <p:tgtEl>
                                          <p:spTgt spid="9"/>
                                        </p:tgtEl>
                                        <p:attrNameLst>
                                          <p:attrName>ppt_x</p:attrName>
                                        </p:attrNameLst>
                                      </p:cBhvr>
                                      <p:tavLst>
                                        <p:tav tm="0">
                                          <p:val>
                                            <p:strVal val="#ppt_x"/>
                                          </p:val>
                                        </p:tav>
                                        <p:tav tm="100000">
                                          <p:val>
                                            <p:strVal val="#ppt_x"/>
                                          </p:val>
                                        </p:tav>
                                      </p:tavLst>
                                    </p:anim>
                                    <p:anim calcmode="lin" valueType="num">
                                      <p:cBhvr>
                                        <p:cTn dur="250" fill="hold" id="21"/>
                                        <p:tgtEl>
                                          <p:spTgt spid="9"/>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750"/>
                            </p:stCondLst>
                            <p:childTnLst>
                              <p:par>
                                <p:cTn fill="hold" id="23" nodeType="afterEffect" presetClass="entr" presetID="42" presetSubtype="0">
                                  <p:stCondLst>
                                    <p:cond delay="0"/>
                                  </p:stCondLst>
                                  <p:childTnLst>
                                    <p:set>
                                      <p:cBhvr>
                                        <p:cTn dur="1" fill="hold" id="24">
                                          <p:stCondLst>
                                            <p:cond delay="0"/>
                                          </p:stCondLst>
                                        </p:cTn>
                                        <p:tgtEl>
                                          <p:spTgt spid="8"/>
                                        </p:tgtEl>
                                        <p:attrNameLst>
                                          <p:attrName>style.visibility</p:attrName>
                                        </p:attrNameLst>
                                      </p:cBhvr>
                                      <p:to>
                                        <p:strVal val="visible"/>
                                      </p:to>
                                    </p:set>
                                    <p:animEffect filter="fade" transition="in">
                                      <p:cBhvr>
                                        <p:cTn dur="250" id="25"/>
                                        <p:tgtEl>
                                          <p:spTgt spid="8"/>
                                        </p:tgtEl>
                                      </p:cBhvr>
                                    </p:animEffect>
                                    <p:anim calcmode="lin" valueType="num">
                                      <p:cBhvr>
                                        <p:cTn dur="250" fill="hold" id="26"/>
                                        <p:tgtEl>
                                          <p:spTgt spid="8"/>
                                        </p:tgtEl>
                                        <p:attrNameLst>
                                          <p:attrName>ppt_x</p:attrName>
                                        </p:attrNameLst>
                                      </p:cBhvr>
                                      <p:tavLst>
                                        <p:tav tm="0">
                                          <p:val>
                                            <p:strVal val="#ppt_x"/>
                                          </p:val>
                                        </p:tav>
                                        <p:tav tm="100000">
                                          <p:val>
                                            <p:strVal val="#ppt_x"/>
                                          </p:val>
                                        </p:tav>
                                      </p:tavLst>
                                    </p:anim>
                                    <p:anim calcmode="lin" valueType="num">
                                      <p:cBhvr>
                                        <p:cTn dur="25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9" name="图表 8"/>
          <p:cNvGraphicFramePr/>
          <p:nvPr/>
        </p:nvGraphicFramePr>
        <p:xfrm>
          <a:off x="957969" y="4531849"/>
          <a:ext cx="2057935" cy="1714936"/>
        </p:xfrm>
        <a:graphic>
          <a:graphicData uri="http://schemas.openxmlformats.org/drawingml/2006/chart">
            <c:chart xmlns:c="http://schemas.openxmlformats.org/drawingml/2006/chart" r:id="rId2"/>
          </a:graphicData>
        </a:graphic>
      </p:graphicFrame>
      <p:sp>
        <p:nvSpPr>
          <p:cNvPr id="4" name="半闭框 3"/>
          <p:cNvSpPr/>
          <p:nvPr/>
        </p:nvSpPr>
        <p:spPr>
          <a:xfrm flipH="1" flipV="1">
            <a:off x="2839188" y="3878305"/>
            <a:ext cx="751114" cy="2421860"/>
          </a:xfrm>
          <a:prstGeom prst="halfFrame">
            <a:avLst>
              <a:gd fmla="val 6424" name="adj1"/>
              <a:gd fmla="val 5697" name="adj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15" name="文本框 14"/>
          <p:cNvSpPr txBox="1"/>
          <p:nvPr/>
        </p:nvSpPr>
        <p:spPr>
          <a:xfrm>
            <a:off x="757183" y="3195383"/>
            <a:ext cx="2901398"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21" name="矩形 20"/>
          <p:cNvSpPr/>
          <p:nvPr/>
        </p:nvSpPr>
        <p:spPr>
          <a:xfrm>
            <a:off x="1539335" y="2532834"/>
            <a:ext cx="2214880" cy="579120"/>
          </a:xfrm>
          <a:prstGeom prst="rect">
            <a:avLst/>
          </a:prstGeom>
          <a:solidFill>
            <a:srgbClr val="D80E2B"/>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sp>
        <p:nvSpPr>
          <p:cNvPr id="25" name="半闭框 24"/>
          <p:cNvSpPr/>
          <p:nvPr/>
        </p:nvSpPr>
        <p:spPr>
          <a:xfrm>
            <a:off x="8618903" y="2532832"/>
            <a:ext cx="751114" cy="3767333"/>
          </a:xfrm>
          <a:prstGeom prst="halfFrame">
            <a:avLst>
              <a:gd fmla="val 6424" name="adj1"/>
              <a:gd fmla="val 5697" name="adj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ffectLst>
                <a:outerShdw algn="tl" blurRad="38100" dir="2700000" dist="38100">
                  <a:srgbClr val="000000">
                    <a:alpha val="43137"/>
                  </a:srgbClr>
                </a:outerShdw>
              </a:effectLst>
              <a:latin charset="-122" pitchFamily="50" typeface="造字工房悦黑体验版纤细体"/>
            </a:endParaRPr>
          </a:p>
        </p:txBody>
      </p:sp>
      <p:graphicFrame>
        <p:nvGraphicFramePr>
          <p:cNvPr id="27" name="图表 26"/>
          <p:cNvGraphicFramePr/>
          <p:nvPr/>
        </p:nvGraphicFramePr>
        <p:xfrm>
          <a:off x="5052066" y="4544643"/>
          <a:ext cx="2057935" cy="1714936"/>
        </p:xfrm>
        <a:graphic>
          <a:graphicData uri="http://schemas.openxmlformats.org/drawingml/2006/chart">
            <c:chart xmlns:c="http://schemas.openxmlformats.org/drawingml/2006/chart" r:id="rId3"/>
          </a:graphicData>
        </a:graphic>
      </p:graphicFrame>
      <p:graphicFrame>
        <p:nvGraphicFramePr>
          <p:cNvPr id="28" name="图表 27"/>
          <p:cNvGraphicFramePr/>
          <p:nvPr/>
        </p:nvGraphicFramePr>
        <p:xfrm>
          <a:off x="9014053" y="4531849"/>
          <a:ext cx="2057935" cy="1714936"/>
        </p:xfrm>
        <a:graphic>
          <a:graphicData uri="http://schemas.openxmlformats.org/drawingml/2006/chart">
            <c:chart xmlns:c="http://schemas.openxmlformats.org/drawingml/2006/chart" r:id="rId4"/>
          </a:graphicData>
        </a:graphic>
      </p:graphicFrame>
      <p:sp>
        <p:nvSpPr>
          <p:cNvPr id="29" name="文本框 28"/>
          <p:cNvSpPr txBox="1"/>
          <p:nvPr/>
        </p:nvSpPr>
        <p:spPr>
          <a:xfrm>
            <a:off x="4814992" y="3166698"/>
            <a:ext cx="3130907"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30" name="矩形 29"/>
          <p:cNvSpPr/>
          <p:nvPr/>
        </p:nvSpPr>
        <p:spPr>
          <a:xfrm>
            <a:off x="5600495" y="2538655"/>
            <a:ext cx="2214880" cy="579120"/>
          </a:xfrm>
          <a:prstGeom prst="rect">
            <a:avLst/>
          </a:prstGeom>
          <a:solidFill>
            <a:srgbClr val="D80E2B"/>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sp>
        <p:nvSpPr>
          <p:cNvPr id="31" name="文本框 30"/>
          <p:cNvSpPr txBox="1"/>
          <p:nvPr/>
        </p:nvSpPr>
        <p:spPr>
          <a:xfrm>
            <a:off x="8780889" y="3198189"/>
            <a:ext cx="3130907"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32" name="矩形 31"/>
          <p:cNvSpPr/>
          <p:nvPr/>
        </p:nvSpPr>
        <p:spPr>
          <a:xfrm>
            <a:off x="9542497" y="2532833"/>
            <a:ext cx="2214880" cy="579120"/>
          </a:xfrm>
          <a:prstGeom prst="rect">
            <a:avLst/>
          </a:prstGeom>
          <a:solidFill>
            <a:srgbClr val="D80E2B"/>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sp>
        <p:nvSpPr>
          <p:cNvPr id="33" name="半闭框 32"/>
          <p:cNvSpPr/>
          <p:nvPr/>
        </p:nvSpPr>
        <p:spPr>
          <a:xfrm>
            <a:off x="4676509" y="2532834"/>
            <a:ext cx="751114" cy="3767332"/>
          </a:xfrm>
          <a:prstGeom prst="halfFrame">
            <a:avLst>
              <a:gd fmla="val 6424" name="adj1"/>
              <a:gd fmla="val 5697" name="adj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ffectLst>
                <a:outerShdw algn="tl" blurRad="38100" dir="2700000" dist="38100">
                  <a:srgbClr val="000000">
                    <a:alpha val="43137"/>
                  </a:srgbClr>
                </a:outerShdw>
              </a:effectLst>
              <a:latin charset="-122" pitchFamily="50" typeface="造字工房悦黑体验版纤细体"/>
            </a:endParaRPr>
          </a:p>
        </p:txBody>
      </p:sp>
      <p:sp>
        <p:nvSpPr>
          <p:cNvPr id="34" name="半闭框 33"/>
          <p:cNvSpPr/>
          <p:nvPr/>
        </p:nvSpPr>
        <p:spPr>
          <a:xfrm>
            <a:off x="610491" y="2532834"/>
            <a:ext cx="751114" cy="3767332"/>
          </a:xfrm>
          <a:prstGeom prst="halfFrame">
            <a:avLst>
              <a:gd fmla="val 6424" name="adj1"/>
              <a:gd fmla="val 5697" name="adj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ffectLst>
                <a:outerShdw algn="tl" blurRad="38100" dir="2700000" dist="38100">
                  <a:srgbClr val="000000">
                    <a:alpha val="43137"/>
                  </a:srgbClr>
                </a:outerShdw>
              </a:effectLst>
              <a:latin charset="-122" pitchFamily="50" typeface="造字工房悦黑体验版纤细体"/>
            </a:endParaRPr>
          </a:p>
        </p:txBody>
      </p:sp>
      <p:sp>
        <p:nvSpPr>
          <p:cNvPr id="36" name="半闭框 35"/>
          <p:cNvSpPr/>
          <p:nvPr/>
        </p:nvSpPr>
        <p:spPr>
          <a:xfrm flipH="1" flipV="1">
            <a:off x="6899957" y="3909798"/>
            <a:ext cx="751114" cy="2390368"/>
          </a:xfrm>
          <a:prstGeom prst="halfFrame">
            <a:avLst>
              <a:gd fmla="val 6424" name="adj1"/>
              <a:gd fmla="val 5697" name="adj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37" name="半闭框 36"/>
          <p:cNvSpPr/>
          <p:nvPr/>
        </p:nvSpPr>
        <p:spPr>
          <a:xfrm flipH="1" flipV="1">
            <a:off x="10842351" y="3866951"/>
            <a:ext cx="751114" cy="2433214"/>
          </a:xfrm>
          <a:prstGeom prst="halfFrame">
            <a:avLst>
              <a:gd fmla="val 6424" name="adj1"/>
              <a:gd fmla="val 5697" name="adj2"/>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22" name="梯形 21"/>
          <p:cNvSpPr/>
          <p:nvPr/>
        </p:nvSpPr>
        <p:spPr>
          <a:xfrm flipV="1">
            <a:off x="0" y="-2"/>
            <a:ext cx="12192000" cy="1181102"/>
          </a:xfrm>
          <a:prstGeom prst="trapezoid">
            <a:avLst/>
          </a:prstGeom>
          <a:solidFill>
            <a:schemeClr val="bg1">
              <a:alpha val="42000"/>
            </a:schemeClr>
          </a:solidFill>
          <a:ln>
            <a:noFill/>
          </a:ln>
          <a:effectLst>
            <a:outerShdw algn="t" blurRad="431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3" name="梯形 22"/>
          <p:cNvSpPr/>
          <p:nvPr/>
        </p:nvSpPr>
        <p:spPr>
          <a:xfrm flipV="1">
            <a:off x="0" y="0"/>
            <a:ext cx="12192000" cy="1181100"/>
          </a:xfrm>
          <a:prstGeom prst="trapezoid">
            <a:avLst/>
          </a:prstGeom>
          <a:noFill/>
          <a:ln>
            <a:solidFill>
              <a:srgbClr val="F2F2F2">
                <a:alpha val="62000"/>
              </a:srgbClr>
            </a:solidFill>
          </a:ln>
          <a:effectLst>
            <a:outerShdw algn="t" blurRad="292100" dir="5400000" dist="381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pic>
        <p:nvPicPr>
          <p:cNvPr id="24" name="图片 23"/>
          <p:cNvPicPr>
            <a:picLocks noChangeAspect="1"/>
          </p:cNvPicPr>
          <p:nvPr/>
        </p:nvPicPr>
        <p:blipFill>
          <a:blip r:embed="rId5"/>
          <a:stretch>
            <a:fillRect/>
          </a:stretch>
        </p:blipFill>
        <p:spPr>
          <a:xfrm rot="2700000">
            <a:off x="5362900" y="465762"/>
            <a:ext cx="1466199" cy="1468776"/>
          </a:xfrm>
          <a:prstGeom prst="rect">
            <a:avLst/>
          </a:prstGeom>
        </p:spPr>
      </p:pic>
      <p:sp>
        <p:nvSpPr>
          <p:cNvPr id="26" name="文本框 25"/>
          <p:cNvSpPr txBox="1"/>
          <p:nvPr/>
        </p:nvSpPr>
        <p:spPr>
          <a:xfrm>
            <a:off x="4808069" y="1270376"/>
            <a:ext cx="2824814" cy="1554480"/>
          </a:xfrm>
          <a:prstGeom prst="rect">
            <a:avLst/>
          </a:prstGeom>
          <a:noFill/>
        </p:spPr>
        <p:txBody>
          <a:bodyPr rtlCol="0" wrap="square">
            <a:spAutoFit/>
          </a:bodyPr>
          <a:lstStyle/>
          <a:p>
            <a:r>
              <a:rPr altLang="zh-CN" lang="en-US" smtClean="0" sz="48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500" fill="hold" id="7"/>
                                        <p:tgtEl>
                                          <p:spTgt spid="34"/>
                                        </p:tgtEl>
                                        <p:attrNameLst>
                                          <p:attrName>ppt_w</p:attrName>
                                        </p:attrNameLst>
                                      </p:cBhvr>
                                      <p:tavLst>
                                        <p:tav tm="0">
                                          <p:val>
                                            <p:fltVal val="0"/>
                                          </p:val>
                                        </p:tav>
                                        <p:tav tm="100000">
                                          <p:val>
                                            <p:strVal val="#ppt_w"/>
                                          </p:val>
                                        </p:tav>
                                      </p:tavLst>
                                    </p:anim>
                                    <p:anim calcmode="lin" valueType="num">
                                      <p:cBhvr>
                                        <p:cTn dur="500" fill="hold" id="8"/>
                                        <p:tgtEl>
                                          <p:spTgt spid="34"/>
                                        </p:tgtEl>
                                        <p:attrNameLst>
                                          <p:attrName>ppt_h</p:attrName>
                                        </p:attrNameLst>
                                      </p:cBhvr>
                                      <p:tavLst>
                                        <p:tav tm="0">
                                          <p:val>
                                            <p:fltVal val="0"/>
                                          </p:val>
                                        </p:tav>
                                        <p:tav tm="100000">
                                          <p:val>
                                            <p:strVal val="#ppt_h"/>
                                          </p:val>
                                        </p:tav>
                                      </p:tavLst>
                                    </p:anim>
                                    <p:animEffect filter="fade" transition="in">
                                      <p:cBhvr>
                                        <p:cTn dur="500" id="9"/>
                                        <p:tgtEl>
                                          <p:spTgt spid="3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childTnLst>
                          </p:cTn>
                        </p:par>
                        <p:par>
                          <p:cTn fill="hold" id="15" nodeType="afterGroup">
                            <p:stCondLst>
                              <p:cond delay="500"/>
                            </p:stCondLst>
                            <p:childTnLst>
                              <p:par>
                                <p:cTn fill="hold" grpId="0" id="16" nodeType="afterEffect" presetClass="entr" presetID="22" presetSubtype="2">
                                  <p:stCondLst>
                                    <p:cond delay="0"/>
                                  </p:stCondLst>
                                  <p:childTnLst>
                                    <p:set>
                                      <p:cBhvr>
                                        <p:cTn dur="1" fill="hold" id="17">
                                          <p:stCondLst>
                                            <p:cond delay="0"/>
                                          </p:stCondLst>
                                        </p:cTn>
                                        <p:tgtEl>
                                          <p:spTgt spid="21"/>
                                        </p:tgtEl>
                                        <p:attrNameLst>
                                          <p:attrName>style.visibility</p:attrName>
                                        </p:attrNameLst>
                                      </p:cBhvr>
                                      <p:to>
                                        <p:strVal val="visible"/>
                                      </p:to>
                                    </p:set>
                                    <p:animEffect filter="wipe(right)" transition="in">
                                      <p:cBhvr>
                                        <p:cTn dur="500" id="18"/>
                                        <p:tgtEl>
                                          <p:spTgt spid="21"/>
                                        </p:tgtEl>
                                      </p:cBhvr>
                                    </p:animEffect>
                                  </p:childTnLst>
                                </p:cTn>
                              </p:par>
                              <p:par>
                                <p:cTn fill="hold" grpId="0" id="19" nodeType="withEffect" presetClass="entr" presetID="41" presetSubtype="0">
                                  <p:stCondLst>
                                    <p:cond delay="0"/>
                                  </p:stCondLst>
                                  <p:iterate type="lt">
                                    <p:tmPct val="10000"/>
                                  </p:iterate>
                                  <p:childTnLst>
                                    <p:set>
                                      <p:cBhvr>
                                        <p:cTn dur="1" fill="hold" id="20">
                                          <p:stCondLst>
                                            <p:cond delay="0"/>
                                          </p:stCondLst>
                                        </p:cTn>
                                        <p:tgtEl>
                                          <p:spTgt spid="15"/>
                                        </p:tgtEl>
                                        <p:attrNameLst>
                                          <p:attrName>style.visibility</p:attrName>
                                        </p:attrNameLst>
                                      </p:cBhvr>
                                      <p:to>
                                        <p:strVal val="visible"/>
                                      </p:to>
                                    </p:set>
                                    <p:anim calcmode="lin" valueType="num">
                                      <p:cBhvr>
                                        <p:cTn dur="250" fill="hold" id="21"/>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2"/>
                                        <p:tgtEl>
                                          <p:spTgt spid="15"/>
                                        </p:tgtEl>
                                        <p:attrNameLst>
                                          <p:attrName>ppt_y</p:attrName>
                                        </p:attrNameLst>
                                      </p:cBhvr>
                                      <p:tavLst>
                                        <p:tav tm="0">
                                          <p:val>
                                            <p:strVal val="#ppt_y"/>
                                          </p:val>
                                        </p:tav>
                                        <p:tav tm="100000">
                                          <p:val>
                                            <p:strVal val="#ppt_y"/>
                                          </p:val>
                                        </p:tav>
                                      </p:tavLst>
                                    </p:anim>
                                    <p:anim calcmode="lin" valueType="num">
                                      <p:cBhvr>
                                        <p:cTn dur="250" fill="hold" id="23"/>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4"/>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5" tmFilter="0,0; .5, 1; 1, 1"/>
                                        <p:tgtEl>
                                          <p:spTgt spid="15"/>
                                        </p:tgtEl>
                                      </p:cBhvr>
                                    </p:animEffect>
                                  </p:childTnLst>
                                </p:cTn>
                              </p:par>
                            </p:childTnLst>
                          </p:cTn>
                        </p:par>
                        <p:par>
                          <p:cTn fill="hold" id="26" nodeType="afterGroup">
                            <p:stCondLst>
                              <p:cond delay="1000"/>
                            </p:stCondLst>
                            <p:childTnLst>
                              <p:par>
                                <p:cTn fill="hold" grpId="0" id="27" nodeType="afterEffect" presetClass="entr" presetID="21" presetSubtype="1">
                                  <p:stCondLst>
                                    <p:cond delay="0"/>
                                  </p:stCondLst>
                                  <p:childTnLst>
                                    <p:set>
                                      <p:cBhvr>
                                        <p:cTn dur="1" fill="hold" id="28">
                                          <p:stCondLst>
                                            <p:cond delay="0"/>
                                          </p:stCondLst>
                                        </p:cTn>
                                        <p:tgtEl>
                                          <p:spTgt spid="9"/>
                                        </p:tgtEl>
                                        <p:attrNameLst>
                                          <p:attrName>style.visibility</p:attrName>
                                        </p:attrNameLst>
                                      </p:cBhvr>
                                      <p:to>
                                        <p:strVal val="visible"/>
                                      </p:to>
                                    </p:set>
                                    <p:animEffect filter="wheel(1)"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6"/>
                                        </p:tgtEl>
                                        <p:attrNameLst>
                                          <p:attrName>style.visibility</p:attrName>
                                        </p:attrNameLst>
                                      </p:cBhvr>
                                      <p:to>
                                        <p:strVal val="visible"/>
                                      </p:to>
                                    </p:set>
                                    <p:anim calcmode="lin" valueType="num">
                                      <p:cBhvr>
                                        <p:cTn dur="500" fill="hold" id="37"/>
                                        <p:tgtEl>
                                          <p:spTgt spid="36"/>
                                        </p:tgtEl>
                                        <p:attrNameLst>
                                          <p:attrName>ppt_w</p:attrName>
                                        </p:attrNameLst>
                                      </p:cBhvr>
                                      <p:tavLst>
                                        <p:tav tm="0">
                                          <p:val>
                                            <p:fltVal val="0"/>
                                          </p:val>
                                        </p:tav>
                                        <p:tav tm="100000">
                                          <p:val>
                                            <p:strVal val="#ppt_w"/>
                                          </p:val>
                                        </p:tav>
                                      </p:tavLst>
                                    </p:anim>
                                    <p:anim calcmode="lin" valueType="num">
                                      <p:cBhvr>
                                        <p:cTn dur="500" fill="hold" id="38"/>
                                        <p:tgtEl>
                                          <p:spTgt spid="36"/>
                                        </p:tgtEl>
                                        <p:attrNameLst>
                                          <p:attrName>ppt_h</p:attrName>
                                        </p:attrNameLst>
                                      </p:cBhvr>
                                      <p:tavLst>
                                        <p:tav tm="0">
                                          <p:val>
                                            <p:fltVal val="0"/>
                                          </p:val>
                                        </p:tav>
                                        <p:tav tm="100000">
                                          <p:val>
                                            <p:strVal val="#ppt_h"/>
                                          </p:val>
                                        </p:tav>
                                      </p:tavLst>
                                    </p:anim>
                                    <p:animEffect filter="fade" transition="in">
                                      <p:cBhvr>
                                        <p:cTn dur="500" id="39"/>
                                        <p:tgtEl>
                                          <p:spTgt spid="36"/>
                                        </p:tgtEl>
                                      </p:cBhvr>
                                    </p:animEffect>
                                  </p:childTnLst>
                                </p:cTn>
                              </p:par>
                            </p:childTnLst>
                          </p:cTn>
                        </p:par>
                        <p:par>
                          <p:cTn fill="hold" id="40" nodeType="afterGroup">
                            <p:stCondLst>
                              <p:cond delay="1500"/>
                            </p:stCondLst>
                            <p:childTnLst>
                              <p:par>
                                <p:cTn fill="hold" grpId="0" id="41" nodeType="afterEffect" presetClass="entr" presetID="22" presetSubtype="2">
                                  <p:stCondLst>
                                    <p:cond delay="0"/>
                                  </p:stCondLst>
                                  <p:childTnLst>
                                    <p:set>
                                      <p:cBhvr>
                                        <p:cTn dur="1" fill="hold" id="42">
                                          <p:stCondLst>
                                            <p:cond delay="0"/>
                                          </p:stCondLst>
                                        </p:cTn>
                                        <p:tgtEl>
                                          <p:spTgt spid="30"/>
                                        </p:tgtEl>
                                        <p:attrNameLst>
                                          <p:attrName>style.visibility</p:attrName>
                                        </p:attrNameLst>
                                      </p:cBhvr>
                                      <p:to>
                                        <p:strVal val="visible"/>
                                      </p:to>
                                    </p:set>
                                    <p:animEffect filter="wipe(right)" transition="in">
                                      <p:cBhvr>
                                        <p:cTn dur="500" id="43"/>
                                        <p:tgtEl>
                                          <p:spTgt spid="30"/>
                                        </p:tgtEl>
                                      </p:cBhvr>
                                    </p:animEffect>
                                  </p:childTnLst>
                                </p:cTn>
                              </p:par>
                              <p:par>
                                <p:cTn fill="hold" grpId="0" id="44" nodeType="withEffect" presetClass="entr" presetID="41" presetSubtype="0">
                                  <p:stCondLst>
                                    <p:cond delay="0"/>
                                  </p:stCondLst>
                                  <p:iterate type="lt">
                                    <p:tmPct val="10000"/>
                                  </p:iterate>
                                  <p:childTnLst>
                                    <p:set>
                                      <p:cBhvr>
                                        <p:cTn dur="1" fill="hold" id="45">
                                          <p:stCondLst>
                                            <p:cond delay="0"/>
                                          </p:stCondLst>
                                        </p:cTn>
                                        <p:tgtEl>
                                          <p:spTgt spid="29"/>
                                        </p:tgtEl>
                                        <p:attrNameLst>
                                          <p:attrName>style.visibility</p:attrName>
                                        </p:attrNameLst>
                                      </p:cBhvr>
                                      <p:to>
                                        <p:strVal val="visible"/>
                                      </p:to>
                                    </p:set>
                                    <p:anim calcmode="lin" valueType="num">
                                      <p:cBhvr>
                                        <p:cTn dur="250" fill="hold" id="46"/>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7"/>
                                        <p:tgtEl>
                                          <p:spTgt spid="29"/>
                                        </p:tgtEl>
                                        <p:attrNameLst>
                                          <p:attrName>ppt_y</p:attrName>
                                        </p:attrNameLst>
                                      </p:cBhvr>
                                      <p:tavLst>
                                        <p:tav tm="0">
                                          <p:val>
                                            <p:strVal val="#ppt_y"/>
                                          </p:val>
                                        </p:tav>
                                        <p:tav tm="100000">
                                          <p:val>
                                            <p:strVal val="#ppt_y"/>
                                          </p:val>
                                        </p:tav>
                                      </p:tavLst>
                                    </p:anim>
                                    <p:anim calcmode="lin" valueType="num">
                                      <p:cBhvr>
                                        <p:cTn dur="250" fill="hold" id="48"/>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49"/>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50" tmFilter="0,0; .5, 1; 1, 1"/>
                                        <p:tgtEl>
                                          <p:spTgt spid="29"/>
                                        </p:tgtEl>
                                      </p:cBhvr>
                                    </p:animEffect>
                                  </p:childTnLst>
                                </p:cTn>
                              </p:par>
                            </p:childTnLst>
                          </p:cTn>
                        </p:par>
                        <p:par>
                          <p:cTn fill="hold" id="51" nodeType="afterGroup">
                            <p:stCondLst>
                              <p:cond delay="2000"/>
                            </p:stCondLst>
                            <p:childTnLst>
                              <p:par>
                                <p:cTn fill="hold" grpId="0" id="52" nodeType="afterEffect" presetClass="entr" presetID="21" presetSubtype="1">
                                  <p:stCondLst>
                                    <p:cond delay="0"/>
                                  </p:stCondLst>
                                  <p:childTnLst>
                                    <p:set>
                                      <p:cBhvr>
                                        <p:cTn dur="1" fill="hold" id="53">
                                          <p:stCondLst>
                                            <p:cond delay="0"/>
                                          </p:stCondLst>
                                        </p:cTn>
                                        <p:tgtEl>
                                          <p:spTgt spid="27"/>
                                        </p:tgtEl>
                                        <p:attrNameLst>
                                          <p:attrName>style.visibility</p:attrName>
                                        </p:attrNameLst>
                                      </p:cBhvr>
                                      <p:to>
                                        <p:strVal val="visible"/>
                                      </p:to>
                                    </p:set>
                                    <p:animEffect filter="wheel(1)" transition="in">
                                      <p:cBhvr>
                                        <p:cTn dur="500" id="54"/>
                                        <p:tgtEl>
                                          <p:spTgt spid="27"/>
                                        </p:tgtEl>
                                      </p:cBhvr>
                                    </p:animEffect>
                                  </p:childTnLst>
                                </p:cTn>
                              </p:par>
                              <p:par>
                                <p:cTn fill="hold" grpId="0" id="55" nodeType="withEffect" presetClass="entr" presetID="53" presetSubtype="0">
                                  <p:stCondLst>
                                    <p:cond delay="0"/>
                                  </p:stCondLst>
                                  <p:childTnLst>
                                    <p:set>
                                      <p:cBhvr>
                                        <p:cTn dur="1" fill="hold" id="56">
                                          <p:stCondLst>
                                            <p:cond delay="0"/>
                                          </p:stCondLst>
                                        </p:cTn>
                                        <p:tgtEl>
                                          <p:spTgt spid="25"/>
                                        </p:tgtEl>
                                        <p:attrNameLst>
                                          <p:attrName>style.visibility</p:attrName>
                                        </p:attrNameLst>
                                      </p:cBhvr>
                                      <p:to>
                                        <p:strVal val="visible"/>
                                      </p:to>
                                    </p:set>
                                    <p:anim calcmode="lin" valueType="num">
                                      <p:cBhvr>
                                        <p:cTn dur="500" fill="hold" id="57"/>
                                        <p:tgtEl>
                                          <p:spTgt spid="25"/>
                                        </p:tgtEl>
                                        <p:attrNameLst>
                                          <p:attrName>ppt_w</p:attrName>
                                        </p:attrNameLst>
                                      </p:cBhvr>
                                      <p:tavLst>
                                        <p:tav tm="0">
                                          <p:val>
                                            <p:fltVal val="0"/>
                                          </p:val>
                                        </p:tav>
                                        <p:tav tm="100000">
                                          <p:val>
                                            <p:strVal val="#ppt_w"/>
                                          </p:val>
                                        </p:tav>
                                      </p:tavLst>
                                    </p:anim>
                                    <p:anim calcmode="lin" valueType="num">
                                      <p:cBhvr>
                                        <p:cTn dur="500" fill="hold" id="58"/>
                                        <p:tgtEl>
                                          <p:spTgt spid="25"/>
                                        </p:tgtEl>
                                        <p:attrNameLst>
                                          <p:attrName>ppt_h</p:attrName>
                                        </p:attrNameLst>
                                      </p:cBhvr>
                                      <p:tavLst>
                                        <p:tav tm="0">
                                          <p:val>
                                            <p:fltVal val="0"/>
                                          </p:val>
                                        </p:tav>
                                        <p:tav tm="100000">
                                          <p:val>
                                            <p:strVal val="#ppt_h"/>
                                          </p:val>
                                        </p:tav>
                                      </p:tavLst>
                                    </p:anim>
                                    <p:animEffect filter="fade" transition="in">
                                      <p:cBhvr>
                                        <p:cTn dur="500" id="59"/>
                                        <p:tgtEl>
                                          <p:spTgt spid="25"/>
                                        </p:tgtEl>
                                      </p:cBhvr>
                                    </p:animEffect>
                                  </p:childTnLst>
                                </p:cTn>
                              </p:par>
                              <p:par>
                                <p:cTn fill="hold" grpId="0" id="60" nodeType="withEffect" presetClass="entr" presetID="53" presetSubtype="0">
                                  <p:stCondLst>
                                    <p:cond delay="0"/>
                                  </p:stCondLst>
                                  <p:childTnLst>
                                    <p:set>
                                      <p:cBhvr>
                                        <p:cTn dur="1" fill="hold" id="61">
                                          <p:stCondLst>
                                            <p:cond delay="0"/>
                                          </p:stCondLst>
                                        </p:cTn>
                                        <p:tgtEl>
                                          <p:spTgt spid="37"/>
                                        </p:tgtEl>
                                        <p:attrNameLst>
                                          <p:attrName>style.visibility</p:attrName>
                                        </p:attrNameLst>
                                      </p:cBhvr>
                                      <p:to>
                                        <p:strVal val="visible"/>
                                      </p:to>
                                    </p:set>
                                    <p:anim calcmode="lin" valueType="num">
                                      <p:cBhvr>
                                        <p:cTn dur="500" fill="hold" id="62"/>
                                        <p:tgtEl>
                                          <p:spTgt spid="37"/>
                                        </p:tgtEl>
                                        <p:attrNameLst>
                                          <p:attrName>ppt_w</p:attrName>
                                        </p:attrNameLst>
                                      </p:cBhvr>
                                      <p:tavLst>
                                        <p:tav tm="0">
                                          <p:val>
                                            <p:fltVal val="0"/>
                                          </p:val>
                                        </p:tav>
                                        <p:tav tm="100000">
                                          <p:val>
                                            <p:strVal val="#ppt_w"/>
                                          </p:val>
                                        </p:tav>
                                      </p:tavLst>
                                    </p:anim>
                                    <p:anim calcmode="lin" valueType="num">
                                      <p:cBhvr>
                                        <p:cTn dur="500" fill="hold" id="63"/>
                                        <p:tgtEl>
                                          <p:spTgt spid="37"/>
                                        </p:tgtEl>
                                        <p:attrNameLst>
                                          <p:attrName>ppt_h</p:attrName>
                                        </p:attrNameLst>
                                      </p:cBhvr>
                                      <p:tavLst>
                                        <p:tav tm="0">
                                          <p:val>
                                            <p:fltVal val="0"/>
                                          </p:val>
                                        </p:tav>
                                        <p:tav tm="100000">
                                          <p:val>
                                            <p:strVal val="#ppt_h"/>
                                          </p:val>
                                        </p:tav>
                                      </p:tavLst>
                                    </p:anim>
                                    <p:animEffect filter="fade" transition="in">
                                      <p:cBhvr>
                                        <p:cTn dur="500" id="64"/>
                                        <p:tgtEl>
                                          <p:spTgt spid="37"/>
                                        </p:tgtEl>
                                      </p:cBhvr>
                                    </p:animEffect>
                                  </p:childTnLst>
                                </p:cTn>
                              </p:par>
                            </p:childTnLst>
                          </p:cTn>
                        </p:par>
                        <p:par>
                          <p:cTn fill="hold" id="65" nodeType="afterGroup">
                            <p:stCondLst>
                              <p:cond delay="2500"/>
                            </p:stCondLst>
                            <p:childTnLst>
                              <p:par>
                                <p:cTn fill="hold" grpId="0" id="66" nodeType="afterEffect" presetClass="entr" presetID="22" presetSubtype="2">
                                  <p:stCondLst>
                                    <p:cond delay="0"/>
                                  </p:stCondLst>
                                  <p:childTnLst>
                                    <p:set>
                                      <p:cBhvr>
                                        <p:cTn dur="1" fill="hold" id="67">
                                          <p:stCondLst>
                                            <p:cond delay="0"/>
                                          </p:stCondLst>
                                        </p:cTn>
                                        <p:tgtEl>
                                          <p:spTgt spid="32"/>
                                        </p:tgtEl>
                                        <p:attrNameLst>
                                          <p:attrName>style.visibility</p:attrName>
                                        </p:attrNameLst>
                                      </p:cBhvr>
                                      <p:to>
                                        <p:strVal val="visible"/>
                                      </p:to>
                                    </p:set>
                                    <p:animEffect filter="wipe(right)" transition="in">
                                      <p:cBhvr>
                                        <p:cTn dur="500" id="68"/>
                                        <p:tgtEl>
                                          <p:spTgt spid="32"/>
                                        </p:tgtEl>
                                      </p:cBhvr>
                                    </p:animEffect>
                                  </p:childTnLst>
                                </p:cTn>
                              </p:par>
                              <p:par>
                                <p:cTn fill="hold" grpId="0" id="69" nodeType="withEffect" presetClass="entr" presetID="41" presetSubtype="0">
                                  <p:stCondLst>
                                    <p:cond delay="0"/>
                                  </p:stCondLst>
                                  <p:iterate type="lt">
                                    <p:tmPct val="10000"/>
                                  </p:iterate>
                                  <p:childTnLst>
                                    <p:set>
                                      <p:cBhvr>
                                        <p:cTn dur="1" fill="hold" id="70">
                                          <p:stCondLst>
                                            <p:cond delay="0"/>
                                          </p:stCondLst>
                                        </p:cTn>
                                        <p:tgtEl>
                                          <p:spTgt spid="31"/>
                                        </p:tgtEl>
                                        <p:attrNameLst>
                                          <p:attrName>style.visibility</p:attrName>
                                        </p:attrNameLst>
                                      </p:cBhvr>
                                      <p:to>
                                        <p:strVal val="visible"/>
                                      </p:to>
                                    </p:set>
                                    <p:anim calcmode="lin" valueType="num">
                                      <p:cBhvr>
                                        <p:cTn dur="250" fill="hold" id="71"/>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72"/>
                                        <p:tgtEl>
                                          <p:spTgt spid="31"/>
                                        </p:tgtEl>
                                        <p:attrNameLst>
                                          <p:attrName>ppt_y</p:attrName>
                                        </p:attrNameLst>
                                      </p:cBhvr>
                                      <p:tavLst>
                                        <p:tav tm="0">
                                          <p:val>
                                            <p:strVal val="#ppt_y"/>
                                          </p:val>
                                        </p:tav>
                                        <p:tav tm="100000">
                                          <p:val>
                                            <p:strVal val="#ppt_y"/>
                                          </p:val>
                                        </p:tav>
                                      </p:tavLst>
                                    </p:anim>
                                    <p:anim calcmode="lin" valueType="num">
                                      <p:cBhvr>
                                        <p:cTn dur="250" fill="hold" id="73"/>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74"/>
                                        <p:tgtEl>
                                          <p:spTgt spid="3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75" tmFilter="0,0; .5, 1; 1, 1"/>
                                        <p:tgtEl>
                                          <p:spTgt spid="31"/>
                                        </p:tgtEl>
                                      </p:cBhvr>
                                    </p:animEffect>
                                  </p:childTnLst>
                                </p:cTn>
                              </p:par>
                            </p:childTnLst>
                          </p:cTn>
                        </p:par>
                        <p:par>
                          <p:cTn fill="hold" id="76" nodeType="afterGroup">
                            <p:stCondLst>
                              <p:cond delay="3000"/>
                            </p:stCondLst>
                            <p:childTnLst>
                              <p:par>
                                <p:cTn fill="hold" grpId="0" id="77" nodeType="afterEffect" presetClass="entr" presetID="21" presetSubtype="1">
                                  <p:stCondLst>
                                    <p:cond delay="0"/>
                                  </p:stCondLst>
                                  <p:childTnLst>
                                    <p:set>
                                      <p:cBhvr>
                                        <p:cTn dur="1" fill="hold" id="78">
                                          <p:stCondLst>
                                            <p:cond delay="0"/>
                                          </p:stCondLst>
                                        </p:cTn>
                                        <p:tgtEl>
                                          <p:spTgt spid="28"/>
                                        </p:tgtEl>
                                        <p:attrNameLst>
                                          <p:attrName>style.visibility</p:attrName>
                                        </p:attrNameLst>
                                      </p:cBhvr>
                                      <p:to>
                                        <p:strVal val="visible"/>
                                      </p:to>
                                    </p:set>
                                    <p:animEffect filter="wheel(1)" transition="in">
                                      <p:cBhvr>
                                        <p:cTn dur="500" id="79"/>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5"/>
      <p:bldP grpId="0" spid="21"/>
      <p:bldP grpId="0" spid="25"/>
      <p:bldP grpId="0" spid="29"/>
      <p:bldP grpId="0" spid="30"/>
      <p:bldP grpId="0" spid="31"/>
      <p:bldP grpId="0" spid="32"/>
      <p:bldP grpId="0" spid="33"/>
      <p:bldP grpId="0" spid="34"/>
      <p:bldP grpId="0" spid="36"/>
      <p:bldP grpId="0" spid="37"/>
      <p:bldGraphic grpId="0" spid="9">
        <p:bldAsOne/>
      </p:bldGraphic>
      <p:bldGraphic grpId="0" spid="27">
        <p:bldAsOne/>
      </p:bldGraphic>
      <p:bldGraphic grpId="0" spid="28">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2" name="组合 21"/>
          <p:cNvGrpSpPr/>
          <p:nvPr/>
        </p:nvGrpSpPr>
        <p:grpSpPr>
          <a:xfrm>
            <a:off x="467843" y="-46936"/>
            <a:ext cx="3729018" cy="6379023"/>
            <a:chOff x="467843" y="-46936"/>
            <a:chExt cx="3729018" cy="6379023"/>
          </a:xfrm>
        </p:grpSpPr>
        <p:sp>
          <p:nvSpPr>
            <p:cNvPr id="2" name="椭圆 1"/>
            <p:cNvSpPr/>
            <p:nvPr/>
          </p:nvSpPr>
          <p:spPr>
            <a:xfrm rot="5400000">
              <a:off x="2693404" y="1228711"/>
              <a:ext cx="1494257" cy="1494257"/>
            </a:xfrm>
            <a:prstGeom prst="ellipse">
              <a:avLst/>
            </a:prstGeom>
            <a:solidFill>
              <a:srgbClr val="001746"/>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3" name="椭圆 2"/>
            <p:cNvSpPr/>
            <p:nvPr/>
          </p:nvSpPr>
          <p:spPr>
            <a:xfrm rot="5400000">
              <a:off x="2902843" y="1423814"/>
              <a:ext cx="1106358" cy="1106359"/>
            </a:xfrm>
            <a:prstGeom prst="ellipse">
              <a:avLst/>
            </a:prstGeom>
            <a:solidFill>
              <a:sysClr lastClr="FFFFFF" val="window"/>
            </a:solidFill>
            <a:ln algn="ctr" cap="flat" cmpd="sng" w="25400">
              <a:noFill/>
              <a:prstDash val="solid"/>
            </a:ln>
            <a:effectLst>
              <a:innerShdw blurRad="266700">
                <a:prstClr val="black">
                  <a:alpha val="86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4" name="矩形 3"/>
            <p:cNvSpPr/>
            <p:nvPr/>
          </p:nvSpPr>
          <p:spPr>
            <a:xfrm rot="5400000">
              <a:off x="1820874" y="826401"/>
              <a:ext cx="1940022" cy="193348"/>
            </a:xfrm>
            <a:custGeom>
              <a:rect b="b" l="l" r="r" t="t"/>
              <a:pathLst>
                <a:path h="227816" w="2770058">
                  <a:moveTo>
                    <a:pt x="0" y="0"/>
                  </a:moveTo>
                  <a:lnTo>
                    <a:pt x="2770058" y="0"/>
                  </a:lnTo>
                  <a:lnTo>
                    <a:pt x="2770058" y="227817"/>
                  </a:lnTo>
                  <a:lnTo>
                    <a:pt x="0" y="227817"/>
                  </a:lnTo>
                  <a:close/>
                </a:path>
              </a:pathLst>
            </a:custGeom>
            <a:solidFill>
              <a:srgbClr val="00174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5" name="椭圆 7"/>
            <p:cNvSpPr/>
            <p:nvPr/>
          </p:nvSpPr>
          <p:spPr>
            <a:xfrm rot="5400000">
              <a:off x="2702604" y="1228850"/>
              <a:ext cx="1494257" cy="1494257"/>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6" name="椭圆 5"/>
            <p:cNvSpPr/>
            <p:nvPr/>
          </p:nvSpPr>
          <p:spPr>
            <a:xfrm flipV="1" rot="5400000">
              <a:off x="704848" y="3202895"/>
              <a:ext cx="1494257" cy="1494257"/>
            </a:xfrm>
            <a:prstGeom prst="ellipse">
              <a:avLst/>
            </a:prstGeom>
            <a:solidFill>
              <a:schemeClr val="bg2">
                <a:lumMod val="75000"/>
              </a:schemeClr>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7" name="椭圆 6"/>
            <p:cNvSpPr/>
            <p:nvPr/>
          </p:nvSpPr>
          <p:spPr>
            <a:xfrm flipV="1" rot="5400000">
              <a:off x="883306" y="3411331"/>
              <a:ext cx="1106358" cy="1106359"/>
            </a:xfrm>
            <a:prstGeom prst="ellipse">
              <a:avLst/>
            </a:prstGeom>
            <a:solidFill>
              <a:sysClr lastClr="FFFFFF" val="window"/>
            </a:solidFill>
            <a:ln algn="ctr" cap="flat" cmpd="sng" w="25400">
              <a:noFill/>
              <a:prstDash val="solid"/>
            </a:ln>
            <a:effectLst>
              <a:innerShdw blurRad="266700">
                <a:prstClr val="black">
                  <a:alpha val="86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8" name="矩形 14"/>
            <p:cNvSpPr/>
            <p:nvPr/>
          </p:nvSpPr>
          <p:spPr>
            <a:xfrm flipV="1" rot="5400000">
              <a:off x="95007" y="1846209"/>
              <a:ext cx="3998118" cy="211828"/>
            </a:xfrm>
            <a:custGeom>
              <a:rect b="b" l="l" r="r" t="t"/>
              <a:pathLst>
                <a:path h="242218" w="4571707">
                  <a:moveTo>
                    <a:pt x="0" y="242218"/>
                  </a:moveTo>
                  <a:lnTo>
                    <a:pt x="4571707" y="242218"/>
                  </a:lnTo>
                  <a:lnTo>
                    <a:pt x="4571707" y="0"/>
                  </a:lnTo>
                  <a:lnTo>
                    <a:pt x="0" y="0"/>
                  </a:lnTo>
                  <a:close/>
                </a:path>
              </a:pathLst>
            </a:custGeom>
            <a:solidFill>
              <a:schemeClr val="bg2">
                <a:lumMod val="75000"/>
              </a:schemeClr>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9" name="椭圆 7"/>
            <p:cNvSpPr/>
            <p:nvPr/>
          </p:nvSpPr>
          <p:spPr>
            <a:xfrm flipV="1" rot="5400000">
              <a:off x="692921" y="3203037"/>
              <a:ext cx="1494257" cy="1494257"/>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10" name="椭圆 9"/>
            <p:cNvSpPr/>
            <p:nvPr/>
          </p:nvSpPr>
          <p:spPr>
            <a:xfrm flipV="1" rot="5400000">
              <a:off x="475977" y="1109998"/>
              <a:ext cx="1494257" cy="1494257"/>
            </a:xfrm>
            <a:prstGeom prst="ellipse">
              <a:avLst/>
            </a:prstGeom>
            <a:solidFill>
              <a:srgbClr val="001746"/>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11" name="椭圆 10"/>
            <p:cNvSpPr/>
            <p:nvPr/>
          </p:nvSpPr>
          <p:spPr>
            <a:xfrm flipV="1" rot="5400000">
              <a:off x="630990" y="1281656"/>
              <a:ext cx="1106358" cy="1106359"/>
            </a:xfrm>
            <a:prstGeom prst="ellipse">
              <a:avLst/>
            </a:prstGeom>
            <a:solidFill>
              <a:sysClr lastClr="FFFFFF" val="window"/>
            </a:solidFill>
            <a:ln algn="ctr" cap="flat" cmpd="sng" w="25400">
              <a:noFill/>
              <a:prstDash val="solid"/>
            </a:ln>
            <a:effectLst>
              <a:innerShdw blurRad="266700">
                <a:prstClr val="black">
                  <a:alpha val="86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12" name="矩形 25"/>
            <p:cNvSpPr/>
            <p:nvPr/>
          </p:nvSpPr>
          <p:spPr>
            <a:xfrm flipV="1" rot="5400000">
              <a:off x="840270" y="880721"/>
              <a:ext cx="2051779" cy="208149"/>
            </a:xfrm>
            <a:custGeom>
              <a:rect b="b" l="l" r="r" t="t"/>
              <a:pathLst>
                <a:path h="242218" w="1372581">
                  <a:moveTo>
                    <a:pt x="0" y="242218"/>
                  </a:moveTo>
                  <a:lnTo>
                    <a:pt x="1372581" y="242218"/>
                  </a:lnTo>
                  <a:lnTo>
                    <a:pt x="1372581" y="0"/>
                  </a:lnTo>
                  <a:lnTo>
                    <a:pt x="0" y="0"/>
                  </a:lnTo>
                  <a:close/>
                </a:path>
              </a:pathLst>
            </a:custGeom>
            <a:solidFill>
              <a:srgbClr val="001746"/>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13" name="椭圆 7"/>
            <p:cNvSpPr/>
            <p:nvPr/>
          </p:nvSpPr>
          <p:spPr>
            <a:xfrm flipV="1" rot="5400000">
              <a:off x="467843" y="1110138"/>
              <a:ext cx="1494257" cy="1494257"/>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14" name="椭圆 13"/>
            <p:cNvSpPr/>
            <p:nvPr/>
          </p:nvSpPr>
          <p:spPr>
            <a:xfrm rot="5400000">
              <a:off x="2441109" y="3202895"/>
              <a:ext cx="1494257" cy="1494257"/>
            </a:xfrm>
            <a:prstGeom prst="ellipse">
              <a:avLst/>
            </a:prstGeom>
            <a:solidFill>
              <a:schemeClr val="bg2">
                <a:lumMod val="75000"/>
              </a:schemeClr>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15" name="椭圆 14"/>
            <p:cNvSpPr/>
            <p:nvPr/>
          </p:nvSpPr>
          <p:spPr>
            <a:xfrm rot="5400000">
              <a:off x="2650548" y="3411331"/>
              <a:ext cx="1106358" cy="1106359"/>
            </a:xfrm>
            <a:prstGeom prst="ellipse">
              <a:avLst/>
            </a:prstGeom>
            <a:solidFill>
              <a:sysClr lastClr="FFFFFF" val="window"/>
            </a:solidFill>
            <a:ln algn="ctr" cap="flat" cmpd="sng" w="25400">
              <a:noFill/>
              <a:prstDash val="solid"/>
            </a:ln>
            <a:effectLst>
              <a:innerShdw blurRad="266700">
                <a:prstClr val="black">
                  <a:alpha val="86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16" name="矩形 14"/>
            <p:cNvSpPr/>
            <p:nvPr/>
          </p:nvSpPr>
          <p:spPr>
            <a:xfrm rot="5400000">
              <a:off x="558902" y="1846209"/>
              <a:ext cx="3998118" cy="211828"/>
            </a:xfrm>
            <a:custGeom>
              <a:rect b="b" l="l" r="r" t="t"/>
              <a:pathLst>
                <a:path h="242218" w="4571707">
                  <a:moveTo>
                    <a:pt x="0" y="0"/>
                  </a:moveTo>
                  <a:lnTo>
                    <a:pt x="4571707" y="0"/>
                  </a:lnTo>
                  <a:lnTo>
                    <a:pt x="4571707" y="242218"/>
                  </a:lnTo>
                  <a:lnTo>
                    <a:pt x="0" y="242218"/>
                  </a:lnTo>
                  <a:close/>
                </a:path>
              </a:pathLst>
            </a:custGeom>
            <a:solidFill>
              <a:schemeClr val="bg2">
                <a:lumMod val="75000"/>
              </a:schemeClr>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17" name="椭圆 7"/>
            <p:cNvSpPr/>
            <p:nvPr/>
          </p:nvSpPr>
          <p:spPr>
            <a:xfrm rot="5400000">
              <a:off x="2438720" y="3203037"/>
              <a:ext cx="1494257" cy="1494257"/>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18" name="椭圆 17"/>
            <p:cNvSpPr/>
            <p:nvPr/>
          </p:nvSpPr>
          <p:spPr>
            <a:xfrm rot="10800000">
              <a:off x="1551756" y="4837830"/>
              <a:ext cx="1494257" cy="1494257"/>
            </a:xfrm>
            <a:prstGeom prst="ellipse">
              <a:avLst/>
            </a:prstGeom>
            <a:solidFill>
              <a:srgbClr val="001746"/>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19" name="椭圆 18"/>
            <p:cNvSpPr/>
            <p:nvPr/>
          </p:nvSpPr>
          <p:spPr>
            <a:xfrm rot="10800000">
              <a:off x="1761195" y="5046266"/>
              <a:ext cx="1106358" cy="1106359"/>
            </a:xfrm>
            <a:prstGeom prst="ellipse">
              <a:avLst/>
            </a:prstGeom>
            <a:solidFill>
              <a:sysClr lastClr="FFFFFF" val="window"/>
            </a:solidFill>
            <a:ln algn="ctr" cap="flat" cmpd="sng" w="25400">
              <a:noFill/>
              <a:prstDash val="solid"/>
            </a:ln>
            <a:effectLst>
              <a:innerShdw blurRad="266700">
                <a:prstClr val="black">
                  <a:alpha val="86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20" name="矩形 14"/>
            <p:cNvSpPr/>
            <p:nvPr/>
          </p:nvSpPr>
          <p:spPr>
            <a:xfrm rot="5400000">
              <a:off x="-142655" y="2311453"/>
              <a:ext cx="4939764" cy="222986"/>
            </a:xfrm>
            <a:custGeom>
              <a:rect b="b" l="l" r="r" t="t"/>
              <a:pathLst>
                <a:path h="254726" w="6517829">
                  <a:moveTo>
                    <a:pt x="0" y="0"/>
                  </a:moveTo>
                  <a:lnTo>
                    <a:pt x="6517829" y="0"/>
                  </a:lnTo>
                  <a:lnTo>
                    <a:pt x="6517829" y="254726"/>
                  </a:lnTo>
                  <a:lnTo>
                    <a:pt x="0" y="254726"/>
                  </a:lnTo>
                  <a:close/>
                </a:path>
              </a:pathLst>
            </a:custGeom>
            <a:solidFill>
              <a:srgbClr val="001746"/>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sp>
          <p:nvSpPr>
            <p:cNvPr id="21" name="椭圆 7"/>
            <p:cNvSpPr/>
            <p:nvPr/>
          </p:nvSpPr>
          <p:spPr>
            <a:xfrm rot="10800000">
              <a:off x="1551756" y="4837828"/>
              <a:ext cx="1494257" cy="1494257"/>
            </a:xfrm>
            <a:custGeom>
              <a:rect b="b" l="l" r="r" t="t"/>
              <a:pathLst>
                <a:path h="1912832" w="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27" name="矩形 26"/>
            <p:cNvSpPr/>
            <p:nvPr/>
          </p:nvSpPr>
          <p:spPr>
            <a:xfrm>
              <a:off x="848850" y="1449021"/>
              <a:ext cx="836562" cy="1188720"/>
            </a:xfrm>
            <a:prstGeom prst="rect">
              <a:avLst/>
            </a:prstGeom>
          </p:spPr>
          <p:txBody>
            <a:bodyPr wrap="square">
              <a:spAutoFit/>
            </a:bodyPr>
            <a:lstStyle/>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a:t>
              </a:r>
            </a:p>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here</a:t>
              </a:r>
            </a:p>
          </p:txBody>
        </p:sp>
        <p:sp>
          <p:nvSpPr>
            <p:cNvPr id="34" name="矩形 33"/>
            <p:cNvSpPr/>
            <p:nvPr/>
          </p:nvSpPr>
          <p:spPr>
            <a:xfrm>
              <a:off x="3079446" y="1580248"/>
              <a:ext cx="836562" cy="1188720"/>
            </a:xfrm>
            <a:prstGeom prst="rect">
              <a:avLst/>
            </a:prstGeom>
          </p:spPr>
          <p:txBody>
            <a:bodyPr wrap="square">
              <a:spAutoFit/>
            </a:bodyPr>
            <a:lstStyle/>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a:t>
              </a:r>
            </a:p>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here</a:t>
              </a:r>
            </a:p>
          </p:txBody>
        </p:sp>
        <p:sp>
          <p:nvSpPr>
            <p:cNvPr id="35" name="矩形 34"/>
            <p:cNvSpPr/>
            <p:nvPr/>
          </p:nvSpPr>
          <p:spPr>
            <a:xfrm>
              <a:off x="2851796" y="3554132"/>
              <a:ext cx="836562" cy="1188720"/>
            </a:xfrm>
            <a:prstGeom prst="rect">
              <a:avLst/>
            </a:prstGeom>
          </p:spPr>
          <p:txBody>
            <a:bodyPr wrap="square">
              <a:spAutoFit/>
            </a:bodyPr>
            <a:lstStyle/>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a:t>
              </a:r>
            </a:p>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here</a:t>
              </a:r>
            </a:p>
          </p:txBody>
        </p:sp>
        <p:sp>
          <p:nvSpPr>
            <p:cNvPr id="36" name="矩形 35"/>
            <p:cNvSpPr/>
            <p:nvPr/>
          </p:nvSpPr>
          <p:spPr>
            <a:xfrm>
              <a:off x="1090709" y="3540359"/>
              <a:ext cx="836562" cy="1188720"/>
            </a:xfrm>
            <a:prstGeom prst="rect">
              <a:avLst/>
            </a:prstGeom>
          </p:spPr>
          <p:txBody>
            <a:bodyPr wrap="square">
              <a:spAutoFit/>
            </a:bodyPr>
            <a:lstStyle/>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a:t>
              </a:r>
            </a:p>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here</a:t>
              </a:r>
            </a:p>
          </p:txBody>
        </p:sp>
        <p:sp>
          <p:nvSpPr>
            <p:cNvPr id="37" name="矩形 36"/>
            <p:cNvSpPr/>
            <p:nvPr/>
          </p:nvSpPr>
          <p:spPr>
            <a:xfrm>
              <a:off x="1946933" y="5183946"/>
              <a:ext cx="836562" cy="1188720"/>
            </a:xfrm>
            <a:prstGeom prst="rect">
              <a:avLst/>
            </a:prstGeom>
          </p:spPr>
          <p:txBody>
            <a:bodyPr wrap="square">
              <a:spAutoFit/>
            </a:bodyPr>
            <a:lstStyle/>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a:t>
              </a:r>
            </a:p>
            <a:p>
              <a:pPr lvl="0">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here</a:t>
              </a:r>
            </a:p>
          </p:txBody>
        </p:sp>
      </p:grpSp>
      <p:sp>
        <p:nvSpPr>
          <p:cNvPr id="38" name="矩形 37"/>
          <p:cNvSpPr/>
          <p:nvPr/>
        </p:nvSpPr>
        <p:spPr>
          <a:xfrm>
            <a:off x="4008350" y="393362"/>
            <a:ext cx="8006080" cy="963168"/>
          </a:xfrm>
          <a:prstGeom prst="rect">
            <a:avLst/>
          </a:prstGeom>
        </p:spPr>
        <p:txBody>
          <a:bodyPr wrap="none">
            <a:spAutoFit/>
          </a:bodyPr>
          <a:lstStyle/>
          <a:p>
            <a:pPr algn="ctr" lvl="0">
              <a:lnSpc>
                <a:spcPct val="130000"/>
              </a:lnSpc>
              <a:defRPr/>
            </a:pPr>
            <a:r>
              <a:rPr altLang="zh-CN" b="1" kern="0" lang="en-US" sz="4400">
                <a:solidFill>
                  <a:srgbClr val="D80E2B"/>
                </a:solidFill>
                <a:latin charset="-122" pitchFamily="50" typeface="造字工房悦黑体验版纤细体"/>
                <a:ea charset="-122" pitchFamily="50" typeface="造字工房悦黑体验版纤细体"/>
              </a:rPr>
              <a:t>Click here to add your title</a:t>
            </a:r>
          </a:p>
        </p:txBody>
      </p:sp>
      <p:sp>
        <p:nvSpPr>
          <p:cNvPr id="39" name="文本框 38"/>
          <p:cNvSpPr txBox="1"/>
          <p:nvPr/>
        </p:nvSpPr>
        <p:spPr>
          <a:xfrm>
            <a:off x="5502737" y="4195723"/>
            <a:ext cx="5172374"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Click here to add your text. </a:t>
            </a:r>
          </a:p>
        </p:txBody>
      </p:sp>
      <p:cxnSp>
        <p:nvCxnSpPr>
          <p:cNvPr id="41" name="直接连接符 40"/>
          <p:cNvCxnSpPr/>
          <p:nvPr/>
        </p:nvCxnSpPr>
        <p:spPr>
          <a:xfrm>
            <a:off x="4936650" y="3786338"/>
            <a:ext cx="6304548" cy="0"/>
          </a:xfrm>
          <a:prstGeom prst="line">
            <a:avLst/>
          </a:prstGeom>
          <a:ln>
            <a:solidFill>
              <a:srgbClr val="D80E2B"/>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425204" y="2176625"/>
            <a:ext cx="5172374"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38"/>
                                        </p:tgtEl>
                                        <p:attrNameLst>
                                          <p:attrName>style.visibility</p:attrName>
                                        </p:attrNameLst>
                                      </p:cBhvr>
                                      <p:to>
                                        <p:strVal val="visible"/>
                                      </p:to>
                                    </p:set>
                                    <p:animEffect filter="wipe(down)" transition="in">
                                      <p:cBhvr>
                                        <p:cTn dur="500" id="11"/>
                                        <p:tgtEl>
                                          <p:spTgt spid="38"/>
                                        </p:tgtEl>
                                      </p:cBhvr>
                                    </p:animEffect>
                                  </p:childTnLst>
                                </p:cTn>
                              </p:par>
                              <p:par>
                                <p:cTn fill="hold" id="12" nodeType="withEffect" presetClass="entr" presetID="1" presetSubtype="0">
                                  <p:stCondLst>
                                    <p:cond delay="750"/>
                                  </p:stCondLst>
                                  <p:childTnLst>
                                    <p:set>
                                      <p:cBhvr>
                                        <p:cTn dur="1" fill="hold" id="13">
                                          <p:stCondLst>
                                            <p:cond delay="0"/>
                                          </p:stCondLst>
                                        </p:cTn>
                                        <p:tgtEl>
                                          <p:spTgt spid="41"/>
                                        </p:tgtEl>
                                        <p:attrNameLst>
                                          <p:attrName>style.visibility</p:attrName>
                                        </p:attrNameLst>
                                      </p:cBhvr>
                                      <p:to>
                                        <p:strVal val="visible"/>
                                      </p:to>
                                    </p:set>
                                  </p:childTnLst>
                                </p:cTn>
                              </p:par>
                              <p:par>
                                <p:cTn fill="hold" id="14" nodeType="withEffect" presetClass="emph" presetID="26" presetSubtype="0">
                                  <p:stCondLst>
                                    <p:cond delay="1000"/>
                                  </p:stCondLst>
                                  <p:childTnLst>
                                    <p:animEffect filter="fade" transition="out">
                                      <p:cBhvr>
                                        <p:cTn dur="500" id="15" tmFilter="0, 0; .2, .5; .8, .5; 1, 0"/>
                                        <p:tgtEl>
                                          <p:spTgt spid="41"/>
                                        </p:tgtEl>
                                      </p:cBhvr>
                                    </p:animEffect>
                                    <p:animScale>
                                      <p:cBhvr>
                                        <p:cTn autoRev="1" dur="250" fill="hold" id="16"/>
                                        <p:tgtEl>
                                          <p:spTgt spid="41"/>
                                        </p:tgtEl>
                                      </p:cBhvr>
                                      <p:by x="105000" y="105000"/>
                                    </p:animScale>
                                  </p:childTnLst>
                                </p:cTn>
                              </p:par>
                            </p:childTnLst>
                          </p:cTn>
                        </p:par>
                        <p:par>
                          <p:cTn fill="hold" id="17" nodeType="afterGroup">
                            <p:stCondLst>
                              <p:cond delay="2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42"/>
                                        </p:tgtEl>
                                        <p:attrNameLst>
                                          <p:attrName>style.visibility</p:attrName>
                                        </p:attrNameLst>
                                      </p:cBhvr>
                                      <p:to>
                                        <p:strVal val="visible"/>
                                      </p:to>
                                    </p:set>
                                    <p:anim calcmode="lin" valueType="num">
                                      <p:cBhvr>
                                        <p:cTn dur="250" fill="hold" id="20"/>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1"/>
                                        <p:tgtEl>
                                          <p:spTgt spid="42"/>
                                        </p:tgtEl>
                                        <p:attrNameLst>
                                          <p:attrName>ppt_y</p:attrName>
                                        </p:attrNameLst>
                                      </p:cBhvr>
                                      <p:tavLst>
                                        <p:tav tm="0">
                                          <p:val>
                                            <p:strVal val="#ppt_y"/>
                                          </p:val>
                                        </p:tav>
                                        <p:tav tm="100000">
                                          <p:val>
                                            <p:strVal val="#ppt_y"/>
                                          </p:val>
                                        </p:tav>
                                      </p:tavLst>
                                    </p:anim>
                                    <p:anim calcmode="lin" valueType="num">
                                      <p:cBhvr>
                                        <p:cTn dur="250" fill="hold" id="22"/>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3"/>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4" tmFilter="0,0; .5, 1; 1, 1"/>
                                        <p:tgtEl>
                                          <p:spTgt spid="42"/>
                                        </p:tgtEl>
                                      </p:cBhvr>
                                    </p:animEffect>
                                  </p:childTnLst>
                                </p:cTn>
                              </p:par>
                              <p:par>
                                <p:cTn fill="hold" grpId="0" id="25" nodeType="withEffect" presetClass="entr" presetID="41" presetSubtype="0">
                                  <p:stCondLst>
                                    <p:cond delay="0"/>
                                  </p:stCondLst>
                                  <p:iterate type="lt">
                                    <p:tmPct val="10000"/>
                                  </p:iterate>
                                  <p:childTnLst>
                                    <p:set>
                                      <p:cBhvr>
                                        <p:cTn dur="1" fill="hold" id="26">
                                          <p:stCondLst>
                                            <p:cond delay="0"/>
                                          </p:stCondLst>
                                        </p:cTn>
                                        <p:tgtEl>
                                          <p:spTgt spid="39"/>
                                        </p:tgtEl>
                                        <p:attrNameLst>
                                          <p:attrName>style.visibility</p:attrName>
                                        </p:attrNameLst>
                                      </p:cBhvr>
                                      <p:to>
                                        <p:strVal val="visible"/>
                                      </p:to>
                                    </p:set>
                                    <p:anim calcmode="lin" valueType="num">
                                      <p:cBhvr>
                                        <p:cTn dur="250" fill="hold" id="27"/>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8"/>
                                        <p:tgtEl>
                                          <p:spTgt spid="39"/>
                                        </p:tgtEl>
                                        <p:attrNameLst>
                                          <p:attrName>ppt_y</p:attrName>
                                        </p:attrNameLst>
                                      </p:cBhvr>
                                      <p:tavLst>
                                        <p:tav tm="0">
                                          <p:val>
                                            <p:strVal val="#ppt_y"/>
                                          </p:val>
                                        </p:tav>
                                        <p:tav tm="100000">
                                          <p:val>
                                            <p:strVal val="#ppt_y"/>
                                          </p:val>
                                        </p:tav>
                                      </p:tavLst>
                                    </p:anim>
                                    <p:anim calcmode="lin" valueType="num">
                                      <p:cBhvr>
                                        <p:cTn dur="250" fill="hold" id="29"/>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0"/>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1" tmFilter="0,0; .5, 1; 1, 1"/>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39"/>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95686" y="1891958"/>
            <a:ext cx="2895121" cy="2895121"/>
            <a:chOff x="-1447560" y="1891958"/>
            <a:chExt cx="2895121" cy="2895121"/>
          </a:xfrm>
          <a:effectLst>
            <a:outerShdw algn="tl" blurRad="177800" dir="2700000" dist="38100" rotWithShape="0">
              <a:prstClr val="black">
                <a:alpha val="47000"/>
              </a:prstClr>
            </a:outerShdw>
          </a:effectLst>
        </p:grpSpPr>
        <p:sp>
          <p:nvSpPr>
            <p:cNvPr id="2" name="等腰三角形 1"/>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半闭框 2"/>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8" name="文本框 7"/>
          <p:cNvSpPr txBox="1"/>
          <p:nvPr/>
        </p:nvSpPr>
        <p:spPr>
          <a:xfrm>
            <a:off x="2468537" y="2465018"/>
            <a:ext cx="1825899" cy="1844040"/>
          </a:xfrm>
          <a:prstGeom prst="rect">
            <a:avLst/>
          </a:prstGeom>
          <a:noFill/>
        </p:spPr>
        <p:txBody>
          <a:bodyPr rtlCol="0" wrap="square">
            <a:spAutoFit/>
          </a:bodyPr>
          <a:lstStyle/>
          <a:p>
            <a:r>
              <a:rPr altLang="zh-CN" lang="en-US" smtClean="0" sz="11500">
                <a:latin charset="0" panose="020b0602020104020603" pitchFamily="34" typeface="Tw Cen MT"/>
              </a:rPr>
              <a:t>02</a:t>
            </a:r>
          </a:p>
        </p:txBody>
      </p:sp>
      <p:sp>
        <p:nvSpPr>
          <p:cNvPr id="9" name="文本框 8"/>
          <p:cNvSpPr txBox="1"/>
          <p:nvPr/>
        </p:nvSpPr>
        <p:spPr>
          <a:xfrm>
            <a:off x="4483104" y="3396042"/>
            <a:ext cx="5479043" cy="1188720"/>
          </a:xfrm>
          <a:prstGeom prst="rect">
            <a:avLst/>
          </a:prstGeom>
          <a:noFill/>
        </p:spPr>
        <p:txBody>
          <a:bodyPr rtlCol="0" wrap="square">
            <a:spAutoFit/>
          </a:bodyPr>
          <a:lstStyle/>
          <a:p>
            <a:r>
              <a:rPr altLang="zh-CN" lang="en-US" smtClean="0" sz="3600">
                <a:latin charset="-122" pitchFamily="50" typeface="造字工房悦黑体验版纤细体"/>
                <a:ea charset="-122" pitchFamily="50" typeface="造字工房悦黑体验版纤细体"/>
              </a:rPr>
              <a:t>Click here to add your text</a:t>
            </a:r>
          </a:p>
        </p:txBody>
      </p:sp>
      <p:cxnSp>
        <p:nvCxnSpPr>
          <p:cNvPr id="11" name="直接连接符 10"/>
          <p:cNvCxnSpPr/>
          <p:nvPr/>
        </p:nvCxnSpPr>
        <p:spPr>
          <a:xfrm>
            <a:off x="4294436" y="3335218"/>
            <a:ext cx="5462904" cy="0"/>
          </a:xfrm>
          <a:prstGeom prst="line">
            <a:avLst/>
          </a:prstGeom>
          <a:ln>
            <a:solidFill>
              <a:srgbClr val="333F5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2941" y="2351065"/>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250" id="7"/>
                                        <p:tgtEl>
                                          <p:spTgt spid="4"/>
                                        </p:tgtEl>
                                      </p:cBhvr>
                                    </p:animEffect>
                                  </p:childTnLst>
                                </p:cTn>
                              </p:par>
                            </p:childTnLst>
                          </p:cTn>
                        </p:par>
                        <p:par>
                          <p:cTn fill="hold" id="8" nodeType="afterGroup">
                            <p:stCondLst>
                              <p:cond delay="25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childTnLst>
                                    <p:animEffect filter="fade" transition="out">
                                      <p:cBhvr>
                                        <p:cTn dur="250" id="14" tmFilter="0, 0; .2, .5; .8, .5; 1, 0"/>
                                        <p:tgtEl>
                                          <p:spTgt spid="8"/>
                                        </p:tgtEl>
                                      </p:cBhvr>
                                    </p:animEffect>
                                    <p:animScale>
                                      <p:cBhvr>
                                        <p:cTn autoRev="1" dur="125" fill="hold" id="15"/>
                                        <p:tgtEl>
                                          <p:spTgt spid="8"/>
                                        </p:tgtEl>
                                      </p:cBhvr>
                                      <p:by x="105000" y="105000"/>
                                    </p:animScale>
                                  </p:childTnLst>
                                </p:cTn>
                              </p:par>
                            </p:childTnLst>
                          </p:cTn>
                        </p:par>
                        <p:par>
                          <p:cTn fill="hold" id="16" nodeType="afterGroup">
                            <p:stCondLst>
                              <p:cond delay="750"/>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par>
                          <p:cTn fill="hold" id="20" nodeType="afterGroup">
                            <p:stCondLst>
                              <p:cond delay="1250"/>
                            </p:stCondLst>
                            <p:childTnLst>
                              <p:par>
                                <p:cTn fill="hold" id="21" nodeType="afterEffect" presetClass="emph" presetID="26" presetSubtype="0">
                                  <p:stCondLst>
                                    <p:cond delay="0"/>
                                  </p:stCondLst>
                                  <p:childTnLst>
                                    <p:animEffect filter="fade" transition="out">
                                      <p:cBhvr>
                                        <p:cTn dur="500" id="22" tmFilter="0, 0; .2, .5; .8, .5; 1, 0"/>
                                        <p:tgtEl>
                                          <p:spTgt spid="11"/>
                                        </p:tgtEl>
                                      </p:cBhvr>
                                    </p:animEffect>
                                    <p:animScale>
                                      <p:cBhvr>
                                        <p:cTn autoRev="1" dur="250" fill="hold" id="23"/>
                                        <p:tgtEl>
                                          <p:spTgt spid="11"/>
                                        </p:tgtEl>
                                      </p:cBhvr>
                                      <p:by x="105000" y="105000"/>
                                    </p:animScale>
                                  </p:childTnLst>
                                </p:cTn>
                              </p:par>
                            </p:childTnLst>
                          </p:cTn>
                        </p:par>
                        <p:par>
                          <p:cTn fill="hold" id="24" nodeType="afterGroup">
                            <p:stCondLst>
                              <p:cond delay="1750"/>
                            </p:stCondLst>
                            <p:childTnLst>
                              <p:par>
                                <p:cTn fill="hold" grpId="0" id="25" nodeType="afterEffect" presetClass="entr" presetID="22" presetSubtype="4">
                                  <p:stCondLst>
                                    <p:cond delay="0"/>
                                  </p:stCondLst>
                                  <p:childTnLst>
                                    <p:set>
                                      <p:cBhvr>
                                        <p:cTn dur="1" fill="hold" id="26">
                                          <p:stCondLst>
                                            <p:cond delay="0"/>
                                          </p:stCondLst>
                                        </p:cTn>
                                        <p:tgtEl>
                                          <p:spTgt spid="12"/>
                                        </p:tgtEl>
                                        <p:attrNameLst>
                                          <p:attrName>style.visibility</p:attrName>
                                        </p:attrNameLst>
                                      </p:cBhvr>
                                      <p:to>
                                        <p:strVal val="visible"/>
                                      </p:to>
                                    </p:set>
                                    <p:animEffect filter="wipe(down)" transition="in">
                                      <p:cBhvr>
                                        <p:cTn dur="250" id="27"/>
                                        <p:tgtEl>
                                          <p:spTgt spid="12"/>
                                        </p:tgtEl>
                                      </p:cBhvr>
                                    </p:animEffect>
                                  </p:childTnLst>
                                </p:cTn>
                              </p:par>
                              <p:par>
                                <p:cTn fill="hold" grpId="0" id="28" nodeType="withEffect" presetClass="entr" presetID="22" presetSubtype="1">
                                  <p:stCondLst>
                                    <p:cond delay="25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257910" y="2554872"/>
            <a:ext cx="10476122" cy="2811125"/>
            <a:chOff x="1479508" y="2064452"/>
            <a:chExt cx="9109768" cy="2444482"/>
          </a:xfrm>
        </p:grpSpPr>
        <p:sp>
          <p:nvSpPr>
            <p:cNvPr id="12" name="任意多边形 11"/>
            <p:cNvSpPr/>
            <p:nvPr/>
          </p:nvSpPr>
          <p:spPr>
            <a:xfrm flipH="1" flipV="1" rot="8160000">
              <a:off x="8896731" y="2502283"/>
              <a:ext cx="1534990" cy="1572931"/>
            </a:xfrm>
            <a:custGeom>
              <a:gdLst>
                <a:gd fmla="*/ 994097 w 1273987" name="connsiteX0"/>
                <a:gd fmla="*/ 805204 h 1305477" name="connsiteY0"/>
                <a:gd fmla="*/ 765912 w 1273987" name="connsiteX1"/>
                <a:gd fmla="*/ 809187 h 1305477" name="connsiteY1"/>
                <a:gd fmla="*/ 769895 w 1273987" name="connsiteX2"/>
                <a:gd fmla="*/ 1037373 h 1305477" name="connsiteY2"/>
                <a:gd fmla="*/ 998080 w 1273987" name="connsiteX3"/>
                <a:gd fmla="*/ 1033390 h 1305477" name="connsiteY3"/>
                <a:gd fmla="*/ 994097 w 1273987" name="connsiteX4"/>
                <a:gd fmla="*/ 805204 h 1305477" name="connsiteY4"/>
                <a:gd fmla="*/ 1273987 w 1273987" name="connsiteX5"/>
                <a:gd fmla="*/ 0 h 1305477" name="connsiteY5"/>
                <a:gd fmla="*/ 1273987 w 1273987" name="connsiteX6"/>
                <a:gd fmla="*/ 1305477 h 1305477" name="connsiteY6"/>
                <a:gd fmla="*/ 0 w 1273987" name="connsiteX7"/>
                <a:gd fmla="*/ 1305477 h 1305477"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305477" w="1273987">
                  <a:moveTo>
                    <a:pt x="994097" y="805204"/>
                  </a:moveTo>
                  <a:cubicBezTo>
                    <a:pt x="929985" y="743292"/>
                    <a:pt x="827824" y="745075"/>
                    <a:pt x="765912" y="809187"/>
                  </a:cubicBezTo>
                  <a:cubicBezTo>
                    <a:pt x="704000" y="873299"/>
                    <a:pt x="705783" y="975460"/>
                    <a:pt x="769895" y="1037373"/>
                  </a:cubicBezTo>
                  <a:cubicBezTo>
                    <a:pt x="834007" y="1099285"/>
                    <a:pt x="936168" y="1097501"/>
                    <a:pt x="998080" y="1033390"/>
                  </a:cubicBezTo>
                  <a:cubicBezTo>
                    <a:pt x="1059992" y="969278"/>
                    <a:pt x="1058209" y="867116"/>
                    <a:pt x="994097" y="805204"/>
                  </a:cubicBezTo>
                  <a:close/>
                  <a:moveTo>
                    <a:pt x="1273987" y="0"/>
                  </a:moveTo>
                  <a:lnTo>
                    <a:pt x="1273987" y="1305477"/>
                  </a:lnTo>
                  <a:lnTo>
                    <a:pt x="0" y="1305477"/>
                  </a:lnTo>
                  <a:close/>
                </a:path>
              </a:pathLst>
            </a:cu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latin charset="-122" pitchFamily="50" typeface="造字工房悦黑体验版纤细体"/>
              </a:endParaRPr>
            </a:p>
          </p:txBody>
        </p:sp>
        <p:sp>
          <p:nvSpPr>
            <p:cNvPr id="6" name="矩形 5"/>
            <p:cNvSpPr/>
            <p:nvPr/>
          </p:nvSpPr>
          <p:spPr>
            <a:xfrm>
              <a:off x="3553420" y="3097875"/>
              <a:ext cx="6293963" cy="392827"/>
            </a:xfrm>
            <a:prstGeom prst="rect">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7" name="半闭框 6"/>
            <p:cNvSpPr/>
            <p:nvPr/>
          </p:nvSpPr>
          <p:spPr>
            <a:xfrm rot="8160000">
              <a:off x="8144794" y="2064452"/>
              <a:ext cx="2444482" cy="2444482"/>
            </a:xfrm>
            <a:prstGeom prst="halfFrame">
              <a:avLst>
                <a:gd fmla="val 9060" name="adj1"/>
                <a:gd fmla="val 10120"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5" name="半闭框 4"/>
            <p:cNvSpPr/>
            <p:nvPr/>
          </p:nvSpPr>
          <p:spPr>
            <a:xfrm rot="8160000">
              <a:off x="1479508" y="2342375"/>
              <a:ext cx="1893067" cy="1893067"/>
            </a:xfrm>
            <a:prstGeom prst="halfFrame">
              <a:avLst>
                <a:gd fmla="val 9472" name="adj1"/>
                <a:gd fmla="val 10278"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8" name="半闭框 7"/>
            <p:cNvSpPr/>
            <p:nvPr/>
          </p:nvSpPr>
          <p:spPr>
            <a:xfrm rot="8160000">
              <a:off x="3490066" y="2541418"/>
              <a:ext cx="1464003" cy="1464003"/>
            </a:xfrm>
            <a:prstGeom prst="halfFrame">
              <a:avLst>
                <a:gd fmla="val 11567" name="adj1"/>
                <a:gd fmla="val 10234" name="adj2"/>
              </a:avLst>
            </a:prstGeom>
            <a:solidFill>
              <a:srgbClr val="001746"/>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15" name="半闭框 14"/>
            <p:cNvSpPr/>
            <p:nvPr/>
          </p:nvSpPr>
          <p:spPr>
            <a:xfrm rot="8160000">
              <a:off x="5455804" y="2620581"/>
              <a:ext cx="1464003" cy="1464003"/>
            </a:xfrm>
            <a:prstGeom prst="halfFrame">
              <a:avLst>
                <a:gd fmla="val 11567" name="adj1"/>
                <a:gd fmla="val 10234" name="adj2"/>
              </a:avLst>
            </a:prstGeom>
            <a:solidFill>
              <a:srgbClr val="001746"/>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16" name="半闭框 15"/>
            <p:cNvSpPr/>
            <p:nvPr/>
          </p:nvSpPr>
          <p:spPr>
            <a:xfrm rot="8160000">
              <a:off x="7502912" y="2620582"/>
              <a:ext cx="1464003" cy="1464003"/>
            </a:xfrm>
            <a:prstGeom prst="halfFrame">
              <a:avLst>
                <a:gd fmla="val 11567" name="adj1"/>
                <a:gd fmla="val 10234" name="adj2"/>
              </a:avLst>
            </a:prstGeom>
            <a:solidFill>
              <a:srgbClr val="001746"/>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18" name="2014"/>
          <p:cNvSpPr/>
          <p:nvPr/>
        </p:nvSpPr>
        <p:spPr bwMode="auto">
          <a:xfrm>
            <a:off x="3690984" y="3743295"/>
            <a:ext cx="930286" cy="454099"/>
          </a:xfrm>
          <a:prstGeom prst="rect">
            <a:avLst/>
          </a:prstGeom>
          <a:solidFill>
            <a:schemeClr val="bg2">
              <a:lumMod val="90000"/>
            </a:schemeClr>
          </a:soli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2400">
                <a:solidFill>
                  <a:srgbClr val="0D0D0D"/>
                </a:solidFill>
                <a:latin charset="-122" pitchFamily="50" typeface="造字工房悦黑体验版纤细体"/>
                <a:ea charset="-122" pitchFamily="50" typeface="造字工房悦黑体验版纤细体"/>
              </a:rPr>
              <a:t>2014</a:t>
            </a:r>
          </a:p>
        </p:txBody>
      </p:sp>
      <p:sp>
        <p:nvSpPr>
          <p:cNvPr id="23" name="2015"/>
          <p:cNvSpPr/>
          <p:nvPr/>
        </p:nvSpPr>
        <p:spPr bwMode="auto">
          <a:xfrm>
            <a:off x="5838075" y="3743295"/>
            <a:ext cx="930286" cy="454099"/>
          </a:xfrm>
          <a:prstGeom prst="rect">
            <a:avLst/>
          </a:prstGeom>
          <a:solidFill>
            <a:schemeClr val="bg2">
              <a:lumMod val="90000"/>
            </a:schemeClr>
          </a:soli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2400">
                <a:solidFill>
                  <a:srgbClr val="0D0D0D"/>
                </a:solidFill>
                <a:latin charset="-122" pitchFamily="50" typeface="造字工房悦黑体验版纤细体"/>
                <a:ea charset="-122" pitchFamily="50" typeface="造字工房悦黑体验版纤细体"/>
              </a:rPr>
              <a:t>2015</a:t>
            </a:r>
          </a:p>
        </p:txBody>
      </p:sp>
      <p:sp>
        <p:nvSpPr>
          <p:cNvPr id="24" name="2016"/>
          <p:cNvSpPr/>
          <p:nvPr/>
        </p:nvSpPr>
        <p:spPr bwMode="auto">
          <a:xfrm>
            <a:off x="8173016" y="3738452"/>
            <a:ext cx="930286" cy="454099"/>
          </a:xfrm>
          <a:prstGeom prst="rect">
            <a:avLst/>
          </a:prstGeom>
          <a:solidFill>
            <a:schemeClr val="bg2">
              <a:lumMod val="90000"/>
            </a:schemeClr>
          </a:soli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2400">
                <a:solidFill>
                  <a:srgbClr val="0D0D0D"/>
                </a:solidFill>
                <a:latin charset="-122" pitchFamily="50" typeface="造字工房悦黑体验版纤细体"/>
                <a:ea charset="-122" pitchFamily="50" typeface="造字工房悦黑体验版纤细体"/>
              </a:rPr>
              <a:t>2016</a:t>
            </a:r>
          </a:p>
        </p:txBody>
      </p:sp>
      <p:sp>
        <p:nvSpPr>
          <p:cNvPr id="27" name="TextBox 10"/>
          <p:cNvSpPr txBox="1"/>
          <p:nvPr/>
        </p:nvSpPr>
        <p:spPr>
          <a:xfrm>
            <a:off x="2221526" y="1906681"/>
            <a:ext cx="2091469" cy="1188720"/>
          </a:xfrm>
          <a:prstGeom prst="rect">
            <a:avLst/>
          </a:prstGeom>
          <a:noFill/>
        </p:spPr>
        <p:txBody>
          <a:bodyPr rtlCol="0" wrap="square">
            <a:spAutoFit/>
          </a:bodyPr>
          <a:lstStyle/>
          <a:p>
            <a:pPr lvl="0">
              <a:defRPr/>
            </a:pPr>
            <a:r>
              <a:rPr altLang="zh-CN" b="0" baseline="0" cap="none" i="0" kern="0" kumimoji="0" lang="en-US" noProof="0" normalizeH="0" spc="0" strike="noStrike"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cxnSp>
        <p:nvCxnSpPr>
          <p:cNvPr id="30" name="直接连接符 29"/>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0" y="122312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167254" y="1203407"/>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sp>
        <p:nvSpPr>
          <p:cNvPr id="35" name="TextBox 10"/>
          <p:cNvSpPr txBox="1"/>
          <p:nvPr/>
        </p:nvSpPr>
        <p:spPr>
          <a:xfrm>
            <a:off x="4515953" y="1906681"/>
            <a:ext cx="2091469" cy="1188720"/>
          </a:xfrm>
          <a:prstGeom prst="rect">
            <a:avLst/>
          </a:prstGeom>
          <a:noFill/>
        </p:spPr>
        <p:txBody>
          <a:bodyPr rtlCol="0" wrap="square">
            <a:spAutoFit/>
          </a:bodyPr>
          <a:lstStyle/>
          <a:p>
            <a:pPr lvl="0">
              <a:defRPr/>
            </a:pPr>
            <a:r>
              <a:rPr altLang="zh-CN" b="0" baseline="0" cap="none" i="0" kern="0" kumimoji="0" lang="en-US" noProof="0" normalizeH="0" spc="0" strike="noStrike"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37" name="TextBox 10"/>
          <p:cNvSpPr txBox="1"/>
          <p:nvPr/>
        </p:nvSpPr>
        <p:spPr>
          <a:xfrm>
            <a:off x="6858360" y="1905492"/>
            <a:ext cx="2091469" cy="1188720"/>
          </a:xfrm>
          <a:prstGeom prst="rect">
            <a:avLst/>
          </a:prstGeom>
          <a:noFill/>
        </p:spPr>
        <p:txBody>
          <a:bodyPr rtlCol="0" wrap="square">
            <a:spAutoFit/>
          </a:bodyPr>
          <a:lstStyle/>
          <a:p>
            <a:pPr lvl="0">
              <a:defRPr/>
            </a:pPr>
            <a:r>
              <a:rPr altLang="zh-CN" b="0" baseline="0" cap="none" i="0" kern="0" kumimoji="0" lang="en-US" noProof="0" normalizeH="0" spc="0" strike="noStrike"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38" name="TextBox 10"/>
          <p:cNvSpPr txBox="1"/>
          <p:nvPr/>
        </p:nvSpPr>
        <p:spPr>
          <a:xfrm>
            <a:off x="2221526" y="5279984"/>
            <a:ext cx="2091469" cy="1188720"/>
          </a:xfrm>
          <a:prstGeom prst="rect">
            <a:avLst/>
          </a:prstGeom>
          <a:noFill/>
        </p:spPr>
        <p:txBody>
          <a:bodyPr rtlCol="0" wrap="square">
            <a:spAutoFit/>
          </a:bodyPr>
          <a:lstStyle/>
          <a:p>
            <a:pPr lvl="0">
              <a:defRPr/>
            </a:pPr>
            <a:r>
              <a:rPr altLang="zh-CN" b="0" baseline="0" cap="none" i="0" kern="0" kumimoji="0" lang="en-US" noProof="0" normalizeH="0" spc="0" strike="noStrike"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39" name="TextBox 10"/>
          <p:cNvSpPr txBox="1"/>
          <p:nvPr/>
        </p:nvSpPr>
        <p:spPr>
          <a:xfrm>
            <a:off x="4515953" y="5279984"/>
            <a:ext cx="2091469" cy="1188720"/>
          </a:xfrm>
          <a:prstGeom prst="rect">
            <a:avLst/>
          </a:prstGeom>
          <a:noFill/>
        </p:spPr>
        <p:txBody>
          <a:bodyPr rtlCol="0" wrap="square">
            <a:spAutoFit/>
          </a:bodyPr>
          <a:lstStyle/>
          <a:p>
            <a:pPr lvl="0">
              <a:defRPr/>
            </a:pPr>
            <a:r>
              <a:rPr altLang="zh-CN" b="0" baseline="0" cap="none" i="0" kern="0" kumimoji="0" lang="en-US" noProof="0" normalizeH="0" spc="0" strike="noStrike"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40" name="TextBox 10"/>
          <p:cNvSpPr txBox="1"/>
          <p:nvPr/>
        </p:nvSpPr>
        <p:spPr>
          <a:xfrm>
            <a:off x="6858360" y="5278794"/>
            <a:ext cx="2091469" cy="1188720"/>
          </a:xfrm>
          <a:prstGeom prst="rect">
            <a:avLst/>
          </a:prstGeom>
          <a:noFill/>
        </p:spPr>
        <p:txBody>
          <a:bodyPr rtlCol="0" wrap="square">
            <a:spAutoFit/>
          </a:bodyPr>
          <a:lstStyle/>
          <a:p>
            <a:pPr lvl="0">
              <a:defRPr/>
            </a:pPr>
            <a:r>
              <a:rPr altLang="zh-CN" b="0" baseline="0" cap="none" i="0" kern="0" kumimoji="0" lang="en-US" noProof="0" normalizeH="0" spc="0" strike="noStrike"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4"/>
                                        </p:tgtEl>
                                        <p:attrNameLst>
                                          <p:attrName>style.visibility</p:attrName>
                                        </p:attrNameLst>
                                      </p:cBhvr>
                                      <p:to>
                                        <p:strVal val="visible"/>
                                      </p:to>
                                    </p:set>
                                    <p:animEffect filter="wipe(down)" transition="in">
                                      <p:cBhvr>
                                        <p:cTn dur="500" id="7"/>
                                        <p:tgtEl>
                                          <p:spTgt spid="34"/>
                                        </p:tgtEl>
                                      </p:cBhvr>
                                    </p:animEffect>
                                  </p:childTnLst>
                                </p:cTn>
                              </p:par>
                            </p:childTnLst>
                          </p:cTn>
                        </p:par>
                        <p:par>
                          <p:cTn fill="hold" id="8" nodeType="afterGroup">
                            <p:stCondLst>
                              <p:cond delay="500"/>
                            </p:stCondLst>
                            <p:childTnLst>
                              <p:par>
                                <p:cTn fill="hold" grpId="0" id="9" nodeType="afterEffect" presetClass="emph" presetID="26" presetSubtype="0">
                                  <p:stCondLst>
                                    <p:cond delay="0"/>
                                  </p:stCondLst>
                                  <p:childTnLst>
                                    <p:animEffect filter="fade" transition="out">
                                      <p:cBhvr>
                                        <p:cTn dur="500" id="10" tmFilter="0, 0; .2, .5; .8, .5; 1, 0"/>
                                        <p:tgtEl>
                                          <p:spTgt spid="18"/>
                                        </p:tgtEl>
                                      </p:cBhvr>
                                    </p:animEffect>
                                    <p:animScale>
                                      <p:cBhvr>
                                        <p:cTn autoRev="1" dur="250" fill="hold" id="11"/>
                                        <p:tgtEl>
                                          <p:spTgt spid="18"/>
                                        </p:tgtEl>
                                      </p:cBhvr>
                                      <p:by x="105000" y="105000"/>
                                    </p:animScale>
                                  </p:childTnLst>
                                </p:cTn>
                              </p:par>
                            </p:childTnLst>
                          </p:cTn>
                        </p:par>
                        <p:par>
                          <p:cTn fill="hold" id="12" nodeType="afterGroup">
                            <p:stCondLst>
                              <p:cond delay="1000"/>
                            </p:stCondLst>
                            <p:childTnLst>
                              <p:par>
                                <p:cTn fill="hold" grpId="0" id="13" nodeType="afterEffect" presetClass="entr" presetID="53" presetSubtype="0">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p:cTn dur="500" fill="hold" id="15"/>
                                        <p:tgtEl>
                                          <p:spTgt spid="27"/>
                                        </p:tgtEl>
                                        <p:attrNameLst>
                                          <p:attrName>ppt_w</p:attrName>
                                        </p:attrNameLst>
                                      </p:cBhvr>
                                      <p:tavLst>
                                        <p:tav tm="0">
                                          <p:val>
                                            <p:fltVal val="0"/>
                                          </p:val>
                                        </p:tav>
                                        <p:tav tm="100000">
                                          <p:val>
                                            <p:strVal val="#ppt_w"/>
                                          </p:val>
                                        </p:tav>
                                      </p:tavLst>
                                    </p:anim>
                                    <p:anim calcmode="lin" valueType="num">
                                      <p:cBhvr>
                                        <p:cTn dur="500" fill="hold" id="16"/>
                                        <p:tgtEl>
                                          <p:spTgt spid="27"/>
                                        </p:tgtEl>
                                        <p:attrNameLst>
                                          <p:attrName>ppt_h</p:attrName>
                                        </p:attrNameLst>
                                      </p:cBhvr>
                                      <p:tavLst>
                                        <p:tav tm="0">
                                          <p:val>
                                            <p:fltVal val="0"/>
                                          </p:val>
                                        </p:tav>
                                        <p:tav tm="100000">
                                          <p:val>
                                            <p:strVal val="#ppt_h"/>
                                          </p:val>
                                        </p:tav>
                                      </p:tavLst>
                                    </p:anim>
                                    <p:animEffect filter="fade" transition="in">
                                      <p:cBhvr>
                                        <p:cTn dur="500" id="17"/>
                                        <p:tgtEl>
                                          <p:spTgt spid="2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38"/>
                                        </p:tgtEl>
                                        <p:attrNameLst>
                                          <p:attrName>style.visibility</p:attrName>
                                        </p:attrNameLst>
                                      </p:cBhvr>
                                      <p:to>
                                        <p:strVal val="visible"/>
                                      </p:to>
                                    </p:set>
                                    <p:anim calcmode="lin" valueType="num">
                                      <p:cBhvr>
                                        <p:cTn dur="500" fill="hold" id="21"/>
                                        <p:tgtEl>
                                          <p:spTgt spid="38"/>
                                        </p:tgtEl>
                                        <p:attrNameLst>
                                          <p:attrName>ppt_w</p:attrName>
                                        </p:attrNameLst>
                                      </p:cBhvr>
                                      <p:tavLst>
                                        <p:tav tm="0">
                                          <p:val>
                                            <p:fltVal val="0"/>
                                          </p:val>
                                        </p:tav>
                                        <p:tav tm="100000">
                                          <p:val>
                                            <p:strVal val="#ppt_w"/>
                                          </p:val>
                                        </p:tav>
                                      </p:tavLst>
                                    </p:anim>
                                    <p:anim calcmode="lin" valueType="num">
                                      <p:cBhvr>
                                        <p:cTn dur="500" fill="hold" id="22"/>
                                        <p:tgtEl>
                                          <p:spTgt spid="38"/>
                                        </p:tgtEl>
                                        <p:attrNameLst>
                                          <p:attrName>ppt_h</p:attrName>
                                        </p:attrNameLst>
                                      </p:cBhvr>
                                      <p:tavLst>
                                        <p:tav tm="0">
                                          <p:val>
                                            <p:fltVal val="0"/>
                                          </p:val>
                                        </p:tav>
                                        <p:tav tm="100000">
                                          <p:val>
                                            <p:strVal val="#ppt_h"/>
                                          </p:val>
                                        </p:tav>
                                      </p:tavLst>
                                    </p:anim>
                                    <p:animEffect filter="fade" transition="in">
                                      <p:cBhvr>
                                        <p:cTn dur="500" id="23"/>
                                        <p:tgtEl>
                                          <p:spTgt spid="38"/>
                                        </p:tgtEl>
                                      </p:cBhvr>
                                    </p:animEffect>
                                  </p:childTnLst>
                                </p:cTn>
                              </p:par>
                            </p:childTnLst>
                          </p:cTn>
                        </p:par>
                        <p:par>
                          <p:cTn fill="hold" id="24" nodeType="afterGroup">
                            <p:stCondLst>
                              <p:cond delay="2000"/>
                            </p:stCondLst>
                            <p:childTnLst>
                              <p:par>
                                <p:cTn fill="hold" grpId="0" id="25" nodeType="afterEffect" presetClass="emph" presetID="26" presetSubtype="0">
                                  <p:stCondLst>
                                    <p:cond delay="0"/>
                                  </p:stCondLst>
                                  <p:childTnLst>
                                    <p:animEffect filter="fade" transition="out">
                                      <p:cBhvr>
                                        <p:cTn dur="500" id="26" tmFilter="0, 0; .2, .5; .8, .5; 1, 0"/>
                                        <p:tgtEl>
                                          <p:spTgt spid="23"/>
                                        </p:tgtEl>
                                      </p:cBhvr>
                                    </p:animEffect>
                                    <p:animScale>
                                      <p:cBhvr>
                                        <p:cTn autoRev="1" dur="250" fill="hold" id="27"/>
                                        <p:tgtEl>
                                          <p:spTgt spid="23"/>
                                        </p:tgtEl>
                                      </p:cBhvr>
                                      <p:by x="105000" y="105000"/>
                                    </p:animScale>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35"/>
                                        </p:tgtEl>
                                        <p:attrNameLst>
                                          <p:attrName>style.visibility</p:attrName>
                                        </p:attrNameLst>
                                      </p:cBhvr>
                                      <p:to>
                                        <p:strVal val="visible"/>
                                      </p:to>
                                    </p:set>
                                    <p:anim calcmode="lin" valueType="num">
                                      <p:cBhvr>
                                        <p:cTn dur="500" fill="hold" id="31"/>
                                        <p:tgtEl>
                                          <p:spTgt spid="35"/>
                                        </p:tgtEl>
                                        <p:attrNameLst>
                                          <p:attrName>ppt_w</p:attrName>
                                        </p:attrNameLst>
                                      </p:cBhvr>
                                      <p:tavLst>
                                        <p:tav tm="0">
                                          <p:val>
                                            <p:fltVal val="0"/>
                                          </p:val>
                                        </p:tav>
                                        <p:tav tm="100000">
                                          <p:val>
                                            <p:strVal val="#ppt_w"/>
                                          </p:val>
                                        </p:tav>
                                      </p:tavLst>
                                    </p:anim>
                                    <p:anim calcmode="lin" valueType="num">
                                      <p:cBhvr>
                                        <p:cTn dur="500" fill="hold" id="32"/>
                                        <p:tgtEl>
                                          <p:spTgt spid="35"/>
                                        </p:tgtEl>
                                        <p:attrNameLst>
                                          <p:attrName>ppt_h</p:attrName>
                                        </p:attrNameLst>
                                      </p:cBhvr>
                                      <p:tavLst>
                                        <p:tav tm="0">
                                          <p:val>
                                            <p:fltVal val="0"/>
                                          </p:val>
                                        </p:tav>
                                        <p:tav tm="100000">
                                          <p:val>
                                            <p:strVal val="#ppt_h"/>
                                          </p:val>
                                        </p:tav>
                                      </p:tavLst>
                                    </p:anim>
                                    <p:animEffect filter="fade" transition="in">
                                      <p:cBhvr>
                                        <p:cTn dur="500" id="33"/>
                                        <p:tgtEl>
                                          <p:spTgt spid="35"/>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39"/>
                                        </p:tgtEl>
                                        <p:attrNameLst>
                                          <p:attrName>style.visibility</p:attrName>
                                        </p:attrNameLst>
                                      </p:cBhvr>
                                      <p:to>
                                        <p:strVal val="visible"/>
                                      </p:to>
                                    </p:set>
                                    <p:anim calcmode="lin" valueType="num">
                                      <p:cBhvr>
                                        <p:cTn dur="500" fill="hold" id="37"/>
                                        <p:tgtEl>
                                          <p:spTgt spid="39"/>
                                        </p:tgtEl>
                                        <p:attrNameLst>
                                          <p:attrName>ppt_w</p:attrName>
                                        </p:attrNameLst>
                                      </p:cBhvr>
                                      <p:tavLst>
                                        <p:tav tm="0">
                                          <p:val>
                                            <p:fltVal val="0"/>
                                          </p:val>
                                        </p:tav>
                                        <p:tav tm="100000">
                                          <p:val>
                                            <p:strVal val="#ppt_w"/>
                                          </p:val>
                                        </p:tav>
                                      </p:tavLst>
                                    </p:anim>
                                    <p:anim calcmode="lin" valueType="num">
                                      <p:cBhvr>
                                        <p:cTn dur="500" fill="hold" id="38"/>
                                        <p:tgtEl>
                                          <p:spTgt spid="39"/>
                                        </p:tgtEl>
                                        <p:attrNameLst>
                                          <p:attrName>ppt_h</p:attrName>
                                        </p:attrNameLst>
                                      </p:cBhvr>
                                      <p:tavLst>
                                        <p:tav tm="0">
                                          <p:val>
                                            <p:fltVal val="0"/>
                                          </p:val>
                                        </p:tav>
                                        <p:tav tm="100000">
                                          <p:val>
                                            <p:strVal val="#ppt_h"/>
                                          </p:val>
                                        </p:tav>
                                      </p:tavLst>
                                    </p:anim>
                                    <p:animEffect filter="fade" transition="in">
                                      <p:cBhvr>
                                        <p:cTn dur="500" id="39"/>
                                        <p:tgtEl>
                                          <p:spTgt spid="39"/>
                                        </p:tgtEl>
                                      </p:cBhvr>
                                    </p:animEffect>
                                  </p:childTnLst>
                                </p:cTn>
                              </p:par>
                            </p:childTnLst>
                          </p:cTn>
                        </p:par>
                        <p:par>
                          <p:cTn fill="hold" id="40" nodeType="afterGroup">
                            <p:stCondLst>
                              <p:cond delay="3500"/>
                            </p:stCondLst>
                            <p:childTnLst>
                              <p:par>
                                <p:cTn fill="hold" grpId="0" id="41" nodeType="afterEffect" presetClass="emph" presetID="26" presetSubtype="0">
                                  <p:stCondLst>
                                    <p:cond delay="0"/>
                                  </p:stCondLst>
                                  <p:childTnLst>
                                    <p:animEffect filter="fade" transition="out">
                                      <p:cBhvr>
                                        <p:cTn dur="500" id="42" tmFilter="0, 0; .2, .5; .8, .5; 1, 0"/>
                                        <p:tgtEl>
                                          <p:spTgt spid="24"/>
                                        </p:tgtEl>
                                      </p:cBhvr>
                                    </p:animEffect>
                                    <p:animScale>
                                      <p:cBhvr>
                                        <p:cTn autoRev="1" dur="250" fill="hold" id="43"/>
                                        <p:tgtEl>
                                          <p:spTgt spid="24"/>
                                        </p:tgtEl>
                                      </p:cBhvr>
                                      <p:by x="105000" y="105000"/>
                                    </p:animScale>
                                  </p:childTnLst>
                                </p:cTn>
                              </p:par>
                            </p:childTnLst>
                          </p:cTn>
                        </p:par>
                        <p:par>
                          <p:cTn fill="hold" id="44" nodeType="afterGroup">
                            <p:stCondLst>
                              <p:cond delay="4000"/>
                            </p:stCondLst>
                            <p:childTnLst>
                              <p:par>
                                <p:cTn fill="hold" grpId="0" id="45" nodeType="afterEffect" presetClass="entr" presetID="53" presetSubtype="0">
                                  <p:stCondLst>
                                    <p:cond delay="0"/>
                                  </p:stCondLst>
                                  <p:childTnLst>
                                    <p:set>
                                      <p:cBhvr>
                                        <p:cTn dur="1" fill="hold" id="46">
                                          <p:stCondLst>
                                            <p:cond delay="0"/>
                                          </p:stCondLst>
                                        </p:cTn>
                                        <p:tgtEl>
                                          <p:spTgt spid="37"/>
                                        </p:tgtEl>
                                        <p:attrNameLst>
                                          <p:attrName>style.visibility</p:attrName>
                                        </p:attrNameLst>
                                      </p:cBhvr>
                                      <p:to>
                                        <p:strVal val="visible"/>
                                      </p:to>
                                    </p:set>
                                    <p:anim calcmode="lin" valueType="num">
                                      <p:cBhvr>
                                        <p:cTn dur="500" fill="hold" id="47"/>
                                        <p:tgtEl>
                                          <p:spTgt spid="37"/>
                                        </p:tgtEl>
                                        <p:attrNameLst>
                                          <p:attrName>ppt_w</p:attrName>
                                        </p:attrNameLst>
                                      </p:cBhvr>
                                      <p:tavLst>
                                        <p:tav tm="0">
                                          <p:val>
                                            <p:fltVal val="0"/>
                                          </p:val>
                                        </p:tav>
                                        <p:tav tm="100000">
                                          <p:val>
                                            <p:strVal val="#ppt_w"/>
                                          </p:val>
                                        </p:tav>
                                      </p:tavLst>
                                    </p:anim>
                                    <p:anim calcmode="lin" valueType="num">
                                      <p:cBhvr>
                                        <p:cTn dur="500" fill="hold" id="48"/>
                                        <p:tgtEl>
                                          <p:spTgt spid="37"/>
                                        </p:tgtEl>
                                        <p:attrNameLst>
                                          <p:attrName>ppt_h</p:attrName>
                                        </p:attrNameLst>
                                      </p:cBhvr>
                                      <p:tavLst>
                                        <p:tav tm="0">
                                          <p:val>
                                            <p:fltVal val="0"/>
                                          </p:val>
                                        </p:tav>
                                        <p:tav tm="100000">
                                          <p:val>
                                            <p:strVal val="#ppt_h"/>
                                          </p:val>
                                        </p:tav>
                                      </p:tavLst>
                                    </p:anim>
                                    <p:animEffect filter="fade" transition="in">
                                      <p:cBhvr>
                                        <p:cTn dur="500" id="49"/>
                                        <p:tgtEl>
                                          <p:spTgt spid="37"/>
                                        </p:tgtEl>
                                      </p:cBhvr>
                                    </p:animEffect>
                                  </p:childTnLst>
                                </p:cTn>
                              </p:par>
                            </p:childTnLst>
                          </p:cTn>
                        </p:par>
                        <p:par>
                          <p:cTn fill="hold" id="50" nodeType="afterGroup">
                            <p:stCondLst>
                              <p:cond delay="4500"/>
                            </p:stCondLst>
                            <p:childTnLst>
                              <p:par>
                                <p:cTn fill="hold" grpId="0" id="51" nodeType="afterEffect" presetClass="entr" presetID="53" presetSubtype="0">
                                  <p:stCondLst>
                                    <p:cond delay="0"/>
                                  </p:stCondLst>
                                  <p:childTnLst>
                                    <p:set>
                                      <p:cBhvr>
                                        <p:cTn dur="1" fill="hold" id="52">
                                          <p:stCondLst>
                                            <p:cond delay="0"/>
                                          </p:stCondLst>
                                        </p:cTn>
                                        <p:tgtEl>
                                          <p:spTgt spid="40"/>
                                        </p:tgtEl>
                                        <p:attrNameLst>
                                          <p:attrName>style.visibility</p:attrName>
                                        </p:attrNameLst>
                                      </p:cBhvr>
                                      <p:to>
                                        <p:strVal val="visible"/>
                                      </p:to>
                                    </p:set>
                                    <p:anim calcmode="lin" valueType="num">
                                      <p:cBhvr>
                                        <p:cTn dur="500" fill="hold" id="53"/>
                                        <p:tgtEl>
                                          <p:spTgt spid="40"/>
                                        </p:tgtEl>
                                        <p:attrNameLst>
                                          <p:attrName>ppt_w</p:attrName>
                                        </p:attrNameLst>
                                      </p:cBhvr>
                                      <p:tavLst>
                                        <p:tav tm="0">
                                          <p:val>
                                            <p:fltVal val="0"/>
                                          </p:val>
                                        </p:tav>
                                        <p:tav tm="100000">
                                          <p:val>
                                            <p:strVal val="#ppt_w"/>
                                          </p:val>
                                        </p:tav>
                                      </p:tavLst>
                                    </p:anim>
                                    <p:anim calcmode="lin" valueType="num">
                                      <p:cBhvr>
                                        <p:cTn dur="500" fill="hold" id="54"/>
                                        <p:tgtEl>
                                          <p:spTgt spid="40"/>
                                        </p:tgtEl>
                                        <p:attrNameLst>
                                          <p:attrName>ppt_h</p:attrName>
                                        </p:attrNameLst>
                                      </p:cBhvr>
                                      <p:tavLst>
                                        <p:tav tm="0">
                                          <p:val>
                                            <p:fltVal val="0"/>
                                          </p:val>
                                        </p:tav>
                                        <p:tav tm="100000">
                                          <p:val>
                                            <p:strVal val="#ppt_h"/>
                                          </p:val>
                                        </p:tav>
                                      </p:tavLst>
                                    </p:anim>
                                    <p:animEffect filter="fade" transition="in">
                                      <p:cBhvr>
                                        <p:cTn dur="500" id="55"/>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3"/>
      <p:bldP grpId="0" spid="24"/>
      <p:bldP grpId="0" spid="27"/>
      <p:bldP grpId="0" spid="34"/>
      <p:bldP grpId="0" spid="35"/>
      <p:bldP grpId="0" spid="37"/>
      <p:bldP grpId="0" spid="38"/>
      <p:bldP grpId="0" spid="39"/>
      <p:bldP grpId="0" spid="4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六边形 20"/>
          <p:cNvSpPr/>
          <p:nvPr/>
        </p:nvSpPr>
        <p:spPr>
          <a:xfrm>
            <a:off x="494378" y="1823128"/>
            <a:ext cx="11125199" cy="3604713"/>
          </a:xfrm>
          <a:prstGeom prst="hexagon">
            <a:avLst/>
          </a:prstGeom>
          <a:gradFill flip="none" rotWithShape="1">
            <a:gsLst>
              <a:gs pos="0">
                <a:sysClr lastClr="FFFFFF" val="window">
                  <a:lumMod val="95000"/>
                </a:sysClr>
              </a:gs>
              <a:gs pos="100000">
                <a:sysClr lastClr="FFFFFF" val="window"/>
              </a:gs>
            </a:gsLst>
            <a:lin ang="5400000" scaled="1"/>
          </a:gradFill>
          <a:ln algn="ctr" cap="flat" cmpd="sng" w="9525">
            <a:solidFill>
              <a:sysClr lastClr="FFFFFF" val="window"/>
            </a:solidFill>
            <a:prstDash val="solid"/>
          </a:ln>
          <a:effectLst>
            <a:outerShdw algn="t" blurRad="571500" dir="5400000" dist="2413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grpSp>
        <p:nvGrpSpPr>
          <p:cNvPr id="4" name="组合 3"/>
          <p:cNvGrpSpPr/>
          <p:nvPr/>
        </p:nvGrpSpPr>
        <p:grpSpPr>
          <a:xfrm>
            <a:off x="3489133" y="4846204"/>
            <a:ext cx="1633417" cy="1918014"/>
            <a:chOff x="3489133" y="4846204"/>
            <a:chExt cx="1633417" cy="1918014"/>
          </a:xfrm>
        </p:grpSpPr>
        <p:sp>
          <p:nvSpPr>
            <p:cNvPr id="23" name="五边形 22"/>
            <p:cNvSpPr/>
            <p:nvPr/>
          </p:nvSpPr>
          <p:spPr>
            <a:xfrm rot="5400000">
              <a:off x="3346835" y="4988502"/>
              <a:ext cx="1918014" cy="1633417"/>
            </a:xfrm>
            <a:prstGeom prst="homePlate">
              <a:avLst>
                <a:gd fmla="val 19856" name="adj"/>
              </a:avLst>
            </a:prstGeom>
            <a:solidFill>
              <a:srgbClr val="D80E2B"/>
            </a:solidFill>
            <a:ln algn="ctr" cap="flat" cmpd="sng" w="25400">
              <a:no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32" name="TextBox 31"/>
            <p:cNvSpPr txBox="1"/>
            <p:nvPr/>
          </p:nvSpPr>
          <p:spPr>
            <a:xfrm>
              <a:off x="3552546" y="5322226"/>
              <a:ext cx="1475792" cy="96926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3600">
                  <a:solidFill>
                    <a:sysClr lastClr="FFFFFF" val="window"/>
                  </a:solidFill>
                  <a:effectLst>
                    <a:outerShdw algn="t" blurRad="50800" dir="5400000" dist="38100" rotWithShape="0">
                      <a:prstClr val="black">
                        <a:alpha val="40000"/>
                      </a:prstClr>
                    </a:outerShdw>
                  </a:effectLst>
                </a:rPr>
                <a:t>Text</a:t>
              </a:r>
            </a:p>
            <a:p>
              <a:pPr algn="ctr">
                <a:defRPr/>
              </a:pPr>
              <a:r>
                <a:rPr altLang="zh-CN" lang="en-US" smtClean="0" sz="3600">
                  <a:solidFill>
                    <a:sysClr lastClr="FFFFFF" val="window"/>
                  </a:solidFill>
                  <a:effectLst>
                    <a:outerShdw algn="t" blurRad="50800" dir="5400000" dist="38100" rotWithShape="0">
                      <a:prstClr val="black">
                        <a:alpha val="40000"/>
                      </a:prstClr>
                    </a:outerShdw>
                  </a:effectLst>
                </a:rPr>
                <a:t>Here</a:t>
              </a:r>
            </a:p>
          </p:txBody>
        </p:sp>
      </p:grpSp>
      <p:grpSp>
        <p:nvGrpSpPr>
          <p:cNvPr id="50" name="组合 49"/>
          <p:cNvGrpSpPr/>
          <p:nvPr/>
        </p:nvGrpSpPr>
        <p:grpSpPr>
          <a:xfrm>
            <a:off x="8726819" y="4187881"/>
            <a:ext cx="1537798" cy="1963355"/>
            <a:chOff x="1333133" y="4261454"/>
            <a:chExt cx="1537798" cy="1963355"/>
          </a:xfrm>
        </p:grpSpPr>
        <p:sp>
          <p:nvSpPr>
            <p:cNvPr id="51" name="五边形 50"/>
            <p:cNvSpPr/>
            <p:nvPr/>
          </p:nvSpPr>
          <p:spPr>
            <a:xfrm rot="5400000">
              <a:off x="1120354" y="4474233"/>
              <a:ext cx="1963355" cy="1537798"/>
            </a:xfrm>
            <a:prstGeom prst="homePlate">
              <a:avLst>
                <a:gd fmla="val 21032" name="adj"/>
              </a:avLst>
            </a:prstGeom>
            <a:solidFill>
              <a:srgbClr val="001746"/>
            </a:solidFill>
            <a:ln algn="ctr" cap="flat" cmpd="sng" w="25400">
              <a:no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52" name="TextBox 30"/>
            <p:cNvSpPr txBox="1"/>
            <p:nvPr/>
          </p:nvSpPr>
          <p:spPr>
            <a:xfrm>
              <a:off x="1357780" y="5334316"/>
              <a:ext cx="1475792" cy="67665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400">
                  <a:solidFill>
                    <a:sysClr lastClr="FFFFFF" val="window"/>
                  </a:solidFill>
                  <a:effectLst>
                    <a:outerShdw algn="t" blurRad="50800" dir="5400000" dist="38100" rotWithShape="0">
                      <a:prstClr val="black">
                        <a:alpha val="40000"/>
                      </a:prstClr>
                    </a:outerShdw>
                  </a:effectLst>
                </a:rPr>
                <a:t>Text</a:t>
              </a:r>
            </a:p>
            <a:p>
              <a:pPr algn="ctr">
                <a:defRPr/>
              </a:pPr>
              <a:r>
                <a:rPr altLang="zh-CN" lang="en-US" smtClean="0" sz="2400">
                  <a:solidFill>
                    <a:sysClr lastClr="FFFFFF" val="window"/>
                  </a:solidFill>
                  <a:effectLst>
                    <a:outerShdw algn="t" blurRad="50800" dir="5400000" dist="38100" rotWithShape="0">
                      <a:prstClr val="black">
                        <a:alpha val="40000"/>
                      </a:prstClr>
                    </a:outerShdw>
                  </a:effectLst>
                </a:rPr>
                <a:t>here</a:t>
              </a:r>
            </a:p>
          </p:txBody>
        </p:sp>
      </p:grpSp>
      <p:grpSp>
        <p:nvGrpSpPr>
          <p:cNvPr id="44" name="组合 43"/>
          <p:cNvGrpSpPr/>
          <p:nvPr/>
        </p:nvGrpSpPr>
        <p:grpSpPr>
          <a:xfrm>
            <a:off x="5337442" y="4252846"/>
            <a:ext cx="1537798" cy="1963355"/>
            <a:chOff x="1333133" y="4261454"/>
            <a:chExt cx="1537798" cy="1963355"/>
          </a:xfrm>
        </p:grpSpPr>
        <p:sp>
          <p:nvSpPr>
            <p:cNvPr id="45" name="五边形 44"/>
            <p:cNvSpPr/>
            <p:nvPr/>
          </p:nvSpPr>
          <p:spPr>
            <a:xfrm rot="5400000">
              <a:off x="1120354" y="4474233"/>
              <a:ext cx="1963355" cy="1537798"/>
            </a:xfrm>
            <a:prstGeom prst="homePlate">
              <a:avLst>
                <a:gd fmla="val 21032" name="adj"/>
              </a:avLst>
            </a:prstGeom>
            <a:solidFill>
              <a:srgbClr val="001746"/>
            </a:solidFill>
            <a:ln algn="ctr" cap="flat" cmpd="sng" w="25400">
              <a:no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46" name="TextBox 30"/>
            <p:cNvSpPr txBox="1"/>
            <p:nvPr/>
          </p:nvSpPr>
          <p:spPr>
            <a:xfrm>
              <a:off x="1357779" y="5334315"/>
              <a:ext cx="1475792" cy="67665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400">
                  <a:solidFill>
                    <a:sysClr lastClr="FFFFFF" val="window"/>
                  </a:solidFill>
                  <a:effectLst>
                    <a:outerShdw algn="t" blurRad="50800" dir="5400000" dist="38100" rotWithShape="0">
                      <a:prstClr val="black">
                        <a:alpha val="40000"/>
                      </a:prstClr>
                    </a:outerShdw>
                  </a:effectLst>
                </a:rPr>
                <a:t>Text</a:t>
              </a:r>
            </a:p>
            <a:p>
              <a:pPr algn="ctr">
                <a:defRPr/>
              </a:pPr>
              <a:r>
                <a:rPr altLang="zh-CN" lang="en-US" smtClean="0" sz="2400">
                  <a:solidFill>
                    <a:sysClr lastClr="FFFFFF" val="window"/>
                  </a:solidFill>
                  <a:effectLst>
                    <a:outerShdw algn="t" blurRad="50800" dir="5400000" dist="38100" rotWithShape="0">
                      <a:prstClr val="black">
                        <a:alpha val="40000"/>
                      </a:prstClr>
                    </a:outerShdw>
                  </a:effectLst>
                </a:rPr>
                <a:t>here</a:t>
              </a:r>
            </a:p>
          </p:txBody>
        </p:sp>
      </p:grpSp>
      <p:grpSp>
        <p:nvGrpSpPr>
          <p:cNvPr id="47" name="组合 46"/>
          <p:cNvGrpSpPr/>
          <p:nvPr/>
        </p:nvGrpSpPr>
        <p:grpSpPr>
          <a:xfrm>
            <a:off x="7028507" y="4256201"/>
            <a:ext cx="1537798" cy="1963355"/>
            <a:chOff x="1333133" y="4261454"/>
            <a:chExt cx="1537798" cy="1963355"/>
          </a:xfrm>
        </p:grpSpPr>
        <p:sp>
          <p:nvSpPr>
            <p:cNvPr id="48" name="五边形 47"/>
            <p:cNvSpPr/>
            <p:nvPr/>
          </p:nvSpPr>
          <p:spPr>
            <a:xfrm rot="5400000">
              <a:off x="1120354" y="4474233"/>
              <a:ext cx="1963355" cy="1537798"/>
            </a:xfrm>
            <a:prstGeom prst="homePlate">
              <a:avLst>
                <a:gd fmla="val 21032" name="adj"/>
              </a:avLst>
            </a:prstGeom>
            <a:solidFill>
              <a:srgbClr val="001746"/>
            </a:solidFill>
            <a:ln algn="ctr" cap="flat" cmpd="sng" w="25400">
              <a:no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49" name="TextBox 30"/>
            <p:cNvSpPr txBox="1"/>
            <p:nvPr/>
          </p:nvSpPr>
          <p:spPr>
            <a:xfrm>
              <a:off x="1357780" y="5334316"/>
              <a:ext cx="1475792" cy="67665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400">
                  <a:solidFill>
                    <a:sysClr lastClr="FFFFFF" val="window"/>
                  </a:solidFill>
                  <a:effectLst>
                    <a:outerShdw algn="t" blurRad="50800" dir="5400000" dist="38100" rotWithShape="0">
                      <a:prstClr val="black">
                        <a:alpha val="40000"/>
                      </a:prstClr>
                    </a:outerShdw>
                  </a:effectLst>
                </a:rPr>
                <a:t>Text</a:t>
              </a:r>
            </a:p>
            <a:p>
              <a:pPr algn="ctr">
                <a:defRPr/>
              </a:pPr>
              <a:r>
                <a:rPr altLang="zh-CN" lang="en-US" smtClean="0" sz="2400">
                  <a:solidFill>
                    <a:sysClr lastClr="FFFFFF" val="window"/>
                  </a:solidFill>
                  <a:effectLst>
                    <a:outerShdw algn="t" blurRad="50800" dir="5400000" dist="38100" rotWithShape="0">
                      <a:prstClr val="black">
                        <a:alpha val="40000"/>
                      </a:prstClr>
                    </a:outerShdw>
                  </a:effectLst>
                </a:rPr>
                <a:t>here</a:t>
              </a:r>
            </a:p>
          </p:txBody>
        </p:sp>
      </p:grpSp>
      <p:grpSp>
        <p:nvGrpSpPr>
          <p:cNvPr id="3" name="组合 2"/>
          <p:cNvGrpSpPr/>
          <p:nvPr/>
        </p:nvGrpSpPr>
        <p:grpSpPr>
          <a:xfrm>
            <a:off x="1807388" y="4231982"/>
            <a:ext cx="1537798" cy="1963355"/>
            <a:chOff x="1333133" y="4261454"/>
            <a:chExt cx="1537798" cy="1963355"/>
          </a:xfrm>
        </p:grpSpPr>
        <p:sp>
          <p:nvSpPr>
            <p:cNvPr id="22" name="五边形 21"/>
            <p:cNvSpPr/>
            <p:nvPr/>
          </p:nvSpPr>
          <p:spPr>
            <a:xfrm rot="5400000">
              <a:off x="1120354" y="4474233"/>
              <a:ext cx="1963355" cy="1537798"/>
            </a:xfrm>
            <a:prstGeom prst="homePlate">
              <a:avLst>
                <a:gd fmla="val 21032" name="adj"/>
              </a:avLst>
            </a:prstGeom>
            <a:solidFill>
              <a:srgbClr val="001746"/>
            </a:solidFill>
            <a:ln algn="ctr" cap="flat" cmpd="sng" w="25400">
              <a:noFill/>
              <a:prstDash val="solid"/>
            </a:ln>
            <a:effectLst>
              <a:outerShdw algn="t" blurRad="50800" dir="5400000" dist="38100" rotWithShape="0">
                <a:prstClr val="black">
                  <a:alpha val="40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31" name="TextBox 30"/>
            <p:cNvSpPr txBox="1"/>
            <p:nvPr/>
          </p:nvSpPr>
          <p:spPr>
            <a:xfrm>
              <a:off x="1357779" y="5334315"/>
              <a:ext cx="1475792" cy="67665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400">
                  <a:solidFill>
                    <a:sysClr lastClr="FFFFFF" val="window"/>
                  </a:solidFill>
                  <a:effectLst>
                    <a:outerShdw algn="t" blurRad="50800" dir="5400000" dist="38100" rotWithShape="0">
                      <a:prstClr val="black">
                        <a:alpha val="40000"/>
                      </a:prstClr>
                    </a:outerShdw>
                  </a:effectLst>
                </a:rPr>
                <a:t>Text</a:t>
              </a:r>
            </a:p>
            <a:p>
              <a:pPr algn="ctr">
                <a:defRPr/>
              </a:pPr>
              <a:r>
                <a:rPr altLang="zh-CN" lang="en-US" smtClean="0" sz="2400">
                  <a:solidFill>
                    <a:sysClr lastClr="FFFFFF" val="window"/>
                  </a:solidFill>
                  <a:effectLst>
                    <a:outerShdw algn="t" blurRad="50800" dir="5400000" dist="38100" rotWithShape="0">
                      <a:prstClr val="black">
                        <a:alpha val="40000"/>
                      </a:prstClr>
                    </a:outerShdw>
                  </a:effectLst>
                </a:rPr>
                <a:t>here</a:t>
              </a:r>
            </a:p>
          </p:txBody>
        </p:sp>
      </p:grpSp>
      <p:sp>
        <p:nvSpPr>
          <p:cNvPr id="28" name="六边形 27"/>
          <p:cNvSpPr/>
          <p:nvPr/>
        </p:nvSpPr>
        <p:spPr>
          <a:xfrm>
            <a:off x="686567" y="2002488"/>
            <a:ext cx="10758961" cy="3199567"/>
          </a:xfrm>
          <a:prstGeom prst="hexagon">
            <a:avLst/>
          </a:prstGeom>
          <a:solidFill>
            <a:sysClr lastClr="FFFFFF" val="window"/>
          </a:solidFill>
          <a:ln algn="ctr" cap="flat" cmpd="sng" w="25400">
            <a:solidFill>
              <a:sysClr lastClr="FFFFFF" val="window">
                <a:lumMod val="95000"/>
              </a:sysClr>
            </a:solidFill>
            <a:prstDash val="solid"/>
          </a:ln>
          <a:effectLst>
            <a:outerShdw algn="t" blurRad="279400" dir="5400000" dist="101600" rotWithShape="0">
              <a:prstClr val="black">
                <a:alpha val="34000"/>
              </a:prstClr>
            </a:out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29" name="TextBox 28"/>
          <p:cNvSpPr txBox="1"/>
          <p:nvPr/>
        </p:nvSpPr>
        <p:spPr>
          <a:xfrm>
            <a:off x="937550" y="2889857"/>
            <a:ext cx="1684939" cy="4480560"/>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6000">
                <a:solidFill>
                  <a:sysClr lastClr="FFFFFF" val="window">
                    <a:lumMod val="50000"/>
                  </a:sysClr>
                </a:solidFill>
              </a:rPr>
              <a:t> Title</a:t>
            </a:r>
          </a:p>
          <a:p>
            <a:pPr algn="ctr">
              <a:defRPr/>
            </a:pPr>
            <a:r>
              <a:rPr altLang="zh-CN" lang="en-US" smtClean="0" sz="6000">
                <a:solidFill>
                  <a:sysClr lastClr="FFFFFF" val="window">
                    <a:lumMod val="50000"/>
                  </a:sysClr>
                </a:solidFill>
              </a:rPr>
              <a:t> Here</a:t>
            </a:r>
          </a:p>
        </p:txBody>
      </p:sp>
      <p:sp>
        <p:nvSpPr>
          <p:cNvPr id="30" name="TextBox 29"/>
          <p:cNvSpPr txBox="1"/>
          <p:nvPr/>
        </p:nvSpPr>
        <p:spPr>
          <a:xfrm>
            <a:off x="3331553" y="2616155"/>
            <a:ext cx="7775084" cy="2651760"/>
          </a:xfrm>
          <a:prstGeom prst="rect">
            <a:avLst/>
          </a:prstGeom>
          <a:noFill/>
        </p:spPr>
        <p:txBody>
          <a:bodyPr rtlCol="0" wrap="square">
            <a:spAutoFit/>
          </a:bodyPr>
          <a:lstStyle/>
          <a:p>
            <a:pPr>
              <a:defRPr/>
            </a:pPr>
            <a:r>
              <a:rPr altLang="zh-CN" kern="0" lang="en-US" sz="2400">
                <a:solidFill>
                  <a:sysClr lastClr="000000" val="windowText">
                    <a:lumMod val="65000"/>
                    <a:lumOff val="3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 Click here to add your text. Click here to add your text. Click here to add your text. Click here to add your text. Click here to add your text. </a:t>
            </a:r>
          </a:p>
        </p:txBody>
      </p:sp>
      <p:cxnSp>
        <p:nvCxnSpPr>
          <p:cNvPr id="19" name="直接连接符 18"/>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122312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0167254" y="1203407"/>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cxnSp>
        <p:nvCxnSpPr>
          <p:cNvPr id="8" name="直接连接符 7"/>
          <p:cNvCxnSpPr/>
          <p:nvPr/>
        </p:nvCxnSpPr>
        <p:spPr>
          <a:xfrm flipH="1">
            <a:off x="2796538" y="2308547"/>
            <a:ext cx="0" cy="2584548"/>
          </a:xfrm>
          <a:prstGeom prst="line">
            <a:avLst/>
          </a:prstGeom>
          <a:ln>
            <a:solidFill>
              <a:srgbClr val="001746"/>
            </a:solidFill>
            <a:prstDash val="dash"/>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3"/>
          <a:stretch>
            <a:fillRect/>
          </a:stretch>
        </p:blipFill>
        <p:spPr>
          <a:xfrm flipH="1" flipV="1" rot="13500000">
            <a:off x="1607358" y="1568730"/>
            <a:ext cx="881453" cy="883466"/>
          </a:xfrm>
          <a:prstGeom prst="rect">
            <a:avLst/>
          </a:prstGeom>
          <a:effectLst>
            <a:outerShdw algn="t" blurRad="139700" dir="5400000" dist="38100" rotWithShape="0">
              <a:prstClr val="black">
                <a:alpha val="40000"/>
              </a:prstClr>
            </a:outerShdw>
          </a:effectLst>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0"/>
                                        </p:tgtEl>
                                        <p:attrNameLst>
                                          <p:attrName>style.visibility</p:attrName>
                                        </p:attrNameLst>
                                      </p:cBhvr>
                                      <p:to>
                                        <p:strVal val="visible"/>
                                      </p:to>
                                    </p:set>
                                    <p:animEffect filter="wipe(down)" transition="in">
                                      <p:cBhvr>
                                        <p:cTn dur="500" id="7"/>
                                        <p:tgtEl>
                                          <p:spTgt spid="40"/>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500" id="11"/>
                                        <p:tgtEl>
                                          <p:spTgt spid="29"/>
                                        </p:tgtEl>
                                      </p:cBhvr>
                                    </p:animEffect>
                                  </p:childTnLst>
                                </p:cTn>
                              </p:par>
                              <p:par>
                                <p:cTn fill="hold" id="12" nodeType="withEffect" presetClass="entr" presetID="1" presetSubtype="0">
                                  <p:stCondLst>
                                    <p:cond delay="750"/>
                                  </p:stCondLst>
                                  <p:childTnLst>
                                    <p:set>
                                      <p:cBhvr>
                                        <p:cTn dur="1" fill="hold" id="13">
                                          <p:stCondLst>
                                            <p:cond delay="0"/>
                                          </p:stCondLst>
                                        </p:cTn>
                                        <p:tgtEl>
                                          <p:spTgt spid="8"/>
                                        </p:tgtEl>
                                        <p:attrNameLst>
                                          <p:attrName>style.visibility</p:attrName>
                                        </p:attrNameLst>
                                      </p:cBhvr>
                                      <p:to>
                                        <p:strVal val="visible"/>
                                      </p:to>
                                    </p:set>
                                  </p:childTnLst>
                                </p:cTn>
                              </p:par>
                              <p:par>
                                <p:cTn fill="hold" id="14" nodeType="withEffect" presetClass="emph" presetID="26" presetSubtype="0">
                                  <p:stCondLst>
                                    <p:cond delay="1000"/>
                                  </p:stCondLst>
                                  <p:childTnLst>
                                    <p:animEffect filter="fade" transition="out">
                                      <p:cBhvr>
                                        <p:cTn dur="500" id="15" tmFilter="0, 0; .2, .5; .8, .5; 1, 0"/>
                                        <p:tgtEl>
                                          <p:spTgt spid="8"/>
                                        </p:tgtEl>
                                      </p:cBhvr>
                                    </p:animEffect>
                                    <p:animScale>
                                      <p:cBhvr>
                                        <p:cTn autoRev="1" dur="250" fill="hold" id="16"/>
                                        <p:tgtEl>
                                          <p:spTgt spid="8"/>
                                        </p:tgtEl>
                                      </p:cBhvr>
                                      <p:by x="105000" y="105000"/>
                                    </p:animScale>
                                  </p:childTnLst>
                                </p:cTn>
                              </p:par>
                            </p:childTnLst>
                          </p:cTn>
                        </p:par>
                        <p:par>
                          <p:cTn fill="hold" id="17" nodeType="afterGroup">
                            <p:stCondLst>
                              <p:cond delay="2000"/>
                            </p:stCondLst>
                            <p:childTnLst>
                              <p:par>
                                <p:cTn fill="hold" grpId="0" id="18" nodeType="afterEffect" presetClass="entr" presetID="41" presetSubtype="0">
                                  <p:stCondLst>
                                    <p:cond delay="0"/>
                                  </p:stCondLst>
                                  <p:iterate type="lt">
                                    <p:tmPct val="10000"/>
                                  </p:iterate>
                                  <p:childTnLst>
                                    <p:set>
                                      <p:cBhvr>
                                        <p:cTn dur="1" fill="hold" id="19">
                                          <p:stCondLst>
                                            <p:cond delay="0"/>
                                          </p:stCondLst>
                                        </p:cTn>
                                        <p:tgtEl>
                                          <p:spTgt spid="30"/>
                                        </p:tgtEl>
                                        <p:attrNameLst>
                                          <p:attrName>style.visibility</p:attrName>
                                        </p:attrNameLst>
                                      </p:cBhvr>
                                      <p:to>
                                        <p:strVal val="visible"/>
                                      </p:to>
                                    </p:set>
                                    <p:anim calcmode="lin" valueType="num">
                                      <p:cBhvr>
                                        <p:cTn dur="250" fill="hold" id="20"/>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1"/>
                                        <p:tgtEl>
                                          <p:spTgt spid="30"/>
                                        </p:tgtEl>
                                        <p:attrNameLst>
                                          <p:attrName>ppt_y</p:attrName>
                                        </p:attrNameLst>
                                      </p:cBhvr>
                                      <p:tavLst>
                                        <p:tav tm="0">
                                          <p:val>
                                            <p:strVal val="#ppt_y"/>
                                          </p:val>
                                        </p:tav>
                                        <p:tav tm="100000">
                                          <p:val>
                                            <p:strVal val="#ppt_y"/>
                                          </p:val>
                                        </p:tav>
                                      </p:tavLst>
                                    </p:anim>
                                    <p:anim calcmode="lin" valueType="num">
                                      <p:cBhvr>
                                        <p:cTn dur="250" fill="hold" id="22"/>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3"/>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4" tmFilter="0,0; .5, 1; 1, 1"/>
                                        <p:tgtEl>
                                          <p:spTgt spid="30"/>
                                        </p:tgtEl>
                                      </p:cBhvr>
                                    </p:animEffect>
                                  </p:childTnLst>
                                </p:cTn>
                              </p:par>
                              <p:par>
                                <p:cTn fill="hold" id="25" nodeType="withEffect" presetClass="entr" presetID="22" presetSubtype="1">
                                  <p:stCondLst>
                                    <p:cond delay="500"/>
                                  </p:stCondLst>
                                  <p:childTnLst>
                                    <p:set>
                                      <p:cBhvr>
                                        <p:cTn dur="1" fill="hold" id="26">
                                          <p:stCondLst>
                                            <p:cond delay="0"/>
                                          </p:stCondLst>
                                        </p:cTn>
                                        <p:tgtEl>
                                          <p:spTgt spid="3"/>
                                        </p:tgtEl>
                                        <p:attrNameLst>
                                          <p:attrName>style.visibility</p:attrName>
                                        </p:attrNameLst>
                                      </p:cBhvr>
                                      <p:to>
                                        <p:strVal val="visible"/>
                                      </p:to>
                                    </p:set>
                                    <p:animEffect filter="wipe(up)" transition="in">
                                      <p:cBhvr>
                                        <p:cTn dur="500" id="27"/>
                                        <p:tgtEl>
                                          <p:spTgt spid="3"/>
                                        </p:tgtEl>
                                      </p:cBhvr>
                                    </p:animEffect>
                                  </p:childTnLst>
                                </p:cTn>
                              </p:par>
                              <p:par>
                                <p:cTn fill="hold" id="28" nodeType="withEffect" presetClass="entr" presetID="22" presetSubtype="1">
                                  <p:stCondLst>
                                    <p:cond delay="1000"/>
                                  </p:stCondLst>
                                  <p:childTnLst>
                                    <p:set>
                                      <p:cBhvr>
                                        <p:cTn dur="1" fill="hold" id="29">
                                          <p:stCondLst>
                                            <p:cond delay="0"/>
                                          </p:stCondLst>
                                        </p:cTn>
                                        <p:tgtEl>
                                          <p:spTgt spid="4"/>
                                        </p:tgtEl>
                                        <p:attrNameLst>
                                          <p:attrName>style.visibility</p:attrName>
                                        </p:attrNameLst>
                                      </p:cBhvr>
                                      <p:to>
                                        <p:strVal val="visible"/>
                                      </p:to>
                                    </p:set>
                                    <p:animEffect filter="wipe(up)" transition="in">
                                      <p:cBhvr>
                                        <p:cTn dur="500" id="30"/>
                                        <p:tgtEl>
                                          <p:spTgt spid="4"/>
                                        </p:tgtEl>
                                      </p:cBhvr>
                                    </p:animEffect>
                                  </p:childTnLst>
                                </p:cTn>
                              </p:par>
                              <p:par>
                                <p:cTn fill="hold" id="31" nodeType="withEffect" presetClass="entr" presetID="22" presetSubtype="1">
                                  <p:stCondLst>
                                    <p:cond delay="1500"/>
                                  </p:stCondLst>
                                  <p:childTnLst>
                                    <p:set>
                                      <p:cBhvr>
                                        <p:cTn dur="1" fill="hold" id="32">
                                          <p:stCondLst>
                                            <p:cond delay="0"/>
                                          </p:stCondLst>
                                        </p:cTn>
                                        <p:tgtEl>
                                          <p:spTgt spid="44"/>
                                        </p:tgtEl>
                                        <p:attrNameLst>
                                          <p:attrName>style.visibility</p:attrName>
                                        </p:attrNameLst>
                                      </p:cBhvr>
                                      <p:to>
                                        <p:strVal val="visible"/>
                                      </p:to>
                                    </p:set>
                                    <p:animEffect filter="wipe(up)" transition="in">
                                      <p:cBhvr>
                                        <p:cTn dur="500" id="33"/>
                                        <p:tgtEl>
                                          <p:spTgt spid="44"/>
                                        </p:tgtEl>
                                      </p:cBhvr>
                                    </p:animEffect>
                                  </p:childTnLst>
                                </p:cTn>
                              </p:par>
                              <p:par>
                                <p:cTn fill="hold" id="34" nodeType="withEffect" presetClass="entr" presetID="22" presetSubtype="1">
                                  <p:stCondLst>
                                    <p:cond delay="2000"/>
                                  </p:stCondLst>
                                  <p:childTnLst>
                                    <p:set>
                                      <p:cBhvr>
                                        <p:cTn dur="1" fill="hold" id="35">
                                          <p:stCondLst>
                                            <p:cond delay="0"/>
                                          </p:stCondLst>
                                        </p:cTn>
                                        <p:tgtEl>
                                          <p:spTgt spid="47"/>
                                        </p:tgtEl>
                                        <p:attrNameLst>
                                          <p:attrName>style.visibility</p:attrName>
                                        </p:attrNameLst>
                                      </p:cBhvr>
                                      <p:to>
                                        <p:strVal val="visible"/>
                                      </p:to>
                                    </p:set>
                                    <p:animEffect filter="wipe(up)" transition="in">
                                      <p:cBhvr>
                                        <p:cTn dur="500" id="36"/>
                                        <p:tgtEl>
                                          <p:spTgt spid="47"/>
                                        </p:tgtEl>
                                      </p:cBhvr>
                                    </p:animEffect>
                                  </p:childTnLst>
                                </p:cTn>
                              </p:par>
                              <p:par>
                                <p:cTn fill="hold" id="37" nodeType="withEffect" presetClass="entr" presetID="22" presetSubtype="1">
                                  <p:stCondLst>
                                    <p:cond delay="2500"/>
                                  </p:stCondLst>
                                  <p:childTnLst>
                                    <p:set>
                                      <p:cBhvr>
                                        <p:cTn dur="1" fill="hold" id="38">
                                          <p:stCondLst>
                                            <p:cond delay="0"/>
                                          </p:stCondLst>
                                        </p:cTn>
                                        <p:tgtEl>
                                          <p:spTgt spid="50"/>
                                        </p:tgtEl>
                                        <p:attrNameLst>
                                          <p:attrName>style.visibility</p:attrName>
                                        </p:attrNameLst>
                                      </p:cBhvr>
                                      <p:to>
                                        <p:strVal val="visible"/>
                                      </p:to>
                                    </p:set>
                                    <p:animEffect filter="wipe(up)" transition="in">
                                      <p:cBhvr>
                                        <p:cTn dur="500" id="39"/>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40"/>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19773" y="2184657"/>
            <a:ext cx="11136700" cy="3846141"/>
            <a:chOff x="719773" y="2184657"/>
            <a:chExt cx="11136700" cy="3846141"/>
          </a:xfrm>
        </p:grpSpPr>
        <p:sp>
          <p:nvSpPr>
            <p:cNvPr id="32" name="254"/>
            <p:cNvSpPr/>
            <p:nvPr/>
          </p:nvSpPr>
          <p:spPr bwMode="auto">
            <a:xfrm>
              <a:off x="3762647" y="3976944"/>
              <a:ext cx="1828731" cy="850900"/>
            </a:xfrm>
            <a:prstGeom prst="roundRect">
              <a:avLst>
                <a:gd fmla="val 19851" name="adj"/>
              </a:avLst>
            </a:prstGeom>
            <a:solidFill>
              <a:srgbClr val="D80E2B"/>
            </a:solidFill>
            <a:ln>
              <a:noFill/>
            </a:ln>
            <a:effectLst>
              <a:outerShdw algn="tl" blurRad="38100" dir="2700000" dist="127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nvGrpSpPr>
            <p:cNvPr id="33" name="73"/>
            <p:cNvGrpSpPr/>
            <p:nvPr/>
          </p:nvGrpSpPr>
          <p:grpSpPr>
            <a:xfrm>
              <a:off x="3864243" y="4199337"/>
              <a:ext cx="155797" cy="411273"/>
              <a:chOff x="1469672" y="1000108"/>
              <a:chExt cx="109550" cy="429422"/>
            </a:xfrm>
          </p:grpSpPr>
          <p:cxnSp>
            <p:nvCxnSpPr>
              <p:cNvPr id="34" name="256"/>
              <p:cNvCxnSpPr/>
              <p:nvPr/>
            </p:nvCxnSpPr>
            <p:spPr>
              <a:xfrm rot="5400000">
                <a:off x="1255811" y="1213819"/>
                <a:ext cx="429307"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257"/>
              <p:cNvCxnSpPr/>
              <p:nvPr/>
            </p:nvCxnSpPr>
            <p:spPr>
              <a:xfrm rot="5400000">
                <a:off x="1306611" y="1213819"/>
                <a:ext cx="429307"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258"/>
              <p:cNvCxnSpPr/>
              <p:nvPr/>
            </p:nvCxnSpPr>
            <p:spPr>
              <a:xfrm rot="5400000">
                <a:off x="1363762" y="1213819"/>
                <a:ext cx="429307"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7" name="183"/>
            <p:cNvSpPr/>
            <p:nvPr/>
          </p:nvSpPr>
          <p:spPr bwMode="auto">
            <a:xfrm>
              <a:off x="9858416" y="3999169"/>
              <a:ext cx="609577" cy="850900"/>
            </a:xfrm>
            <a:prstGeom prst="roundRect">
              <a:avLst>
                <a:gd fmla="val 19851" name="adj"/>
              </a:avLst>
            </a:prstGeom>
            <a:solidFill>
              <a:srgbClr val="D80E2B"/>
            </a:solidFill>
            <a:ln>
              <a:noFill/>
            </a:ln>
            <a:effectLst>
              <a:outerShdw algn="tl" blurRad="38100" dir="2700000" dist="127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nvGrpSpPr>
            <p:cNvPr id="28" name="126"/>
            <p:cNvGrpSpPr/>
            <p:nvPr/>
          </p:nvGrpSpPr>
          <p:grpSpPr>
            <a:xfrm>
              <a:off x="10210599" y="4213639"/>
              <a:ext cx="155797" cy="429297"/>
              <a:chOff x="1469672" y="1000108"/>
              <a:chExt cx="109550" cy="429422"/>
            </a:xfrm>
          </p:grpSpPr>
          <p:cxnSp>
            <p:nvCxnSpPr>
              <p:cNvPr id="29" name="185"/>
              <p:cNvCxnSpPr/>
              <p:nvPr/>
            </p:nvCxnSpPr>
            <p:spPr>
              <a:xfrm rot="5400000">
                <a:off x="1256103" y="1213532"/>
                <a:ext cx="428750" cy="1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186"/>
              <p:cNvCxnSpPr/>
              <p:nvPr/>
            </p:nvCxnSpPr>
            <p:spPr>
              <a:xfrm rot="5400000">
                <a:off x="1306903" y="1213532"/>
                <a:ext cx="428750" cy="1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187"/>
              <p:cNvCxnSpPr/>
              <p:nvPr/>
            </p:nvCxnSpPr>
            <p:spPr>
              <a:xfrm rot="5400000">
                <a:off x="1364054" y="1213532"/>
                <a:ext cx="428750" cy="1587"/>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 name="174"/>
            <p:cNvSpPr/>
            <p:nvPr/>
          </p:nvSpPr>
          <p:spPr bwMode="auto">
            <a:xfrm>
              <a:off x="5349804" y="3980119"/>
              <a:ext cx="4711804" cy="901700"/>
            </a:xfrm>
            <a:prstGeom prst="rect">
              <a:avLst/>
            </a:prstGeom>
            <a:solidFill>
              <a:srgbClr val="222A36"/>
            </a:solidFill>
            <a:ln>
              <a:noFill/>
            </a:ln>
            <a:effectLst>
              <a:outerShdw algn="tl" blurRad="25400" dist="254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23" name="4"/>
            <p:cNvSpPr/>
            <p:nvPr/>
          </p:nvSpPr>
          <p:spPr bwMode="auto">
            <a:xfrm>
              <a:off x="5416362" y="4076957"/>
              <a:ext cx="1452868"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week</a:t>
              </a:r>
            </a:p>
          </p:txBody>
        </p:sp>
        <p:sp>
          <p:nvSpPr>
            <p:cNvPr id="24" name="176"/>
            <p:cNvSpPr/>
            <p:nvPr/>
          </p:nvSpPr>
          <p:spPr bwMode="auto">
            <a:xfrm>
              <a:off x="6970827" y="4076957"/>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month</a:t>
              </a:r>
            </a:p>
          </p:txBody>
        </p:sp>
        <p:sp>
          <p:nvSpPr>
            <p:cNvPr id="25" name="177"/>
            <p:cNvSpPr/>
            <p:nvPr/>
          </p:nvSpPr>
          <p:spPr bwMode="auto">
            <a:xfrm>
              <a:off x="8494770" y="4076957"/>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year</a:t>
              </a:r>
            </a:p>
          </p:txBody>
        </p:sp>
        <p:sp>
          <p:nvSpPr>
            <p:cNvPr id="72" name="125"/>
            <p:cNvSpPr/>
            <p:nvPr/>
          </p:nvSpPr>
          <p:spPr bwMode="auto">
            <a:xfrm>
              <a:off x="11246896" y="2854582"/>
              <a:ext cx="609577" cy="850900"/>
            </a:xfrm>
            <a:prstGeom prst="roundRect">
              <a:avLst>
                <a:gd fmla="val 19851" name="adj"/>
              </a:avLst>
            </a:prstGeom>
            <a:solidFill>
              <a:srgbClr val="D80E2B"/>
            </a:solidFill>
            <a:ln>
              <a:noFill/>
            </a:ln>
            <a:effectLst>
              <a:outerShdw algn="tl" blurRad="38100" dir="2700000" dist="127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nvGrpSpPr>
            <p:cNvPr id="73" name="126"/>
            <p:cNvGrpSpPr/>
            <p:nvPr/>
          </p:nvGrpSpPr>
          <p:grpSpPr>
            <a:xfrm>
              <a:off x="11599079" y="3068626"/>
              <a:ext cx="155797" cy="429571"/>
              <a:chOff x="1469672" y="1000108"/>
              <a:chExt cx="109550" cy="429422"/>
            </a:xfrm>
          </p:grpSpPr>
          <p:cxnSp>
            <p:nvCxnSpPr>
              <p:cNvPr id="74" name="127"/>
              <p:cNvCxnSpPr/>
              <p:nvPr/>
            </p:nvCxnSpPr>
            <p:spPr>
              <a:xfrm rot="5400000">
                <a:off x="1256239" y="1213821"/>
                <a:ext cx="428476"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128"/>
              <p:cNvCxnSpPr/>
              <p:nvPr/>
            </p:nvCxnSpPr>
            <p:spPr>
              <a:xfrm rot="5400000">
                <a:off x="1307040" y="1213821"/>
                <a:ext cx="428476"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129"/>
              <p:cNvCxnSpPr/>
              <p:nvPr/>
            </p:nvCxnSpPr>
            <p:spPr>
              <a:xfrm rot="5400000">
                <a:off x="1364190" y="1213821"/>
                <a:ext cx="428476"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7" name="72"/>
            <p:cNvSpPr/>
            <p:nvPr/>
          </p:nvSpPr>
          <p:spPr bwMode="auto">
            <a:xfrm>
              <a:off x="2204839" y="2852994"/>
              <a:ext cx="1828731" cy="850900"/>
            </a:xfrm>
            <a:prstGeom prst="roundRect">
              <a:avLst>
                <a:gd fmla="val 19851" name="adj"/>
              </a:avLst>
            </a:prstGeom>
            <a:solidFill>
              <a:srgbClr val="D80E2B"/>
            </a:solidFill>
            <a:ln>
              <a:noFill/>
            </a:ln>
            <a:effectLst>
              <a:outerShdw algn="tl" blurRad="38100" dir="2700000" dist="127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nvGrpSpPr>
            <p:cNvPr id="68" name="73"/>
            <p:cNvGrpSpPr/>
            <p:nvPr/>
          </p:nvGrpSpPr>
          <p:grpSpPr>
            <a:xfrm>
              <a:off x="2306435" y="3074839"/>
              <a:ext cx="155797" cy="411535"/>
              <a:chOff x="1469672" y="1000108"/>
              <a:chExt cx="109550" cy="429422"/>
            </a:xfrm>
            <a:solidFill>
              <a:srgbClr val="D80E2B"/>
            </a:solidFill>
          </p:grpSpPr>
          <p:cxnSp>
            <p:nvCxnSpPr>
              <p:cNvPr id="69" name="74"/>
              <p:cNvCxnSpPr/>
              <p:nvPr/>
            </p:nvCxnSpPr>
            <p:spPr>
              <a:xfrm rot="5400000">
                <a:off x="1255948" y="1214254"/>
                <a:ext cx="429034" cy="1588"/>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75"/>
              <p:cNvCxnSpPr/>
              <p:nvPr/>
            </p:nvCxnSpPr>
            <p:spPr>
              <a:xfrm rot="5400000">
                <a:off x="1306748" y="1214254"/>
                <a:ext cx="429034" cy="1588"/>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76"/>
              <p:cNvCxnSpPr/>
              <p:nvPr/>
            </p:nvCxnSpPr>
            <p:spPr>
              <a:xfrm rot="5400000">
                <a:off x="1363899" y="1214254"/>
                <a:ext cx="429034" cy="1588"/>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60" name="86"/>
            <p:cNvSpPr/>
            <p:nvPr/>
          </p:nvSpPr>
          <p:spPr bwMode="auto">
            <a:xfrm>
              <a:off x="3819089" y="2835532"/>
              <a:ext cx="7705504" cy="901700"/>
            </a:xfrm>
            <a:prstGeom prst="rect">
              <a:avLst/>
            </a:prstGeom>
            <a:solidFill>
              <a:srgbClr val="222A36"/>
            </a:solidFill>
            <a:ln>
              <a:noFill/>
            </a:ln>
            <a:effectLst>
              <a:outerShdw algn="tl" blurRad="25400" dist="254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61" name="4"/>
            <p:cNvSpPr/>
            <p:nvPr/>
          </p:nvSpPr>
          <p:spPr bwMode="auto">
            <a:xfrm>
              <a:off x="3964497" y="2948576"/>
              <a:ext cx="1279196" cy="678491"/>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50  </a:t>
              </a:r>
            </a:p>
          </p:txBody>
        </p:sp>
        <p:sp>
          <p:nvSpPr>
            <p:cNvPr id="62" name="25"/>
            <p:cNvSpPr/>
            <p:nvPr/>
          </p:nvSpPr>
          <p:spPr bwMode="auto">
            <a:xfrm>
              <a:off x="5404816" y="2999045"/>
              <a:ext cx="1447361" cy="653405"/>
            </a:xfrm>
            <a:prstGeom prst="rect">
              <a:avLst/>
            </a:prstGeom>
            <a:solidFill>
              <a:schemeClr val="bg1"/>
            </a:solidFill>
            <a:ln w="127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100</a:t>
              </a:r>
            </a:p>
          </p:txBody>
        </p:sp>
        <p:sp>
          <p:nvSpPr>
            <p:cNvPr id="63" name="28"/>
            <p:cNvSpPr/>
            <p:nvPr/>
          </p:nvSpPr>
          <p:spPr bwMode="auto">
            <a:xfrm>
              <a:off x="6961796" y="2932369"/>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150</a:t>
              </a:r>
            </a:p>
          </p:txBody>
        </p:sp>
        <p:sp>
          <p:nvSpPr>
            <p:cNvPr id="64" name="31"/>
            <p:cNvSpPr/>
            <p:nvPr/>
          </p:nvSpPr>
          <p:spPr bwMode="auto">
            <a:xfrm>
              <a:off x="8485739" y="2932369"/>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200</a:t>
              </a:r>
            </a:p>
          </p:txBody>
        </p:sp>
        <p:sp>
          <p:nvSpPr>
            <p:cNvPr id="65" name="34"/>
            <p:cNvSpPr/>
            <p:nvPr/>
          </p:nvSpPr>
          <p:spPr bwMode="auto">
            <a:xfrm>
              <a:off x="10009681" y="2932369"/>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250</a:t>
              </a:r>
            </a:p>
          </p:txBody>
        </p:sp>
        <p:sp>
          <p:nvSpPr>
            <p:cNvPr id="66" name="TextBox 243"/>
            <p:cNvSpPr txBox="1"/>
            <p:nvPr/>
          </p:nvSpPr>
          <p:spPr bwMode="auto">
            <a:xfrm>
              <a:off x="2367883" y="2887184"/>
              <a:ext cx="1422346" cy="822960"/>
            </a:xfrm>
            <a:prstGeom prst="rect">
              <a:avLst/>
            </a:prstGeom>
            <a:noFill/>
          </p:spPr>
          <p:txBody>
            <a:bodyPr anchor="t"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Text</a:t>
              </a:r>
            </a:p>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here</a:t>
              </a:r>
            </a:p>
          </p:txBody>
        </p:sp>
        <p:sp>
          <p:nvSpPr>
            <p:cNvPr id="97" name="240"/>
            <p:cNvSpPr/>
            <p:nvPr/>
          </p:nvSpPr>
          <p:spPr bwMode="auto">
            <a:xfrm>
              <a:off x="5284848" y="2184657"/>
              <a:ext cx="1715825" cy="601994"/>
            </a:xfrm>
            <a:prstGeom prst="roundRect">
              <a:avLst/>
            </a:prstGeom>
            <a:solidFill>
              <a:srgbClr val="D80E2B"/>
            </a:solidFill>
            <a:ln cmpd="sng" w="95250">
              <a:solidFill>
                <a:srgbClr val="222A36"/>
              </a:solidFill>
              <a:prstDash val="solid"/>
            </a:ln>
            <a:effectLst>
              <a:outerShdw algn="tl" blurRad="25400" dir="2400000" dist="25400" rotWithShape="0">
                <a:schemeClr val="tx1">
                  <a:alpha val="49000"/>
                </a:schemeClr>
              </a:outerShdw>
            </a:effectLst>
            <a:scene3d>
              <a:camera prst="orthographicFront"/>
              <a:lightRig dir="t" rig="threePt"/>
            </a:scene3d>
            <a:sp3d prstMaterial="matt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98" name="229"/>
            <p:cNvSpPr/>
            <p:nvPr/>
          </p:nvSpPr>
          <p:spPr bwMode="auto">
            <a:xfrm>
              <a:off x="5259930" y="2821999"/>
              <a:ext cx="1735211" cy="959181"/>
            </a:xfrm>
            <a:prstGeom prst="roundRect">
              <a:avLst/>
            </a:prstGeom>
            <a:noFill/>
            <a:ln cmpd="sng" w="139700">
              <a:solidFill>
                <a:srgbClr val="001746"/>
              </a:solidFill>
              <a:prstDash val="solid"/>
            </a:ln>
            <a:effectLst>
              <a:outerShdw algn="tl" blurRad="25400" dir="2400000" dist="25400" rotWithShape="0">
                <a:schemeClr val="tx1">
                  <a:alpha val="49000"/>
                </a:schemeClr>
              </a:outerShdw>
            </a:effectLst>
            <a:scene3d>
              <a:camera prst="orthographicFront"/>
              <a:lightRig dir="t" rig="threePt"/>
            </a:scene3d>
            <a:sp3d prstMaterial="matt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100" name="228"/>
            <p:cNvSpPr/>
            <p:nvPr/>
          </p:nvSpPr>
          <p:spPr bwMode="auto">
            <a:xfrm>
              <a:off x="5291125" y="3949626"/>
              <a:ext cx="1715825" cy="959181"/>
            </a:xfrm>
            <a:prstGeom prst="roundRect">
              <a:avLst/>
            </a:prstGeom>
            <a:noFill/>
            <a:ln cmpd="sng" w="139700">
              <a:solidFill>
                <a:srgbClr val="001746"/>
              </a:solidFill>
              <a:prstDash val="solid"/>
            </a:ln>
            <a:effectLst>
              <a:outerShdw algn="tl" blurRad="25400" dir="2400000" dist="25400" rotWithShape="0">
                <a:schemeClr val="tx1">
                  <a:alpha val="49000"/>
                </a:schemeClr>
              </a:outerShdw>
            </a:effectLst>
            <a:scene3d>
              <a:camera prst="orthographicFront"/>
              <a:lightRig dir="t" rig="threePt"/>
            </a:scene3d>
            <a:sp3d prstMaterial="matt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105" name="125"/>
            <p:cNvSpPr/>
            <p:nvPr/>
          </p:nvSpPr>
          <p:spPr bwMode="auto">
            <a:xfrm>
              <a:off x="9761830" y="5122788"/>
              <a:ext cx="609577" cy="850900"/>
            </a:xfrm>
            <a:prstGeom prst="roundRect">
              <a:avLst>
                <a:gd fmla="val 19851" name="adj"/>
              </a:avLst>
            </a:prstGeom>
            <a:solidFill>
              <a:srgbClr val="D80E2B"/>
            </a:solidFill>
            <a:ln>
              <a:noFill/>
            </a:ln>
            <a:effectLst>
              <a:outerShdw algn="tl" blurRad="38100" dir="2700000" dist="127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nvGrpSpPr>
            <p:cNvPr id="106" name="126"/>
            <p:cNvGrpSpPr/>
            <p:nvPr/>
          </p:nvGrpSpPr>
          <p:grpSpPr>
            <a:xfrm>
              <a:off x="10114013" y="5336832"/>
              <a:ext cx="155797" cy="429571"/>
              <a:chOff x="1469672" y="1000108"/>
              <a:chExt cx="109550" cy="429422"/>
            </a:xfrm>
          </p:grpSpPr>
          <p:cxnSp>
            <p:nvCxnSpPr>
              <p:cNvPr id="107" name="127"/>
              <p:cNvCxnSpPr/>
              <p:nvPr/>
            </p:nvCxnSpPr>
            <p:spPr>
              <a:xfrm rot="5400000">
                <a:off x="1256239" y="1213821"/>
                <a:ext cx="428476"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8" name="128"/>
              <p:cNvCxnSpPr/>
              <p:nvPr/>
            </p:nvCxnSpPr>
            <p:spPr>
              <a:xfrm rot="5400000">
                <a:off x="1307040" y="1213821"/>
                <a:ext cx="428476"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9" name="129"/>
              <p:cNvCxnSpPr/>
              <p:nvPr/>
            </p:nvCxnSpPr>
            <p:spPr>
              <a:xfrm rot="5400000">
                <a:off x="1364190" y="1213821"/>
                <a:ext cx="428476" cy="1588"/>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72"/>
            <p:cNvSpPr/>
            <p:nvPr/>
          </p:nvSpPr>
          <p:spPr bwMode="auto">
            <a:xfrm>
              <a:off x="719773" y="5121200"/>
              <a:ext cx="1828731" cy="850900"/>
            </a:xfrm>
            <a:prstGeom prst="roundRect">
              <a:avLst>
                <a:gd fmla="val 19851" name="adj"/>
              </a:avLst>
            </a:prstGeom>
            <a:solidFill>
              <a:srgbClr val="D80E2B"/>
            </a:solidFill>
            <a:ln>
              <a:noFill/>
            </a:ln>
            <a:effectLst>
              <a:outerShdw algn="tl" blurRad="38100" dir="2700000" dist="12700"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grpSp>
          <p:nvGrpSpPr>
            <p:cNvPr id="112" name="73"/>
            <p:cNvGrpSpPr/>
            <p:nvPr/>
          </p:nvGrpSpPr>
          <p:grpSpPr>
            <a:xfrm>
              <a:off x="821369" y="5343045"/>
              <a:ext cx="155797" cy="411535"/>
              <a:chOff x="1469672" y="1000108"/>
              <a:chExt cx="109550" cy="429422"/>
            </a:xfrm>
            <a:solidFill>
              <a:srgbClr val="D80E2B"/>
            </a:solidFill>
          </p:grpSpPr>
          <p:cxnSp>
            <p:nvCxnSpPr>
              <p:cNvPr id="113" name="74"/>
              <p:cNvCxnSpPr/>
              <p:nvPr/>
            </p:nvCxnSpPr>
            <p:spPr>
              <a:xfrm rot="5400000">
                <a:off x="1255948" y="1214254"/>
                <a:ext cx="429034" cy="1588"/>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4" name="75"/>
              <p:cNvCxnSpPr/>
              <p:nvPr/>
            </p:nvCxnSpPr>
            <p:spPr>
              <a:xfrm rot="5400000">
                <a:off x="1306748" y="1214254"/>
                <a:ext cx="429034" cy="1588"/>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5" name="76"/>
              <p:cNvCxnSpPr/>
              <p:nvPr/>
            </p:nvCxnSpPr>
            <p:spPr>
              <a:xfrm rot="5400000">
                <a:off x="1363899" y="1214254"/>
                <a:ext cx="429034" cy="1588"/>
              </a:xfrm>
              <a:prstGeom prst="line">
                <a:avLst/>
              </a:prstGeom>
              <a:grpFill/>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6" name="86"/>
            <p:cNvSpPr/>
            <p:nvPr/>
          </p:nvSpPr>
          <p:spPr bwMode="auto">
            <a:xfrm>
              <a:off x="2334023" y="5103738"/>
              <a:ext cx="7705504" cy="901700"/>
            </a:xfrm>
            <a:prstGeom prst="rect">
              <a:avLst/>
            </a:prstGeom>
            <a:solidFill>
              <a:srgbClr val="222A36"/>
            </a:solidFill>
            <a:ln>
              <a:noFill/>
            </a:ln>
            <a:effectLst>
              <a:outerShdw algn="tl" blurRad="25400" dist="254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117" name="2013"/>
            <p:cNvSpPr/>
            <p:nvPr/>
          </p:nvSpPr>
          <p:spPr bwMode="auto">
            <a:xfrm>
              <a:off x="2428846" y="5200575"/>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2013</a:t>
              </a:r>
            </a:p>
          </p:txBody>
        </p:sp>
        <p:sp>
          <p:nvSpPr>
            <p:cNvPr id="118" name="2014"/>
            <p:cNvSpPr/>
            <p:nvPr/>
          </p:nvSpPr>
          <p:spPr bwMode="auto">
            <a:xfrm>
              <a:off x="3952789" y="5200575"/>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2014</a:t>
              </a:r>
            </a:p>
          </p:txBody>
        </p:sp>
        <p:sp>
          <p:nvSpPr>
            <p:cNvPr id="119" name="2015"/>
            <p:cNvSpPr/>
            <p:nvPr/>
          </p:nvSpPr>
          <p:spPr bwMode="auto">
            <a:xfrm>
              <a:off x="5476730" y="5200575"/>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2015</a:t>
              </a:r>
            </a:p>
          </p:txBody>
        </p:sp>
        <p:sp>
          <p:nvSpPr>
            <p:cNvPr id="120" name="2016"/>
            <p:cNvSpPr/>
            <p:nvPr/>
          </p:nvSpPr>
          <p:spPr bwMode="auto">
            <a:xfrm>
              <a:off x="7000673" y="5200575"/>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2016</a:t>
              </a:r>
            </a:p>
          </p:txBody>
        </p:sp>
        <p:sp>
          <p:nvSpPr>
            <p:cNvPr id="121" name="2017"/>
            <p:cNvSpPr/>
            <p:nvPr/>
          </p:nvSpPr>
          <p:spPr bwMode="auto">
            <a:xfrm>
              <a:off x="8524615" y="5200575"/>
              <a:ext cx="1422346" cy="714375"/>
            </a:xfrm>
            <a:prstGeom prst="rect">
              <a:avLst/>
            </a:prstGeom>
            <a:solidFill>
              <a:schemeClr val="bg1"/>
            </a:solidFill>
            <a:ln w="12700">
              <a:solidFill>
                <a:schemeClr val="tx1">
                  <a:lumMod val="65000"/>
                  <a:lumOff val="35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lIns="91440" numCol="1" rIns="91440" tIns="45720" vert="horz" wrap="square"/>
            <a:lstStyle/>
            <a:p>
              <a:pPr algn="ctr" eaLnBrk="0" fontAlgn="base" hangingPunct="0">
                <a:spcBef>
                  <a:spcPct val="0"/>
                </a:spcBef>
                <a:spcAft>
                  <a:spcPct val="0"/>
                </a:spcAft>
              </a:pPr>
              <a:r>
                <a:rPr altLang="zh-CN" lang="en-US" smtClean="0" sz="3200">
                  <a:solidFill>
                    <a:srgbClr val="0D0D0D"/>
                  </a:solidFill>
                  <a:latin charset="-122" pitchFamily="50" typeface="造字工房悦黑体验版纤细体"/>
                  <a:ea charset="-122" pitchFamily="50" typeface="造字工房悦黑体验版纤细体"/>
                </a:rPr>
                <a:t>2017</a:t>
              </a:r>
            </a:p>
          </p:txBody>
        </p:sp>
        <p:sp>
          <p:nvSpPr>
            <p:cNvPr id="123" name="2015"/>
            <p:cNvSpPr/>
            <p:nvPr/>
          </p:nvSpPr>
          <p:spPr bwMode="auto">
            <a:xfrm>
              <a:off x="5334712" y="5071617"/>
              <a:ext cx="1715825" cy="959181"/>
            </a:xfrm>
            <a:prstGeom prst="roundRect">
              <a:avLst/>
            </a:prstGeom>
            <a:noFill/>
            <a:ln cmpd="sng" w="139700">
              <a:solidFill>
                <a:srgbClr val="001746"/>
              </a:solidFill>
              <a:prstDash val="solid"/>
            </a:ln>
            <a:effectLst>
              <a:outerShdw algn="tl" blurRad="25400" dir="2400000" dist="25400" rotWithShape="0">
                <a:schemeClr val="tx1">
                  <a:alpha val="49000"/>
                </a:schemeClr>
              </a:outerShdw>
            </a:effectLst>
            <a:scene3d>
              <a:camera prst="orthographicFront"/>
              <a:lightRig dir="t" rig="threePt"/>
            </a:scene3d>
            <a:sp3d prstMaterial="matte">
              <a:extrusionClr>
                <a:schemeClr val="tx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t" anchorCtr="0" bIns="45720" compatLnSpc="1" lIns="91440" numCol="1" rIns="91440" tIns="45720" vert="horz" wrap="square"/>
            <a:lstStyle/>
            <a:p>
              <a:pPr algn="l" defTabSz="914400" eaLnBrk="0" fontAlgn="base" hangingPunct="0" indent="0" latinLnBrk="0" lvl="0" marL="0" marR="0" rtl="0">
                <a:lnSpc>
                  <a:spcPct val="100000"/>
                </a:lnSpc>
                <a:spcBef>
                  <a:spcPct val="0"/>
                </a:spcBef>
                <a:spcAft>
                  <a:spcPct val="0"/>
                </a:spcAft>
                <a:buClrTx/>
                <a:buSzTx/>
                <a:buFontTx/>
                <a:buNone/>
              </a:pPr>
              <a:endParaRPr altLang="zh-CN" b="0" baseline="0" cap="none" i="0" kumimoji="0" lang="zh-CN" normalizeH="0" smtClean="0" strike="noStrike" sz="1800" u="none">
                <a:ln>
                  <a:noFill/>
                </a:ln>
                <a:solidFill>
                  <a:schemeClr val="tx1"/>
                </a:solidFill>
                <a:effectLst/>
                <a:latin charset="0" panose="020b0604020202020204" pitchFamily="34" typeface="Arial"/>
              </a:endParaRPr>
            </a:p>
          </p:txBody>
        </p:sp>
        <p:sp>
          <p:nvSpPr>
            <p:cNvPr id="124" name="TextBox 243"/>
            <p:cNvSpPr txBox="1"/>
            <p:nvPr/>
          </p:nvSpPr>
          <p:spPr bwMode="auto">
            <a:xfrm>
              <a:off x="3852954" y="3976944"/>
              <a:ext cx="1422346" cy="822960"/>
            </a:xfrm>
            <a:prstGeom prst="rect">
              <a:avLst/>
            </a:prstGeom>
            <a:noFill/>
          </p:spPr>
          <p:txBody>
            <a:bodyPr anchor="t"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Text</a:t>
              </a:r>
            </a:p>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here</a:t>
              </a:r>
            </a:p>
          </p:txBody>
        </p:sp>
        <p:sp>
          <p:nvSpPr>
            <p:cNvPr id="125" name="TextBox 243"/>
            <p:cNvSpPr txBox="1"/>
            <p:nvPr/>
          </p:nvSpPr>
          <p:spPr bwMode="auto">
            <a:xfrm>
              <a:off x="994913" y="5139089"/>
              <a:ext cx="1422346" cy="822960"/>
            </a:xfrm>
            <a:prstGeom prst="rect">
              <a:avLst/>
            </a:prstGeom>
            <a:noFill/>
          </p:spPr>
          <p:txBody>
            <a:bodyPr anchor="t"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Text</a:t>
              </a:r>
            </a:p>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here</a:t>
              </a:r>
            </a:p>
          </p:txBody>
        </p:sp>
        <p:sp>
          <p:nvSpPr>
            <p:cNvPr id="126" name="TextBox 243"/>
            <p:cNvSpPr txBox="1"/>
            <p:nvPr/>
          </p:nvSpPr>
          <p:spPr bwMode="auto">
            <a:xfrm>
              <a:off x="5399750" y="2262907"/>
              <a:ext cx="1422346" cy="822960"/>
            </a:xfrm>
            <a:prstGeom prst="rect">
              <a:avLst/>
            </a:prstGeom>
            <a:noFill/>
          </p:spPr>
          <p:txBody>
            <a:bodyPr anchor="t" anchorCtr="0" bIns="45720" compatLnSpc="1" lIns="91440" numCol="1" rIns="91440" tIns="45720" vert="horz" wrap="square">
              <a:spAutoFit/>
            </a:bodyPr>
            <a:lstStyle/>
            <a:p>
              <a:pPr algn="ctr" defTabSz="914400" eaLnBrk="0" fontAlgn="base" hangingPunct="0" indent="0" latinLnBrk="0" lvl="0" marL="0" marR="0" rtl="0">
                <a:lnSpc>
                  <a:spcPct val="100000"/>
                </a:lnSpc>
                <a:spcBef>
                  <a:spcPct val="0"/>
                </a:spcBef>
                <a:spcAft>
                  <a:spcPct val="0"/>
                </a:spcAft>
                <a:buClrTx/>
                <a:buSzTx/>
                <a:buFontTx/>
                <a:buNone/>
              </a:pPr>
              <a:r>
                <a:rPr altLang="zh-CN" lang="en-US" smtClean="0" sz="2400">
                  <a:solidFill>
                    <a:schemeClr val="bg1"/>
                  </a:solidFill>
                  <a:effectLst>
                    <a:outerShdw algn="tl" blurRad="38100" dir="2700000" dist="38100">
                      <a:srgbClr val="C0C0C0"/>
                    </a:outerShdw>
                  </a:effectLst>
                  <a:latin charset="-122" pitchFamily="50" typeface="造字工房悦黑体验版纤细体"/>
                  <a:ea charset="-122" pitchFamily="50" typeface="造字工房悦黑体验版纤细体"/>
                </a:rPr>
                <a:t>Text here</a:t>
              </a:r>
            </a:p>
          </p:txBody>
        </p:sp>
      </p:grpSp>
      <p:cxnSp>
        <p:nvCxnSpPr>
          <p:cNvPr id="128" name="直接连接符 127"/>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0" y="122312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10167254" y="1203407"/>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132" name="矩形 131"/>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32"/>
                                        </p:tgtEl>
                                        <p:attrNameLst>
                                          <p:attrName>style.visibility</p:attrName>
                                        </p:attrNameLst>
                                      </p:cBhvr>
                                      <p:to>
                                        <p:strVal val="visible"/>
                                      </p:to>
                                    </p:set>
                                    <p:animEffect filter="wipe(down)" transition="in">
                                      <p:cBhvr>
                                        <p:cTn dur="500" id="7"/>
                                        <p:tgtEl>
                                          <p:spTgt spid="132"/>
                                        </p:tgtEl>
                                      </p:cBhvr>
                                    </p:animEffect>
                                  </p:childTnLst>
                                </p:cTn>
                              </p:par>
                            </p:childTnLst>
                          </p:cTn>
                        </p:par>
                        <p:par>
                          <p:cTn fill="hold" id="8" nodeType="afterGroup">
                            <p:stCondLst>
                              <p:cond delay="500"/>
                            </p:stCondLst>
                            <p:childTnLst>
                              <p:par>
                                <p:cTn fill="hold" id="9" nodeType="afterEffect" presetClass="entr" presetID="14" presetSubtype="10">
                                  <p:stCondLst>
                                    <p:cond delay="0"/>
                                  </p:stCondLst>
                                  <p:childTnLst>
                                    <p:set>
                                      <p:cBhvr>
                                        <p:cTn dur="1" fill="hold" id="10">
                                          <p:stCondLst>
                                            <p:cond delay="0"/>
                                          </p:stCondLst>
                                        </p:cTn>
                                        <p:tgtEl>
                                          <p:spTgt spid="2"/>
                                        </p:tgtEl>
                                        <p:attrNameLst>
                                          <p:attrName>style.visibility</p:attrName>
                                        </p:attrNameLst>
                                      </p:cBhvr>
                                      <p:to>
                                        <p:strVal val="visible"/>
                                      </p:to>
                                    </p:set>
                                    <p:animEffect filter="randombar(horizontal)" transition="in">
                                      <p:cBhvr>
                                        <p:cTn dur="500" id="1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914400" y="2772704"/>
            <a:ext cx="4169044" cy="3485621"/>
            <a:chOff x="1080169" y="2466373"/>
            <a:chExt cx="4208547" cy="3519890"/>
          </a:xfrm>
          <a:effectLst>
            <a:outerShdw algn="t" blurRad="419100" dir="5400000" dist="38100" rotWithShape="0">
              <a:prstClr val="black">
                <a:alpha val="40000"/>
              </a:prstClr>
            </a:outerShdw>
          </a:effectLst>
        </p:grpSpPr>
        <p:pic>
          <p:nvPicPr>
            <p:cNvPr id="25" name="图片 24"/>
            <p:cNvPicPr>
              <a:picLocks noChangeAspect="1"/>
            </p:cNvPicPr>
            <p:nvPr/>
          </p:nvPicPr>
          <p:blipFill>
            <a:blip r:embed="rId3"/>
            <a:srcRect t="18935"/>
            <a:stretch>
              <a:fillRect/>
            </a:stretch>
          </p:blipFill>
          <p:spPr>
            <a:xfrm>
              <a:off x="1080169" y="2466373"/>
              <a:ext cx="4208547" cy="3519890"/>
            </a:xfrm>
            <a:prstGeom prst="rect">
              <a:avLst/>
            </a:prstGeom>
          </p:spPr>
        </p:pic>
        <p:sp>
          <p:nvSpPr>
            <p:cNvPr id="27" name="文本框 26"/>
            <p:cNvSpPr txBox="1"/>
            <p:nvPr/>
          </p:nvSpPr>
          <p:spPr>
            <a:xfrm>
              <a:off x="1994384" y="3505964"/>
              <a:ext cx="2574499" cy="1569763"/>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28" name="TextBox 9"/>
            <p:cNvSpPr txBox="1"/>
            <p:nvPr/>
          </p:nvSpPr>
          <p:spPr>
            <a:xfrm flipH="1">
              <a:off x="1782733" y="3083854"/>
              <a:ext cx="2532476" cy="53556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3600" u="none">
                  <a:ln cmpd="sng" w="18415">
                    <a:noFill/>
                    <a:prstDash val="solid"/>
                  </a:ln>
                  <a:solidFill>
                    <a:srgbClr val="002060"/>
                  </a:solidFill>
                  <a:effectLst/>
                  <a:uLnTx/>
                  <a:uFillTx/>
                  <a:latin charset="-122" pitchFamily="50" typeface="造字工房悦黑体验版纤细体"/>
                  <a:ea charset="-122" pitchFamily="50" typeface="造字工房悦黑体验版纤细体"/>
                </a:rPr>
                <a:t>TEXT HERE</a:t>
              </a:r>
            </a:p>
          </p:txBody>
        </p:sp>
      </p:grpSp>
      <p:grpSp>
        <p:nvGrpSpPr>
          <p:cNvPr id="4" name="组合 3"/>
          <p:cNvGrpSpPr/>
          <p:nvPr/>
        </p:nvGrpSpPr>
        <p:grpSpPr>
          <a:xfrm>
            <a:off x="7604597" y="2772704"/>
            <a:ext cx="4169044" cy="3485621"/>
            <a:chOff x="7169117" y="2434294"/>
            <a:chExt cx="4203377" cy="3514091"/>
          </a:xfrm>
          <a:effectLst>
            <a:outerShdw algn="t" blurRad="419100" dir="5400000" dist="38100" rotWithShape="0">
              <a:prstClr val="black">
                <a:alpha val="40000"/>
              </a:prstClr>
            </a:outerShdw>
          </a:effectLst>
        </p:grpSpPr>
        <p:pic>
          <p:nvPicPr>
            <p:cNvPr id="15" name="图片 14"/>
            <p:cNvPicPr>
              <a:picLocks noChangeAspect="1"/>
            </p:cNvPicPr>
            <p:nvPr/>
          </p:nvPicPr>
          <p:blipFill>
            <a:blip r:embed="rId4"/>
            <a:srcRect t="19069"/>
            <a:stretch>
              <a:fillRect/>
            </a:stretch>
          </p:blipFill>
          <p:spPr>
            <a:xfrm>
              <a:off x="7169117" y="2434294"/>
              <a:ext cx="4203377" cy="3514091"/>
            </a:xfrm>
            <a:prstGeom prst="rect">
              <a:avLst/>
            </a:prstGeom>
          </p:spPr>
        </p:pic>
        <p:sp>
          <p:nvSpPr>
            <p:cNvPr id="29" name="文本框 28"/>
            <p:cNvSpPr txBox="1"/>
            <p:nvPr/>
          </p:nvSpPr>
          <p:spPr>
            <a:xfrm>
              <a:off x="8206907" y="3591995"/>
              <a:ext cx="2398231" cy="1567177"/>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30" name="TextBox 9"/>
            <p:cNvSpPr txBox="1"/>
            <p:nvPr/>
          </p:nvSpPr>
          <p:spPr>
            <a:xfrm flipH="1">
              <a:off x="8135257" y="3084527"/>
              <a:ext cx="2646146" cy="534684"/>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36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TEXT HERE</a:t>
              </a:r>
            </a:p>
          </p:txBody>
        </p:sp>
      </p:grpSp>
      <p:grpSp>
        <p:nvGrpSpPr>
          <p:cNvPr id="3" name="组合 2"/>
          <p:cNvGrpSpPr/>
          <p:nvPr/>
        </p:nvGrpSpPr>
        <p:grpSpPr>
          <a:xfrm>
            <a:off x="3772562" y="2267920"/>
            <a:ext cx="5158973" cy="4303031"/>
            <a:chOff x="4064944" y="2515561"/>
            <a:chExt cx="4208547" cy="3510293"/>
          </a:xfrm>
          <a:effectLst>
            <a:outerShdw algn="t" blurRad="419100" dir="5400000" dist="38100" rotWithShape="0">
              <a:prstClr val="black">
                <a:alpha val="40000"/>
              </a:prstClr>
            </a:outerShdw>
          </a:effectLst>
        </p:grpSpPr>
        <p:pic>
          <p:nvPicPr>
            <p:cNvPr id="26" name="图片 25"/>
            <p:cNvPicPr>
              <a:picLocks noChangeAspect="1"/>
            </p:cNvPicPr>
            <p:nvPr/>
          </p:nvPicPr>
          <p:blipFill>
            <a:blip r:embed="rId5"/>
            <a:srcRect t="19156"/>
            <a:stretch>
              <a:fillRect/>
            </a:stretch>
          </p:blipFill>
          <p:spPr>
            <a:xfrm>
              <a:off x="4064944" y="2515561"/>
              <a:ext cx="4208547" cy="3510293"/>
            </a:xfrm>
            <a:prstGeom prst="rect">
              <a:avLst/>
            </a:prstGeom>
          </p:spPr>
        </p:pic>
        <p:sp>
          <p:nvSpPr>
            <p:cNvPr id="31" name="文本框 30"/>
            <p:cNvSpPr txBox="1"/>
            <p:nvPr/>
          </p:nvSpPr>
          <p:spPr>
            <a:xfrm>
              <a:off x="4775802" y="3614680"/>
              <a:ext cx="2844897" cy="1864856"/>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
          <p:nvSpPr>
            <p:cNvPr id="32" name="TextBox 9"/>
            <p:cNvSpPr txBox="1"/>
            <p:nvPr/>
          </p:nvSpPr>
          <p:spPr>
            <a:xfrm flipH="1">
              <a:off x="4969670" y="3084528"/>
              <a:ext cx="2646146" cy="43264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3600" u="none">
                  <a:ln cmpd="sng" w="18415">
                    <a:noFill/>
                    <a:prstDash val="solid"/>
                  </a:ln>
                  <a:solidFill>
                    <a:schemeClr val="bg2">
                      <a:lumMod val="75000"/>
                    </a:schemeClr>
                  </a:solidFill>
                  <a:effectLst/>
                  <a:uLnTx/>
                  <a:uFillTx/>
                  <a:latin charset="-122" pitchFamily="50" typeface="造字工房悦黑体验版纤细体"/>
                  <a:ea charset="-122" pitchFamily="50" typeface="造字工房悦黑体验版纤细体"/>
                </a:rPr>
                <a:t>TEXT HERE</a:t>
              </a:r>
            </a:p>
          </p:txBody>
        </p:sp>
      </p:grpSp>
      <p:cxnSp>
        <p:nvCxnSpPr>
          <p:cNvPr id="33" name="直接连接符 32"/>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1259699"/>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0167254" y="123998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9"/>
                                        </p:tgtEl>
                                        <p:attrNameLst>
                                          <p:attrName>style.visibility</p:attrName>
                                        </p:attrNameLst>
                                      </p:cBhvr>
                                      <p:to>
                                        <p:strVal val="visible"/>
                                      </p:to>
                                    </p:set>
                                    <p:animEffect filter="wipe(down)" transition="in">
                                      <p:cBhvr>
                                        <p:cTn dur="500" id="7"/>
                                        <p:tgtEl>
                                          <p:spTgt spid="39"/>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500" fill="hold" id="11"/>
                                        <p:tgtEl>
                                          <p:spTgt spid="3"/>
                                        </p:tgtEl>
                                        <p:attrNameLst>
                                          <p:attrName>ppt_w</p:attrName>
                                        </p:attrNameLst>
                                      </p:cBhvr>
                                      <p:tavLst>
                                        <p:tav tm="0">
                                          <p:val>
                                            <p:fltVal val="0"/>
                                          </p:val>
                                        </p:tav>
                                        <p:tav tm="100000">
                                          <p:val>
                                            <p:strVal val="#ppt_w"/>
                                          </p:val>
                                        </p:tav>
                                      </p:tavLst>
                                    </p:anim>
                                    <p:anim calcmode="lin" valueType="num">
                                      <p:cBhvr>
                                        <p:cTn dur="500" fill="hold" id="12"/>
                                        <p:tgtEl>
                                          <p:spTgt spid="3"/>
                                        </p:tgtEl>
                                        <p:attrNameLst>
                                          <p:attrName>ppt_h</p:attrName>
                                        </p:attrNameLst>
                                      </p:cBhvr>
                                      <p:tavLst>
                                        <p:tav tm="0">
                                          <p:val>
                                            <p:fltVal val="0"/>
                                          </p:val>
                                        </p:tav>
                                        <p:tav tm="100000">
                                          <p:val>
                                            <p:strVal val="#ppt_h"/>
                                          </p:val>
                                        </p:tav>
                                      </p:tavLst>
                                    </p:anim>
                                    <p:animEffect filter="fade"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p:cTn dur="250" fill="hold" id="17"/>
                                        <p:tgtEl>
                                          <p:spTgt spid="2"/>
                                        </p:tgtEl>
                                        <p:attrNameLst>
                                          <p:attrName>ppt_w</p:attrName>
                                        </p:attrNameLst>
                                      </p:cBhvr>
                                      <p:tavLst>
                                        <p:tav tm="0">
                                          <p:val>
                                            <p:fltVal val="0"/>
                                          </p:val>
                                        </p:tav>
                                        <p:tav tm="100000">
                                          <p:val>
                                            <p:strVal val="#ppt_w"/>
                                          </p:val>
                                        </p:tav>
                                      </p:tavLst>
                                    </p:anim>
                                    <p:anim calcmode="lin" valueType="num">
                                      <p:cBhvr>
                                        <p:cTn dur="250" fill="hold" id="18"/>
                                        <p:tgtEl>
                                          <p:spTgt spid="2"/>
                                        </p:tgtEl>
                                        <p:attrNameLst>
                                          <p:attrName>ppt_h</p:attrName>
                                        </p:attrNameLst>
                                      </p:cBhvr>
                                      <p:tavLst>
                                        <p:tav tm="0">
                                          <p:val>
                                            <p:fltVal val="0"/>
                                          </p:val>
                                        </p:tav>
                                        <p:tav tm="100000">
                                          <p:val>
                                            <p:strVal val="#ppt_h"/>
                                          </p:val>
                                        </p:tav>
                                      </p:tavLst>
                                    </p:anim>
                                    <p:animEffect filter="fade" transition="in">
                                      <p:cBhvr>
                                        <p:cTn dur="250" id="19"/>
                                        <p:tgtEl>
                                          <p:spTgt spid="2"/>
                                        </p:tgtEl>
                                      </p:cBhvr>
                                    </p:animEffect>
                                  </p:childTnLst>
                                </p:cTn>
                              </p:par>
                              <p:par>
                                <p:cTn fill="hold" id="20" nodeType="withEffect" presetClass="entr" presetID="53" presetSubtype="0">
                                  <p:stCondLst>
                                    <p:cond delay="0"/>
                                  </p:stCondLst>
                                  <p:childTnLst>
                                    <p:set>
                                      <p:cBhvr>
                                        <p:cTn dur="1" fill="hold" id="21">
                                          <p:stCondLst>
                                            <p:cond delay="0"/>
                                          </p:stCondLst>
                                        </p:cTn>
                                        <p:tgtEl>
                                          <p:spTgt spid="4"/>
                                        </p:tgtEl>
                                        <p:attrNameLst>
                                          <p:attrName>style.visibility</p:attrName>
                                        </p:attrNameLst>
                                      </p:cBhvr>
                                      <p:to>
                                        <p:strVal val="visible"/>
                                      </p:to>
                                    </p:set>
                                    <p:anim calcmode="lin" valueType="num">
                                      <p:cBhvr>
                                        <p:cTn dur="250" fill="hold" id="22"/>
                                        <p:tgtEl>
                                          <p:spTgt spid="4"/>
                                        </p:tgtEl>
                                        <p:attrNameLst>
                                          <p:attrName>ppt_w</p:attrName>
                                        </p:attrNameLst>
                                      </p:cBhvr>
                                      <p:tavLst>
                                        <p:tav tm="0">
                                          <p:val>
                                            <p:fltVal val="0"/>
                                          </p:val>
                                        </p:tav>
                                        <p:tav tm="100000">
                                          <p:val>
                                            <p:strVal val="#ppt_w"/>
                                          </p:val>
                                        </p:tav>
                                      </p:tavLst>
                                    </p:anim>
                                    <p:anim calcmode="lin" valueType="num">
                                      <p:cBhvr>
                                        <p:cTn dur="250" fill="hold" id="23"/>
                                        <p:tgtEl>
                                          <p:spTgt spid="4"/>
                                        </p:tgtEl>
                                        <p:attrNameLst>
                                          <p:attrName>ppt_h</p:attrName>
                                        </p:attrNameLst>
                                      </p:cBhvr>
                                      <p:tavLst>
                                        <p:tav tm="0">
                                          <p:val>
                                            <p:fltVal val="0"/>
                                          </p:val>
                                        </p:tav>
                                        <p:tav tm="100000">
                                          <p:val>
                                            <p:strVal val="#ppt_h"/>
                                          </p:val>
                                        </p:tav>
                                      </p:tavLst>
                                    </p:anim>
                                    <p:animEffect filter="fade" transition="in">
                                      <p:cBhvr>
                                        <p:cTn dur="250" id="24"/>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p:cNvGrpSpPr/>
          <p:nvPr/>
        </p:nvGrpSpPr>
        <p:grpSpPr>
          <a:xfrm>
            <a:off x="1023259" y="1296466"/>
            <a:ext cx="1975899" cy="5648618"/>
            <a:chOff x="1023259" y="1296466"/>
            <a:chExt cx="1975899" cy="5648618"/>
          </a:xfrm>
        </p:grpSpPr>
        <p:grpSp>
          <p:nvGrpSpPr>
            <p:cNvPr id="2" name="组合 1"/>
            <p:cNvGrpSpPr/>
            <p:nvPr/>
          </p:nvGrpSpPr>
          <p:grpSpPr>
            <a:xfrm>
              <a:off x="2796007" y="1296466"/>
              <a:ext cx="203151" cy="5640630"/>
              <a:chOff x="5935122" y="1916832"/>
              <a:chExt cx="163780" cy="4333548"/>
            </a:xfrm>
          </p:grpSpPr>
          <p:pic>
            <p:nvPicPr>
              <p:cNvPr id="3"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4" name="矩形 3"/>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grpSp>
          <p:nvGrpSpPr>
            <p:cNvPr id="5" name="组合 4"/>
            <p:cNvGrpSpPr/>
            <p:nvPr/>
          </p:nvGrpSpPr>
          <p:grpSpPr>
            <a:xfrm flipH="1">
              <a:off x="1023259" y="1304454"/>
              <a:ext cx="203151" cy="5640630"/>
              <a:chOff x="5935122" y="1916832"/>
              <a:chExt cx="163780" cy="4333548"/>
            </a:xfrm>
          </p:grpSpPr>
          <p:pic>
            <p:nvPicPr>
              <p:cNvPr id="6"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7" name="矩形 6"/>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sp>
          <p:nvSpPr>
            <p:cNvPr id="8" name="矩形 7"/>
            <p:cNvSpPr/>
            <p:nvPr/>
          </p:nvSpPr>
          <p:spPr>
            <a:xfrm>
              <a:off x="1146784" y="2109996"/>
              <a:ext cx="1712281" cy="4746171"/>
            </a:xfrm>
            <a:prstGeom prst="rect">
              <a:avLst/>
            </a:prstGeom>
            <a:solidFill>
              <a:srgbClr val="D80E2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nvGrpSpPr>
            <p:cNvPr id="9" name="组合 8"/>
            <p:cNvGrpSpPr/>
            <p:nvPr/>
          </p:nvGrpSpPr>
          <p:grpSpPr>
            <a:xfrm>
              <a:off x="1146784" y="2210248"/>
              <a:ext cx="1712923" cy="2261817"/>
              <a:chOff x="1936280" y="373890"/>
              <a:chExt cx="1584771" cy="4282892"/>
            </a:xfrm>
          </p:grpSpPr>
          <p:sp>
            <p:nvSpPr>
              <p:cNvPr id="10" name="圆角矩形 9"/>
              <p:cNvSpPr/>
              <p:nvPr/>
            </p:nvSpPr>
            <p:spPr>
              <a:xfrm>
                <a:off x="1936280" y="418951"/>
                <a:ext cx="1584176" cy="4237831"/>
              </a:xfrm>
              <a:prstGeom prst="roundRect">
                <a:avLst>
                  <a:gd fmla="val 50000" name="adj"/>
                </a:avLst>
              </a:prstGeom>
              <a:solidFill>
                <a:sysClr lastClr="FFFFFF" val="window">
                  <a:lumMod val="75000"/>
                </a:sysClr>
              </a:solidFill>
              <a:ln algn="ctr" cap="flat" cmpd="sng" w="12700">
                <a:noFill/>
                <a:prstDash val="solid"/>
              </a:ln>
              <a:effectLst>
                <a:outerShdw algn="t" blurRad="139700" dir="5400000" dist="152400" rotWithShape="0">
                  <a:prstClr val="black">
                    <a:alpha val="27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11" name="圆角矩形 10"/>
              <p:cNvSpPr/>
              <p:nvPr/>
            </p:nvSpPr>
            <p:spPr>
              <a:xfrm>
                <a:off x="1936875" y="373890"/>
                <a:ext cx="1584176" cy="4237831"/>
              </a:xfrm>
              <a:prstGeom prst="roundRect">
                <a:avLst>
                  <a:gd fmla="val 50000" name="adj"/>
                </a:avLst>
              </a:prstGeom>
              <a:gradFill flip="none" rotWithShape="1">
                <a:gsLst>
                  <a:gs pos="0">
                    <a:srgbClr val="AEAEAE"/>
                  </a:gs>
                  <a:gs pos="32000">
                    <a:sysClr lastClr="FFFFFF" val="window">
                      <a:shade val="67500"/>
                      <a:satMod val="115000"/>
                    </a:sysClr>
                  </a:gs>
                  <a:gs pos="100000">
                    <a:sysClr lastClr="FFFFFF" val="window">
                      <a:shade val="100000"/>
                      <a:satMod val="115000"/>
                    </a:sysClr>
                  </a:gs>
                </a:gsLst>
                <a:lin ang="16200000" scaled="1"/>
              </a:gradFill>
              <a:ln algn="ctr" cap="flat" cmpd="sng" w="127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sp>
          <p:nvSpPr>
            <p:cNvPr id="12" name="TextBox 85"/>
            <p:cNvSpPr txBox="1"/>
            <p:nvPr/>
          </p:nvSpPr>
          <p:spPr>
            <a:xfrm>
              <a:off x="1257811" y="2037292"/>
              <a:ext cx="745757" cy="963168"/>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1" kern="0" lang="en-US" sz="4400">
                  <a:solidFill>
                    <a:sysClr lastClr="000000" val="windowText">
                      <a:lumMod val="65000"/>
                      <a:lumOff val="35000"/>
                    </a:sysClr>
                  </a:solidFill>
                  <a:latin charset="0" pitchFamily="34" typeface="Agency FB"/>
                  <a:ea charset="-122" panose="020b0503020204020204" pitchFamily="34" typeface="微软雅黑"/>
                  <a:cs charset="0" panose="020f0502020204030204" pitchFamily="34" typeface="Calibri"/>
                </a:rPr>
                <a:t>1</a:t>
              </a:r>
            </a:p>
          </p:txBody>
        </p:sp>
        <p:sp>
          <p:nvSpPr>
            <p:cNvPr id="55" name="TextBox 128"/>
            <p:cNvSpPr txBox="1"/>
            <p:nvPr/>
          </p:nvSpPr>
          <p:spPr>
            <a:xfrm>
              <a:off x="1188667" y="2906481"/>
              <a:ext cx="1670399" cy="1066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ysClr lastClr="000000" val="windowText">
                      <a:lumMod val="65000"/>
                      <a:lumOff val="35000"/>
                    </a:sysClr>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grpSp>
      <p:grpSp>
        <p:nvGrpSpPr>
          <p:cNvPr id="14" name="组合 13"/>
          <p:cNvGrpSpPr/>
          <p:nvPr/>
        </p:nvGrpSpPr>
        <p:grpSpPr>
          <a:xfrm>
            <a:off x="3051454" y="1296466"/>
            <a:ext cx="1975898" cy="5648618"/>
            <a:chOff x="3051454" y="1296466"/>
            <a:chExt cx="1975898" cy="5648618"/>
          </a:xfrm>
        </p:grpSpPr>
        <p:grpSp>
          <p:nvGrpSpPr>
            <p:cNvPr id="15" name="组合 14"/>
            <p:cNvGrpSpPr/>
            <p:nvPr/>
          </p:nvGrpSpPr>
          <p:grpSpPr>
            <a:xfrm>
              <a:off x="4824201" y="1296466"/>
              <a:ext cx="203151" cy="5640630"/>
              <a:chOff x="5935122" y="1916832"/>
              <a:chExt cx="163780" cy="4333548"/>
            </a:xfrm>
          </p:grpSpPr>
          <p:pic>
            <p:nvPicPr>
              <p:cNvPr id="16"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7" name="矩形 16"/>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grpSp>
          <p:nvGrpSpPr>
            <p:cNvPr id="18" name="组合 17"/>
            <p:cNvGrpSpPr/>
            <p:nvPr/>
          </p:nvGrpSpPr>
          <p:grpSpPr>
            <a:xfrm flipH="1">
              <a:off x="3051454" y="1304454"/>
              <a:ext cx="203151" cy="5640630"/>
              <a:chOff x="5935122" y="1916832"/>
              <a:chExt cx="163780" cy="4333548"/>
            </a:xfrm>
          </p:grpSpPr>
          <p:pic>
            <p:nvPicPr>
              <p:cNvPr id="19"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0" name="矩形 19"/>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sp>
          <p:nvSpPr>
            <p:cNvPr id="21" name="矩形 20"/>
            <p:cNvSpPr/>
            <p:nvPr/>
          </p:nvSpPr>
          <p:spPr>
            <a:xfrm>
              <a:off x="3174978" y="2109996"/>
              <a:ext cx="1712281" cy="4746171"/>
            </a:xfrm>
            <a:prstGeom prst="rect">
              <a:avLst/>
            </a:prstGeom>
            <a:solidFill>
              <a:srgbClr val="001746"/>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nvGrpSpPr>
            <p:cNvPr id="22" name="组合 21"/>
            <p:cNvGrpSpPr/>
            <p:nvPr/>
          </p:nvGrpSpPr>
          <p:grpSpPr>
            <a:xfrm>
              <a:off x="3174978" y="3462929"/>
              <a:ext cx="1712923" cy="2261817"/>
              <a:chOff x="1936280" y="373890"/>
              <a:chExt cx="1584771" cy="4282892"/>
            </a:xfrm>
          </p:grpSpPr>
          <p:sp>
            <p:nvSpPr>
              <p:cNvPr id="23" name="圆角矩形 22"/>
              <p:cNvSpPr/>
              <p:nvPr/>
            </p:nvSpPr>
            <p:spPr>
              <a:xfrm>
                <a:off x="1936280" y="418951"/>
                <a:ext cx="1584176" cy="4237831"/>
              </a:xfrm>
              <a:prstGeom prst="roundRect">
                <a:avLst>
                  <a:gd fmla="val 50000" name="adj"/>
                </a:avLst>
              </a:prstGeom>
              <a:solidFill>
                <a:sysClr lastClr="FFFFFF" val="window">
                  <a:lumMod val="75000"/>
                </a:sysClr>
              </a:solidFill>
              <a:ln algn="ctr" cap="flat" cmpd="sng" w="12700">
                <a:noFill/>
                <a:prstDash val="solid"/>
              </a:ln>
              <a:effectLst>
                <a:outerShdw algn="t" blurRad="139700" dir="5400000" dist="152400" rotWithShape="0">
                  <a:prstClr val="black">
                    <a:alpha val="27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24" name="圆角矩形 23"/>
              <p:cNvSpPr/>
              <p:nvPr/>
            </p:nvSpPr>
            <p:spPr>
              <a:xfrm>
                <a:off x="1936875" y="373890"/>
                <a:ext cx="1584176" cy="4237831"/>
              </a:xfrm>
              <a:prstGeom prst="roundRect">
                <a:avLst>
                  <a:gd fmla="val 50000" name="adj"/>
                </a:avLst>
              </a:prstGeom>
              <a:gradFill flip="none" rotWithShape="1">
                <a:gsLst>
                  <a:gs pos="0">
                    <a:srgbClr val="AEAEAE"/>
                  </a:gs>
                  <a:gs pos="32000">
                    <a:sysClr lastClr="FFFFFF" val="window">
                      <a:shade val="67500"/>
                      <a:satMod val="115000"/>
                    </a:sysClr>
                  </a:gs>
                  <a:gs pos="100000">
                    <a:sysClr lastClr="FFFFFF" val="window">
                      <a:shade val="100000"/>
                      <a:satMod val="115000"/>
                    </a:sysClr>
                  </a:gs>
                </a:gsLst>
                <a:lin ang="16200000" scaled="1"/>
              </a:gradFill>
              <a:ln algn="ctr" cap="flat" cmpd="sng" w="127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sp>
          <p:nvSpPr>
            <p:cNvPr id="25" name="TextBox 98"/>
            <p:cNvSpPr txBox="1"/>
            <p:nvPr/>
          </p:nvSpPr>
          <p:spPr>
            <a:xfrm>
              <a:off x="3345766" y="3257945"/>
              <a:ext cx="745757" cy="1042416"/>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1" kern="0" lang="en-US" sz="4800">
                  <a:solidFill>
                    <a:sysClr lastClr="000000" val="windowText">
                      <a:lumMod val="65000"/>
                      <a:lumOff val="35000"/>
                    </a:sysClr>
                  </a:solidFill>
                  <a:latin charset="0" pitchFamily="34" typeface="Agency FB"/>
                  <a:ea charset="-122" panose="020b0503020204020204" pitchFamily="34" typeface="微软雅黑"/>
                  <a:cs charset="0" panose="020f0502020204030204" pitchFamily="34" typeface="Calibri"/>
                </a:rPr>
                <a:t>2</a:t>
              </a:r>
            </a:p>
          </p:txBody>
        </p:sp>
        <p:sp>
          <p:nvSpPr>
            <p:cNvPr id="73" name="TextBox 128"/>
            <p:cNvSpPr txBox="1"/>
            <p:nvPr/>
          </p:nvSpPr>
          <p:spPr>
            <a:xfrm>
              <a:off x="3226767" y="4171705"/>
              <a:ext cx="1670399" cy="1066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ysClr lastClr="000000" val="windowText">
                      <a:lumMod val="65000"/>
                      <a:lumOff val="35000"/>
                    </a:sysClr>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grpSp>
      <p:grpSp>
        <p:nvGrpSpPr>
          <p:cNvPr id="26" name="组合 25"/>
          <p:cNvGrpSpPr/>
          <p:nvPr/>
        </p:nvGrpSpPr>
        <p:grpSpPr>
          <a:xfrm>
            <a:off x="5029288" y="1296466"/>
            <a:ext cx="1975898" cy="5648618"/>
            <a:chOff x="5029288" y="1296466"/>
            <a:chExt cx="1975898" cy="5648618"/>
          </a:xfrm>
        </p:grpSpPr>
        <p:grpSp>
          <p:nvGrpSpPr>
            <p:cNvPr id="28" name="组合 27"/>
            <p:cNvGrpSpPr/>
            <p:nvPr/>
          </p:nvGrpSpPr>
          <p:grpSpPr>
            <a:xfrm>
              <a:off x="6802035" y="1296466"/>
              <a:ext cx="203151" cy="5640630"/>
              <a:chOff x="5935122" y="1916832"/>
              <a:chExt cx="163780" cy="4333548"/>
            </a:xfrm>
          </p:grpSpPr>
          <p:pic>
            <p:nvPicPr>
              <p:cNvPr id="29"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0" name="矩形 29"/>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grpSp>
          <p:nvGrpSpPr>
            <p:cNvPr id="31" name="组合 30"/>
            <p:cNvGrpSpPr/>
            <p:nvPr/>
          </p:nvGrpSpPr>
          <p:grpSpPr>
            <a:xfrm flipH="1">
              <a:off x="5029288" y="1304454"/>
              <a:ext cx="203151" cy="5640630"/>
              <a:chOff x="5935122" y="1916832"/>
              <a:chExt cx="163780" cy="4333548"/>
            </a:xfrm>
          </p:grpSpPr>
          <p:pic>
            <p:nvPicPr>
              <p:cNvPr id="32"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3" name="矩形 32"/>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sp>
          <p:nvSpPr>
            <p:cNvPr id="34" name="矩形 33"/>
            <p:cNvSpPr/>
            <p:nvPr/>
          </p:nvSpPr>
          <p:spPr>
            <a:xfrm>
              <a:off x="5152813" y="2109996"/>
              <a:ext cx="1712281" cy="4746171"/>
            </a:xfrm>
            <a:prstGeom prst="rect">
              <a:avLst/>
            </a:prstGeom>
            <a:solidFill>
              <a:schemeClr val="bg2">
                <a:lumMod val="75000"/>
              </a:schemeClr>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nvGrpSpPr>
            <p:cNvPr id="35" name="组合 34"/>
            <p:cNvGrpSpPr/>
            <p:nvPr/>
          </p:nvGrpSpPr>
          <p:grpSpPr>
            <a:xfrm>
              <a:off x="5152813" y="2742849"/>
              <a:ext cx="1712923" cy="2261817"/>
              <a:chOff x="1936280" y="373890"/>
              <a:chExt cx="1584771" cy="4282892"/>
            </a:xfrm>
          </p:grpSpPr>
          <p:sp>
            <p:nvSpPr>
              <p:cNvPr id="36" name="圆角矩形 35"/>
              <p:cNvSpPr/>
              <p:nvPr/>
            </p:nvSpPr>
            <p:spPr>
              <a:xfrm>
                <a:off x="1936280" y="418951"/>
                <a:ext cx="1584176" cy="4237831"/>
              </a:xfrm>
              <a:prstGeom prst="roundRect">
                <a:avLst>
                  <a:gd fmla="val 50000" name="adj"/>
                </a:avLst>
              </a:prstGeom>
              <a:solidFill>
                <a:sysClr lastClr="FFFFFF" val="window">
                  <a:lumMod val="75000"/>
                </a:sysClr>
              </a:solidFill>
              <a:ln algn="ctr" cap="flat" cmpd="sng" w="12700">
                <a:noFill/>
                <a:prstDash val="solid"/>
              </a:ln>
              <a:effectLst>
                <a:outerShdw algn="t" blurRad="139700" dir="5400000" dist="152400" rotWithShape="0">
                  <a:prstClr val="black">
                    <a:alpha val="27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37" name="圆角矩形 36"/>
              <p:cNvSpPr/>
              <p:nvPr/>
            </p:nvSpPr>
            <p:spPr>
              <a:xfrm>
                <a:off x="1936875" y="373890"/>
                <a:ext cx="1584176" cy="4237831"/>
              </a:xfrm>
              <a:prstGeom prst="roundRect">
                <a:avLst>
                  <a:gd fmla="val 50000" name="adj"/>
                </a:avLst>
              </a:prstGeom>
              <a:gradFill flip="none" rotWithShape="1">
                <a:gsLst>
                  <a:gs pos="0">
                    <a:srgbClr val="AEAEAE"/>
                  </a:gs>
                  <a:gs pos="32000">
                    <a:sysClr lastClr="FFFFFF" val="window">
                      <a:shade val="67500"/>
                      <a:satMod val="115000"/>
                    </a:sysClr>
                  </a:gs>
                  <a:gs pos="100000">
                    <a:sysClr lastClr="FFFFFF" val="window">
                      <a:shade val="100000"/>
                      <a:satMod val="115000"/>
                    </a:sysClr>
                  </a:gs>
                </a:gsLst>
                <a:lin ang="16200000" scaled="1"/>
              </a:gradFill>
              <a:ln algn="ctr" cap="flat" cmpd="sng" w="127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sp>
          <p:nvSpPr>
            <p:cNvPr id="38" name="TextBox 111"/>
            <p:cNvSpPr txBox="1"/>
            <p:nvPr/>
          </p:nvSpPr>
          <p:spPr>
            <a:xfrm>
              <a:off x="5263838" y="2569893"/>
              <a:ext cx="745757" cy="1042416"/>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1" kern="0" lang="en-US" sz="4800">
                  <a:solidFill>
                    <a:sysClr lastClr="000000" val="windowText">
                      <a:lumMod val="65000"/>
                      <a:lumOff val="35000"/>
                    </a:sysClr>
                  </a:solidFill>
                  <a:latin charset="0" pitchFamily="34" typeface="Agency FB"/>
                  <a:ea charset="-122" panose="020b0503020204020204" pitchFamily="34" typeface="微软雅黑"/>
                  <a:cs charset="0" panose="020f0502020204030204" pitchFamily="34" typeface="Calibri"/>
                </a:rPr>
                <a:t>3</a:t>
              </a:r>
            </a:p>
          </p:txBody>
        </p:sp>
        <p:sp>
          <p:nvSpPr>
            <p:cNvPr id="74" name="TextBox 128"/>
            <p:cNvSpPr txBox="1"/>
            <p:nvPr/>
          </p:nvSpPr>
          <p:spPr>
            <a:xfrm>
              <a:off x="5168326" y="3486726"/>
              <a:ext cx="1670399" cy="1066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ysClr lastClr="000000" val="windowText">
                      <a:lumMod val="65000"/>
                      <a:lumOff val="35000"/>
                    </a:sysClr>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grpSp>
      <p:grpSp>
        <p:nvGrpSpPr>
          <p:cNvPr id="27" name="组合 26"/>
          <p:cNvGrpSpPr/>
          <p:nvPr/>
        </p:nvGrpSpPr>
        <p:grpSpPr>
          <a:xfrm>
            <a:off x="7057481" y="1296466"/>
            <a:ext cx="1994684" cy="5648618"/>
            <a:chOff x="7057481" y="1296466"/>
            <a:chExt cx="1994684" cy="5648618"/>
          </a:xfrm>
        </p:grpSpPr>
        <p:grpSp>
          <p:nvGrpSpPr>
            <p:cNvPr id="44" name="组合 43"/>
            <p:cNvGrpSpPr/>
            <p:nvPr/>
          </p:nvGrpSpPr>
          <p:grpSpPr>
            <a:xfrm flipH="1">
              <a:off x="7057481" y="1304454"/>
              <a:ext cx="203151" cy="5640630"/>
              <a:chOff x="5935122" y="1916832"/>
              <a:chExt cx="163780" cy="4333548"/>
            </a:xfrm>
          </p:grpSpPr>
          <p:pic>
            <p:nvPicPr>
              <p:cNvPr id="45"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46" name="矩形 45"/>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sp>
          <p:nvSpPr>
            <p:cNvPr id="47" name="矩形 46"/>
            <p:cNvSpPr/>
            <p:nvPr/>
          </p:nvSpPr>
          <p:spPr>
            <a:xfrm>
              <a:off x="7181006" y="2109996"/>
              <a:ext cx="1712281" cy="4746171"/>
            </a:xfrm>
            <a:prstGeom prst="rect">
              <a:avLst/>
            </a:prstGeom>
            <a:solidFill>
              <a:srgbClr val="D80E2B"/>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grpSp>
          <p:nvGrpSpPr>
            <p:cNvPr id="48" name="组合 47"/>
            <p:cNvGrpSpPr/>
            <p:nvPr/>
          </p:nvGrpSpPr>
          <p:grpSpPr>
            <a:xfrm>
              <a:off x="7181006" y="4255017"/>
              <a:ext cx="1712923" cy="2261817"/>
              <a:chOff x="1936280" y="373890"/>
              <a:chExt cx="1584771" cy="4282892"/>
            </a:xfrm>
          </p:grpSpPr>
          <p:sp>
            <p:nvSpPr>
              <p:cNvPr id="49" name="圆角矩形 48"/>
              <p:cNvSpPr/>
              <p:nvPr/>
            </p:nvSpPr>
            <p:spPr>
              <a:xfrm>
                <a:off x="1936280" y="418951"/>
                <a:ext cx="1584176" cy="4237831"/>
              </a:xfrm>
              <a:prstGeom prst="roundRect">
                <a:avLst>
                  <a:gd fmla="val 50000" name="adj"/>
                </a:avLst>
              </a:prstGeom>
              <a:solidFill>
                <a:sysClr lastClr="FFFFFF" val="window">
                  <a:lumMod val="75000"/>
                </a:sysClr>
              </a:solidFill>
              <a:ln algn="ctr" cap="flat" cmpd="sng" w="12700">
                <a:noFill/>
                <a:prstDash val="solid"/>
              </a:ln>
              <a:effectLst>
                <a:outerShdw algn="t" blurRad="139700" dir="5400000" dist="152400" rotWithShape="0">
                  <a:prstClr val="black">
                    <a:alpha val="27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50" name="圆角矩形 49"/>
              <p:cNvSpPr/>
              <p:nvPr/>
            </p:nvSpPr>
            <p:spPr>
              <a:xfrm>
                <a:off x="1936875" y="373890"/>
                <a:ext cx="1584176" cy="4237831"/>
              </a:xfrm>
              <a:prstGeom prst="roundRect">
                <a:avLst>
                  <a:gd fmla="val 50000" name="adj"/>
                </a:avLst>
              </a:prstGeom>
              <a:gradFill flip="none" rotWithShape="1">
                <a:gsLst>
                  <a:gs pos="0">
                    <a:srgbClr val="AEAEAE"/>
                  </a:gs>
                  <a:gs pos="32000">
                    <a:sysClr lastClr="FFFFFF" val="window">
                      <a:shade val="67500"/>
                      <a:satMod val="115000"/>
                    </a:sysClr>
                  </a:gs>
                  <a:gs pos="100000">
                    <a:sysClr lastClr="FFFFFF" val="window">
                      <a:shade val="100000"/>
                      <a:satMod val="115000"/>
                    </a:sysClr>
                  </a:gs>
                </a:gsLst>
                <a:lin ang="16200000" scaled="1"/>
              </a:gradFill>
              <a:ln algn="ctr" cap="flat" cmpd="sng" w="127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sp>
          <p:nvSpPr>
            <p:cNvPr id="51" name="TextBox 124"/>
            <p:cNvSpPr txBox="1"/>
            <p:nvPr/>
          </p:nvSpPr>
          <p:spPr>
            <a:xfrm>
              <a:off x="7292034" y="4082061"/>
              <a:ext cx="745757" cy="1042416"/>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1" kern="0" lang="en-US" sz="4800">
                  <a:solidFill>
                    <a:sysClr lastClr="000000" val="windowText">
                      <a:lumMod val="65000"/>
                      <a:lumOff val="35000"/>
                    </a:sysClr>
                  </a:solidFill>
                  <a:latin charset="0" pitchFamily="34" typeface="Agency FB"/>
                  <a:ea charset="-122" panose="020b0503020204020204" pitchFamily="34" typeface="微软雅黑"/>
                  <a:cs charset="0" panose="020f0502020204030204" pitchFamily="34" typeface="Calibri"/>
                </a:rPr>
                <a:t>4</a:t>
              </a:r>
            </a:p>
          </p:txBody>
        </p:sp>
        <p:grpSp>
          <p:nvGrpSpPr>
            <p:cNvPr id="59" name="组合 58"/>
            <p:cNvGrpSpPr/>
            <p:nvPr/>
          </p:nvGrpSpPr>
          <p:grpSpPr>
            <a:xfrm>
              <a:off x="8849014" y="1296466"/>
              <a:ext cx="203151" cy="5640630"/>
              <a:chOff x="5935122" y="1916832"/>
              <a:chExt cx="163780" cy="4333548"/>
            </a:xfrm>
          </p:grpSpPr>
          <p:pic>
            <p:nvPicPr>
              <p:cNvPr id="60"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1" name="矩形 60"/>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sp>
          <p:nvSpPr>
            <p:cNvPr id="82" name="TextBox 128"/>
            <p:cNvSpPr txBox="1"/>
            <p:nvPr/>
          </p:nvSpPr>
          <p:spPr>
            <a:xfrm>
              <a:off x="7187126" y="4941472"/>
              <a:ext cx="1670399" cy="1066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ysClr lastClr="000000" val="windowText">
                      <a:lumMod val="65000"/>
                      <a:lumOff val="35000"/>
                    </a:sysClr>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grpSp>
      <p:grpSp>
        <p:nvGrpSpPr>
          <p:cNvPr id="39" name="组合 38"/>
          <p:cNvGrpSpPr/>
          <p:nvPr/>
        </p:nvGrpSpPr>
        <p:grpSpPr>
          <a:xfrm>
            <a:off x="9100514" y="1296466"/>
            <a:ext cx="1975898" cy="5648618"/>
            <a:chOff x="9277496" y="1296466"/>
            <a:chExt cx="1975898" cy="5648618"/>
          </a:xfrm>
        </p:grpSpPr>
        <p:grpSp>
          <p:nvGrpSpPr>
            <p:cNvPr id="62" name="组合 61"/>
            <p:cNvGrpSpPr/>
            <p:nvPr/>
          </p:nvGrpSpPr>
          <p:grpSpPr>
            <a:xfrm>
              <a:off x="11050243" y="1296466"/>
              <a:ext cx="203151" cy="5640630"/>
              <a:chOff x="5935122" y="1916832"/>
              <a:chExt cx="163780" cy="4333548"/>
            </a:xfrm>
          </p:grpSpPr>
          <p:pic>
            <p:nvPicPr>
              <p:cNvPr id="63"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4" name="矩形 63"/>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grpSp>
          <p:nvGrpSpPr>
            <p:cNvPr id="65" name="组合 64"/>
            <p:cNvGrpSpPr/>
            <p:nvPr/>
          </p:nvGrpSpPr>
          <p:grpSpPr>
            <a:xfrm flipH="1">
              <a:off x="9277496" y="1304454"/>
              <a:ext cx="203151" cy="5640630"/>
              <a:chOff x="5935122" y="1916832"/>
              <a:chExt cx="163780" cy="4333548"/>
            </a:xfrm>
          </p:grpSpPr>
          <p:pic>
            <p:nvPicPr>
              <p:cNvPr id="66"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flipV="1" rot="16200000">
                <a:off x="3928147" y="4079625"/>
                <a:ext cx="4189533" cy="1519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7" name="矩形 66"/>
              <p:cNvSpPr/>
              <p:nvPr/>
            </p:nvSpPr>
            <p:spPr>
              <a:xfrm flipV="1" rot="16200000">
                <a:off x="3981906" y="3870048"/>
                <a:ext cx="3922180" cy="15748"/>
              </a:xfrm>
              <a:prstGeom prst="rect">
                <a:avLst/>
              </a:prstGeom>
              <a:gradFill>
                <a:gsLst>
                  <a:gs pos="49628">
                    <a:sysClr lastClr="000000" val="windowText">
                      <a:lumMod val="75000"/>
                      <a:lumOff val="2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panose="020f0502020204030204" typeface="Calibri"/>
                  <a:ea charset="-122" panose="02010600030101010101" pitchFamily="2" typeface="宋体"/>
                  <a:cs typeface="+mn-cs"/>
                </a:endParaRPr>
              </a:p>
            </p:txBody>
          </p:sp>
        </p:grpSp>
        <p:sp>
          <p:nvSpPr>
            <p:cNvPr id="68" name="矩形 67"/>
            <p:cNvSpPr/>
            <p:nvPr/>
          </p:nvSpPr>
          <p:spPr>
            <a:xfrm>
              <a:off x="9401021" y="2109996"/>
              <a:ext cx="1712281" cy="4746171"/>
            </a:xfrm>
            <a:prstGeom prst="rect">
              <a:avLst/>
            </a:prstGeom>
            <a:solidFill>
              <a:srgbClr val="001746"/>
            </a:solidFill>
            <a:ln algn="ctr" cap="flat" cmpd="sng" w="25400">
              <a:noFill/>
              <a:prstDash val="solid"/>
            </a:ln>
            <a:effectLst/>
          </p:spPr>
          <p:txBody>
            <a:bodyPr anchor="ctr" rtlCol="0"/>
            <a:lstStyle/>
            <a:p>
              <a:pPr algn="ctr"/>
              <a:endParaRPr kern="0" lang="en-US">
                <a:solidFill>
                  <a:sysClr lastClr="FFFFFF" val="window"/>
                </a:solidFill>
                <a:latin panose="020f0502020204030204" typeface="Calibri"/>
              </a:endParaRPr>
            </a:p>
          </p:txBody>
        </p:sp>
        <p:grpSp>
          <p:nvGrpSpPr>
            <p:cNvPr id="69" name="组合 68"/>
            <p:cNvGrpSpPr/>
            <p:nvPr/>
          </p:nvGrpSpPr>
          <p:grpSpPr>
            <a:xfrm>
              <a:off x="9401021" y="3389148"/>
              <a:ext cx="1712923" cy="2261817"/>
              <a:chOff x="1936280" y="373890"/>
              <a:chExt cx="1584771" cy="4282892"/>
            </a:xfrm>
          </p:grpSpPr>
          <p:sp>
            <p:nvSpPr>
              <p:cNvPr id="70" name="圆角矩形 69"/>
              <p:cNvSpPr/>
              <p:nvPr/>
            </p:nvSpPr>
            <p:spPr>
              <a:xfrm>
                <a:off x="1936280" y="418951"/>
                <a:ext cx="1584176" cy="4237831"/>
              </a:xfrm>
              <a:prstGeom prst="roundRect">
                <a:avLst>
                  <a:gd fmla="val 50000" name="adj"/>
                </a:avLst>
              </a:prstGeom>
              <a:solidFill>
                <a:sysClr lastClr="FFFFFF" val="window">
                  <a:lumMod val="75000"/>
                </a:sysClr>
              </a:solidFill>
              <a:ln algn="ctr" cap="flat" cmpd="sng" w="12700">
                <a:noFill/>
                <a:prstDash val="solid"/>
              </a:ln>
              <a:effectLst>
                <a:outerShdw algn="t" blurRad="139700" dir="5400000" dist="152400" rotWithShape="0">
                  <a:prstClr val="black">
                    <a:alpha val="27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71" name="圆角矩形 70"/>
              <p:cNvSpPr/>
              <p:nvPr/>
            </p:nvSpPr>
            <p:spPr>
              <a:xfrm>
                <a:off x="1936875" y="373890"/>
                <a:ext cx="1584176" cy="4237831"/>
              </a:xfrm>
              <a:prstGeom prst="roundRect">
                <a:avLst>
                  <a:gd fmla="val 50000" name="adj"/>
                </a:avLst>
              </a:prstGeom>
              <a:gradFill flip="none" rotWithShape="1">
                <a:gsLst>
                  <a:gs pos="0">
                    <a:srgbClr val="AEAEAE"/>
                  </a:gs>
                  <a:gs pos="32000">
                    <a:sysClr lastClr="FFFFFF" val="window">
                      <a:shade val="67500"/>
                      <a:satMod val="115000"/>
                    </a:sysClr>
                  </a:gs>
                  <a:gs pos="100000">
                    <a:sysClr lastClr="FFFFFF" val="window">
                      <a:shade val="100000"/>
                      <a:satMod val="115000"/>
                    </a:sysClr>
                  </a:gs>
                </a:gsLst>
                <a:lin ang="16200000" scaled="1"/>
              </a:gradFill>
              <a:ln algn="ctr" cap="flat" cmpd="sng" w="127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sp>
          <p:nvSpPr>
            <p:cNvPr id="72" name="TextBox 145"/>
            <p:cNvSpPr txBox="1"/>
            <p:nvPr/>
          </p:nvSpPr>
          <p:spPr>
            <a:xfrm>
              <a:off x="9512050" y="3216193"/>
              <a:ext cx="745757" cy="1042416"/>
            </a:xfrm>
            <a:prstGeom prst="rect">
              <a:avLst/>
            </a:prstGeom>
            <a:noFill/>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1" kern="0" lang="en-US" sz="4800">
                  <a:solidFill>
                    <a:sysClr lastClr="000000" val="windowText">
                      <a:lumMod val="65000"/>
                      <a:lumOff val="35000"/>
                    </a:sysClr>
                  </a:solidFill>
                  <a:latin charset="0" pitchFamily="34" typeface="Agency FB"/>
                  <a:ea charset="-122" panose="020b0503020204020204" pitchFamily="34" typeface="微软雅黑"/>
                  <a:cs charset="0" panose="020f0502020204030204" pitchFamily="34" typeface="Calibri"/>
                </a:rPr>
                <a:t>5</a:t>
              </a:r>
            </a:p>
          </p:txBody>
        </p:sp>
        <p:sp>
          <p:nvSpPr>
            <p:cNvPr id="83" name="TextBox 128"/>
            <p:cNvSpPr txBox="1"/>
            <p:nvPr/>
          </p:nvSpPr>
          <p:spPr>
            <a:xfrm>
              <a:off x="9437566" y="4122522"/>
              <a:ext cx="1670399" cy="1066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ysClr lastClr="000000" val="windowText">
                      <a:lumMod val="65000"/>
                      <a:lumOff val="35000"/>
                    </a:sysClr>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grpSp>
      <p:cxnSp>
        <p:nvCxnSpPr>
          <p:cNvPr id="77" name="直接连接符 76"/>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0" y="122312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10167254" y="1203407"/>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81"/>
                                        </p:tgtEl>
                                        <p:attrNameLst>
                                          <p:attrName>style.visibility</p:attrName>
                                        </p:attrNameLst>
                                      </p:cBhvr>
                                      <p:to>
                                        <p:strVal val="visible"/>
                                      </p:to>
                                    </p:set>
                                    <p:animEffect filter="wipe(down)" transition="in">
                                      <p:cBhvr>
                                        <p:cTn dur="500" id="7"/>
                                        <p:tgtEl>
                                          <p:spTgt spid="81"/>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3"/>
                                        </p:tgtEl>
                                        <p:attrNameLst>
                                          <p:attrName>style.visibility</p:attrName>
                                        </p:attrNameLst>
                                      </p:cBhvr>
                                      <p:to>
                                        <p:strVal val="visible"/>
                                      </p:to>
                                    </p:set>
                                    <p:animEffect filter="wipe(up)"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22" presetSubtype="1">
                                  <p:stCondLst>
                                    <p:cond delay="0"/>
                                  </p:stCondLst>
                                  <p:childTnLst>
                                    <p:set>
                                      <p:cBhvr>
                                        <p:cTn dur="1" fill="hold" id="14">
                                          <p:stCondLst>
                                            <p:cond delay="0"/>
                                          </p:stCondLst>
                                        </p:cTn>
                                        <p:tgtEl>
                                          <p:spTgt spid="14"/>
                                        </p:tgtEl>
                                        <p:attrNameLst>
                                          <p:attrName>style.visibility</p:attrName>
                                        </p:attrNameLst>
                                      </p:cBhvr>
                                      <p:to>
                                        <p:strVal val="visible"/>
                                      </p:to>
                                    </p:set>
                                    <p:animEffect filter="wipe(up)"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22" presetSubtype="1">
                                  <p:stCondLst>
                                    <p:cond delay="0"/>
                                  </p:stCondLst>
                                  <p:childTnLst>
                                    <p:set>
                                      <p:cBhvr>
                                        <p:cTn dur="1" fill="hold" id="18">
                                          <p:stCondLst>
                                            <p:cond delay="0"/>
                                          </p:stCondLst>
                                        </p:cTn>
                                        <p:tgtEl>
                                          <p:spTgt spid="26"/>
                                        </p:tgtEl>
                                        <p:attrNameLst>
                                          <p:attrName>style.visibility</p:attrName>
                                        </p:attrNameLst>
                                      </p:cBhvr>
                                      <p:to>
                                        <p:strVal val="visible"/>
                                      </p:to>
                                    </p:set>
                                    <p:animEffect filter="wipe(up)" transition="in">
                                      <p:cBhvr>
                                        <p:cTn dur="500" id="19"/>
                                        <p:tgtEl>
                                          <p:spTgt spid="26"/>
                                        </p:tgtEl>
                                      </p:cBhvr>
                                    </p:animEffect>
                                  </p:childTnLst>
                                </p:cTn>
                              </p:par>
                            </p:childTnLst>
                          </p:cTn>
                        </p:par>
                        <p:par>
                          <p:cTn fill="hold" id="20" nodeType="afterGroup">
                            <p:stCondLst>
                              <p:cond delay="2000"/>
                            </p:stCondLst>
                            <p:childTnLst>
                              <p:par>
                                <p:cTn fill="hold" id="21" nodeType="afterEffect" presetClass="entr" presetID="22" presetSubtype="1">
                                  <p:stCondLst>
                                    <p:cond delay="0"/>
                                  </p:stCondLst>
                                  <p:childTnLst>
                                    <p:set>
                                      <p:cBhvr>
                                        <p:cTn dur="1" fill="hold" id="22">
                                          <p:stCondLst>
                                            <p:cond delay="0"/>
                                          </p:stCondLst>
                                        </p:cTn>
                                        <p:tgtEl>
                                          <p:spTgt spid="27"/>
                                        </p:tgtEl>
                                        <p:attrNameLst>
                                          <p:attrName>style.visibility</p:attrName>
                                        </p:attrNameLst>
                                      </p:cBhvr>
                                      <p:to>
                                        <p:strVal val="visible"/>
                                      </p:to>
                                    </p:set>
                                    <p:animEffect filter="wipe(up)" transition="in">
                                      <p:cBhvr>
                                        <p:cTn dur="500" id="23"/>
                                        <p:tgtEl>
                                          <p:spTgt spid="27"/>
                                        </p:tgtEl>
                                      </p:cBhvr>
                                    </p:animEffect>
                                  </p:childTnLst>
                                </p:cTn>
                              </p:par>
                            </p:childTnLst>
                          </p:cTn>
                        </p:par>
                        <p:par>
                          <p:cTn fill="hold" id="24" nodeType="afterGroup">
                            <p:stCondLst>
                              <p:cond delay="2500"/>
                            </p:stCondLst>
                            <p:childTnLst>
                              <p:par>
                                <p:cTn fill="hold" id="25" nodeType="afterEffect" presetClass="entr" presetID="22" presetSubtype="1">
                                  <p:stCondLst>
                                    <p:cond delay="0"/>
                                  </p:stCondLst>
                                  <p:childTnLst>
                                    <p:set>
                                      <p:cBhvr>
                                        <p:cTn dur="1" fill="hold" id="26">
                                          <p:stCondLst>
                                            <p:cond delay="0"/>
                                          </p:stCondLst>
                                        </p:cTn>
                                        <p:tgtEl>
                                          <p:spTgt spid="39"/>
                                        </p:tgtEl>
                                        <p:attrNameLst>
                                          <p:attrName>style.visibility</p:attrName>
                                        </p:attrNameLst>
                                      </p:cBhvr>
                                      <p:to>
                                        <p:strVal val="visible"/>
                                      </p:to>
                                    </p:set>
                                    <p:animEffect filter="wipe(up)" transition="in">
                                      <p:cBhvr>
                                        <p:cTn dur="500" id="2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flipV="1" rot="5400000">
            <a:off x="1093321" y="2416796"/>
            <a:ext cx="4416790" cy="3503093"/>
            <a:chOff x="5014460" y="1520603"/>
            <a:chExt cx="4150718" cy="3033938"/>
          </a:xfrm>
          <a:effectLst>
            <a:outerShdw algn="t" blurRad="304800" dir="5400000" dist="38100" rotWithShape="0">
              <a:prstClr val="black">
                <a:alpha val="71000"/>
              </a:prstClr>
            </a:outerShdw>
          </a:effectLst>
        </p:grpSpPr>
        <p:sp>
          <p:nvSpPr>
            <p:cNvPr id="3" name="矩形 2"/>
            <p:cNvSpPr/>
            <p:nvPr/>
          </p:nvSpPr>
          <p:spPr>
            <a:xfrm>
              <a:off x="5100034" y="1571223"/>
              <a:ext cx="3979572" cy="2897746"/>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直角三角形 3"/>
            <p:cNvSpPr/>
            <p:nvPr/>
          </p:nvSpPr>
          <p:spPr>
            <a:xfrm rot="5400000">
              <a:off x="5014461" y="1520602"/>
              <a:ext cx="536330" cy="53633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 name="直角三角形 4"/>
            <p:cNvSpPr/>
            <p:nvPr/>
          </p:nvSpPr>
          <p:spPr>
            <a:xfrm rot="16200000">
              <a:off x="8628846" y="4018209"/>
              <a:ext cx="536332" cy="536332"/>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nvGrpSpPr>
          <p:cNvPr id="14" name="组合 13"/>
          <p:cNvGrpSpPr/>
          <p:nvPr/>
        </p:nvGrpSpPr>
        <p:grpSpPr>
          <a:xfrm rot="16200000">
            <a:off x="6483470" y="2416798"/>
            <a:ext cx="4416790" cy="3503093"/>
            <a:chOff x="5014460" y="1520603"/>
            <a:chExt cx="4150718" cy="3033938"/>
          </a:xfrm>
          <a:effectLst>
            <a:outerShdw algn="t" blurRad="304800" dir="5400000" dist="38100" rotWithShape="0">
              <a:prstClr val="black">
                <a:alpha val="71000"/>
              </a:prstClr>
            </a:outerShdw>
          </a:effectLst>
        </p:grpSpPr>
        <p:sp>
          <p:nvSpPr>
            <p:cNvPr id="15" name="矩形 14"/>
            <p:cNvSpPr/>
            <p:nvPr/>
          </p:nvSpPr>
          <p:spPr>
            <a:xfrm>
              <a:off x="5100034" y="1571223"/>
              <a:ext cx="3979572" cy="2897746"/>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6" name="直角三角形 15"/>
            <p:cNvSpPr/>
            <p:nvPr/>
          </p:nvSpPr>
          <p:spPr>
            <a:xfrm rot="5400000">
              <a:off x="5014461" y="1520602"/>
              <a:ext cx="536330" cy="53633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7" name="直角三角形 16"/>
            <p:cNvSpPr/>
            <p:nvPr/>
          </p:nvSpPr>
          <p:spPr>
            <a:xfrm rot="16200000">
              <a:off x="8628846" y="4018209"/>
              <a:ext cx="536332" cy="536332"/>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sp>
        <p:nvSpPr>
          <p:cNvPr id="18" name="文本框 17"/>
          <p:cNvSpPr txBox="1"/>
          <p:nvPr/>
        </p:nvSpPr>
        <p:spPr>
          <a:xfrm>
            <a:off x="1830005" y="3365395"/>
            <a:ext cx="2951190" cy="3749040"/>
          </a:xfrm>
          <a:prstGeom prst="rect">
            <a:avLst/>
          </a:prstGeom>
          <a:noFill/>
        </p:spPr>
        <p:txBody>
          <a:bodyPr rtlCol="0" wrap="square">
            <a:spAutoFit/>
          </a:bodyPr>
          <a:lstStyle/>
          <a:p>
            <a:r>
              <a:rPr altLang="zh-CN" lang="en-US" smtClean="0" sz="2400">
                <a:solidFill>
                  <a:schemeClr val="bg1"/>
                </a:solidFill>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a:t>
            </a:r>
          </a:p>
          <a:p>
            <a:r>
              <a:rPr altLang="zh-CN" lang="en-US" smtClean="0" sz="2400">
                <a:solidFill>
                  <a:schemeClr val="bg1"/>
                </a:solidFill>
                <a:latin charset="-122" pitchFamily="50" typeface="造字工房悦黑体验版纤细体"/>
                <a:ea charset="-122" pitchFamily="50" typeface="造字工房悦黑体验版纤细体"/>
              </a:rPr>
              <a:t> </a:t>
            </a:r>
          </a:p>
        </p:txBody>
      </p:sp>
      <p:sp>
        <p:nvSpPr>
          <p:cNvPr id="19" name="TextBox 9"/>
          <p:cNvSpPr txBox="1"/>
          <p:nvPr/>
        </p:nvSpPr>
        <p:spPr>
          <a:xfrm flipH="1">
            <a:off x="2031456" y="2646580"/>
            <a:ext cx="2646146" cy="530352"/>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3600" u="none">
                <a:ln cmpd="sng" w="18415">
                  <a:noFill/>
                  <a:prstDash val="solid"/>
                </a:ln>
                <a:effectLst/>
                <a:uLnTx/>
                <a:uFillTx/>
                <a:latin charset="-122" pitchFamily="50" typeface="造字工房悦黑体验版纤细体"/>
                <a:ea charset="-122" pitchFamily="50" typeface="造字工房悦黑体验版纤细体"/>
              </a:rPr>
              <a:t>YOUR TEXT</a:t>
            </a:r>
          </a:p>
        </p:txBody>
      </p:sp>
      <p:sp>
        <p:nvSpPr>
          <p:cNvPr id="20" name="文本框 19"/>
          <p:cNvSpPr txBox="1"/>
          <p:nvPr/>
        </p:nvSpPr>
        <p:spPr>
          <a:xfrm>
            <a:off x="7236447" y="3365395"/>
            <a:ext cx="2951190" cy="3749040"/>
          </a:xfrm>
          <a:prstGeom prst="rect">
            <a:avLst/>
          </a:prstGeom>
          <a:noFill/>
        </p:spPr>
        <p:txBody>
          <a:bodyPr rtlCol="0" wrap="square">
            <a:spAutoFit/>
          </a:bodyPr>
          <a:lstStyle/>
          <a:p>
            <a:r>
              <a:rPr altLang="zh-CN" lang="en-US" smtClean="0" sz="2400">
                <a:solidFill>
                  <a:schemeClr val="bg1"/>
                </a:solidFill>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a:t>
            </a:r>
          </a:p>
          <a:p>
            <a:r>
              <a:rPr altLang="zh-CN" lang="en-US" smtClean="0" sz="2400">
                <a:solidFill>
                  <a:schemeClr val="bg1"/>
                </a:solidFill>
                <a:latin charset="-122" pitchFamily="50" typeface="造字工房悦黑体验版纤细体"/>
                <a:ea charset="-122" pitchFamily="50" typeface="造字工房悦黑体验版纤细体"/>
              </a:rPr>
              <a:t> </a:t>
            </a:r>
          </a:p>
        </p:txBody>
      </p:sp>
      <p:sp>
        <p:nvSpPr>
          <p:cNvPr id="21" name="TextBox 9"/>
          <p:cNvSpPr txBox="1"/>
          <p:nvPr/>
        </p:nvSpPr>
        <p:spPr>
          <a:xfrm flipH="1">
            <a:off x="7437899" y="2646580"/>
            <a:ext cx="2646146" cy="530352"/>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3600" u="none">
                <a:ln cmpd="sng" w="18415">
                  <a:noFill/>
                  <a:prstDash val="solid"/>
                </a:ln>
                <a:effectLst/>
                <a:uLnTx/>
                <a:uFillTx/>
                <a:latin charset="-122" pitchFamily="50" typeface="造字工房悦黑体验版纤细体"/>
                <a:ea charset="-122" pitchFamily="50" typeface="造字工房悦黑体验版纤细体"/>
              </a:rPr>
              <a:t>YOUR TEXT</a:t>
            </a:r>
          </a:p>
        </p:txBody>
      </p:sp>
      <p:cxnSp>
        <p:nvCxnSpPr>
          <p:cNvPr id="22" name="直接连接符 21"/>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1223123"/>
            <a:ext cx="2032319" cy="1890"/>
          </a:xfrm>
          <a:prstGeom prst="line">
            <a:avLst/>
          </a:prstGeom>
          <a:ln w="34925">
            <a:solidFill>
              <a:srgbClr val="333F5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0167254" y="1203407"/>
            <a:ext cx="2032319" cy="1890"/>
          </a:xfrm>
          <a:prstGeom prst="line">
            <a:avLst/>
          </a:prstGeom>
          <a:ln w="34925">
            <a:solidFill>
              <a:srgbClr val="333F5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6"/>
                                        </p:tgtEl>
                                        <p:attrNameLst>
                                          <p:attrName>style.visibility</p:attrName>
                                        </p:attrNameLst>
                                      </p:cBhvr>
                                      <p:to>
                                        <p:strVal val="visible"/>
                                      </p:to>
                                    </p:set>
                                    <p:animEffect filter="wipe(down)" transition="in">
                                      <p:cBhvr>
                                        <p:cTn dur="500" id="7"/>
                                        <p:tgtEl>
                                          <p:spTgt spid="2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14" presetSubtype="10">
                                  <p:stCondLst>
                                    <p:cond delay="500"/>
                                  </p:stCondLst>
                                  <p:childTnLst>
                                    <p:set>
                                      <p:cBhvr>
                                        <p:cTn dur="1" fill="hold" id="15">
                                          <p:stCondLst>
                                            <p:cond delay="0"/>
                                          </p:stCondLst>
                                        </p:cTn>
                                        <p:tgtEl>
                                          <p:spTgt spid="19"/>
                                        </p:tgtEl>
                                        <p:attrNameLst>
                                          <p:attrName>style.visibility</p:attrName>
                                        </p:attrNameLst>
                                      </p:cBhvr>
                                      <p:to>
                                        <p:strVal val="visible"/>
                                      </p:to>
                                    </p:set>
                                    <p:animEffect filter="randombar(horizontal)" transition="in">
                                      <p:cBhvr>
                                        <p:cTn dur="500" id="16"/>
                                        <p:tgtEl>
                                          <p:spTgt spid="19"/>
                                        </p:tgtEl>
                                      </p:cBhvr>
                                    </p:animEffect>
                                  </p:childTnLst>
                                </p:cTn>
                              </p:par>
                              <p:par>
                                <p:cTn fill="hold" grpId="0" id="17" nodeType="withEffect" presetClass="entr" presetID="41" presetSubtype="0">
                                  <p:stCondLst>
                                    <p:cond delay="1000"/>
                                  </p:stCondLst>
                                  <p:iterate type="lt">
                                    <p:tmPct val="10000"/>
                                  </p:iterate>
                                  <p:childTnLst>
                                    <p:set>
                                      <p:cBhvr>
                                        <p:cTn dur="1" fill="hold" id="18">
                                          <p:stCondLst>
                                            <p:cond delay="0"/>
                                          </p:stCondLst>
                                        </p:cTn>
                                        <p:tgtEl>
                                          <p:spTgt spid="18"/>
                                        </p:tgtEl>
                                        <p:attrNameLst>
                                          <p:attrName>style.visibility</p:attrName>
                                        </p:attrNameLst>
                                      </p:cBhvr>
                                      <p:to>
                                        <p:strVal val="visible"/>
                                      </p:to>
                                    </p:set>
                                    <p:anim calcmode="lin" valueType="num">
                                      <p:cBhvr>
                                        <p:cTn dur="250" fill="hold" id="19"/>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0"/>
                                        <p:tgtEl>
                                          <p:spTgt spid="18"/>
                                        </p:tgtEl>
                                        <p:attrNameLst>
                                          <p:attrName>ppt_y</p:attrName>
                                        </p:attrNameLst>
                                      </p:cBhvr>
                                      <p:tavLst>
                                        <p:tav tm="0">
                                          <p:val>
                                            <p:strVal val="#ppt_y"/>
                                          </p:val>
                                        </p:tav>
                                        <p:tav tm="100000">
                                          <p:val>
                                            <p:strVal val="#ppt_y"/>
                                          </p:val>
                                        </p:tav>
                                      </p:tavLst>
                                    </p:anim>
                                    <p:anim calcmode="lin" valueType="num">
                                      <p:cBhvr>
                                        <p:cTn dur="250" fill="hold" id="21"/>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2"/>
                                        <p:tgtEl>
                                          <p:spTgt spid="1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3" tmFilter="0,0; .5, 1; 1, 1"/>
                                        <p:tgtEl>
                                          <p:spTgt spid="18"/>
                                        </p:tgtEl>
                                      </p:cBhvr>
                                    </p:animEffect>
                                  </p:childTnLst>
                                </p:cTn>
                              </p:par>
                              <p:par>
                                <p:cTn fill="hold" id="24" nodeType="withEffect" presetClass="entr" presetID="53" presetSubtype="0">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p:cTn dur="500" fill="hold" id="26"/>
                                        <p:tgtEl>
                                          <p:spTgt spid="14"/>
                                        </p:tgtEl>
                                        <p:attrNameLst>
                                          <p:attrName>ppt_w</p:attrName>
                                        </p:attrNameLst>
                                      </p:cBhvr>
                                      <p:tavLst>
                                        <p:tav tm="0">
                                          <p:val>
                                            <p:fltVal val="0"/>
                                          </p:val>
                                        </p:tav>
                                        <p:tav tm="100000">
                                          <p:val>
                                            <p:strVal val="#ppt_w"/>
                                          </p:val>
                                        </p:tav>
                                      </p:tavLst>
                                    </p:anim>
                                    <p:anim calcmode="lin" valueType="num">
                                      <p:cBhvr>
                                        <p:cTn dur="500" fill="hold" id="27"/>
                                        <p:tgtEl>
                                          <p:spTgt spid="14"/>
                                        </p:tgtEl>
                                        <p:attrNameLst>
                                          <p:attrName>ppt_h</p:attrName>
                                        </p:attrNameLst>
                                      </p:cBhvr>
                                      <p:tavLst>
                                        <p:tav tm="0">
                                          <p:val>
                                            <p:fltVal val="0"/>
                                          </p:val>
                                        </p:tav>
                                        <p:tav tm="100000">
                                          <p:val>
                                            <p:strVal val="#ppt_h"/>
                                          </p:val>
                                        </p:tav>
                                      </p:tavLst>
                                    </p:anim>
                                    <p:animEffect filter="fade" transition="in">
                                      <p:cBhvr>
                                        <p:cTn dur="500" id="28"/>
                                        <p:tgtEl>
                                          <p:spTgt spid="14"/>
                                        </p:tgtEl>
                                      </p:cBhvr>
                                    </p:animEffect>
                                  </p:childTnLst>
                                </p:cTn>
                              </p:par>
                              <p:par>
                                <p:cTn fill="hold" grpId="0" id="29" nodeType="withEffect" presetClass="entr" presetID="14" presetSubtype="10">
                                  <p:stCondLst>
                                    <p:cond delay="500"/>
                                  </p:stCondLst>
                                  <p:childTnLst>
                                    <p:set>
                                      <p:cBhvr>
                                        <p:cTn dur="1" fill="hold" id="30">
                                          <p:stCondLst>
                                            <p:cond delay="0"/>
                                          </p:stCondLst>
                                        </p:cTn>
                                        <p:tgtEl>
                                          <p:spTgt spid="21"/>
                                        </p:tgtEl>
                                        <p:attrNameLst>
                                          <p:attrName>style.visibility</p:attrName>
                                        </p:attrNameLst>
                                      </p:cBhvr>
                                      <p:to>
                                        <p:strVal val="visible"/>
                                      </p:to>
                                    </p:set>
                                    <p:animEffect filter="randombar(horizontal)" transition="in">
                                      <p:cBhvr>
                                        <p:cTn dur="500" id="31"/>
                                        <p:tgtEl>
                                          <p:spTgt spid="21"/>
                                        </p:tgtEl>
                                      </p:cBhvr>
                                    </p:animEffect>
                                  </p:childTnLst>
                                </p:cTn>
                              </p:par>
                              <p:par>
                                <p:cTn fill="hold" grpId="0" id="32" nodeType="withEffect" presetClass="entr" presetID="41" presetSubtype="0">
                                  <p:stCondLst>
                                    <p:cond delay="1000"/>
                                  </p:stCondLst>
                                  <p:iterate type="lt">
                                    <p:tmPct val="10000"/>
                                  </p:iterate>
                                  <p:childTnLst>
                                    <p:set>
                                      <p:cBhvr>
                                        <p:cTn dur="1" fill="hold" id="33">
                                          <p:stCondLst>
                                            <p:cond delay="0"/>
                                          </p:stCondLst>
                                        </p:cTn>
                                        <p:tgtEl>
                                          <p:spTgt spid="20"/>
                                        </p:tgtEl>
                                        <p:attrNameLst>
                                          <p:attrName>style.visibility</p:attrName>
                                        </p:attrNameLst>
                                      </p:cBhvr>
                                      <p:to>
                                        <p:strVal val="visible"/>
                                      </p:to>
                                    </p:set>
                                    <p:anim calcmode="lin" valueType="num">
                                      <p:cBhvr>
                                        <p:cTn dur="250" fill="hold" id="34"/>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5"/>
                                        <p:tgtEl>
                                          <p:spTgt spid="20"/>
                                        </p:tgtEl>
                                        <p:attrNameLst>
                                          <p:attrName>ppt_y</p:attrName>
                                        </p:attrNameLst>
                                      </p:cBhvr>
                                      <p:tavLst>
                                        <p:tav tm="0">
                                          <p:val>
                                            <p:strVal val="#ppt_y"/>
                                          </p:val>
                                        </p:tav>
                                        <p:tav tm="100000">
                                          <p:val>
                                            <p:strVal val="#ppt_y"/>
                                          </p:val>
                                        </p:tav>
                                      </p:tavLst>
                                    </p:anim>
                                    <p:anim calcmode="lin" valueType="num">
                                      <p:cBhvr>
                                        <p:cTn dur="250" fill="hold" id="36"/>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7"/>
                                        <p:tgtEl>
                                          <p:spTgt spid="2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8" tmFilter="0,0; .5, 1; 1, 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等腰三角形 20"/>
          <p:cNvSpPr/>
          <p:nvPr/>
        </p:nvSpPr>
        <p:spPr>
          <a:xfrm flipH="1" flipV="1" rot="13500000">
            <a:off x="5270572" y="-761405"/>
            <a:ext cx="1420452" cy="1455562"/>
          </a:xfrm>
          <a:prstGeom prst="triangle">
            <a:avLst>
              <a:gd fmla="val 100000" name="adj"/>
            </a:avLst>
          </a:prstGeom>
          <a:solidFill>
            <a:srgbClr val="001746"/>
          </a:solidFill>
          <a:ln>
            <a:noFill/>
          </a:ln>
          <a:effectLst>
            <a:outerShdw algn="t" blurRad="177800" dir="5400000" dist="38100"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2" name="半闭框 21"/>
          <p:cNvSpPr/>
          <p:nvPr/>
        </p:nvSpPr>
        <p:spPr>
          <a:xfrm rot="13500000">
            <a:off x="4517075" y="-1476884"/>
            <a:ext cx="2895121" cy="2895121"/>
          </a:xfrm>
          <a:prstGeom prst="halfFrame">
            <a:avLst>
              <a:gd fmla="val 16662" name="adj1"/>
              <a:gd fmla="val 16223" name="adj2"/>
            </a:avLst>
          </a:prstGeom>
          <a:solidFill>
            <a:srgbClr val="D80E2B"/>
          </a:solidFill>
          <a:ln>
            <a:noFill/>
          </a:ln>
          <a:effectLst>
            <a:outerShdw algn="t" blurRad="177800" dir="5400000" dist="38100"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23" name="文本框 22"/>
          <p:cNvSpPr txBox="1"/>
          <p:nvPr/>
        </p:nvSpPr>
        <p:spPr>
          <a:xfrm>
            <a:off x="4651485" y="2226986"/>
            <a:ext cx="2743227" cy="1920240"/>
          </a:xfrm>
          <a:prstGeom prst="rect">
            <a:avLst/>
          </a:prstGeom>
          <a:noFill/>
        </p:spPr>
        <p:txBody>
          <a:bodyPr rtlCol="0" wrap="square">
            <a:spAutoFit/>
          </a:bodyPr>
          <a:lstStyle/>
          <a:p>
            <a:r>
              <a:rPr altLang="zh-CN" lang="en-US" sz="6000">
                <a:solidFill>
                  <a:schemeClr val="bg1">
                    <a:lumMod val="50000"/>
                  </a:schemeClr>
                </a:solidFill>
                <a:latin charset="-122" pitchFamily="50" typeface="造字工房悦黑体验版纤细体"/>
                <a:ea charset="-122" pitchFamily="50" typeface="造字工房悦黑体验版纤细体"/>
              </a:rPr>
              <a:t>Content</a:t>
            </a:r>
          </a:p>
        </p:txBody>
      </p:sp>
      <p:sp>
        <p:nvSpPr>
          <p:cNvPr id="2" name="文本框 1"/>
          <p:cNvSpPr txBox="1"/>
          <p:nvPr/>
        </p:nvSpPr>
        <p:spPr>
          <a:xfrm>
            <a:off x="3427464" y="3361730"/>
            <a:ext cx="804750" cy="640080"/>
          </a:xfrm>
          <a:prstGeom prst="rect">
            <a:avLst/>
          </a:prstGeom>
          <a:noFill/>
        </p:spPr>
        <p:txBody>
          <a:bodyPr rtlCol="0" wrap="square">
            <a:spAutoFit/>
          </a:bodyPr>
          <a:lstStyle/>
          <a:p>
            <a:r>
              <a:rPr altLang="zh-CN" lang="en-US" smtClean="0" sz="3600">
                <a:latin charset="0" panose="020b0602020104020603" pitchFamily="34" typeface="Tw Cen MT"/>
              </a:rPr>
              <a:t>01</a:t>
            </a:r>
          </a:p>
        </p:txBody>
      </p:sp>
      <p:sp>
        <p:nvSpPr>
          <p:cNvPr id="10" name="文本框 9"/>
          <p:cNvSpPr txBox="1"/>
          <p:nvPr/>
        </p:nvSpPr>
        <p:spPr>
          <a:xfrm>
            <a:off x="4507168" y="3443275"/>
            <a:ext cx="4242468" cy="944880"/>
          </a:xfrm>
          <a:prstGeom prst="rect">
            <a:avLst/>
          </a:prstGeom>
          <a:noFill/>
        </p:spPr>
        <p:txBody>
          <a:bodyPr rtlCol="0" wrap="square">
            <a:spAutoFit/>
          </a:bodyPr>
          <a:lstStyle/>
          <a:p>
            <a:r>
              <a:rPr altLang="zh-CN" lang="en-US" smtClean="0" sz="2800">
                <a:latin charset="-122" pitchFamily="50" typeface="造字工房悦黑体验版纤细体"/>
                <a:ea charset="-122" pitchFamily="50" typeface="造字工房悦黑体验版纤细体"/>
              </a:rPr>
              <a:t>Click here to add your title </a:t>
            </a:r>
          </a:p>
        </p:txBody>
      </p:sp>
      <p:sp>
        <p:nvSpPr>
          <p:cNvPr id="11" name="文本框 10"/>
          <p:cNvSpPr txBox="1"/>
          <p:nvPr/>
        </p:nvSpPr>
        <p:spPr>
          <a:xfrm>
            <a:off x="3430634" y="4085579"/>
            <a:ext cx="802356" cy="640080"/>
          </a:xfrm>
          <a:prstGeom prst="rect">
            <a:avLst/>
          </a:prstGeom>
          <a:noFill/>
        </p:spPr>
        <p:txBody>
          <a:bodyPr rtlCol="0" wrap="square">
            <a:spAutoFit/>
          </a:bodyPr>
          <a:lstStyle/>
          <a:p>
            <a:r>
              <a:rPr altLang="zh-CN" lang="en-US" smtClean="0" sz="3600">
                <a:latin charset="0" panose="020b0602020104020603" pitchFamily="34" typeface="Tw Cen MT"/>
              </a:rPr>
              <a:t>02</a:t>
            </a:r>
          </a:p>
        </p:txBody>
      </p:sp>
      <p:sp>
        <p:nvSpPr>
          <p:cNvPr id="12" name="文本框 11"/>
          <p:cNvSpPr txBox="1"/>
          <p:nvPr/>
        </p:nvSpPr>
        <p:spPr>
          <a:xfrm>
            <a:off x="4525216" y="4167125"/>
            <a:ext cx="4154081" cy="944880"/>
          </a:xfrm>
          <a:prstGeom prst="rect">
            <a:avLst/>
          </a:prstGeom>
          <a:noFill/>
        </p:spPr>
        <p:txBody>
          <a:bodyPr rtlCol="0" wrap="square">
            <a:spAutoFit/>
          </a:bodyPr>
          <a:lstStyle/>
          <a:p>
            <a:r>
              <a:rPr altLang="zh-CN" lang="en-US" smtClean="0" sz="2800">
                <a:latin charset="-122" pitchFamily="50" typeface="造字工房悦黑体验版纤细体"/>
                <a:ea charset="-122" pitchFamily="50" typeface="造字工房悦黑体验版纤细体"/>
              </a:rPr>
              <a:t>Click here to add your title</a:t>
            </a:r>
          </a:p>
        </p:txBody>
      </p:sp>
      <p:sp>
        <p:nvSpPr>
          <p:cNvPr id="13" name="文本框 12"/>
          <p:cNvSpPr txBox="1"/>
          <p:nvPr/>
        </p:nvSpPr>
        <p:spPr>
          <a:xfrm>
            <a:off x="3445513" y="4747872"/>
            <a:ext cx="786701" cy="640080"/>
          </a:xfrm>
          <a:prstGeom prst="rect">
            <a:avLst/>
          </a:prstGeom>
          <a:noFill/>
        </p:spPr>
        <p:txBody>
          <a:bodyPr rtlCol="0" wrap="square">
            <a:spAutoFit/>
          </a:bodyPr>
          <a:lstStyle/>
          <a:p>
            <a:r>
              <a:rPr altLang="zh-CN" lang="en-US" smtClean="0" sz="3600">
                <a:latin charset="0" panose="020b0602020104020603" pitchFamily="34" typeface="Tw Cen MT"/>
              </a:rPr>
              <a:t>03</a:t>
            </a:r>
          </a:p>
        </p:txBody>
      </p:sp>
      <p:sp>
        <p:nvSpPr>
          <p:cNvPr id="14" name="文本框 13"/>
          <p:cNvSpPr txBox="1"/>
          <p:nvPr/>
        </p:nvSpPr>
        <p:spPr>
          <a:xfrm>
            <a:off x="4525216" y="4829419"/>
            <a:ext cx="4154081" cy="944880"/>
          </a:xfrm>
          <a:prstGeom prst="rect">
            <a:avLst/>
          </a:prstGeom>
          <a:noFill/>
        </p:spPr>
        <p:txBody>
          <a:bodyPr rtlCol="0" wrap="square">
            <a:spAutoFit/>
          </a:bodyPr>
          <a:lstStyle/>
          <a:p>
            <a:r>
              <a:rPr altLang="zh-CN" lang="en-US" smtClean="0" sz="2800">
                <a:latin charset="-122" pitchFamily="50" typeface="造字工房悦黑体验版纤细体"/>
                <a:ea charset="-122" pitchFamily="50" typeface="造字工房悦黑体验版纤细体"/>
              </a:rPr>
              <a:t>Click here to add your title</a:t>
            </a:r>
          </a:p>
        </p:txBody>
      </p:sp>
      <p:sp>
        <p:nvSpPr>
          <p:cNvPr id="15" name="文本框 14"/>
          <p:cNvSpPr txBox="1"/>
          <p:nvPr/>
        </p:nvSpPr>
        <p:spPr>
          <a:xfrm>
            <a:off x="3445513" y="5410167"/>
            <a:ext cx="786701" cy="640080"/>
          </a:xfrm>
          <a:prstGeom prst="rect">
            <a:avLst/>
          </a:prstGeom>
          <a:noFill/>
        </p:spPr>
        <p:txBody>
          <a:bodyPr rtlCol="0" wrap="square">
            <a:spAutoFit/>
          </a:bodyPr>
          <a:lstStyle/>
          <a:p>
            <a:r>
              <a:rPr altLang="zh-CN" lang="en-US" smtClean="0" sz="3600">
                <a:latin charset="0" panose="020b0602020104020603" pitchFamily="34" typeface="Tw Cen MT"/>
              </a:rPr>
              <a:t>04</a:t>
            </a:r>
          </a:p>
        </p:txBody>
      </p:sp>
      <p:sp>
        <p:nvSpPr>
          <p:cNvPr id="16" name="文本框 15"/>
          <p:cNvSpPr txBox="1"/>
          <p:nvPr/>
        </p:nvSpPr>
        <p:spPr>
          <a:xfrm>
            <a:off x="4525216" y="5491712"/>
            <a:ext cx="4154081" cy="944880"/>
          </a:xfrm>
          <a:prstGeom prst="rect">
            <a:avLst/>
          </a:prstGeom>
          <a:noFill/>
        </p:spPr>
        <p:txBody>
          <a:bodyPr rtlCol="0" wrap="square">
            <a:spAutoFit/>
          </a:bodyPr>
          <a:lstStyle/>
          <a:p>
            <a:r>
              <a:rPr altLang="zh-CN" lang="en-US" smtClean="0" sz="2800">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23"/>
                                        </p:tgtEl>
                                        <p:attrNameLst>
                                          <p:attrName>style.visibility</p:attrName>
                                        </p:attrNameLst>
                                      </p:cBhvr>
                                      <p:to>
                                        <p:strVal val="visible"/>
                                      </p:to>
                                    </p:set>
                                    <p:animEffect filter="barn(outVertical)" transition="in">
                                      <p:cBhvr>
                                        <p:cTn dur="250" id="7"/>
                                        <p:tgtEl>
                                          <p:spTgt spid="23"/>
                                        </p:tgtEl>
                                      </p:cBhvr>
                                    </p:animEffect>
                                  </p:childTnLst>
                                </p:cTn>
                              </p:par>
                            </p:childTnLst>
                          </p:cTn>
                        </p:par>
                        <p:par>
                          <p:cTn fill="hold" id="8" nodeType="afterGroup">
                            <p:stCondLst>
                              <p:cond delay="25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250" fill="hold" id="11"/>
                                        <p:tgtEl>
                                          <p:spTgt spid="2"/>
                                        </p:tgtEl>
                                        <p:attrNameLst>
                                          <p:attrName>ppt_w</p:attrName>
                                        </p:attrNameLst>
                                      </p:cBhvr>
                                      <p:tavLst>
                                        <p:tav tm="0">
                                          <p:val>
                                            <p:fltVal val="0"/>
                                          </p:val>
                                        </p:tav>
                                        <p:tav tm="100000">
                                          <p:val>
                                            <p:strVal val="#ppt_w"/>
                                          </p:val>
                                        </p:tav>
                                      </p:tavLst>
                                    </p:anim>
                                    <p:anim calcmode="lin" valueType="num">
                                      <p:cBhvr>
                                        <p:cTn dur="250" fill="hold" id="12"/>
                                        <p:tgtEl>
                                          <p:spTgt spid="2"/>
                                        </p:tgtEl>
                                        <p:attrNameLst>
                                          <p:attrName>ppt_h</p:attrName>
                                        </p:attrNameLst>
                                      </p:cBhvr>
                                      <p:tavLst>
                                        <p:tav tm="0">
                                          <p:val>
                                            <p:fltVal val="0"/>
                                          </p:val>
                                        </p:tav>
                                        <p:tav tm="100000">
                                          <p:val>
                                            <p:strVal val="#ppt_h"/>
                                          </p:val>
                                        </p:tav>
                                      </p:tavLst>
                                    </p:anim>
                                    <p:animEffect filter="fade" transition="in">
                                      <p:cBhvr>
                                        <p:cTn dur="250" id="13"/>
                                        <p:tgtEl>
                                          <p:spTgt spid="2"/>
                                        </p:tgtEl>
                                      </p:cBhvr>
                                    </p:animEffect>
                                  </p:childTnLst>
                                </p:cTn>
                              </p:par>
                            </p:childTnLst>
                          </p:cTn>
                        </p:par>
                        <p:par>
                          <p:cTn fill="hold" id="14" nodeType="afterGroup">
                            <p:stCondLst>
                              <p:cond delay="500"/>
                            </p:stCondLst>
                            <p:childTnLst>
                              <p:par>
                                <p:cTn fill="hold" grpId="0" id="15" nodeType="afterEffect" presetClass="entr" presetID="22" presetSubtype="8">
                                  <p:stCondLst>
                                    <p:cond delay="0"/>
                                  </p:stCondLst>
                                  <p:childTnLst>
                                    <p:set>
                                      <p:cBhvr>
                                        <p:cTn dur="1" fill="hold" id="16">
                                          <p:stCondLst>
                                            <p:cond delay="0"/>
                                          </p:stCondLst>
                                        </p:cTn>
                                        <p:tgtEl>
                                          <p:spTgt spid="10"/>
                                        </p:tgtEl>
                                        <p:attrNameLst>
                                          <p:attrName>style.visibility</p:attrName>
                                        </p:attrNameLst>
                                      </p:cBhvr>
                                      <p:to>
                                        <p:strVal val="visible"/>
                                      </p:to>
                                    </p:set>
                                    <p:animEffect filter="wipe(left)" transition="in">
                                      <p:cBhvr>
                                        <p:cTn dur="250" id="17"/>
                                        <p:tgtEl>
                                          <p:spTgt spid="10"/>
                                        </p:tgtEl>
                                      </p:cBhvr>
                                    </p:animEffect>
                                  </p:childTnLst>
                                </p:cTn>
                              </p:par>
                            </p:childTnLst>
                          </p:cTn>
                        </p:par>
                        <p:par>
                          <p:cTn fill="hold" id="18" nodeType="afterGroup">
                            <p:stCondLst>
                              <p:cond delay="750"/>
                            </p:stCondLst>
                            <p:childTnLst>
                              <p:par>
                                <p:cTn fill="hold" grpId="0" id="19" nodeType="afterEffect" presetClass="entr" presetID="53" presetSubtype="0">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p:cTn dur="250" fill="hold" id="21"/>
                                        <p:tgtEl>
                                          <p:spTgt spid="11"/>
                                        </p:tgtEl>
                                        <p:attrNameLst>
                                          <p:attrName>ppt_w</p:attrName>
                                        </p:attrNameLst>
                                      </p:cBhvr>
                                      <p:tavLst>
                                        <p:tav tm="0">
                                          <p:val>
                                            <p:fltVal val="0"/>
                                          </p:val>
                                        </p:tav>
                                        <p:tav tm="100000">
                                          <p:val>
                                            <p:strVal val="#ppt_w"/>
                                          </p:val>
                                        </p:tav>
                                      </p:tavLst>
                                    </p:anim>
                                    <p:anim calcmode="lin" valueType="num">
                                      <p:cBhvr>
                                        <p:cTn dur="250" fill="hold" id="22"/>
                                        <p:tgtEl>
                                          <p:spTgt spid="11"/>
                                        </p:tgtEl>
                                        <p:attrNameLst>
                                          <p:attrName>ppt_h</p:attrName>
                                        </p:attrNameLst>
                                      </p:cBhvr>
                                      <p:tavLst>
                                        <p:tav tm="0">
                                          <p:val>
                                            <p:fltVal val="0"/>
                                          </p:val>
                                        </p:tav>
                                        <p:tav tm="100000">
                                          <p:val>
                                            <p:strVal val="#ppt_h"/>
                                          </p:val>
                                        </p:tav>
                                      </p:tavLst>
                                    </p:anim>
                                    <p:animEffect filter="fade" transition="in">
                                      <p:cBhvr>
                                        <p:cTn dur="250" id="23"/>
                                        <p:tgtEl>
                                          <p:spTgt spid="11"/>
                                        </p:tgtEl>
                                      </p:cBhvr>
                                    </p:animEffect>
                                  </p:childTnLst>
                                </p:cTn>
                              </p:par>
                            </p:childTnLst>
                          </p:cTn>
                        </p:par>
                        <p:par>
                          <p:cTn fill="hold" id="24" nodeType="afterGroup">
                            <p:stCondLst>
                              <p:cond delay="1000"/>
                            </p:stCondLst>
                            <p:childTnLst>
                              <p:par>
                                <p:cTn fill="hold" grpId="0" id="25" nodeType="afterEffect" presetClass="entr" presetID="22" presetSubtype="8">
                                  <p:stCondLst>
                                    <p:cond delay="0"/>
                                  </p:stCondLst>
                                  <p:childTnLst>
                                    <p:set>
                                      <p:cBhvr>
                                        <p:cTn dur="1" fill="hold" id="26">
                                          <p:stCondLst>
                                            <p:cond delay="0"/>
                                          </p:stCondLst>
                                        </p:cTn>
                                        <p:tgtEl>
                                          <p:spTgt spid="12"/>
                                        </p:tgtEl>
                                        <p:attrNameLst>
                                          <p:attrName>style.visibility</p:attrName>
                                        </p:attrNameLst>
                                      </p:cBhvr>
                                      <p:to>
                                        <p:strVal val="visible"/>
                                      </p:to>
                                    </p:set>
                                    <p:animEffect filter="wipe(left)" transition="in">
                                      <p:cBhvr>
                                        <p:cTn dur="250" id="27"/>
                                        <p:tgtEl>
                                          <p:spTgt spid="12"/>
                                        </p:tgtEl>
                                      </p:cBhvr>
                                    </p:animEffect>
                                  </p:childTnLst>
                                </p:cTn>
                              </p:par>
                            </p:childTnLst>
                          </p:cTn>
                        </p:par>
                        <p:par>
                          <p:cTn fill="hold" id="28" nodeType="afterGroup">
                            <p:stCondLst>
                              <p:cond delay="1250"/>
                            </p:stCondLst>
                            <p:childTnLst>
                              <p:par>
                                <p:cTn fill="hold" grpId="0" id="29" nodeType="after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250" fill="hold" id="31"/>
                                        <p:tgtEl>
                                          <p:spTgt spid="13"/>
                                        </p:tgtEl>
                                        <p:attrNameLst>
                                          <p:attrName>ppt_w</p:attrName>
                                        </p:attrNameLst>
                                      </p:cBhvr>
                                      <p:tavLst>
                                        <p:tav tm="0">
                                          <p:val>
                                            <p:fltVal val="0"/>
                                          </p:val>
                                        </p:tav>
                                        <p:tav tm="100000">
                                          <p:val>
                                            <p:strVal val="#ppt_w"/>
                                          </p:val>
                                        </p:tav>
                                      </p:tavLst>
                                    </p:anim>
                                    <p:anim calcmode="lin" valueType="num">
                                      <p:cBhvr>
                                        <p:cTn dur="250" fill="hold" id="32"/>
                                        <p:tgtEl>
                                          <p:spTgt spid="13"/>
                                        </p:tgtEl>
                                        <p:attrNameLst>
                                          <p:attrName>ppt_h</p:attrName>
                                        </p:attrNameLst>
                                      </p:cBhvr>
                                      <p:tavLst>
                                        <p:tav tm="0">
                                          <p:val>
                                            <p:fltVal val="0"/>
                                          </p:val>
                                        </p:tav>
                                        <p:tav tm="100000">
                                          <p:val>
                                            <p:strVal val="#ppt_h"/>
                                          </p:val>
                                        </p:tav>
                                      </p:tavLst>
                                    </p:anim>
                                    <p:animEffect filter="fade" transition="in">
                                      <p:cBhvr>
                                        <p:cTn dur="250" id="33"/>
                                        <p:tgtEl>
                                          <p:spTgt spid="13"/>
                                        </p:tgtEl>
                                      </p:cBhvr>
                                    </p:animEffect>
                                  </p:childTnLst>
                                </p:cTn>
                              </p:par>
                            </p:childTnLst>
                          </p:cTn>
                        </p:par>
                        <p:par>
                          <p:cTn fill="hold" id="34" nodeType="afterGroup">
                            <p:stCondLst>
                              <p:cond delay="1500"/>
                            </p:stCondLst>
                            <p:childTnLst>
                              <p:par>
                                <p:cTn fill="hold" grpId="0" id="35" nodeType="afterEffect" presetClass="entr" presetID="22" presetSubtype="8">
                                  <p:stCondLst>
                                    <p:cond delay="0"/>
                                  </p:stCondLst>
                                  <p:childTnLst>
                                    <p:set>
                                      <p:cBhvr>
                                        <p:cTn dur="1" fill="hold" id="36">
                                          <p:stCondLst>
                                            <p:cond delay="0"/>
                                          </p:stCondLst>
                                        </p:cTn>
                                        <p:tgtEl>
                                          <p:spTgt spid="14"/>
                                        </p:tgtEl>
                                        <p:attrNameLst>
                                          <p:attrName>style.visibility</p:attrName>
                                        </p:attrNameLst>
                                      </p:cBhvr>
                                      <p:to>
                                        <p:strVal val="visible"/>
                                      </p:to>
                                    </p:set>
                                    <p:animEffect filter="wipe(left)" transition="in">
                                      <p:cBhvr>
                                        <p:cTn dur="250" id="37"/>
                                        <p:tgtEl>
                                          <p:spTgt spid="14"/>
                                        </p:tgtEl>
                                      </p:cBhvr>
                                    </p:animEffect>
                                  </p:childTnLst>
                                </p:cTn>
                              </p:par>
                            </p:childTnLst>
                          </p:cTn>
                        </p:par>
                        <p:par>
                          <p:cTn fill="hold" id="38" nodeType="afterGroup">
                            <p:stCondLst>
                              <p:cond delay="1750"/>
                            </p:stCondLst>
                            <p:childTnLst>
                              <p:par>
                                <p:cTn fill="hold" grpId="0" id="39" nodeType="afterEffect" presetClass="entr" presetID="53" presetSubtype="0">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p:cTn dur="250" fill="hold" id="41"/>
                                        <p:tgtEl>
                                          <p:spTgt spid="15"/>
                                        </p:tgtEl>
                                        <p:attrNameLst>
                                          <p:attrName>ppt_w</p:attrName>
                                        </p:attrNameLst>
                                      </p:cBhvr>
                                      <p:tavLst>
                                        <p:tav tm="0">
                                          <p:val>
                                            <p:fltVal val="0"/>
                                          </p:val>
                                        </p:tav>
                                        <p:tav tm="100000">
                                          <p:val>
                                            <p:strVal val="#ppt_w"/>
                                          </p:val>
                                        </p:tav>
                                      </p:tavLst>
                                    </p:anim>
                                    <p:anim calcmode="lin" valueType="num">
                                      <p:cBhvr>
                                        <p:cTn dur="250" fill="hold" id="42"/>
                                        <p:tgtEl>
                                          <p:spTgt spid="15"/>
                                        </p:tgtEl>
                                        <p:attrNameLst>
                                          <p:attrName>ppt_h</p:attrName>
                                        </p:attrNameLst>
                                      </p:cBhvr>
                                      <p:tavLst>
                                        <p:tav tm="0">
                                          <p:val>
                                            <p:fltVal val="0"/>
                                          </p:val>
                                        </p:tav>
                                        <p:tav tm="100000">
                                          <p:val>
                                            <p:strVal val="#ppt_h"/>
                                          </p:val>
                                        </p:tav>
                                      </p:tavLst>
                                    </p:anim>
                                    <p:animEffect filter="fade" transition="in">
                                      <p:cBhvr>
                                        <p:cTn dur="250" id="43"/>
                                        <p:tgtEl>
                                          <p:spTgt spid="15"/>
                                        </p:tgtEl>
                                      </p:cBhvr>
                                    </p:animEffect>
                                  </p:childTnLst>
                                </p:cTn>
                              </p:par>
                            </p:childTnLst>
                          </p:cTn>
                        </p:par>
                        <p:par>
                          <p:cTn fill="hold" id="44" nodeType="afterGroup">
                            <p:stCondLst>
                              <p:cond delay="2000"/>
                            </p:stCondLst>
                            <p:childTnLst>
                              <p:par>
                                <p:cTn fill="hold" grpId="0" id="45" nodeType="afterEffect" presetClass="entr" presetID="22" presetSubtype="8">
                                  <p:stCondLst>
                                    <p:cond delay="0"/>
                                  </p:stCondLst>
                                  <p:childTnLst>
                                    <p:set>
                                      <p:cBhvr>
                                        <p:cTn dur="1" fill="hold" id="46">
                                          <p:stCondLst>
                                            <p:cond delay="0"/>
                                          </p:stCondLst>
                                        </p:cTn>
                                        <p:tgtEl>
                                          <p:spTgt spid="16"/>
                                        </p:tgtEl>
                                        <p:attrNameLst>
                                          <p:attrName>style.visibility</p:attrName>
                                        </p:attrNameLst>
                                      </p:cBhvr>
                                      <p:to>
                                        <p:strVal val="visible"/>
                                      </p:to>
                                    </p:set>
                                    <p:animEffect filter="wipe(left)" transition="in">
                                      <p:cBhvr>
                                        <p:cTn dur="250" id="4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
      <p:bldP grpId="0" spid="10"/>
      <p:bldP grpId="0" spid="11"/>
      <p:bldP grpId="0" spid="12"/>
      <p:bldP grpId="0" spid="13"/>
      <p:bldP grpId="0" spid="14"/>
      <p:bldP grpId="0" spid="15"/>
      <p:bldP grpId="0" spid="1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7" name="直接连接符 16"/>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122312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167254" y="1203407"/>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pic>
        <p:nvPicPr>
          <p:cNvPr id="6" name="图片 5"/>
          <p:cNvPicPr>
            <a:picLocks noChangeAspect="1"/>
          </p:cNvPicPr>
          <p:nvPr/>
        </p:nvPicPr>
        <p:blipFill>
          <a:blip r:embed="rId3"/>
          <a:stretch>
            <a:fillRect/>
          </a:stretch>
        </p:blipFill>
        <p:spPr>
          <a:xfrm>
            <a:off x="4308075" y="4932083"/>
            <a:ext cx="3470796" cy="2190380"/>
          </a:xfrm>
          <a:prstGeom prst="rect">
            <a:avLst/>
          </a:prstGeom>
          <a:effectLst>
            <a:outerShdw algn="t" blurRad="63500" dir="5400000" dist="38100" rotWithShape="0">
              <a:prstClr val="black">
                <a:alpha val="57000"/>
              </a:prstClr>
            </a:outerShdw>
          </a:effectLst>
        </p:spPr>
      </p:pic>
      <p:sp>
        <p:nvSpPr>
          <p:cNvPr hidden="1" id="7" name="菱形 6"/>
          <p:cNvSpPr/>
          <p:nvPr/>
        </p:nvSpPr>
        <p:spPr>
          <a:xfrm>
            <a:off x="4487121" y="3994978"/>
            <a:ext cx="1229048" cy="1409265"/>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hidden="1" id="64" name="菱形 63"/>
          <p:cNvSpPr/>
          <p:nvPr/>
        </p:nvSpPr>
        <p:spPr>
          <a:xfrm>
            <a:off x="3623761" y="5123837"/>
            <a:ext cx="1229048" cy="1409265"/>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hidden="1" id="65" name="菱形 64"/>
          <p:cNvSpPr/>
          <p:nvPr/>
        </p:nvSpPr>
        <p:spPr>
          <a:xfrm>
            <a:off x="7358546" y="5123837"/>
            <a:ext cx="1229048" cy="1409265"/>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hidden="1" id="66" name="菱形 65"/>
          <p:cNvSpPr/>
          <p:nvPr/>
        </p:nvSpPr>
        <p:spPr>
          <a:xfrm>
            <a:off x="6567950" y="3995293"/>
            <a:ext cx="1229048" cy="1409265"/>
          </a:xfrm>
          <a:prstGeom prst="diamond">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hidden="1" id="25" name="组合 24"/>
          <p:cNvGrpSpPr/>
          <p:nvPr/>
        </p:nvGrpSpPr>
        <p:grpSpPr>
          <a:xfrm>
            <a:off x="4726585" y="4396568"/>
            <a:ext cx="796292" cy="590007"/>
            <a:chOff x="2036935" y="4926035"/>
            <a:chExt cx="796292" cy="590007"/>
          </a:xfrm>
          <a:solidFill>
            <a:srgbClr val="D80E2B"/>
          </a:solidFill>
        </p:grpSpPr>
        <p:sp>
          <p:nvSpPr>
            <p:cNvPr id="26" name="Freeform 409"/>
            <p:cNvSpPr/>
            <p:nvPr/>
          </p:nvSpPr>
          <p:spPr bwMode="auto">
            <a:xfrm>
              <a:off x="2595926" y="4939739"/>
              <a:ext cx="237301" cy="269037"/>
            </a:xfrm>
            <a:custGeom>
              <a:gdLst>
                <a:gd fmla="*/ 125 w 139" name="T0"/>
                <a:gd fmla="*/ 7 h 158" name="T1"/>
                <a:gd fmla="*/ 93 w 139" name="T2"/>
                <a:gd fmla="*/ 15 h 158" name="T3"/>
                <a:gd fmla="*/ 93 w 139" name="T4"/>
                <a:gd fmla="*/ 39 h 158" name="T5"/>
                <a:gd fmla="*/ 81 w 139" name="T6"/>
                <a:gd fmla="*/ 59 h 158" name="T7"/>
                <a:gd fmla="*/ 0 w 139" name="T8"/>
                <a:gd fmla="*/ 92 h 158" name="T9"/>
                <a:gd fmla="*/ 48 w 139" name="T10"/>
                <a:gd fmla="*/ 122 h 158" name="T11"/>
                <a:gd fmla="*/ 58 w 139" name="T12"/>
                <a:gd fmla="*/ 128 h 158" name="T13"/>
                <a:gd fmla="*/ 106 w 139" name="T14"/>
                <a:gd fmla="*/ 158 h 158" name="T15"/>
                <a:gd fmla="*/ 100 w 139" name="T16"/>
                <a:gd fmla="*/ 70 h 158" name="T17"/>
                <a:gd fmla="*/ 112 w 139" name="T18"/>
                <a:gd fmla="*/ 51 h 158" name="T19"/>
                <a:gd fmla="*/ 133 w 139" name="T20"/>
                <a:gd fmla="*/ 40 h 158" name="T21"/>
                <a:gd fmla="*/ 125 w 139" name="T22"/>
                <a:gd fmla="*/ 7 h 15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58" w="139">
                  <a:moveTo>
                    <a:pt x="125" y="7"/>
                  </a:moveTo>
                  <a:cubicBezTo>
                    <a:pt x="114" y="0"/>
                    <a:pt x="99" y="4"/>
                    <a:pt x="93" y="15"/>
                  </a:cubicBezTo>
                  <a:cubicBezTo>
                    <a:pt x="88" y="23"/>
                    <a:pt x="88" y="32"/>
                    <a:pt x="93" y="39"/>
                  </a:cubicBezTo>
                  <a:cubicBezTo>
                    <a:pt x="90" y="43"/>
                    <a:pt x="86" y="49"/>
                    <a:pt x="81" y="59"/>
                  </a:cubicBezTo>
                  <a:cubicBezTo>
                    <a:pt x="64" y="85"/>
                    <a:pt x="0" y="92"/>
                    <a:pt x="0" y="92"/>
                  </a:cubicBezTo>
                  <a:cubicBezTo>
                    <a:pt x="48" y="122"/>
                    <a:pt x="48" y="122"/>
                    <a:pt x="48" y="122"/>
                  </a:cubicBezTo>
                  <a:cubicBezTo>
                    <a:pt x="58" y="128"/>
                    <a:pt x="58" y="128"/>
                    <a:pt x="58" y="128"/>
                  </a:cubicBezTo>
                  <a:cubicBezTo>
                    <a:pt x="106" y="158"/>
                    <a:pt x="106" y="158"/>
                    <a:pt x="106" y="158"/>
                  </a:cubicBezTo>
                  <a:cubicBezTo>
                    <a:pt x="106" y="158"/>
                    <a:pt x="83" y="97"/>
                    <a:pt x="100" y="70"/>
                  </a:cubicBezTo>
                  <a:cubicBezTo>
                    <a:pt x="106" y="61"/>
                    <a:pt x="110" y="55"/>
                    <a:pt x="112" y="51"/>
                  </a:cubicBezTo>
                  <a:cubicBezTo>
                    <a:pt x="120" y="51"/>
                    <a:pt x="128" y="47"/>
                    <a:pt x="133" y="40"/>
                  </a:cubicBezTo>
                  <a:cubicBezTo>
                    <a:pt x="139" y="29"/>
                    <a:pt x="136" y="14"/>
                    <a:pt x="125"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 name="Freeform 410"/>
            <p:cNvSpPr>
              <a:spLocks noEditPoints="1"/>
            </p:cNvSpPr>
            <p:nvPr/>
          </p:nvSpPr>
          <p:spPr bwMode="auto">
            <a:xfrm>
              <a:off x="2036935" y="4926035"/>
              <a:ext cx="753016" cy="590007"/>
            </a:xfrm>
            <a:custGeom>
              <a:gdLst>
                <a:gd fmla="*/ 432 w 442" name="T0"/>
                <a:gd fmla="*/ 173 h 346" name="T1"/>
                <a:gd fmla="*/ 323 w 442" name="T2"/>
                <a:gd fmla="*/ 105 h 346" name="T3"/>
                <a:gd fmla="*/ 308 w 442" name="T4"/>
                <a:gd fmla="*/ 104 h 346" name="T5"/>
                <a:gd fmla="*/ 308 w 442" name="T6"/>
                <a:gd fmla="*/ 53 h 346" name="T7"/>
                <a:gd fmla="*/ 234 w 442" name="T8"/>
                <a:gd fmla="*/ 0 h 346" name="T9"/>
                <a:gd fmla="*/ 47 w 442" name="T10"/>
                <a:gd fmla="*/ 0 h 346" name="T11"/>
                <a:gd fmla="*/ 0 w 442" name="T12"/>
                <a:gd fmla="*/ 59 h 346" name="T13"/>
                <a:gd fmla="*/ 0 w 442" name="T14"/>
                <a:gd fmla="*/ 296 h 346" name="T15"/>
                <a:gd fmla="*/ 47 w 442" name="T16"/>
                <a:gd fmla="*/ 346 h 346" name="T17"/>
                <a:gd fmla="*/ 264 w 442" name="T18"/>
                <a:gd fmla="*/ 346 h 346" name="T19"/>
                <a:gd fmla="*/ 308 w 442" name="T20"/>
                <a:gd fmla="*/ 294 h 346" name="T21"/>
                <a:gd fmla="*/ 308 w 442" name="T22"/>
                <a:gd fmla="*/ 163 h 346" name="T23"/>
                <a:gd fmla="*/ 402 w 442" name="T24"/>
                <a:gd fmla="*/ 221 h 346" name="T25"/>
                <a:gd fmla="*/ 425 w 442" name="T26"/>
                <a:gd fmla="*/ 215 h 346" name="T27"/>
                <a:gd fmla="*/ 437 w 442" name="T28"/>
                <a:gd fmla="*/ 196 h 346" name="T29"/>
                <a:gd fmla="*/ 432 w 442" name="T30"/>
                <a:gd fmla="*/ 173 h 346" name="T31"/>
                <a:gd fmla="*/ 231 w 442" name="T32"/>
                <a:gd fmla="*/ 320 h 346" name="T33"/>
                <a:gd fmla="*/ 71 w 442" name="T34"/>
                <a:gd fmla="*/ 320 h 346" name="T35"/>
                <a:gd fmla="*/ 27 w 442" name="T36"/>
                <a:gd fmla="*/ 279 h 346" name="T37"/>
                <a:gd fmla="*/ 27 w 442" name="T38"/>
                <a:gd fmla="*/ 79 h 346" name="T39"/>
                <a:gd fmla="*/ 65 w 442" name="T40"/>
                <a:gd fmla="*/ 30 h 346" name="T41"/>
                <a:gd fmla="*/ 224 w 442" name="T42"/>
                <a:gd fmla="*/ 30 h 346" name="T43"/>
                <a:gd fmla="*/ 224 w 442" name="T44"/>
                <a:gd fmla="*/ 71 h 346" name="T45"/>
                <a:gd fmla="*/ 279 w 442" name="T46"/>
                <a:gd fmla="*/ 71 h 346" name="T47"/>
                <a:gd fmla="*/ 279 w 442" name="T48"/>
                <a:gd fmla="*/ 276 h 346" name="T49"/>
                <a:gd fmla="*/ 231 w 442" name="T50"/>
                <a:gd fmla="*/ 320 h 34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46" w="442">
                  <a:moveTo>
                    <a:pt x="432" y="173"/>
                  </a:moveTo>
                  <a:cubicBezTo>
                    <a:pt x="323" y="105"/>
                    <a:pt x="323" y="105"/>
                    <a:pt x="323" y="105"/>
                  </a:cubicBezTo>
                  <a:cubicBezTo>
                    <a:pt x="318" y="102"/>
                    <a:pt x="313" y="102"/>
                    <a:pt x="308" y="104"/>
                  </a:cubicBezTo>
                  <a:cubicBezTo>
                    <a:pt x="308" y="74"/>
                    <a:pt x="308" y="53"/>
                    <a:pt x="308" y="53"/>
                  </a:cubicBezTo>
                  <a:cubicBezTo>
                    <a:pt x="234" y="0"/>
                    <a:pt x="234" y="0"/>
                    <a:pt x="234" y="0"/>
                  </a:cubicBezTo>
                  <a:cubicBezTo>
                    <a:pt x="47" y="0"/>
                    <a:pt x="47" y="0"/>
                    <a:pt x="47" y="0"/>
                  </a:cubicBezTo>
                  <a:cubicBezTo>
                    <a:pt x="47" y="0"/>
                    <a:pt x="0" y="0"/>
                    <a:pt x="0" y="59"/>
                  </a:cubicBezTo>
                  <a:cubicBezTo>
                    <a:pt x="0" y="118"/>
                    <a:pt x="0" y="296"/>
                    <a:pt x="0" y="296"/>
                  </a:cubicBezTo>
                  <a:cubicBezTo>
                    <a:pt x="0" y="296"/>
                    <a:pt x="3" y="346"/>
                    <a:pt x="47" y="346"/>
                  </a:cubicBezTo>
                  <a:cubicBezTo>
                    <a:pt x="91" y="346"/>
                    <a:pt x="264" y="346"/>
                    <a:pt x="264" y="346"/>
                  </a:cubicBezTo>
                  <a:cubicBezTo>
                    <a:pt x="264" y="346"/>
                    <a:pt x="308" y="343"/>
                    <a:pt x="308" y="294"/>
                  </a:cubicBezTo>
                  <a:cubicBezTo>
                    <a:pt x="308" y="270"/>
                    <a:pt x="308" y="215"/>
                    <a:pt x="308" y="163"/>
                  </a:cubicBezTo>
                  <a:cubicBezTo>
                    <a:pt x="402" y="221"/>
                    <a:pt x="402" y="221"/>
                    <a:pt x="402" y="221"/>
                  </a:cubicBezTo>
                  <a:cubicBezTo>
                    <a:pt x="410" y="226"/>
                    <a:pt x="420" y="223"/>
                    <a:pt x="425" y="215"/>
                  </a:cubicBezTo>
                  <a:cubicBezTo>
                    <a:pt x="437" y="196"/>
                    <a:pt x="437" y="196"/>
                    <a:pt x="437" y="196"/>
                  </a:cubicBezTo>
                  <a:cubicBezTo>
                    <a:pt x="442" y="188"/>
                    <a:pt x="440" y="177"/>
                    <a:pt x="432" y="173"/>
                  </a:cubicBezTo>
                  <a:close/>
                  <a:moveTo>
                    <a:pt x="231" y="320"/>
                  </a:moveTo>
                  <a:cubicBezTo>
                    <a:pt x="182" y="320"/>
                    <a:pt x="71" y="320"/>
                    <a:pt x="71" y="320"/>
                  </a:cubicBezTo>
                  <a:cubicBezTo>
                    <a:pt x="71" y="320"/>
                    <a:pt x="27" y="326"/>
                    <a:pt x="27" y="279"/>
                  </a:cubicBezTo>
                  <a:cubicBezTo>
                    <a:pt x="27" y="232"/>
                    <a:pt x="27" y="79"/>
                    <a:pt x="27" y="79"/>
                  </a:cubicBezTo>
                  <a:cubicBezTo>
                    <a:pt x="27" y="79"/>
                    <a:pt x="24" y="30"/>
                    <a:pt x="65" y="30"/>
                  </a:cubicBezTo>
                  <a:cubicBezTo>
                    <a:pt x="106" y="30"/>
                    <a:pt x="224" y="30"/>
                    <a:pt x="224" y="30"/>
                  </a:cubicBezTo>
                  <a:cubicBezTo>
                    <a:pt x="224" y="71"/>
                    <a:pt x="224" y="71"/>
                    <a:pt x="224" y="71"/>
                  </a:cubicBezTo>
                  <a:cubicBezTo>
                    <a:pt x="279" y="71"/>
                    <a:pt x="279" y="71"/>
                    <a:pt x="279" y="71"/>
                  </a:cubicBezTo>
                  <a:cubicBezTo>
                    <a:pt x="279" y="276"/>
                    <a:pt x="279" y="276"/>
                    <a:pt x="279" y="276"/>
                  </a:cubicBezTo>
                  <a:cubicBezTo>
                    <a:pt x="279" y="276"/>
                    <a:pt x="281" y="320"/>
                    <a:pt x="231" y="3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8" name="Rectangle 411"/>
            <p:cNvSpPr>
              <a:spLocks noChangeArrowheads="1"/>
            </p:cNvSpPr>
            <p:nvPr/>
          </p:nvSpPr>
          <p:spPr bwMode="auto">
            <a:xfrm>
              <a:off x="2140799" y="5321296"/>
              <a:ext cx="315199" cy="2596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9" name="Rectangle 412"/>
            <p:cNvSpPr>
              <a:spLocks noChangeArrowheads="1"/>
            </p:cNvSpPr>
            <p:nvPr/>
          </p:nvSpPr>
          <p:spPr bwMode="auto">
            <a:xfrm>
              <a:off x="2140799" y="5391260"/>
              <a:ext cx="315199" cy="2596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0" name="Rectangle 413"/>
            <p:cNvSpPr>
              <a:spLocks noChangeArrowheads="1"/>
            </p:cNvSpPr>
            <p:nvPr/>
          </p:nvSpPr>
          <p:spPr bwMode="auto">
            <a:xfrm>
              <a:off x="2139356" y="5178483"/>
              <a:ext cx="315199" cy="252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1" name="Rectangle 414"/>
            <p:cNvSpPr>
              <a:spLocks noChangeArrowheads="1"/>
            </p:cNvSpPr>
            <p:nvPr/>
          </p:nvSpPr>
          <p:spPr bwMode="auto">
            <a:xfrm>
              <a:off x="2139356" y="5248447"/>
              <a:ext cx="315199" cy="252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2" name="Rectangle 415"/>
            <p:cNvSpPr>
              <a:spLocks noChangeArrowheads="1"/>
            </p:cNvSpPr>
            <p:nvPr/>
          </p:nvSpPr>
          <p:spPr bwMode="auto">
            <a:xfrm>
              <a:off x="2147290" y="5032063"/>
              <a:ext cx="150026" cy="252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3" name="Rectangle 416"/>
            <p:cNvSpPr>
              <a:spLocks noChangeArrowheads="1"/>
            </p:cNvSpPr>
            <p:nvPr/>
          </p:nvSpPr>
          <p:spPr bwMode="auto">
            <a:xfrm>
              <a:off x="2145848" y="5102027"/>
              <a:ext cx="151469" cy="252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hidden="1" id="46" name="组合 45"/>
          <p:cNvGrpSpPr/>
          <p:nvPr/>
        </p:nvGrpSpPr>
        <p:grpSpPr>
          <a:xfrm>
            <a:off x="6784008" y="4350247"/>
            <a:ext cx="729203" cy="665020"/>
            <a:chOff x="9404083" y="1238855"/>
            <a:chExt cx="801342" cy="665020"/>
          </a:xfrm>
          <a:solidFill>
            <a:srgbClr val="D80E2B"/>
          </a:solidFill>
        </p:grpSpPr>
        <p:sp>
          <p:nvSpPr>
            <p:cNvPr id="47" name="Freeform 583"/>
            <p:cNvSpPr/>
            <p:nvPr/>
          </p:nvSpPr>
          <p:spPr bwMode="auto">
            <a:xfrm>
              <a:off x="9404083" y="1238855"/>
              <a:ext cx="801342" cy="308708"/>
            </a:xfrm>
            <a:custGeom>
              <a:gdLst>
                <a:gd fmla="*/ 924 w 1111" name="T0"/>
                <a:gd fmla="*/ 0 h 428" name="T1"/>
                <a:gd fmla="*/ 958 w 1111" name="T2"/>
                <a:gd fmla="*/ 55 h 428" name="T3"/>
                <a:gd fmla="*/ 542 w 1111" name="T4"/>
                <a:gd fmla="*/ 281 h 428" name="T5"/>
                <a:gd fmla="*/ 0 w 1111" name="T6"/>
                <a:gd fmla="*/ 355 h 428" name="T7"/>
                <a:gd fmla="*/ 3 w 1111" name="T8"/>
                <a:gd fmla="*/ 428 h 428" name="T9"/>
                <a:gd fmla="*/ 570 w 1111" name="T10"/>
                <a:gd fmla="*/ 355 h 428" name="T11"/>
                <a:gd fmla="*/ 986 w 1111" name="T12"/>
                <a:gd fmla="*/ 121 h 428" name="T13"/>
                <a:gd fmla="*/ 1021 w 1111" name="T14"/>
                <a:gd fmla="*/ 184 h 428" name="T15"/>
                <a:gd fmla="*/ 1111 w 1111" name="T16"/>
                <a:gd fmla="*/ 0 h 428" name="T17"/>
                <a:gd fmla="*/ 924 w 1111" name="T18"/>
                <a:gd fmla="*/ 0 h 4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8" w="1111">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8" name="Freeform 584"/>
            <p:cNvSpPr/>
            <p:nvPr/>
          </p:nvSpPr>
          <p:spPr bwMode="auto">
            <a:xfrm>
              <a:off x="9915470" y="1392487"/>
              <a:ext cx="208450" cy="511387"/>
            </a:xfrm>
            <a:custGeom>
              <a:gdLst>
                <a:gd fmla="*/ 0 w 289" name="T0"/>
                <a:gd fmla="*/ 709 h 709" name="T1"/>
                <a:gd fmla="*/ 289 w 289" name="T2"/>
                <a:gd fmla="*/ 709 h 709" name="T3"/>
                <a:gd fmla="*/ 289 w 289" name="T4"/>
                <a:gd fmla="*/ 0 h 709" name="T5"/>
                <a:gd fmla="*/ 0 w 289" name="T6"/>
                <a:gd fmla="*/ 161 h 709" name="T7"/>
                <a:gd fmla="*/ 0 w 289" name="T8"/>
                <a:gd fmla="*/ 709 h 709" name="T9"/>
              </a:gdLst>
              <a:cxnLst>
                <a:cxn ang="0">
                  <a:pos x="T0" y="T1"/>
                </a:cxn>
                <a:cxn ang="0">
                  <a:pos x="T2" y="T3"/>
                </a:cxn>
                <a:cxn ang="0">
                  <a:pos x="T4" y="T5"/>
                </a:cxn>
                <a:cxn ang="0">
                  <a:pos x="T6" y="T7"/>
                </a:cxn>
                <a:cxn ang="0">
                  <a:pos x="T8" y="T9"/>
                </a:cxn>
              </a:cxnLst>
              <a:rect b="b" l="0" r="r" t="0"/>
              <a:pathLst>
                <a:path h="709" w="289">
                  <a:moveTo>
                    <a:pt x="0" y="709"/>
                  </a:moveTo>
                  <a:lnTo>
                    <a:pt x="289" y="709"/>
                  </a:lnTo>
                  <a:lnTo>
                    <a:pt x="289" y="0"/>
                  </a:lnTo>
                  <a:lnTo>
                    <a:pt x="0" y="161"/>
                  </a:lnTo>
                  <a:lnTo>
                    <a:pt x="0" y="70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9" name="Freeform 585"/>
            <p:cNvSpPr/>
            <p:nvPr/>
          </p:nvSpPr>
          <p:spPr bwMode="auto">
            <a:xfrm>
              <a:off x="9663743" y="1528809"/>
              <a:ext cx="180320" cy="375065"/>
            </a:xfrm>
            <a:custGeom>
              <a:gdLst>
                <a:gd fmla="*/ 0 w 250" name="T0"/>
                <a:gd fmla="*/ 520 h 520" name="T1"/>
                <a:gd fmla="*/ 250 w 250" name="T2"/>
                <a:gd fmla="*/ 520 h 520" name="T3"/>
                <a:gd fmla="*/ 250 w 250" name="T4"/>
                <a:gd fmla="*/ 0 h 520" name="T5"/>
                <a:gd fmla="*/ 0 w 250" name="T6"/>
                <a:gd fmla="*/ 42 h 520" name="T7"/>
                <a:gd fmla="*/ 0 w 250" name="T8"/>
                <a:gd fmla="*/ 520 h 520" name="T9"/>
              </a:gdLst>
              <a:cxnLst>
                <a:cxn ang="0">
                  <a:pos x="T0" y="T1"/>
                </a:cxn>
                <a:cxn ang="0">
                  <a:pos x="T2" y="T3"/>
                </a:cxn>
                <a:cxn ang="0">
                  <a:pos x="T4" y="T5"/>
                </a:cxn>
                <a:cxn ang="0">
                  <a:pos x="T6" y="T7"/>
                </a:cxn>
                <a:cxn ang="0">
                  <a:pos x="T8" y="T9"/>
                </a:cxn>
              </a:cxnLst>
              <a:rect b="b" l="0" r="r" t="0"/>
              <a:pathLst>
                <a:path h="520" w="250">
                  <a:moveTo>
                    <a:pt x="0" y="520"/>
                  </a:moveTo>
                  <a:lnTo>
                    <a:pt x="250" y="520"/>
                  </a:lnTo>
                  <a:lnTo>
                    <a:pt x="250" y="0"/>
                  </a:lnTo>
                  <a:lnTo>
                    <a:pt x="0" y="42"/>
                  </a:lnTo>
                  <a:lnTo>
                    <a:pt x="0" y="5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0" name="Freeform 586"/>
            <p:cNvSpPr/>
            <p:nvPr/>
          </p:nvSpPr>
          <p:spPr bwMode="auto">
            <a:xfrm>
              <a:off x="9404083" y="1569922"/>
              <a:ext cx="189697" cy="333953"/>
            </a:xfrm>
            <a:custGeom>
              <a:gdLst>
                <a:gd fmla="*/ 0 w 263" name="T0"/>
                <a:gd fmla="*/ 463 h 463" name="T1"/>
                <a:gd fmla="*/ 263 w 263" name="T2"/>
                <a:gd fmla="*/ 463 h 463" name="T3"/>
                <a:gd fmla="*/ 263 w 263" name="T4"/>
                <a:gd fmla="*/ 0 h 463" name="T5"/>
                <a:gd fmla="*/ 0 w 263" name="T6"/>
                <a:gd fmla="*/ 30 h 463" name="T7"/>
                <a:gd fmla="*/ 0 w 263" name="T8"/>
                <a:gd fmla="*/ 463 h 463" name="T9"/>
              </a:gdLst>
              <a:cxnLst>
                <a:cxn ang="0">
                  <a:pos x="T0" y="T1"/>
                </a:cxn>
                <a:cxn ang="0">
                  <a:pos x="T2" y="T3"/>
                </a:cxn>
                <a:cxn ang="0">
                  <a:pos x="T4" y="T5"/>
                </a:cxn>
                <a:cxn ang="0">
                  <a:pos x="T6" y="T7"/>
                </a:cxn>
                <a:cxn ang="0">
                  <a:pos x="T8" y="T9"/>
                </a:cxn>
              </a:cxnLst>
              <a:rect b="b" l="0" r="r" t="0"/>
              <a:pathLst>
                <a:path h="462" w="263">
                  <a:moveTo>
                    <a:pt x="0" y="463"/>
                  </a:moveTo>
                  <a:lnTo>
                    <a:pt x="263" y="463"/>
                  </a:lnTo>
                  <a:lnTo>
                    <a:pt x="263" y="0"/>
                  </a:lnTo>
                  <a:lnTo>
                    <a:pt x="0" y="30"/>
                  </a:lnTo>
                  <a:lnTo>
                    <a:pt x="0" y="46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hidden="1" id="58" name="组合 57"/>
          <p:cNvGrpSpPr/>
          <p:nvPr/>
        </p:nvGrpSpPr>
        <p:grpSpPr>
          <a:xfrm>
            <a:off x="3956259" y="5470929"/>
            <a:ext cx="582794" cy="758785"/>
            <a:chOff x="3196030" y="1160235"/>
            <a:chExt cx="582794" cy="758785"/>
          </a:xfrm>
          <a:solidFill>
            <a:srgbClr val="001746"/>
          </a:solidFill>
        </p:grpSpPr>
        <p:sp>
          <p:nvSpPr>
            <p:cNvPr id="59" name="Freeform 634"/>
            <p:cNvSpPr>
              <a:spLocks noEditPoints="1"/>
            </p:cNvSpPr>
            <p:nvPr/>
          </p:nvSpPr>
          <p:spPr bwMode="auto">
            <a:xfrm>
              <a:off x="3243635" y="1160235"/>
              <a:ext cx="535189" cy="533747"/>
            </a:xfrm>
            <a:custGeom>
              <a:gdLst>
                <a:gd fmla="*/ 225 w 314" name="T0"/>
                <a:gd fmla="*/ 39 h 313" name="T1"/>
                <a:gd fmla="*/ 34 w 314" name="T2"/>
                <a:gd fmla="*/ 89 h 313" name="T3"/>
                <a:gd fmla="*/ 62 w 314" name="T4"/>
                <a:gd fmla="*/ 264 h 313" name="T5"/>
                <a:gd fmla="*/ 84 w 314" name="T6"/>
                <a:gd fmla="*/ 280 h 313" name="T7"/>
                <a:gd fmla="*/ 110 w 314" name="T8"/>
                <a:gd fmla="*/ 292 h 313" name="T9"/>
                <a:gd fmla="*/ 275 w 314" name="T10"/>
                <a:gd fmla="*/ 230 h 313" name="T11"/>
                <a:gd fmla="*/ 225 w 314" name="T12"/>
                <a:gd fmla="*/ 39 h 313" name="T13"/>
                <a:gd fmla="*/ 229 w 314" name="T14"/>
                <a:gd fmla="*/ 203 h 313" name="T15"/>
                <a:gd fmla="*/ 111 w 314" name="T16"/>
                <a:gd fmla="*/ 234 h 313" name="T17"/>
                <a:gd fmla="*/ 79 w 314" name="T18"/>
                <a:gd fmla="*/ 116 h 313" name="T19"/>
                <a:gd fmla="*/ 198 w 314" name="T20"/>
                <a:gd fmla="*/ 84 h 313" name="T21"/>
                <a:gd fmla="*/ 229 w 314" name="T22"/>
                <a:gd fmla="*/ 203 h 3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13" w="314">
                  <a:moveTo>
                    <a:pt x="225" y="39"/>
                  </a:moveTo>
                  <a:cubicBezTo>
                    <a:pt x="158" y="0"/>
                    <a:pt x="72" y="23"/>
                    <a:pt x="34" y="89"/>
                  </a:cubicBezTo>
                  <a:cubicBezTo>
                    <a:pt x="0" y="148"/>
                    <a:pt x="13" y="221"/>
                    <a:pt x="62" y="264"/>
                  </a:cubicBezTo>
                  <a:cubicBezTo>
                    <a:pt x="69" y="270"/>
                    <a:pt x="76" y="275"/>
                    <a:pt x="84" y="280"/>
                  </a:cubicBezTo>
                  <a:cubicBezTo>
                    <a:pt x="92" y="285"/>
                    <a:pt x="101" y="289"/>
                    <a:pt x="110" y="292"/>
                  </a:cubicBezTo>
                  <a:cubicBezTo>
                    <a:pt x="171" y="313"/>
                    <a:pt x="241" y="288"/>
                    <a:pt x="275" y="230"/>
                  </a:cubicBezTo>
                  <a:cubicBezTo>
                    <a:pt x="314" y="163"/>
                    <a:pt x="291" y="77"/>
                    <a:pt x="225" y="39"/>
                  </a:cubicBezTo>
                  <a:close/>
                  <a:moveTo>
                    <a:pt x="229" y="203"/>
                  </a:moveTo>
                  <a:cubicBezTo>
                    <a:pt x="205" y="244"/>
                    <a:pt x="152" y="259"/>
                    <a:pt x="111" y="234"/>
                  </a:cubicBezTo>
                  <a:cubicBezTo>
                    <a:pt x="69" y="210"/>
                    <a:pt x="55" y="157"/>
                    <a:pt x="79" y="116"/>
                  </a:cubicBezTo>
                  <a:cubicBezTo>
                    <a:pt x="103" y="74"/>
                    <a:pt x="157" y="60"/>
                    <a:pt x="198" y="84"/>
                  </a:cubicBezTo>
                  <a:cubicBezTo>
                    <a:pt x="239" y="108"/>
                    <a:pt x="254" y="162"/>
                    <a:pt x="229" y="2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0" name="Oval 635"/>
            <p:cNvSpPr>
              <a:spLocks noChangeArrowheads="1"/>
            </p:cNvSpPr>
            <p:nvPr/>
          </p:nvSpPr>
          <p:spPr bwMode="auto">
            <a:xfrm>
              <a:off x="3465068" y="1327572"/>
              <a:ext cx="85111" cy="87275"/>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1" name="Freeform 636"/>
            <p:cNvSpPr/>
            <p:nvPr/>
          </p:nvSpPr>
          <p:spPr bwMode="auto">
            <a:xfrm>
              <a:off x="3507623" y="1422781"/>
              <a:ext cx="92324" cy="98816"/>
            </a:xfrm>
            <a:custGeom>
              <a:gdLst>
                <a:gd fmla="*/ 13 w 54" name="T0"/>
                <a:gd fmla="*/ 0 h 58" name="T1"/>
                <a:gd fmla="*/ 0 w 54" name="T2"/>
                <a:gd fmla="*/ 11 h 58" name="T3"/>
                <a:gd fmla="*/ 13 w 54" name="T4"/>
                <a:gd fmla="*/ 40 h 58" name="T5"/>
                <a:gd fmla="*/ 0 w 54" name="T6"/>
                <a:gd fmla="*/ 58 h 58" name="T7"/>
                <a:gd fmla="*/ 4 w 54" name="T8"/>
                <a:gd fmla="*/ 58 h 58" name="T9"/>
                <a:gd fmla="*/ 44 w 54" name="T10"/>
                <a:gd fmla="*/ 16 h 58" name="T11"/>
                <a:gd fmla="*/ 13 w 54"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54">
                  <a:moveTo>
                    <a:pt x="13" y="0"/>
                  </a:moveTo>
                  <a:cubicBezTo>
                    <a:pt x="0" y="11"/>
                    <a:pt x="0" y="11"/>
                    <a:pt x="0" y="11"/>
                  </a:cubicBezTo>
                  <a:cubicBezTo>
                    <a:pt x="13" y="40"/>
                    <a:pt x="13" y="40"/>
                    <a:pt x="13" y="40"/>
                  </a:cubicBezTo>
                  <a:cubicBezTo>
                    <a:pt x="0" y="58"/>
                    <a:pt x="0" y="58"/>
                    <a:pt x="0" y="58"/>
                  </a:cubicBezTo>
                  <a:cubicBezTo>
                    <a:pt x="4" y="58"/>
                    <a:pt x="4" y="58"/>
                    <a:pt x="4" y="58"/>
                  </a:cubicBezTo>
                  <a:cubicBezTo>
                    <a:pt x="54" y="58"/>
                    <a:pt x="44" y="29"/>
                    <a:pt x="44" y="16"/>
                  </a:cubicBezTo>
                  <a:cubicBezTo>
                    <a:pt x="44" y="6"/>
                    <a:pt x="24" y="2"/>
                    <a:pt x="1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2" name="Freeform 637"/>
            <p:cNvSpPr/>
            <p:nvPr/>
          </p:nvSpPr>
          <p:spPr bwMode="auto">
            <a:xfrm>
              <a:off x="3416021" y="1422781"/>
              <a:ext cx="91603" cy="98816"/>
            </a:xfrm>
            <a:custGeom>
              <a:gdLst>
                <a:gd fmla="*/ 54 w 54" name="T0"/>
                <a:gd fmla="*/ 11 h 58" name="T1"/>
                <a:gd fmla="*/ 41 w 54" name="T2"/>
                <a:gd fmla="*/ 0 h 58" name="T3"/>
                <a:gd fmla="*/ 11 w 54" name="T4"/>
                <a:gd fmla="*/ 16 h 58" name="T5"/>
                <a:gd fmla="*/ 50 w 54" name="T6"/>
                <a:gd fmla="*/ 58 h 58" name="T7"/>
                <a:gd fmla="*/ 54 w 54" name="T8"/>
                <a:gd fmla="*/ 58 h 58" name="T9"/>
                <a:gd fmla="*/ 41 w 54" name="T10"/>
                <a:gd fmla="*/ 40 h 58" name="T11"/>
                <a:gd fmla="*/ 54 w 54" name="T12"/>
                <a:gd fmla="*/ 11 h 58" name="T13"/>
              </a:gdLst>
              <a:cxnLst>
                <a:cxn ang="0">
                  <a:pos x="T0" y="T1"/>
                </a:cxn>
                <a:cxn ang="0">
                  <a:pos x="T2" y="T3"/>
                </a:cxn>
                <a:cxn ang="0">
                  <a:pos x="T4" y="T5"/>
                </a:cxn>
                <a:cxn ang="0">
                  <a:pos x="T6" y="T7"/>
                </a:cxn>
                <a:cxn ang="0">
                  <a:pos x="T8" y="T9"/>
                </a:cxn>
                <a:cxn ang="0">
                  <a:pos x="T10" y="T11"/>
                </a:cxn>
                <a:cxn ang="0">
                  <a:pos x="T12" y="T13"/>
                </a:cxn>
              </a:cxnLst>
              <a:rect b="b" l="0" r="r" t="0"/>
              <a:pathLst>
                <a:path h="57" w="54">
                  <a:moveTo>
                    <a:pt x="54" y="11"/>
                  </a:moveTo>
                  <a:cubicBezTo>
                    <a:pt x="41" y="0"/>
                    <a:pt x="41" y="0"/>
                    <a:pt x="41" y="0"/>
                  </a:cubicBezTo>
                  <a:cubicBezTo>
                    <a:pt x="30" y="2"/>
                    <a:pt x="11" y="6"/>
                    <a:pt x="11" y="16"/>
                  </a:cubicBezTo>
                  <a:cubicBezTo>
                    <a:pt x="11" y="29"/>
                    <a:pt x="0" y="58"/>
                    <a:pt x="50" y="58"/>
                  </a:cubicBezTo>
                  <a:cubicBezTo>
                    <a:pt x="54" y="58"/>
                    <a:pt x="54" y="58"/>
                    <a:pt x="54" y="58"/>
                  </a:cubicBezTo>
                  <a:cubicBezTo>
                    <a:pt x="41" y="40"/>
                    <a:pt x="41" y="40"/>
                    <a:pt x="41" y="40"/>
                  </a:cubicBezTo>
                  <a:lnTo>
                    <a:pt x="54"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3" name="Freeform 638"/>
            <p:cNvSpPr/>
            <p:nvPr/>
          </p:nvSpPr>
          <p:spPr bwMode="auto">
            <a:xfrm>
              <a:off x="3196030" y="1626181"/>
              <a:ext cx="225039" cy="292839"/>
            </a:xfrm>
            <a:custGeom>
              <a:gdLst>
                <a:gd fmla="*/ 85 w 132" name="T0"/>
                <a:gd fmla="*/ 0 h 172" name="T1"/>
                <a:gd fmla="*/ 12 w 132" name="T2"/>
                <a:gd fmla="*/ 125 h 172" name="T3"/>
                <a:gd fmla="*/ 25 w 132" name="T4"/>
                <a:gd fmla="*/ 158 h 172" name="T5"/>
                <a:gd fmla="*/ 58 w 132" name="T6"/>
                <a:gd fmla="*/ 156 h 172" name="T7"/>
                <a:gd fmla="*/ 132 w 132" name="T8"/>
                <a:gd fmla="*/ 28 h 172" name="T9"/>
                <a:gd fmla="*/ 105 w 132" name="T10"/>
                <a:gd fmla="*/ 19 h 172" name="T11"/>
                <a:gd fmla="*/ 85 w 132" name="T12"/>
                <a:gd fmla="*/ 0 h 172" name="T13"/>
              </a:gdLst>
              <a:cxnLst>
                <a:cxn ang="0">
                  <a:pos x="T0" y="T1"/>
                </a:cxn>
                <a:cxn ang="0">
                  <a:pos x="T2" y="T3"/>
                </a:cxn>
                <a:cxn ang="0">
                  <a:pos x="T4" y="T5"/>
                </a:cxn>
                <a:cxn ang="0">
                  <a:pos x="T6" y="T7"/>
                </a:cxn>
                <a:cxn ang="0">
                  <a:pos x="T8" y="T9"/>
                </a:cxn>
                <a:cxn ang="0">
                  <a:pos x="T10" y="T11"/>
                </a:cxn>
                <a:cxn ang="0">
                  <a:pos x="T12" y="T13"/>
                </a:cxn>
              </a:cxnLst>
              <a:rect b="b" l="0" r="r" t="0"/>
              <a:pathLst>
                <a:path h="172" w="132">
                  <a:moveTo>
                    <a:pt x="85" y="0"/>
                  </a:moveTo>
                  <a:cubicBezTo>
                    <a:pt x="12" y="125"/>
                    <a:pt x="12" y="125"/>
                    <a:pt x="12" y="125"/>
                  </a:cubicBezTo>
                  <a:cubicBezTo>
                    <a:pt x="12" y="125"/>
                    <a:pt x="0" y="144"/>
                    <a:pt x="25" y="158"/>
                  </a:cubicBezTo>
                  <a:cubicBezTo>
                    <a:pt x="49" y="172"/>
                    <a:pt x="58" y="156"/>
                    <a:pt x="58" y="156"/>
                  </a:cubicBezTo>
                  <a:cubicBezTo>
                    <a:pt x="132" y="28"/>
                    <a:pt x="132" y="28"/>
                    <a:pt x="132" y="28"/>
                  </a:cubicBezTo>
                  <a:cubicBezTo>
                    <a:pt x="132" y="28"/>
                    <a:pt x="119" y="27"/>
                    <a:pt x="105" y="19"/>
                  </a:cubicBezTo>
                  <a:cubicBezTo>
                    <a:pt x="92" y="11"/>
                    <a:pt x="85" y="0"/>
                    <a:pt x="85"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hidden="1" id="51" name="组合 50"/>
          <p:cNvGrpSpPr/>
          <p:nvPr/>
        </p:nvGrpSpPr>
        <p:grpSpPr>
          <a:xfrm>
            <a:off x="7583934" y="5494969"/>
            <a:ext cx="751573" cy="659971"/>
            <a:chOff x="8369768" y="1201348"/>
            <a:chExt cx="751573" cy="659971"/>
          </a:xfrm>
          <a:solidFill>
            <a:srgbClr val="001746"/>
          </a:solidFill>
        </p:grpSpPr>
        <p:sp>
          <p:nvSpPr>
            <p:cNvPr id="52" name="Freeform 593"/>
            <p:cNvSpPr/>
            <p:nvPr/>
          </p:nvSpPr>
          <p:spPr bwMode="auto">
            <a:xfrm>
              <a:off x="8697229" y="1551168"/>
              <a:ext cx="424112" cy="182484"/>
            </a:xfrm>
            <a:custGeom>
              <a:gdLst>
                <a:gd fmla="*/ 249 w 249" name="T0"/>
                <a:gd fmla="*/ 107 h 107" name="T1"/>
                <a:gd fmla="*/ 173 w 249" name="T2"/>
                <a:gd fmla="*/ 0 h 107" name="T3"/>
                <a:gd fmla="*/ 42 w 249" name="T4"/>
                <a:gd fmla="*/ 0 h 107" name="T5"/>
                <a:gd fmla="*/ 37 w 249" name="T6"/>
                <a:gd fmla="*/ 0 h 107" name="T7"/>
                <a:gd fmla="*/ 0 w 249" name="T8"/>
                <a:gd fmla="*/ 39 h 107" name="T9"/>
                <a:gd fmla="*/ 64 w 249" name="T10"/>
                <a:gd fmla="*/ 104 h 107" name="T11"/>
                <a:gd fmla="*/ 64 w 249" name="T12"/>
                <a:gd fmla="*/ 107 h 107" name="T13"/>
                <a:gd fmla="*/ 249 w 249" name="T14"/>
                <a:gd fmla="*/ 107 h 10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7" w="249">
                  <a:moveTo>
                    <a:pt x="249" y="107"/>
                  </a:moveTo>
                  <a:cubicBezTo>
                    <a:pt x="173" y="0"/>
                    <a:pt x="173" y="0"/>
                    <a:pt x="173" y="0"/>
                  </a:cubicBezTo>
                  <a:cubicBezTo>
                    <a:pt x="42" y="0"/>
                    <a:pt x="42" y="0"/>
                    <a:pt x="42" y="0"/>
                  </a:cubicBezTo>
                  <a:cubicBezTo>
                    <a:pt x="37" y="0"/>
                    <a:pt x="37" y="0"/>
                    <a:pt x="37" y="0"/>
                  </a:cubicBezTo>
                  <a:cubicBezTo>
                    <a:pt x="31" y="18"/>
                    <a:pt x="17" y="33"/>
                    <a:pt x="0" y="39"/>
                  </a:cubicBezTo>
                  <a:cubicBezTo>
                    <a:pt x="25" y="46"/>
                    <a:pt x="64" y="63"/>
                    <a:pt x="64" y="104"/>
                  </a:cubicBezTo>
                  <a:cubicBezTo>
                    <a:pt x="64" y="105"/>
                    <a:pt x="64" y="106"/>
                    <a:pt x="64" y="107"/>
                  </a:cubicBezTo>
                  <a:lnTo>
                    <a:pt x="249" y="10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3" name="Oval 594"/>
            <p:cNvSpPr>
              <a:spLocks noChangeArrowheads="1"/>
            </p:cNvSpPr>
            <p:nvPr/>
          </p:nvSpPr>
          <p:spPr bwMode="auto">
            <a:xfrm>
              <a:off x="8904957" y="1201348"/>
              <a:ext cx="129109" cy="151469"/>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4" name="Freeform 595"/>
            <p:cNvSpPr/>
            <p:nvPr/>
          </p:nvSpPr>
          <p:spPr bwMode="auto">
            <a:xfrm>
              <a:off x="8847255" y="1370128"/>
              <a:ext cx="230088" cy="226482"/>
            </a:xfrm>
            <a:custGeom>
              <a:gdLst>
                <a:gd fmla="*/ 4 w 135" name="T0"/>
                <a:gd fmla="*/ 86 h 133" name="T1"/>
                <a:gd fmla="*/ 69 w 135" name="T2"/>
                <a:gd fmla="*/ 86 h 133" name="T3"/>
                <a:gd fmla="*/ 96 w 135" name="T4"/>
                <a:gd fmla="*/ 86 h 133" name="T5"/>
                <a:gd fmla="*/ 135 w 135" name="T6"/>
                <a:gd fmla="*/ 133 h 133" name="T7"/>
                <a:gd fmla="*/ 135 w 135" name="T8"/>
                <a:gd fmla="*/ 39 h 133" name="T9"/>
                <a:gd fmla="*/ 94 w 135" name="T10"/>
                <a:gd fmla="*/ 1 h 133" name="T11"/>
                <a:gd fmla="*/ 69 w 135" name="T12"/>
                <a:gd fmla="*/ 15 h 133" name="T13"/>
                <a:gd fmla="*/ 86 w 135" name="T14"/>
                <a:gd fmla="*/ 60 h 133" name="T15"/>
                <a:gd fmla="*/ 69 w 135" name="T16"/>
                <a:gd fmla="*/ 80 h 133" name="T17"/>
                <a:gd fmla="*/ 53 w 135" name="T18"/>
                <a:gd fmla="*/ 60 h 133" name="T19"/>
                <a:gd fmla="*/ 69 w 135" name="T20"/>
                <a:gd fmla="*/ 15 h 133" name="T21"/>
                <a:gd fmla="*/ 47 w 135" name="T22"/>
                <a:gd fmla="*/ 0 h 133" name="T23"/>
                <a:gd fmla="*/ 4 w 135" name="T24"/>
                <a:gd fmla="*/ 39 h 133" name="T25"/>
                <a:gd fmla="*/ 4 w 135" name="T26"/>
                <a:gd fmla="*/ 86 h 13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33" w="135">
                  <a:moveTo>
                    <a:pt x="4" y="86"/>
                  </a:moveTo>
                  <a:cubicBezTo>
                    <a:pt x="69" y="86"/>
                    <a:pt x="69" y="86"/>
                    <a:pt x="69" y="86"/>
                  </a:cubicBezTo>
                  <a:cubicBezTo>
                    <a:pt x="96" y="86"/>
                    <a:pt x="96" y="86"/>
                    <a:pt x="96" y="86"/>
                  </a:cubicBezTo>
                  <a:cubicBezTo>
                    <a:pt x="135" y="133"/>
                    <a:pt x="135" y="133"/>
                    <a:pt x="135" y="133"/>
                  </a:cubicBezTo>
                  <a:cubicBezTo>
                    <a:pt x="135" y="39"/>
                    <a:pt x="135" y="39"/>
                    <a:pt x="135" y="39"/>
                  </a:cubicBezTo>
                  <a:cubicBezTo>
                    <a:pt x="135" y="14"/>
                    <a:pt x="112" y="4"/>
                    <a:pt x="94" y="1"/>
                  </a:cubicBezTo>
                  <a:cubicBezTo>
                    <a:pt x="69" y="15"/>
                    <a:pt x="69" y="15"/>
                    <a:pt x="69" y="15"/>
                  </a:cubicBezTo>
                  <a:cubicBezTo>
                    <a:pt x="86" y="60"/>
                    <a:pt x="86" y="60"/>
                    <a:pt x="86" y="60"/>
                  </a:cubicBezTo>
                  <a:cubicBezTo>
                    <a:pt x="69" y="80"/>
                    <a:pt x="69" y="80"/>
                    <a:pt x="69" y="80"/>
                  </a:cubicBezTo>
                  <a:cubicBezTo>
                    <a:pt x="53" y="60"/>
                    <a:pt x="53" y="60"/>
                    <a:pt x="53" y="60"/>
                  </a:cubicBezTo>
                  <a:cubicBezTo>
                    <a:pt x="69" y="15"/>
                    <a:pt x="69" y="15"/>
                    <a:pt x="69" y="15"/>
                  </a:cubicBezTo>
                  <a:cubicBezTo>
                    <a:pt x="47" y="0"/>
                    <a:pt x="47" y="0"/>
                    <a:pt x="47" y="0"/>
                  </a:cubicBezTo>
                  <a:cubicBezTo>
                    <a:pt x="0" y="8"/>
                    <a:pt x="4" y="39"/>
                    <a:pt x="4" y="39"/>
                  </a:cubicBezTo>
                  <a:lnTo>
                    <a:pt x="4" y="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5" name="Freeform 596"/>
            <p:cNvSpPr/>
            <p:nvPr/>
          </p:nvSpPr>
          <p:spPr bwMode="auto">
            <a:xfrm>
              <a:off x="8526286" y="1641329"/>
              <a:ext cx="253890" cy="219990"/>
            </a:xfrm>
            <a:custGeom>
              <a:gdLst>
                <a:gd fmla="*/ 80 w 149" name="T0"/>
                <a:gd fmla="*/ 0 h 129" name="T1"/>
                <a:gd fmla="*/ 69 w 149" name="T2"/>
                <a:gd fmla="*/ 0 h 129" name="T3"/>
                <a:gd fmla="*/ 0 w 149" name="T4"/>
                <a:gd fmla="*/ 52 h 129" name="T5"/>
                <a:gd fmla="*/ 0 w 149" name="T6"/>
                <a:gd fmla="*/ 54 h 129" name="T7"/>
                <a:gd fmla="*/ 0 w 149" name="T8"/>
                <a:gd fmla="*/ 129 h 129" name="T9"/>
                <a:gd fmla="*/ 69 w 149" name="T10"/>
                <a:gd fmla="*/ 129 h 129" name="T11"/>
                <a:gd fmla="*/ 80 w 149" name="T12"/>
                <a:gd fmla="*/ 128 h 129" name="T13"/>
                <a:gd fmla="*/ 149 w 149" name="T14"/>
                <a:gd fmla="*/ 128 h 129" name="T15"/>
                <a:gd fmla="*/ 149 w 149" name="T16"/>
                <a:gd fmla="*/ 54 h 129" name="T17"/>
                <a:gd fmla="*/ 149 w 149" name="T18"/>
                <a:gd fmla="*/ 51 h 129" name="T19"/>
                <a:gd fmla="*/ 80 w 149" name="T20"/>
                <a:gd fmla="*/ 0 h 1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9" w="149">
                  <a:moveTo>
                    <a:pt x="80" y="0"/>
                  </a:moveTo>
                  <a:cubicBezTo>
                    <a:pt x="69" y="0"/>
                    <a:pt x="69" y="0"/>
                    <a:pt x="69" y="0"/>
                  </a:cubicBezTo>
                  <a:cubicBezTo>
                    <a:pt x="69" y="0"/>
                    <a:pt x="0" y="17"/>
                    <a:pt x="0" y="52"/>
                  </a:cubicBezTo>
                  <a:cubicBezTo>
                    <a:pt x="0" y="53"/>
                    <a:pt x="0" y="53"/>
                    <a:pt x="0" y="54"/>
                  </a:cubicBezTo>
                  <a:cubicBezTo>
                    <a:pt x="0" y="89"/>
                    <a:pt x="0" y="129"/>
                    <a:pt x="0" y="129"/>
                  </a:cubicBezTo>
                  <a:cubicBezTo>
                    <a:pt x="69" y="129"/>
                    <a:pt x="69" y="129"/>
                    <a:pt x="69" y="129"/>
                  </a:cubicBezTo>
                  <a:cubicBezTo>
                    <a:pt x="80" y="128"/>
                    <a:pt x="80" y="128"/>
                    <a:pt x="80" y="128"/>
                  </a:cubicBezTo>
                  <a:cubicBezTo>
                    <a:pt x="149" y="128"/>
                    <a:pt x="149" y="128"/>
                    <a:pt x="149" y="128"/>
                  </a:cubicBezTo>
                  <a:cubicBezTo>
                    <a:pt x="149" y="128"/>
                    <a:pt x="149" y="88"/>
                    <a:pt x="149" y="54"/>
                  </a:cubicBezTo>
                  <a:cubicBezTo>
                    <a:pt x="149" y="53"/>
                    <a:pt x="149" y="52"/>
                    <a:pt x="149" y="51"/>
                  </a:cubicBezTo>
                  <a:cubicBezTo>
                    <a:pt x="149" y="16"/>
                    <a:pt x="80" y="0"/>
                    <a:pt x="80"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6" name="Freeform 597"/>
            <p:cNvSpPr/>
            <p:nvPr/>
          </p:nvSpPr>
          <p:spPr bwMode="auto">
            <a:xfrm>
              <a:off x="8587594" y="1421338"/>
              <a:ext cx="152190" cy="175271"/>
            </a:xfrm>
            <a:custGeom>
              <a:gdLst>
                <a:gd fmla="*/ 44 w 89" name="T0"/>
                <a:gd fmla="*/ 103 h 103" name="T1"/>
                <a:gd fmla="*/ 84 w 89" name="T2"/>
                <a:gd fmla="*/ 76 h 103" name="T3"/>
                <a:gd fmla="*/ 89 w 89" name="T4"/>
                <a:gd fmla="*/ 52 h 103" name="T5"/>
                <a:gd fmla="*/ 44 w 89" name="T6"/>
                <a:gd fmla="*/ 0 h 103" name="T7"/>
                <a:gd fmla="*/ 0 w 89" name="T8"/>
                <a:gd fmla="*/ 52 h 103" name="T9"/>
                <a:gd fmla="*/ 5 w 89" name="T10"/>
                <a:gd fmla="*/ 76 h 103" name="T11"/>
                <a:gd fmla="*/ 44 w 89" name="T12"/>
                <a:gd fmla="*/ 103 h 103" name="T13"/>
              </a:gdLst>
              <a:cxnLst>
                <a:cxn ang="0">
                  <a:pos x="T0" y="T1"/>
                </a:cxn>
                <a:cxn ang="0">
                  <a:pos x="T2" y="T3"/>
                </a:cxn>
                <a:cxn ang="0">
                  <a:pos x="T4" y="T5"/>
                </a:cxn>
                <a:cxn ang="0">
                  <a:pos x="T6" y="T7"/>
                </a:cxn>
                <a:cxn ang="0">
                  <a:pos x="T8" y="T9"/>
                </a:cxn>
                <a:cxn ang="0">
                  <a:pos x="T10" y="T11"/>
                </a:cxn>
                <a:cxn ang="0">
                  <a:pos x="T12" y="T13"/>
                </a:cxn>
              </a:cxnLst>
              <a:rect b="b" l="0" r="r" t="0"/>
              <a:pathLst>
                <a:path h="103" w="89">
                  <a:moveTo>
                    <a:pt x="44" y="103"/>
                  </a:moveTo>
                  <a:cubicBezTo>
                    <a:pt x="61" y="103"/>
                    <a:pt x="76" y="93"/>
                    <a:pt x="84" y="76"/>
                  </a:cubicBezTo>
                  <a:cubicBezTo>
                    <a:pt x="87" y="69"/>
                    <a:pt x="89" y="61"/>
                    <a:pt x="89" y="52"/>
                  </a:cubicBezTo>
                  <a:cubicBezTo>
                    <a:pt x="89" y="23"/>
                    <a:pt x="69" y="0"/>
                    <a:pt x="44" y="0"/>
                  </a:cubicBezTo>
                  <a:cubicBezTo>
                    <a:pt x="20" y="0"/>
                    <a:pt x="0" y="23"/>
                    <a:pt x="0" y="52"/>
                  </a:cubicBezTo>
                  <a:cubicBezTo>
                    <a:pt x="0" y="61"/>
                    <a:pt x="2" y="69"/>
                    <a:pt x="5" y="76"/>
                  </a:cubicBezTo>
                  <a:cubicBezTo>
                    <a:pt x="13" y="93"/>
                    <a:pt x="27" y="103"/>
                    <a:pt x="44"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7" name="Freeform 598"/>
            <p:cNvSpPr/>
            <p:nvPr/>
          </p:nvSpPr>
          <p:spPr bwMode="auto">
            <a:xfrm>
              <a:off x="8369768" y="1551168"/>
              <a:ext cx="253890" cy="182484"/>
            </a:xfrm>
            <a:custGeom>
              <a:gdLst>
                <a:gd fmla="*/ 149 w 149" name="T0"/>
                <a:gd fmla="*/ 38 h 107" name="T1"/>
                <a:gd fmla="*/ 116 w 149" name="T2"/>
                <a:gd fmla="*/ 0 h 107" name="T3"/>
                <a:gd fmla="*/ 76 w 149" name="T4"/>
                <a:gd fmla="*/ 0 h 107" name="T5"/>
                <a:gd fmla="*/ 0 w 149" name="T6"/>
                <a:gd fmla="*/ 107 h 107" name="T7"/>
                <a:gd fmla="*/ 78 w 149" name="T8"/>
                <a:gd fmla="*/ 107 h 107" name="T9"/>
                <a:gd fmla="*/ 78 w 149" name="T10"/>
                <a:gd fmla="*/ 105 h 107" name="T11"/>
                <a:gd fmla="*/ 149 w 149" name="T12"/>
                <a:gd fmla="*/ 38 h 107" name="T13"/>
              </a:gdLst>
              <a:cxnLst>
                <a:cxn ang="0">
                  <a:pos x="T0" y="T1"/>
                </a:cxn>
                <a:cxn ang="0">
                  <a:pos x="T2" y="T3"/>
                </a:cxn>
                <a:cxn ang="0">
                  <a:pos x="T4" y="T5"/>
                </a:cxn>
                <a:cxn ang="0">
                  <a:pos x="T6" y="T7"/>
                </a:cxn>
                <a:cxn ang="0">
                  <a:pos x="T8" y="T9"/>
                </a:cxn>
                <a:cxn ang="0">
                  <a:pos x="T10" y="T11"/>
                </a:cxn>
                <a:cxn ang="0">
                  <a:pos x="T12" y="T13"/>
                </a:cxn>
              </a:cxnLst>
              <a:rect b="b" l="0" r="r" t="0"/>
              <a:pathLst>
                <a:path h="107" w="149">
                  <a:moveTo>
                    <a:pt x="149" y="38"/>
                  </a:moveTo>
                  <a:cubicBezTo>
                    <a:pt x="134" y="31"/>
                    <a:pt x="122" y="17"/>
                    <a:pt x="116" y="0"/>
                  </a:cubicBezTo>
                  <a:cubicBezTo>
                    <a:pt x="76" y="0"/>
                    <a:pt x="76" y="0"/>
                    <a:pt x="76" y="0"/>
                  </a:cubicBezTo>
                  <a:cubicBezTo>
                    <a:pt x="0" y="107"/>
                    <a:pt x="0" y="107"/>
                    <a:pt x="0" y="107"/>
                  </a:cubicBezTo>
                  <a:cubicBezTo>
                    <a:pt x="78" y="107"/>
                    <a:pt x="78" y="107"/>
                    <a:pt x="78" y="107"/>
                  </a:cubicBezTo>
                  <a:cubicBezTo>
                    <a:pt x="78" y="106"/>
                    <a:pt x="78" y="106"/>
                    <a:pt x="78" y="105"/>
                  </a:cubicBezTo>
                  <a:cubicBezTo>
                    <a:pt x="78" y="58"/>
                    <a:pt x="126" y="42"/>
                    <a:pt x="149"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2" name="组合 1"/>
          <p:cNvGrpSpPr/>
          <p:nvPr/>
        </p:nvGrpSpPr>
        <p:grpSpPr>
          <a:xfrm>
            <a:off x="984758" y="2515896"/>
            <a:ext cx="4688634" cy="1435733"/>
            <a:chOff x="984758" y="2515896"/>
            <a:chExt cx="4688634" cy="1435733"/>
          </a:xfrm>
        </p:grpSpPr>
        <p:sp>
          <p:nvSpPr>
            <p:cNvPr id="67" name="文本框 66"/>
            <p:cNvSpPr txBox="1"/>
            <p:nvPr/>
          </p:nvSpPr>
          <p:spPr>
            <a:xfrm>
              <a:off x="984758" y="3120632"/>
              <a:ext cx="4688634" cy="822960"/>
            </a:xfrm>
            <a:prstGeom prst="rect">
              <a:avLst/>
            </a:prstGeom>
            <a:noFill/>
          </p:spPr>
          <p:txBody>
            <a:bodyPr rtlCol="0" wrap="square">
              <a:spAutoFit/>
            </a:bodyPr>
            <a:lstStyle/>
            <a:p>
              <a:pPr algn="r"/>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68" name="矩形 67"/>
            <p:cNvSpPr/>
            <p:nvPr/>
          </p:nvSpPr>
          <p:spPr>
            <a:xfrm>
              <a:off x="3551941" y="2515896"/>
              <a:ext cx="2214880" cy="579120"/>
            </a:xfrm>
            <a:prstGeom prst="rect">
              <a:avLst/>
            </a:prstGeom>
            <a:solidFill>
              <a:srgbClr val="D80E2B"/>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grpSp>
      <p:grpSp>
        <p:nvGrpSpPr>
          <p:cNvPr id="3" name="组合 2"/>
          <p:cNvGrpSpPr/>
          <p:nvPr/>
        </p:nvGrpSpPr>
        <p:grpSpPr>
          <a:xfrm>
            <a:off x="6327709" y="2515896"/>
            <a:ext cx="4617384" cy="1462332"/>
            <a:chOff x="6327709" y="2515896"/>
            <a:chExt cx="4617384" cy="1462332"/>
          </a:xfrm>
        </p:grpSpPr>
        <p:sp>
          <p:nvSpPr>
            <p:cNvPr id="69" name="文本框 68"/>
            <p:cNvSpPr txBox="1"/>
            <p:nvPr/>
          </p:nvSpPr>
          <p:spPr>
            <a:xfrm>
              <a:off x="6327710" y="3147231"/>
              <a:ext cx="4617384" cy="82296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70" name="矩形 69"/>
            <p:cNvSpPr/>
            <p:nvPr/>
          </p:nvSpPr>
          <p:spPr>
            <a:xfrm>
              <a:off x="6258778" y="2515896"/>
              <a:ext cx="2214880" cy="579120"/>
            </a:xfrm>
            <a:prstGeom prst="rect">
              <a:avLst/>
            </a:prstGeom>
            <a:solidFill>
              <a:srgbClr val="D80E2B"/>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grpSp>
      <p:grpSp>
        <p:nvGrpSpPr>
          <p:cNvPr id="5" name="组合 4"/>
          <p:cNvGrpSpPr/>
          <p:nvPr/>
        </p:nvGrpSpPr>
        <p:grpSpPr>
          <a:xfrm>
            <a:off x="7272740" y="4193392"/>
            <a:ext cx="4266115" cy="1518655"/>
            <a:chOff x="7272740" y="4193392"/>
            <a:chExt cx="4266115" cy="1518655"/>
          </a:xfrm>
        </p:grpSpPr>
        <p:sp>
          <p:nvSpPr>
            <p:cNvPr id="71" name="文本框 70"/>
            <p:cNvSpPr txBox="1"/>
            <p:nvPr/>
          </p:nvSpPr>
          <p:spPr>
            <a:xfrm>
              <a:off x="7272740" y="4881050"/>
              <a:ext cx="4266115" cy="118872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72" name="矩形 71"/>
            <p:cNvSpPr/>
            <p:nvPr/>
          </p:nvSpPr>
          <p:spPr>
            <a:xfrm>
              <a:off x="7156359" y="4193391"/>
              <a:ext cx="2214880" cy="579120"/>
            </a:xfrm>
            <a:prstGeom prst="rect">
              <a:avLst/>
            </a:prstGeom>
            <a:solidFill>
              <a:srgbClr val="001746"/>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grpSp>
      <p:grpSp>
        <p:nvGrpSpPr>
          <p:cNvPr id="4" name="组合 3"/>
          <p:cNvGrpSpPr/>
          <p:nvPr/>
        </p:nvGrpSpPr>
        <p:grpSpPr>
          <a:xfrm>
            <a:off x="319573" y="4129785"/>
            <a:ext cx="4384420" cy="1556839"/>
            <a:chOff x="319573" y="4129785"/>
            <a:chExt cx="4384420" cy="1556839"/>
          </a:xfrm>
        </p:grpSpPr>
        <p:sp>
          <p:nvSpPr>
            <p:cNvPr id="73" name="文本框 72"/>
            <p:cNvSpPr txBox="1"/>
            <p:nvPr/>
          </p:nvSpPr>
          <p:spPr>
            <a:xfrm>
              <a:off x="319573" y="4855626"/>
              <a:ext cx="4384420" cy="1188720"/>
            </a:xfrm>
            <a:prstGeom prst="rect">
              <a:avLst/>
            </a:prstGeom>
            <a:noFill/>
          </p:spPr>
          <p:txBody>
            <a:bodyPr rtlCol="0" wrap="square">
              <a:spAutoFit/>
            </a:bodyPr>
            <a:lstStyle/>
            <a:p>
              <a:pPr algn="r"/>
              <a:r>
                <a:rPr altLang="zh-CN" lang="en-US" smtClean="0" sz="2400">
                  <a:latin charset="-122" pitchFamily="50" typeface="造字工房悦黑体验版纤细体"/>
                  <a:ea charset="-122" pitchFamily="50" typeface="造字工房悦黑体验版纤细体"/>
                </a:rPr>
                <a:t>Click here to add your text. Click here to add your text. </a:t>
              </a:r>
            </a:p>
          </p:txBody>
        </p:sp>
        <p:sp>
          <p:nvSpPr>
            <p:cNvPr id="74" name="矩形 73"/>
            <p:cNvSpPr/>
            <p:nvPr/>
          </p:nvSpPr>
          <p:spPr>
            <a:xfrm>
              <a:off x="2604078" y="4129784"/>
              <a:ext cx="2214880" cy="579120"/>
            </a:xfrm>
            <a:prstGeom prst="rect">
              <a:avLst/>
            </a:prstGeom>
            <a:solidFill>
              <a:srgbClr val="001746"/>
            </a:solidFill>
          </p:spPr>
          <p:txBody>
            <a:bodyPr wrap="none">
              <a:spAutoFit/>
            </a:bodyPr>
            <a:lstStyle/>
            <a:p>
              <a:pPr algn="ctr" lvl="0">
                <a:defRPr/>
              </a:pPr>
              <a:r>
                <a:rPr altLang="zh-CN" b="1" kern="0" lang="en-US" smtClean="0" sz="3200">
                  <a:solidFill>
                    <a:schemeClr val="bg1"/>
                  </a:solidFill>
                  <a:latin charset="-122" pitchFamily="50" typeface="造字工房悦黑体验版纤细体"/>
                  <a:ea charset="-122" pitchFamily="50" typeface="造字工房悦黑体验版纤细体"/>
                </a:rPr>
                <a:t>Title here</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500" id="7"/>
                                        <p:tgtEl>
                                          <p:spTgt spid="21"/>
                                        </p:tgtEl>
                                      </p:cBhvr>
                                    </p:animEffect>
                                  </p:childTnLst>
                                </p:cTn>
                              </p:par>
                              <p:par>
                                <p:cTn fill="hold" id="8" nodeType="withEffect" presetClass="entr" presetID="14" presetSubtype="10">
                                  <p:stCondLst>
                                    <p:cond delay="500"/>
                                  </p:stCondLst>
                                  <p:childTnLst>
                                    <p:set>
                                      <p:cBhvr>
                                        <p:cTn dur="1" fill="hold" id="9">
                                          <p:stCondLst>
                                            <p:cond delay="0"/>
                                          </p:stCondLst>
                                        </p:cTn>
                                        <p:tgtEl>
                                          <p:spTgt spid="2"/>
                                        </p:tgtEl>
                                        <p:attrNameLst>
                                          <p:attrName>style.visibility</p:attrName>
                                        </p:attrNameLst>
                                      </p:cBhvr>
                                      <p:to>
                                        <p:strVal val="visible"/>
                                      </p:to>
                                    </p:set>
                                    <p:animEffect filter="randombar(horizontal)" transition="in">
                                      <p:cBhvr>
                                        <p:cTn dur="500" id="10"/>
                                        <p:tgtEl>
                                          <p:spTgt spid="2"/>
                                        </p:tgtEl>
                                      </p:cBhvr>
                                    </p:animEffect>
                                  </p:childTnLst>
                                </p:cTn>
                              </p:par>
                              <p:par>
                                <p:cTn fill="hold" id="11" nodeType="withEffect" presetClass="entr" presetID="14" presetSubtype="10">
                                  <p:stCondLst>
                                    <p:cond delay="750"/>
                                  </p:stCondLst>
                                  <p:childTnLst>
                                    <p:set>
                                      <p:cBhvr>
                                        <p:cTn dur="1" fill="hold" id="12">
                                          <p:stCondLst>
                                            <p:cond delay="0"/>
                                          </p:stCondLst>
                                        </p:cTn>
                                        <p:tgtEl>
                                          <p:spTgt spid="3"/>
                                        </p:tgtEl>
                                        <p:attrNameLst>
                                          <p:attrName>style.visibility</p:attrName>
                                        </p:attrNameLst>
                                      </p:cBhvr>
                                      <p:to>
                                        <p:strVal val="visible"/>
                                      </p:to>
                                    </p:set>
                                    <p:animEffect filter="randombar(horizontal)" transition="in">
                                      <p:cBhvr>
                                        <p:cTn dur="500" id="13"/>
                                        <p:tgtEl>
                                          <p:spTgt spid="3"/>
                                        </p:tgtEl>
                                      </p:cBhvr>
                                    </p:animEffect>
                                  </p:childTnLst>
                                </p:cTn>
                              </p:par>
                              <p:par>
                                <p:cTn fill="hold" id="14" nodeType="withEffect" presetClass="entr" presetID="14" presetSubtype="10">
                                  <p:stCondLst>
                                    <p:cond delay="1250"/>
                                  </p:stCondLst>
                                  <p:childTnLst>
                                    <p:set>
                                      <p:cBhvr>
                                        <p:cTn dur="1" fill="hold" id="15">
                                          <p:stCondLst>
                                            <p:cond delay="0"/>
                                          </p:stCondLst>
                                        </p:cTn>
                                        <p:tgtEl>
                                          <p:spTgt spid="4"/>
                                        </p:tgtEl>
                                        <p:attrNameLst>
                                          <p:attrName>style.visibility</p:attrName>
                                        </p:attrNameLst>
                                      </p:cBhvr>
                                      <p:to>
                                        <p:strVal val="visible"/>
                                      </p:to>
                                    </p:set>
                                    <p:animEffect filter="randombar(horizontal)" transition="in">
                                      <p:cBhvr>
                                        <p:cTn dur="500" id="16"/>
                                        <p:tgtEl>
                                          <p:spTgt spid="4"/>
                                        </p:tgtEl>
                                      </p:cBhvr>
                                    </p:animEffect>
                                  </p:childTnLst>
                                </p:cTn>
                              </p:par>
                              <p:par>
                                <p:cTn fill="hold" id="17" nodeType="withEffect" presetClass="entr" presetID="14" presetSubtype="10">
                                  <p:stCondLst>
                                    <p:cond delay="1750"/>
                                  </p:stCondLst>
                                  <p:childTnLst>
                                    <p:set>
                                      <p:cBhvr>
                                        <p:cTn dur="1" fill="hold" id="18">
                                          <p:stCondLst>
                                            <p:cond delay="0"/>
                                          </p:stCondLst>
                                        </p:cTn>
                                        <p:tgtEl>
                                          <p:spTgt spid="5"/>
                                        </p:tgtEl>
                                        <p:attrNameLst>
                                          <p:attrName>style.visibility</p:attrName>
                                        </p:attrNameLst>
                                      </p:cBhvr>
                                      <p:to>
                                        <p:strVal val="visible"/>
                                      </p:to>
                                    </p:set>
                                    <p:animEffect filter="randombar(horizontal)" transition="in">
                                      <p:cBhvr>
                                        <p:cTn dur="500" id="1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7" name="图表 6"/>
          <p:cNvGraphicFramePr/>
          <p:nvPr/>
        </p:nvGraphicFramePr>
        <p:xfrm>
          <a:off x="1048278" y="1636718"/>
          <a:ext cx="8128000" cy="3234712"/>
        </p:xfrm>
        <a:graphic>
          <a:graphicData uri="http://schemas.openxmlformats.org/drawingml/2006/chart">
            <c:chart xmlns:c="http://schemas.openxmlformats.org/drawingml/2006/chart" r:id="rId2"/>
          </a:graphicData>
        </a:graphic>
      </p:graphicFrame>
      <p:sp>
        <p:nvSpPr>
          <p:cNvPr id="10" name="矩形 9"/>
          <p:cNvSpPr/>
          <p:nvPr/>
        </p:nvSpPr>
        <p:spPr>
          <a:xfrm>
            <a:off x="1820438" y="608228"/>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
        <p:nvSpPr>
          <p:cNvPr id="11" name="文本框 10"/>
          <p:cNvSpPr txBox="1"/>
          <p:nvPr/>
        </p:nvSpPr>
        <p:spPr>
          <a:xfrm>
            <a:off x="871136" y="5003766"/>
            <a:ext cx="8801348"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a:t>
            </a:r>
          </a:p>
        </p:txBody>
      </p:sp>
      <p:cxnSp>
        <p:nvCxnSpPr>
          <p:cNvPr id="15" name="直接连接符 14"/>
          <p:cNvCxnSpPr/>
          <p:nvPr/>
        </p:nvCxnSpPr>
        <p:spPr>
          <a:xfrm>
            <a:off x="10168689" y="0"/>
            <a:ext cx="8981" cy="6858000"/>
          </a:xfrm>
          <a:prstGeom prst="line">
            <a:avLst/>
          </a:prstGeom>
          <a:ln w="9525">
            <a:solidFill>
              <a:schemeClr val="tx1"/>
            </a:solidFill>
          </a:ln>
          <a:effectLst>
            <a:outerShdw algn="r" blurRad="152400" dir="10800000" dist="12700"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3"/>
          <a:stretch>
            <a:fillRect/>
          </a:stretch>
        </p:blipFill>
        <p:spPr>
          <a:xfrm rot="8096806">
            <a:off x="8606588" y="1889849"/>
            <a:ext cx="3073030" cy="307843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0"/>
                                        </p:tgtEl>
                                        <p:attrNameLst>
                                          <p:attrName>style.visibility</p:attrName>
                                        </p:attrNameLst>
                                      </p:cBhvr>
                                      <p:to>
                                        <p:strVal val="visible"/>
                                      </p:to>
                                    </p:set>
                                    <p:animEffect filter="barn(out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
                                            <p:graphicEl>
                                              <a:chart bldStep="gridLegend" categoryIdx="-3" seriesIdx="-3"/>
                                            </p:graphicEl>
                                          </p:spTgt>
                                        </p:tgtEl>
                                        <p:attrNameLst>
                                          <p:attrName>style.visibility</p:attrName>
                                        </p:attrNameLst>
                                      </p:cBhvr>
                                      <p:to>
                                        <p:strVal val="visible"/>
                                      </p:to>
                                    </p:set>
                                    <p:animEffect filter="wipe(left)" transition="in">
                                      <p:cBhvr>
                                        <p:cTn dur="250" id="11"/>
                                        <p:tgtEl>
                                          <p:spTgt spid="7">
                                            <p:graphicEl>
                                              <a:chart bldStep="gridLegend" categoryIdx="-3" seriesIdx="-3"/>
                                            </p:graphicEl>
                                          </p:spTgt>
                                        </p:tgtEl>
                                      </p:cBhvr>
                                    </p:animEffect>
                                  </p:childTnLst>
                                </p:cTn>
                              </p:par>
                            </p:childTnLst>
                          </p:cTn>
                        </p:par>
                        <p:par>
                          <p:cTn fill="hold" id="12" nodeType="afterGroup">
                            <p:stCondLst>
                              <p:cond delay="750"/>
                            </p:stCondLst>
                            <p:childTnLst>
                              <p:par>
                                <p:cTn fill="hold" grpId="0" id="13" nodeType="afterEffect" presetClass="entr" presetID="22" presetSubtype="8">
                                  <p:stCondLst>
                                    <p:cond delay="0"/>
                                  </p:stCondLst>
                                  <p:childTnLst>
                                    <p:set>
                                      <p:cBhvr>
                                        <p:cTn dur="1" fill="hold" id="14">
                                          <p:stCondLst>
                                            <p:cond delay="0"/>
                                          </p:stCondLst>
                                        </p:cTn>
                                        <p:tgtEl>
                                          <p:spTgt spid="7">
                                            <p:graphicEl>
                                              <a:chart bldStep="series" categoryIdx="-4" seriesIdx="0"/>
                                            </p:graphicEl>
                                          </p:spTgt>
                                        </p:tgtEl>
                                        <p:attrNameLst>
                                          <p:attrName>style.visibility</p:attrName>
                                        </p:attrNameLst>
                                      </p:cBhvr>
                                      <p:to>
                                        <p:strVal val="visible"/>
                                      </p:to>
                                    </p:set>
                                    <p:animEffect filter="wipe(left)" transition="in">
                                      <p:cBhvr>
                                        <p:cTn dur="250" id="15"/>
                                        <p:tgtEl>
                                          <p:spTgt spid="7">
                                            <p:graphicEl>
                                              <a:chart bldStep="series" categoryIdx="-4" seriesIdx="0"/>
                                            </p:graphicEl>
                                          </p:spTgt>
                                        </p:tgtEl>
                                      </p:cBhvr>
                                    </p:animEffect>
                                  </p:childTnLst>
                                </p:cTn>
                              </p:par>
                            </p:childTnLst>
                          </p:cTn>
                        </p:par>
                        <p:par>
                          <p:cTn fill="hold" id="16" nodeType="afterGroup">
                            <p:stCondLst>
                              <p:cond delay="1000"/>
                            </p:stCondLst>
                            <p:childTnLst>
                              <p:par>
                                <p:cTn fill="hold" grpId="0" id="17" nodeType="afterEffect" presetClass="entr" presetID="22" presetSubtype="8">
                                  <p:stCondLst>
                                    <p:cond delay="0"/>
                                  </p:stCondLst>
                                  <p:childTnLst>
                                    <p:set>
                                      <p:cBhvr>
                                        <p:cTn dur="1" fill="hold" id="18">
                                          <p:stCondLst>
                                            <p:cond delay="0"/>
                                          </p:stCondLst>
                                        </p:cTn>
                                        <p:tgtEl>
                                          <p:spTgt spid="7">
                                            <p:graphicEl>
                                              <a:chart bldStep="series" categoryIdx="-4" seriesIdx="1"/>
                                            </p:graphicEl>
                                          </p:spTgt>
                                        </p:tgtEl>
                                        <p:attrNameLst>
                                          <p:attrName>style.visibility</p:attrName>
                                        </p:attrNameLst>
                                      </p:cBhvr>
                                      <p:to>
                                        <p:strVal val="visible"/>
                                      </p:to>
                                    </p:set>
                                    <p:animEffect filter="wipe(left)" transition="in">
                                      <p:cBhvr>
                                        <p:cTn dur="250" id="19"/>
                                        <p:tgtEl>
                                          <p:spTgt spid="7">
                                            <p:graphicEl>
                                              <a:chart bldStep="series" categoryIdx="-4" seriesIdx="1"/>
                                            </p:graphicEl>
                                          </p:spTgt>
                                        </p:tgtEl>
                                      </p:cBhvr>
                                    </p:animEffect>
                                  </p:childTnLst>
                                </p:cTn>
                              </p:par>
                              <p:par>
                                <p:cTn fill="hold" grpId="0" id="20" nodeType="withEffect" presetClass="entr" presetID="41" presetSubtype="0">
                                  <p:stCondLst>
                                    <p:cond delay="0"/>
                                  </p:stCondLst>
                                  <p:iterate type="lt">
                                    <p:tmPct val="10000"/>
                                  </p:iterate>
                                  <p:childTnLst>
                                    <p:set>
                                      <p:cBhvr>
                                        <p:cTn dur="1" fill="hold" id="21">
                                          <p:stCondLst>
                                            <p:cond delay="0"/>
                                          </p:stCondLst>
                                        </p:cTn>
                                        <p:tgtEl>
                                          <p:spTgt spid="11"/>
                                        </p:tgtEl>
                                        <p:attrNameLst>
                                          <p:attrName>style.visibility</p:attrName>
                                        </p:attrNameLst>
                                      </p:cBhvr>
                                      <p:to>
                                        <p:strVal val="visible"/>
                                      </p:to>
                                    </p:set>
                                    <p:anim calcmode="lin" valueType="num">
                                      <p:cBhvr>
                                        <p:cTn dur="250" fill="hold" id="2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3"/>
                                        <p:tgtEl>
                                          <p:spTgt spid="11"/>
                                        </p:tgtEl>
                                        <p:attrNameLst>
                                          <p:attrName>ppt_y</p:attrName>
                                        </p:attrNameLst>
                                      </p:cBhvr>
                                      <p:tavLst>
                                        <p:tav tm="0">
                                          <p:val>
                                            <p:strVal val="#ppt_y"/>
                                          </p:val>
                                        </p:tav>
                                        <p:tav tm="100000">
                                          <p:val>
                                            <p:strVal val="#ppt_y"/>
                                          </p:val>
                                        </p:tav>
                                      </p:tavLst>
                                    </p:anim>
                                    <p:anim calcmode="lin" valueType="num">
                                      <p:cBhvr>
                                        <p:cTn dur="250" fill="hold" id="2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6" tmFilter="0,0; .5, 1; 1, 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Graphic grpId="0" spid="7" uiExpand="1">
        <p:bldSub>
          <a:bldChart bld="series"/>
        </p:bldSub>
      </p:bldGraphic>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2" name="直接连接符 11"/>
          <p:cNvCxnSpPr/>
          <p:nvPr/>
        </p:nvCxnSpPr>
        <p:spPr>
          <a:xfrm>
            <a:off x="10168689" y="0"/>
            <a:ext cx="8981" cy="6858000"/>
          </a:xfrm>
          <a:prstGeom prst="line">
            <a:avLst/>
          </a:prstGeom>
          <a:ln w="9525">
            <a:solidFill>
              <a:schemeClr val="tx1"/>
            </a:solidFill>
          </a:ln>
          <a:effectLst>
            <a:outerShdw algn="r" blurRad="152400" dir="10800000" dist="12700" rotWithShape="0">
              <a:prstClr val="black">
                <a:alpha val="64000"/>
              </a:prstClr>
            </a:outerShdw>
          </a:effectLst>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820438" y="608228"/>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
        <p:nvSpPr>
          <p:cNvPr id="11" name="文本框 10"/>
          <p:cNvSpPr txBox="1"/>
          <p:nvPr/>
        </p:nvSpPr>
        <p:spPr>
          <a:xfrm>
            <a:off x="711604" y="5039875"/>
            <a:ext cx="9175346"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a:t>
            </a:r>
          </a:p>
        </p:txBody>
      </p:sp>
      <p:pic>
        <p:nvPicPr>
          <p:cNvPr id="9" name="图片 8"/>
          <p:cNvPicPr>
            <a:picLocks noChangeAspect="1"/>
          </p:cNvPicPr>
          <p:nvPr/>
        </p:nvPicPr>
        <p:blipFill>
          <a:blip r:embed="rId2"/>
          <a:stretch>
            <a:fillRect/>
          </a:stretch>
        </p:blipFill>
        <p:spPr>
          <a:xfrm rot="8096806">
            <a:off x="8606588" y="1889849"/>
            <a:ext cx="3073030" cy="3078430"/>
          </a:xfrm>
          <a:prstGeom prst="rect">
            <a:avLst/>
          </a:prstGeom>
        </p:spPr>
      </p:pic>
      <p:graphicFrame>
        <p:nvGraphicFramePr>
          <p:cNvPr id="6" name="图表 5"/>
          <p:cNvGraphicFramePr/>
          <p:nvPr/>
        </p:nvGraphicFramePr>
        <p:xfrm>
          <a:off x="711604" y="1809896"/>
          <a:ext cx="8703310" cy="2947380"/>
        </p:xfrm>
        <a:graphic>
          <a:graphicData uri="http://schemas.openxmlformats.org/drawingml/2006/chart">
            <c:chart xmlns:c="http://schemas.openxmlformats.org/drawingml/2006/chart" r:id="rId3"/>
          </a:graphicData>
        </a:graphic>
      </p:graphicFrame>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0"/>
                                        </p:tgtEl>
                                        <p:attrNameLst>
                                          <p:attrName>style.visibility</p:attrName>
                                        </p:attrNameLst>
                                      </p:cBhvr>
                                      <p:to>
                                        <p:strVal val="visible"/>
                                      </p:to>
                                    </p:set>
                                    <p:animEffect filter="barn(outHorizontal)" transition="in">
                                      <p:cBhvr>
                                        <p:cTn dur="500" id="7"/>
                                        <p:tgtEl>
                                          <p:spTgt spid="10"/>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6">
                                            <p:graphicEl>
                                              <a:chart bldStep="gridLegend" categoryIdx="-3" seriesIdx="-3"/>
                                            </p:graphicEl>
                                          </p:spTgt>
                                        </p:tgtEl>
                                        <p:attrNameLst>
                                          <p:attrName>style.visibility</p:attrName>
                                        </p:attrNameLst>
                                      </p:cBhvr>
                                      <p:to>
                                        <p:strVal val="visible"/>
                                      </p:to>
                                    </p:set>
                                    <p:animEffect filter="wipe(down)" transition="in">
                                      <p:cBhvr>
                                        <p:cTn dur="250" id="11"/>
                                        <p:tgtEl>
                                          <p:spTgt spid="6">
                                            <p:graphicEl>
                                              <a:chart bldStep="gridLegend" categoryIdx="-3" seriesIdx="-3"/>
                                            </p:graphicEl>
                                          </p:spTgt>
                                        </p:tgtEl>
                                      </p:cBhvr>
                                    </p:animEffect>
                                  </p:childTnLst>
                                </p:cTn>
                              </p:par>
                            </p:childTnLst>
                          </p:cTn>
                        </p:par>
                        <p:par>
                          <p:cTn fill="hold" id="12" nodeType="afterGroup">
                            <p:stCondLst>
                              <p:cond delay="750"/>
                            </p:stCondLst>
                            <p:childTnLst>
                              <p:par>
                                <p:cTn fill="hold" grpId="0" id="13" nodeType="afterEffect" presetClass="entr" presetID="22" presetSubtype="4">
                                  <p:stCondLst>
                                    <p:cond delay="0"/>
                                  </p:stCondLst>
                                  <p:childTnLst>
                                    <p:set>
                                      <p:cBhvr>
                                        <p:cTn dur="1" fill="hold" id="14">
                                          <p:stCondLst>
                                            <p:cond delay="0"/>
                                          </p:stCondLst>
                                        </p:cTn>
                                        <p:tgtEl>
                                          <p:spTgt spid="6">
                                            <p:graphicEl>
                                              <a:chart bldStep="category" categoryIdx="0" seriesIdx="-4"/>
                                            </p:graphicEl>
                                          </p:spTgt>
                                        </p:tgtEl>
                                        <p:attrNameLst>
                                          <p:attrName>style.visibility</p:attrName>
                                        </p:attrNameLst>
                                      </p:cBhvr>
                                      <p:to>
                                        <p:strVal val="visible"/>
                                      </p:to>
                                    </p:set>
                                    <p:animEffect filter="wipe(down)" transition="in">
                                      <p:cBhvr>
                                        <p:cTn dur="250" id="15"/>
                                        <p:tgtEl>
                                          <p:spTgt spid="6">
                                            <p:graphicEl>
                                              <a:chart bldStep="category" categoryIdx="0" seriesIdx="-4"/>
                                            </p:graphicEl>
                                          </p:spTgt>
                                        </p:tgtEl>
                                      </p:cBhvr>
                                    </p:animEffect>
                                  </p:childTnLst>
                                </p:cTn>
                              </p:par>
                            </p:childTnLst>
                          </p:cTn>
                        </p:par>
                        <p:par>
                          <p:cTn fill="hold" id="16" nodeType="afterGroup">
                            <p:stCondLst>
                              <p:cond delay="1000"/>
                            </p:stCondLst>
                            <p:childTnLst>
                              <p:par>
                                <p:cTn fill="hold" grpId="0" id="17" nodeType="afterEffect" presetClass="entr" presetID="22" presetSubtype="4">
                                  <p:stCondLst>
                                    <p:cond delay="0"/>
                                  </p:stCondLst>
                                  <p:childTnLst>
                                    <p:set>
                                      <p:cBhvr>
                                        <p:cTn dur="1" fill="hold" id="18">
                                          <p:stCondLst>
                                            <p:cond delay="0"/>
                                          </p:stCondLst>
                                        </p:cTn>
                                        <p:tgtEl>
                                          <p:spTgt spid="6">
                                            <p:graphicEl>
                                              <a:chart bldStep="category" categoryIdx="1" seriesIdx="-4"/>
                                            </p:graphicEl>
                                          </p:spTgt>
                                        </p:tgtEl>
                                        <p:attrNameLst>
                                          <p:attrName>style.visibility</p:attrName>
                                        </p:attrNameLst>
                                      </p:cBhvr>
                                      <p:to>
                                        <p:strVal val="visible"/>
                                      </p:to>
                                    </p:set>
                                    <p:animEffect filter="wipe(down)" transition="in">
                                      <p:cBhvr>
                                        <p:cTn dur="250" id="19"/>
                                        <p:tgtEl>
                                          <p:spTgt spid="6">
                                            <p:graphicEl>
                                              <a:chart bldStep="category" categoryIdx="1" seriesIdx="-4"/>
                                            </p:graphicEl>
                                          </p:spTgt>
                                        </p:tgtEl>
                                      </p:cBhvr>
                                    </p:animEffect>
                                  </p:childTnLst>
                                </p:cTn>
                              </p:par>
                            </p:childTnLst>
                          </p:cTn>
                        </p:par>
                        <p:par>
                          <p:cTn fill="hold" id="20" nodeType="afterGroup">
                            <p:stCondLst>
                              <p:cond delay="1250"/>
                            </p:stCondLst>
                            <p:childTnLst>
                              <p:par>
                                <p:cTn fill="hold" grpId="0" id="21" nodeType="afterEffect" presetClass="entr" presetID="22" presetSubtype="4">
                                  <p:stCondLst>
                                    <p:cond delay="0"/>
                                  </p:stCondLst>
                                  <p:childTnLst>
                                    <p:set>
                                      <p:cBhvr>
                                        <p:cTn dur="1" fill="hold" id="22">
                                          <p:stCondLst>
                                            <p:cond delay="0"/>
                                          </p:stCondLst>
                                        </p:cTn>
                                        <p:tgtEl>
                                          <p:spTgt spid="6">
                                            <p:graphicEl>
                                              <a:chart bldStep="category" categoryIdx="2" seriesIdx="-4"/>
                                            </p:graphicEl>
                                          </p:spTgt>
                                        </p:tgtEl>
                                        <p:attrNameLst>
                                          <p:attrName>style.visibility</p:attrName>
                                        </p:attrNameLst>
                                      </p:cBhvr>
                                      <p:to>
                                        <p:strVal val="visible"/>
                                      </p:to>
                                    </p:set>
                                    <p:animEffect filter="wipe(down)" transition="in">
                                      <p:cBhvr>
                                        <p:cTn dur="250" id="23"/>
                                        <p:tgtEl>
                                          <p:spTgt spid="6">
                                            <p:graphicEl>
                                              <a:chart bldStep="category" categoryIdx="2" seriesIdx="-4"/>
                                            </p:graphicEl>
                                          </p:spTgt>
                                        </p:tgtEl>
                                      </p:cBhvr>
                                    </p:animEffect>
                                  </p:childTnLst>
                                </p:cTn>
                              </p:par>
                            </p:childTnLst>
                          </p:cTn>
                        </p:par>
                        <p:par>
                          <p:cTn fill="hold" id="24" nodeType="afterGroup">
                            <p:stCondLst>
                              <p:cond delay="1500"/>
                            </p:stCondLst>
                            <p:childTnLst>
                              <p:par>
                                <p:cTn fill="hold" grpId="0" id="25" nodeType="afterEffect" presetClass="entr" presetID="22" presetSubtype="4">
                                  <p:stCondLst>
                                    <p:cond delay="0"/>
                                  </p:stCondLst>
                                  <p:childTnLst>
                                    <p:set>
                                      <p:cBhvr>
                                        <p:cTn dur="1" fill="hold" id="26">
                                          <p:stCondLst>
                                            <p:cond delay="0"/>
                                          </p:stCondLst>
                                        </p:cTn>
                                        <p:tgtEl>
                                          <p:spTgt spid="6">
                                            <p:graphicEl>
                                              <a:chart bldStep="category" categoryIdx="3" seriesIdx="-4"/>
                                            </p:graphicEl>
                                          </p:spTgt>
                                        </p:tgtEl>
                                        <p:attrNameLst>
                                          <p:attrName>style.visibility</p:attrName>
                                        </p:attrNameLst>
                                      </p:cBhvr>
                                      <p:to>
                                        <p:strVal val="visible"/>
                                      </p:to>
                                    </p:set>
                                    <p:animEffect filter="wipe(down)" transition="in">
                                      <p:cBhvr>
                                        <p:cTn dur="250" id="27"/>
                                        <p:tgtEl>
                                          <p:spTgt spid="6">
                                            <p:graphicEl>
                                              <a:chart bldStep="category" categoryIdx="3" seriesIdx="-4"/>
                                            </p:graphicEl>
                                          </p:spTgt>
                                        </p:tgtEl>
                                      </p:cBhvr>
                                    </p:animEffect>
                                  </p:childTnLst>
                                </p:cTn>
                              </p:par>
                              <p:par>
                                <p:cTn fill="hold" grpId="0" id="28" nodeType="withEffect" presetClass="entr" presetID="41" presetSubtype="0">
                                  <p:stCondLst>
                                    <p:cond delay="0"/>
                                  </p:stCondLst>
                                  <p:iterate type="lt">
                                    <p:tmPct val="10000"/>
                                  </p:iterate>
                                  <p:childTnLst>
                                    <p:set>
                                      <p:cBhvr>
                                        <p:cTn dur="1" fill="hold" id="29">
                                          <p:stCondLst>
                                            <p:cond delay="0"/>
                                          </p:stCondLst>
                                        </p:cTn>
                                        <p:tgtEl>
                                          <p:spTgt spid="11"/>
                                        </p:tgtEl>
                                        <p:attrNameLst>
                                          <p:attrName>style.visibility</p:attrName>
                                        </p:attrNameLst>
                                      </p:cBhvr>
                                      <p:to>
                                        <p:strVal val="visible"/>
                                      </p:to>
                                    </p:set>
                                    <p:anim calcmode="lin" valueType="num">
                                      <p:cBhvr>
                                        <p:cTn dur="250" fill="hold" id="30"/>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1"/>
                                        <p:tgtEl>
                                          <p:spTgt spid="11"/>
                                        </p:tgtEl>
                                        <p:attrNameLst>
                                          <p:attrName>ppt_y</p:attrName>
                                        </p:attrNameLst>
                                      </p:cBhvr>
                                      <p:tavLst>
                                        <p:tav tm="0">
                                          <p:val>
                                            <p:strVal val="#ppt_y"/>
                                          </p:val>
                                        </p:tav>
                                        <p:tav tm="100000">
                                          <p:val>
                                            <p:strVal val="#ppt_y"/>
                                          </p:val>
                                        </p:tav>
                                      </p:tavLst>
                                    </p:anim>
                                    <p:anim calcmode="lin" valueType="num">
                                      <p:cBhvr>
                                        <p:cTn dur="250" fill="hold" id="32"/>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3"/>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4" tmFilter="0,0; .5, 1; 1, 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Graphic grpId="0" spid="6">
        <p:bldSub>
          <a:bldChart bld="category"/>
        </p:bldSub>
      </p:bldGraphic>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95686" y="1891958"/>
            <a:ext cx="2895121" cy="2895121"/>
            <a:chOff x="-1447560" y="1891958"/>
            <a:chExt cx="2895121" cy="2895121"/>
          </a:xfrm>
          <a:effectLst>
            <a:outerShdw algn="tl" blurRad="177800" dir="2700000" dist="38100" rotWithShape="0">
              <a:prstClr val="black">
                <a:alpha val="47000"/>
              </a:prstClr>
            </a:outerShdw>
          </a:effectLst>
        </p:grpSpPr>
        <p:sp>
          <p:nvSpPr>
            <p:cNvPr id="2" name="等腰三角形 1"/>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半闭框 2"/>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8" name="文本框 7"/>
          <p:cNvSpPr txBox="1"/>
          <p:nvPr/>
        </p:nvSpPr>
        <p:spPr>
          <a:xfrm>
            <a:off x="2468537" y="2465018"/>
            <a:ext cx="1825899" cy="1844040"/>
          </a:xfrm>
          <a:prstGeom prst="rect">
            <a:avLst/>
          </a:prstGeom>
          <a:noFill/>
        </p:spPr>
        <p:txBody>
          <a:bodyPr rtlCol="0" wrap="square">
            <a:spAutoFit/>
          </a:bodyPr>
          <a:lstStyle/>
          <a:p>
            <a:r>
              <a:rPr altLang="zh-CN" lang="en-US" smtClean="0" sz="11500">
                <a:latin charset="0" panose="020b0602020104020603" pitchFamily="34" typeface="Tw Cen MT"/>
              </a:rPr>
              <a:t>03</a:t>
            </a:r>
          </a:p>
        </p:txBody>
      </p:sp>
      <p:sp>
        <p:nvSpPr>
          <p:cNvPr id="9" name="文本框 8"/>
          <p:cNvSpPr txBox="1"/>
          <p:nvPr/>
        </p:nvSpPr>
        <p:spPr>
          <a:xfrm>
            <a:off x="4483104" y="3396042"/>
            <a:ext cx="5479043" cy="1188720"/>
          </a:xfrm>
          <a:prstGeom prst="rect">
            <a:avLst/>
          </a:prstGeom>
          <a:noFill/>
        </p:spPr>
        <p:txBody>
          <a:bodyPr rtlCol="0" wrap="square">
            <a:spAutoFit/>
          </a:bodyPr>
          <a:lstStyle/>
          <a:p>
            <a:r>
              <a:rPr altLang="zh-CN" lang="en-US" smtClean="0" sz="3600">
                <a:latin charset="-122" pitchFamily="50" typeface="造字工房悦黑体验版纤细体"/>
                <a:ea charset="-122" pitchFamily="50" typeface="造字工房悦黑体验版纤细体"/>
              </a:rPr>
              <a:t>Click here to add your text</a:t>
            </a:r>
          </a:p>
        </p:txBody>
      </p:sp>
      <p:cxnSp>
        <p:nvCxnSpPr>
          <p:cNvPr id="11" name="直接连接符 10"/>
          <p:cNvCxnSpPr/>
          <p:nvPr/>
        </p:nvCxnSpPr>
        <p:spPr>
          <a:xfrm>
            <a:off x="4294436" y="3335218"/>
            <a:ext cx="5462904" cy="0"/>
          </a:xfrm>
          <a:prstGeom prst="line">
            <a:avLst/>
          </a:prstGeom>
          <a:ln>
            <a:solidFill>
              <a:srgbClr val="333F5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2941" y="2351065"/>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250" id="7"/>
                                        <p:tgtEl>
                                          <p:spTgt spid="4"/>
                                        </p:tgtEl>
                                      </p:cBhvr>
                                    </p:animEffect>
                                  </p:childTnLst>
                                </p:cTn>
                              </p:par>
                            </p:childTnLst>
                          </p:cTn>
                        </p:par>
                        <p:par>
                          <p:cTn fill="hold" id="8" nodeType="afterGroup">
                            <p:stCondLst>
                              <p:cond delay="25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childTnLst>
                                    <p:animEffect filter="fade" transition="out">
                                      <p:cBhvr>
                                        <p:cTn dur="250" id="14" tmFilter="0, 0; .2, .5; .8, .5; 1, 0"/>
                                        <p:tgtEl>
                                          <p:spTgt spid="8"/>
                                        </p:tgtEl>
                                      </p:cBhvr>
                                    </p:animEffect>
                                    <p:animScale>
                                      <p:cBhvr>
                                        <p:cTn autoRev="1" dur="125" fill="hold" id="15"/>
                                        <p:tgtEl>
                                          <p:spTgt spid="8"/>
                                        </p:tgtEl>
                                      </p:cBhvr>
                                      <p:by x="105000" y="105000"/>
                                    </p:animScale>
                                  </p:childTnLst>
                                </p:cTn>
                              </p:par>
                            </p:childTnLst>
                          </p:cTn>
                        </p:par>
                        <p:par>
                          <p:cTn fill="hold" id="16" nodeType="afterGroup">
                            <p:stCondLst>
                              <p:cond delay="750"/>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par>
                          <p:cTn fill="hold" id="20" nodeType="afterGroup">
                            <p:stCondLst>
                              <p:cond delay="1250"/>
                            </p:stCondLst>
                            <p:childTnLst>
                              <p:par>
                                <p:cTn fill="hold" id="21" nodeType="afterEffect" presetClass="emph" presetID="26" presetSubtype="0">
                                  <p:stCondLst>
                                    <p:cond delay="0"/>
                                  </p:stCondLst>
                                  <p:childTnLst>
                                    <p:animEffect filter="fade" transition="out">
                                      <p:cBhvr>
                                        <p:cTn dur="500" id="22" tmFilter="0, 0; .2, .5; .8, .5; 1, 0"/>
                                        <p:tgtEl>
                                          <p:spTgt spid="11"/>
                                        </p:tgtEl>
                                      </p:cBhvr>
                                    </p:animEffect>
                                    <p:animScale>
                                      <p:cBhvr>
                                        <p:cTn autoRev="1" dur="250" fill="hold" id="23"/>
                                        <p:tgtEl>
                                          <p:spTgt spid="11"/>
                                        </p:tgtEl>
                                      </p:cBhvr>
                                      <p:by x="105000" y="105000"/>
                                    </p:animScale>
                                  </p:childTnLst>
                                </p:cTn>
                              </p:par>
                            </p:childTnLst>
                          </p:cTn>
                        </p:par>
                        <p:par>
                          <p:cTn fill="hold" id="24" nodeType="afterGroup">
                            <p:stCondLst>
                              <p:cond delay="1750"/>
                            </p:stCondLst>
                            <p:childTnLst>
                              <p:par>
                                <p:cTn fill="hold" grpId="0" id="25" nodeType="afterEffect" presetClass="entr" presetID="22" presetSubtype="4">
                                  <p:stCondLst>
                                    <p:cond delay="0"/>
                                  </p:stCondLst>
                                  <p:childTnLst>
                                    <p:set>
                                      <p:cBhvr>
                                        <p:cTn dur="1" fill="hold" id="26">
                                          <p:stCondLst>
                                            <p:cond delay="0"/>
                                          </p:stCondLst>
                                        </p:cTn>
                                        <p:tgtEl>
                                          <p:spTgt spid="12"/>
                                        </p:tgtEl>
                                        <p:attrNameLst>
                                          <p:attrName>style.visibility</p:attrName>
                                        </p:attrNameLst>
                                      </p:cBhvr>
                                      <p:to>
                                        <p:strVal val="visible"/>
                                      </p:to>
                                    </p:set>
                                    <p:animEffect filter="wipe(down)" transition="in">
                                      <p:cBhvr>
                                        <p:cTn dur="250" id="27"/>
                                        <p:tgtEl>
                                          <p:spTgt spid="12"/>
                                        </p:tgtEl>
                                      </p:cBhvr>
                                    </p:animEffect>
                                  </p:childTnLst>
                                </p:cTn>
                              </p:par>
                              <p:par>
                                <p:cTn fill="hold" grpId="0" id="28" nodeType="withEffect" presetClass="entr" presetID="22" presetSubtype="1">
                                  <p:stCondLst>
                                    <p:cond delay="25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5" name="直接连接符 64"/>
          <p:cNvCxnSpPr/>
          <p:nvPr/>
        </p:nvCxnSpPr>
        <p:spPr>
          <a:xfrm>
            <a:off x="3145018" y="2775801"/>
            <a:ext cx="4338198" cy="0"/>
          </a:xfrm>
          <a:prstGeom prst="line">
            <a:avLst/>
          </a:prstGeom>
          <a:noFill/>
          <a:ln algn="ctr" cap="flat" cmpd="sng" w="28575">
            <a:solidFill>
              <a:schemeClr val="bg2">
                <a:lumMod val="75000"/>
              </a:schemeClr>
            </a:solidFill>
            <a:prstDash val="solid"/>
            <a:headEnd len="med" type="oval" w="med"/>
            <a:tailEnd len="lg" type="oval" w="lg"/>
          </a:ln>
          <a:effectLst/>
        </p:spPr>
      </p:cxnSp>
      <p:cxnSp>
        <p:nvCxnSpPr>
          <p:cNvPr id="67" name="直接连接符 66"/>
          <p:cNvCxnSpPr/>
          <p:nvPr/>
        </p:nvCxnSpPr>
        <p:spPr>
          <a:xfrm>
            <a:off x="6161415" y="3660323"/>
            <a:ext cx="4095447" cy="0"/>
          </a:xfrm>
          <a:prstGeom prst="line">
            <a:avLst/>
          </a:prstGeom>
          <a:noFill/>
          <a:ln algn="ctr" cap="flat" cmpd="sng" w="28575">
            <a:solidFill>
              <a:schemeClr val="bg2">
                <a:lumMod val="75000"/>
              </a:schemeClr>
            </a:solidFill>
            <a:prstDash val="solid"/>
            <a:headEnd len="med" type="oval" w="med"/>
            <a:tailEnd len="lg" type="oval" w="lg"/>
          </a:ln>
          <a:effectLst/>
        </p:spPr>
      </p:cxnSp>
      <p:cxnSp>
        <p:nvCxnSpPr>
          <p:cNvPr id="69" name="直接连接符 68"/>
          <p:cNvCxnSpPr/>
          <p:nvPr/>
        </p:nvCxnSpPr>
        <p:spPr>
          <a:xfrm flipV="1">
            <a:off x="4227628" y="5079533"/>
            <a:ext cx="4892316" cy="12893"/>
          </a:xfrm>
          <a:prstGeom prst="line">
            <a:avLst/>
          </a:prstGeom>
          <a:noFill/>
          <a:ln algn="ctr" cap="flat" cmpd="sng" w="28575">
            <a:solidFill>
              <a:schemeClr val="bg2">
                <a:lumMod val="75000"/>
              </a:schemeClr>
            </a:solidFill>
            <a:prstDash val="solid"/>
            <a:headEnd len="med" type="oval" w="med"/>
            <a:tailEnd len="lg" type="oval" w="lg"/>
          </a:ln>
          <a:effectLst/>
        </p:spPr>
      </p:cxnSp>
      <p:cxnSp>
        <p:nvCxnSpPr>
          <p:cNvPr id="71" name="直接连接符 70"/>
          <p:cNvCxnSpPr/>
          <p:nvPr/>
        </p:nvCxnSpPr>
        <p:spPr>
          <a:xfrm>
            <a:off x="6956547" y="6077541"/>
            <a:ext cx="4326794" cy="0"/>
          </a:xfrm>
          <a:prstGeom prst="line">
            <a:avLst/>
          </a:prstGeom>
          <a:noFill/>
          <a:ln algn="ctr" cap="flat" cmpd="sng" w="28575">
            <a:solidFill>
              <a:schemeClr val="bg2">
                <a:lumMod val="75000"/>
              </a:schemeClr>
            </a:solidFill>
            <a:prstDash val="solid"/>
            <a:headEnd len="med" type="oval" w="med"/>
            <a:tailEnd len="lg" type="oval" w="lg"/>
          </a:ln>
          <a:effectLst/>
        </p:spPr>
      </p:cxnSp>
      <p:sp>
        <p:nvSpPr>
          <p:cNvPr id="73" name="TextBox 72"/>
          <p:cNvSpPr txBox="1"/>
          <p:nvPr/>
        </p:nvSpPr>
        <p:spPr>
          <a:xfrm flipH="1">
            <a:off x="3078916" y="2180693"/>
            <a:ext cx="1797937" cy="43281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800">
                <a:solidFill>
                  <a:sysClr lastClr="FFFFFF" val="window">
                    <a:lumMod val="50000"/>
                  </a:sysClr>
                </a:solidFill>
              </a:rPr>
              <a:t>Text here</a:t>
            </a:r>
          </a:p>
        </p:txBody>
      </p:sp>
      <p:sp>
        <p:nvSpPr>
          <p:cNvPr id="74" name="TextBox 73"/>
          <p:cNvSpPr txBox="1"/>
          <p:nvPr/>
        </p:nvSpPr>
        <p:spPr>
          <a:xfrm>
            <a:off x="4769746" y="2014888"/>
            <a:ext cx="2780663" cy="914400"/>
          </a:xfrm>
          <a:prstGeom prst="rect">
            <a:avLst/>
          </a:prstGeom>
          <a:noFill/>
        </p:spPr>
        <p:txBody>
          <a:bodyPr rtlCol="0" wrap="square">
            <a:spAutoFit/>
          </a:bodyPr>
          <a:lstStyle/>
          <a:p>
            <a:pPr>
              <a:defRPr/>
            </a:pPr>
            <a:r>
              <a:rPr altLang="zh-CN" kern="0" lang="en-US" smtClean="0">
                <a:solidFill>
                  <a:sysClr lastClr="000000" val="windowText">
                    <a:lumMod val="85000"/>
                    <a:lumOff val="1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nvGrpSpPr>
          <p:cNvPr id="4" name="组合 3"/>
          <p:cNvGrpSpPr/>
          <p:nvPr/>
        </p:nvGrpSpPr>
        <p:grpSpPr>
          <a:xfrm>
            <a:off x="991994" y="1680386"/>
            <a:ext cx="1992551" cy="2256558"/>
            <a:chOff x="1436914" y="968534"/>
            <a:chExt cx="2393681" cy="2710837"/>
          </a:xfrm>
          <a:effectLst>
            <a:outerShdw algn="t" blurRad="101600" dir="5400000" dist="38100" rotWithShape="0">
              <a:prstClr val="black">
                <a:alpha val="52000"/>
              </a:prstClr>
            </a:outerShdw>
          </a:effectLst>
        </p:grpSpPr>
        <p:sp>
          <p:nvSpPr>
            <p:cNvPr id="81" name="TextBox 80"/>
            <p:cNvSpPr txBox="1"/>
            <p:nvPr/>
          </p:nvSpPr>
          <p:spPr>
            <a:xfrm flipH="1">
              <a:off x="2390491" y="1735562"/>
              <a:ext cx="801221" cy="139873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lvl="0">
                <a:defRPr/>
              </a:pPr>
              <a:r>
                <a:rPr altLang="zh-CN" lang="en-US" smtClean="0" sz="8800">
                  <a:solidFill>
                    <a:sysClr lastClr="000000" val="windowText">
                      <a:lumMod val="65000"/>
                      <a:lumOff val="35000"/>
                    </a:sysClr>
                  </a:solidFill>
                  <a:cs charset="0" panose="020f0502020204030204" pitchFamily="34" typeface="Calibri"/>
                </a:rPr>
                <a:t>1</a:t>
              </a:r>
            </a:p>
          </p:txBody>
        </p:sp>
        <p:grpSp>
          <p:nvGrpSpPr>
            <p:cNvPr id="3" name="组合 2"/>
            <p:cNvGrpSpPr/>
            <p:nvPr/>
          </p:nvGrpSpPr>
          <p:grpSpPr>
            <a:xfrm>
              <a:off x="1436914" y="968534"/>
              <a:ext cx="2393681" cy="2710837"/>
              <a:chOff x="1436914" y="968534"/>
              <a:chExt cx="2393681" cy="2710837"/>
            </a:xfrm>
          </p:grpSpPr>
          <p:sp>
            <p:nvSpPr>
              <p:cNvPr id="2" name="菱形 1"/>
              <p:cNvSpPr/>
              <p:nvPr/>
            </p:nvSpPr>
            <p:spPr>
              <a:xfrm>
                <a:off x="1436914" y="968534"/>
                <a:ext cx="2393681" cy="2710837"/>
              </a:xfrm>
              <a:prstGeom prst="diamond">
                <a:avLst/>
              </a:prstGeom>
              <a:noFill/>
              <a:ln w="4762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4" name="菱形 23"/>
              <p:cNvSpPr/>
              <p:nvPr/>
            </p:nvSpPr>
            <p:spPr>
              <a:xfrm flipV="1">
                <a:off x="1800839" y="1349765"/>
                <a:ext cx="1720424" cy="1948375"/>
              </a:xfrm>
              <a:prstGeom prst="diamond">
                <a:avLst/>
              </a:prstGeom>
              <a:noFill/>
              <a:ln w="47625">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grpSp>
        <p:nvGrpSpPr>
          <p:cNvPr id="27" name="组合 26"/>
          <p:cNvGrpSpPr/>
          <p:nvPr/>
        </p:nvGrpSpPr>
        <p:grpSpPr>
          <a:xfrm>
            <a:off x="2485637" y="4197127"/>
            <a:ext cx="1590109" cy="1800794"/>
            <a:chOff x="1436914" y="968534"/>
            <a:chExt cx="2393681" cy="2710837"/>
          </a:xfrm>
          <a:effectLst>
            <a:outerShdw algn="t" blurRad="101600" dir="5400000" dist="38100" rotWithShape="0">
              <a:prstClr val="black">
                <a:alpha val="52000"/>
              </a:prstClr>
            </a:outerShdw>
          </a:effectLst>
        </p:grpSpPr>
        <p:sp>
          <p:nvSpPr>
            <p:cNvPr id="28" name="TextBox 80"/>
            <p:cNvSpPr txBox="1"/>
            <p:nvPr/>
          </p:nvSpPr>
          <p:spPr>
            <a:xfrm flipH="1">
              <a:off x="2174998" y="1743389"/>
              <a:ext cx="767612" cy="1459088"/>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lvl="0">
                <a:defRPr/>
              </a:pPr>
              <a:r>
                <a:rPr altLang="zh-CN" lang="en-US" sz="7200">
                  <a:solidFill>
                    <a:sysClr lastClr="000000" val="windowText">
                      <a:lumMod val="65000"/>
                      <a:lumOff val="35000"/>
                    </a:sysClr>
                  </a:solidFill>
                  <a:cs charset="0" panose="020f0502020204030204" pitchFamily="34" typeface="Calibri"/>
                </a:rPr>
                <a:t>3</a:t>
              </a:r>
            </a:p>
          </p:txBody>
        </p:sp>
        <p:grpSp>
          <p:nvGrpSpPr>
            <p:cNvPr id="29" name="组合 28"/>
            <p:cNvGrpSpPr/>
            <p:nvPr/>
          </p:nvGrpSpPr>
          <p:grpSpPr>
            <a:xfrm>
              <a:off x="1436914" y="968534"/>
              <a:ext cx="2393681" cy="2710837"/>
              <a:chOff x="1436914" y="968534"/>
              <a:chExt cx="2393681" cy="2710837"/>
            </a:xfrm>
          </p:grpSpPr>
          <p:sp>
            <p:nvSpPr>
              <p:cNvPr id="30" name="菱形 29"/>
              <p:cNvSpPr/>
              <p:nvPr/>
            </p:nvSpPr>
            <p:spPr>
              <a:xfrm>
                <a:off x="1436914" y="968534"/>
                <a:ext cx="2393681" cy="2710837"/>
              </a:xfrm>
              <a:prstGeom prst="diamond">
                <a:avLst/>
              </a:prstGeom>
              <a:noFill/>
              <a:ln w="4762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1" name="菱形 30"/>
              <p:cNvSpPr/>
              <p:nvPr/>
            </p:nvSpPr>
            <p:spPr>
              <a:xfrm flipV="1">
                <a:off x="1800839" y="1349765"/>
                <a:ext cx="1720424" cy="1948375"/>
              </a:xfrm>
              <a:prstGeom prst="diamond">
                <a:avLst/>
              </a:prstGeom>
              <a:noFill/>
              <a:ln w="47625">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grpSp>
        <p:nvGrpSpPr>
          <p:cNvPr id="32" name="组合 31"/>
          <p:cNvGrpSpPr/>
          <p:nvPr/>
        </p:nvGrpSpPr>
        <p:grpSpPr>
          <a:xfrm>
            <a:off x="4806309" y="2953903"/>
            <a:ext cx="1253328" cy="1419390"/>
            <a:chOff x="1436914" y="968534"/>
            <a:chExt cx="2393681" cy="2710837"/>
          </a:xfrm>
          <a:effectLst>
            <a:outerShdw algn="t" blurRad="101600" dir="5400000" dist="38100" rotWithShape="0">
              <a:prstClr val="black">
                <a:alpha val="52000"/>
              </a:prstClr>
            </a:outerShdw>
          </a:effectLst>
        </p:grpSpPr>
        <p:sp>
          <p:nvSpPr>
            <p:cNvPr id="33" name="TextBox 80"/>
            <p:cNvSpPr txBox="1"/>
            <p:nvPr/>
          </p:nvSpPr>
          <p:spPr>
            <a:xfrm flipH="1">
              <a:off x="2212417" y="1718996"/>
              <a:ext cx="801221" cy="1432029"/>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lvl="0">
                <a:defRPr/>
              </a:pPr>
              <a:r>
                <a:rPr altLang="zh-CN" lang="en-US" sz="5400">
                  <a:solidFill>
                    <a:sysClr lastClr="000000" val="windowText">
                      <a:lumMod val="65000"/>
                      <a:lumOff val="35000"/>
                    </a:sysClr>
                  </a:solidFill>
                  <a:cs charset="0" panose="020f0502020204030204" pitchFamily="34" typeface="Calibri"/>
                </a:rPr>
                <a:t>2</a:t>
              </a:r>
            </a:p>
          </p:txBody>
        </p:sp>
        <p:grpSp>
          <p:nvGrpSpPr>
            <p:cNvPr id="34" name="组合 33"/>
            <p:cNvGrpSpPr/>
            <p:nvPr/>
          </p:nvGrpSpPr>
          <p:grpSpPr>
            <a:xfrm>
              <a:off x="1436914" y="968534"/>
              <a:ext cx="2393681" cy="2710837"/>
              <a:chOff x="1436914" y="968534"/>
              <a:chExt cx="2393681" cy="2710837"/>
            </a:xfrm>
          </p:grpSpPr>
          <p:sp>
            <p:nvSpPr>
              <p:cNvPr id="35" name="菱形 34"/>
              <p:cNvSpPr/>
              <p:nvPr/>
            </p:nvSpPr>
            <p:spPr>
              <a:xfrm>
                <a:off x="1436914" y="968534"/>
                <a:ext cx="2393681" cy="2710837"/>
              </a:xfrm>
              <a:prstGeom prst="diamond">
                <a:avLst/>
              </a:prstGeom>
              <a:noFill/>
              <a:ln w="4762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6" name="菱形 35"/>
              <p:cNvSpPr/>
              <p:nvPr/>
            </p:nvSpPr>
            <p:spPr>
              <a:xfrm flipV="1">
                <a:off x="1800839" y="1349765"/>
                <a:ext cx="1720424" cy="1948375"/>
              </a:xfrm>
              <a:prstGeom prst="diamond">
                <a:avLst/>
              </a:prstGeom>
              <a:noFill/>
              <a:ln w="47625">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grpSp>
        <p:nvGrpSpPr>
          <p:cNvPr id="37" name="组合 36"/>
          <p:cNvGrpSpPr/>
          <p:nvPr/>
        </p:nvGrpSpPr>
        <p:grpSpPr>
          <a:xfrm>
            <a:off x="5933676" y="5628306"/>
            <a:ext cx="887977" cy="1005631"/>
            <a:chOff x="1436914" y="968534"/>
            <a:chExt cx="2393681" cy="2710837"/>
          </a:xfrm>
          <a:effectLst>
            <a:outerShdw algn="t" blurRad="101600" dir="5400000" dist="38100" rotWithShape="0">
              <a:prstClr val="black">
                <a:alpha val="52000"/>
              </a:prstClr>
            </a:outerShdw>
          </a:effectLst>
        </p:grpSpPr>
        <p:sp>
          <p:nvSpPr>
            <p:cNvPr id="38" name="TextBox 80"/>
            <p:cNvSpPr txBox="1"/>
            <p:nvPr/>
          </p:nvSpPr>
          <p:spPr>
            <a:xfrm flipH="1">
              <a:off x="2047216" y="1589038"/>
              <a:ext cx="801219" cy="1692571"/>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lvl="0">
                <a:defRPr/>
              </a:pPr>
              <a:r>
                <a:rPr altLang="zh-CN" lang="en-US">
                  <a:solidFill>
                    <a:sysClr lastClr="000000" val="windowText">
                      <a:lumMod val="65000"/>
                      <a:lumOff val="35000"/>
                    </a:sysClr>
                  </a:solidFill>
                  <a:cs charset="0" panose="020f0502020204030204" pitchFamily="34" typeface="Calibri"/>
                </a:rPr>
                <a:t>4</a:t>
              </a:r>
            </a:p>
          </p:txBody>
        </p:sp>
        <p:grpSp>
          <p:nvGrpSpPr>
            <p:cNvPr id="39" name="组合 38"/>
            <p:cNvGrpSpPr/>
            <p:nvPr/>
          </p:nvGrpSpPr>
          <p:grpSpPr>
            <a:xfrm>
              <a:off x="1436914" y="968534"/>
              <a:ext cx="2393681" cy="2710837"/>
              <a:chOff x="1436914" y="968534"/>
              <a:chExt cx="2393681" cy="2710837"/>
            </a:xfrm>
          </p:grpSpPr>
          <p:sp>
            <p:nvSpPr>
              <p:cNvPr id="40" name="菱形 39"/>
              <p:cNvSpPr/>
              <p:nvPr/>
            </p:nvSpPr>
            <p:spPr>
              <a:xfrm>
                <a:off x="1436914" y="968534"/>
                <a:ext cx="2393681" cy="2710837"/>
              </a:xfrm>
              <a:prstGeom prst="diamond">
                <a:avLst/>
              </a:prstGeom>
              <a:noFill/>
              <a:ln w="4762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1" name="菱形 40"/>
              <p:cNvSpPr/>
              <p:nvPr/>
            </p:nvSpPr>
            <p:spPr>
              <a:xfrm flipV="1">
                <a:off x="1800839" y="1349765"/>
                <a:ext cx="1720424" cy="1948375"/>
              </a:xfrm>
              <a:prstGeom prst="diamond">
                <a:avLst/>
              </a:prstGeom>
              <a:noFill/>
              <a:ln w="47625">
                <a:solidFill>
                  <a:srgbClr val="00174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sp>
        <p:nvSpPr>
          <p:cNvPr id="42" name="TextBox 72"/>
          <p:cNvSpPr txBox="1"/>
          <p:nvPr/>
        </p:nvSpPr>
        <p:spPr>
          <a:xfrm flipH="1">
            <a:off x="5953392" y="3077275"/>
            <a:ext cx="1797937" cy="43281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800">
                <a:solidFill>
                  <a:sysClr lastClr="FFFFFF" val="window">
                    <a:lumMod val="50000"/>
                  </a:sysClr>
                </a:solidFill>
              </a:rPr>
              <a:t>Text here</a:t>
            </a:r>
          </a:p>
        </p:txBody>
      </p:sp>
      <p:sp>
        <p:nvSpPr>
          <p:cNvPr id="43" name="TextBox 72"/>
          <p:cNvSpPr txBox="1"/>
          <p:nvPr/>
        </p:nvSpPr>
        <p:spPr>
          <a:xfrm flipH="1">
            <a:off x="4105956" y="4481092"/>
            <a:ext cx="1797937" cy="43281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800">
                <a:solidFill>
                  <a:sysClr lastClr="FFFFFF" val="window">
                    <a:lumMod val="50000"/>
                  </a:sysClr>
                </a:solidFill>
              </a:rPr>
              <a:t>Text here</a:t>
            </a:r>
          </a:p>
        </p:txBody>
      </p:sp>
      <p:sp>
        <p:nvSpPr>
          <p:cNvPr id="44" name="TextBox 72"/>
          <p:cNvSpPr txBox="1"/>
          <p:nvPr/>
        </p:nvSpPr>
        <p:spPr>
          <a:xfrm flipH="1">
            <a:off x="6783769" y="5496258"/>
            <a:ext cx="1797937" cy="432816"/>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2800">
                <a:solidFill>
                  <a:sysClr lastClr="FFFFFF" val="window">
                    <a:lumMod val="50000"/>
                  </a:sysClr>
                </a:solidFill>
              </a:rPr>
              <a:t>Text here</a:t>
            </a:r>
          </a:p>
        </p:txBody>
      </p:sp>
      <p:sp>
        <p:nvSpPr>
          <p:cNvPr id="45" name="TextBox 73"/>
          <p:cNvSpPr txBox="1"/>
          <p:nvPr/>
        </p:nvSpPr>
        <p:spPr>
          <a:xfrm>
            <a:off x="7476199" y="2934355"/>
            <a:ext cx="2780663" cy="914400"/>
          </a:xfrm>
          <a:prstGeom prst="rect">
            <a:avLst/>
          </a:prstGeom>
          <a:noFill/>
        </p:spPr>
        <p:txBody>
          <a:bodyPr rtlCol="0" wrap="square">
            <a:spAutoFit/>
          </a:bodyPr>
          <a:lstStyle/>
          <a:p>
            <a:pPr>
              <a:defRPr/>
            </a:pPr>
            <a:r>
              <a:rPr altLang="zh-CN" kern="0" lang="en-US">
                <a:solidFill>
                  <a:sysClr lastClr="000000" val="windowText">
                    <a:lumMod val="85000"/>
                    <a:lumOff val="1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46" name="TextBox 73"/>
          <p:cNvSpPr txBox="1"/>
          <p:nvPr/>
        </p:nvSpPr>
        <p:spPr>
          <a:xfrm>
            <a:off x="5777354" y="4341094"/>
            <a:ext cx="2780663" cy="914400"/>
          </a:xfrm>
          <a:prstGeom prst="rect">
            <a:avLst/>
          </a:prstGeom>
          <a:noFill/>
        </p:spPr>
        <p:txBody>
          <a:bodyPr rtlCol="0" wrap="square">
            <a:spAutoFit/>
          </a:bodyPr>
          <a:lstStyle/>
          <a:p>
            <a:pPr>
              <a:defRPr/>
            </a:pPr>
            <a:r>
              <a:rPr altLang="zh-CN" kern="0" lang="en-US">
                <a:solidFill>
                  <a:sysClr lastClr="000000" val="windowText">
                    <a:lumMod val="85000"/>
                    <a:lumOff val="1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47" name="TextBox 73"/>
          <p:cNvSpPr txBox="1"/>
          <p:nvPr/>
        </p:nvSpPr>
        <p:spPr>
          <a:xfrm>
            <a:off x="8482728" y="5431210"/>
            <a:ext cx="2780663" cy="914400"/>
          </a:xfrm>
          <a:prstGeom prst="rect">
            <a:avLst/>
          </a:prstGeom>
          <a:noFill/>
        </p:spPr>
        <p:txBody>
          <a:bodyPr rtlCol="0" wrap="square">
            <a:spAutoFit/>
          </a:bodyPr>
          <a:lstStyle/>
          <a:p>
            <a:pPr>
              <a:defRPr/>
            </a:pPr>
            <a:r>
              <a:rPr altLang="zh-CN" kern="0" lang="en-US">
                <a:solidFill>
                  <a:sysClr lastClr="000000" val="windowText">
                    <a:lumMod val="85000"/>
                    <a:lumOff val="1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48" name="TextBox 56"/>
          <p:cNvSpPr txBox="1"/>
          <p:nvPr/>
        </p:nvSpPr>
        <p:spPr>
          <a:xfrm>
            <a:off x="2273105" y="709567"/>
            <a:ext cx="7092280" cy="1432560"/>
          </a:xfrm>
          <a:prstGeom prst="rect">
            <a:avLst/>
          </a:prstGeom>
          <a:solidFill>
            <a:srgbClr val="D80E2B"/>
          </a:solidFill>
        </p:spPr>
        <p:txBody>
          <a:bodyPr rtlCol="0" wrap="square">
            <a:spAutoFit/>
          </a:bodyPr>
          <a:lstStyle>
            <a:defPPr>
              <a:defRPr lang="en-US"/>
            </a:defPPr>
            <a:lvl1pPr>
              <a:lnSpc>
                <a:spcPct val="130000"/>
              </a:lnSpc>
              <a:defRPr b="1" sz="5400">
                <a:solidFill>
                  <a:schemeClr val="tx1">
                    <a:lumMod val="65000"/>
                    <a:lumOff val="35000"/>
                  </a:schemeClr>
                </a:solidFill>
                <a:latin charset="0" pitchFamily="34" typeface="Agency FB"/>
                <a:ea charset="-122" panose="020b0503020204020204" pitchFamily="34" typeface="微软雅黑"/>
                <a:cs charset="0" panose="020f0502020204030204" pitchFamily="34" typeface="Calibri"/>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400" u="none">
                <a:ln>
                  <a:noFill/>
                </a:ln>
                <a:solidFill>
                  <a:schemeClr val="bg1"/>
                </a:solidFill>
                <a:effectLst/>
                <a:uLnTx/>
                <a:uFillTx/>
                <a:latin charset="-122" pitchFamily="50" typeface="造字工房悦黑体验版纤细体"/>
                <a:ea charset="-122" pitchFamily="50" typeface="造字工房悦黑体验版纤细体"/>
              </a:rPr>
              <a:t>Click here to add your title</a:t>
            </a:r>
          </a:p>
        </p:txBody>
      </p:sp>
      <p:sp>
        <p:nvSpPr>
          <p:cNvPr id="49" name="等腰三角形 48"/>
          <p:cNvSpPr/>
          <p:nvPr/>
        </p:nvSpPr>
        <p:spPr>
          <a:xfrm flipH="1" flipV="1">
            <a:off x="-11538" y="0"/>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0" name="等腰三角形 49"/>
          <p:cNvSpPr/>
          <p:nvPr/>
        </p:nvSpPr>
        <p:spPr>
          <a:xfrm flipH="1" flipV="1" rot="5400000">
            <a:off x="10771548" y="-24063"/>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8"/>
                                        </p:tgtEl>
                                        <p:attrNameLst>
                                          <p:attrName>style.visibility</p:attrName>
                                        </p:attrNameLst>
                                      </p:cBhvr>
                                      <p:to>
                                        <p:strVal val="visible"/>
                                      </p:to>
                                    </p:set>
                                    <p:animEffect filter="barn(outHorizontal)" transition="in">
                                      <p:cBhvr>
                                        <p:cTn dur="500" id="7"/>
                                        <p:tgtEl>
                                          <p:spTgt spid="4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00" fill="hold" id="11"/>
                                        <p:tgtEl>
                                          <p:spTgt spid="4"/>
                                        </p:tgtEl>
                                        <p:attrNameLst>
                                          <p:attrName>ppt_w</p:attrName>
                                        </p:attrNameLst>
                                      </p:cBhvr>
                                      <p:tavLst>
                                        <p:tav tm="0">
                                          <p:val>
                                            <p:fltVal val="0"/>
                                          </p:val>
                                        </p:tav>
                                        <p:tav tm="100000">
                                          <p:val>
                                            <p:strVal val="#ppt_w"/>
                                          </p:val>
                                        </p:tav>
                                      </p:tavLst>
                                    </p:anim>
                                    <p:anim calcmode="lin" valueType="num">
                                      <p:cBhvr>
                                        <p:cTn dur="500" fill="hold" id="12"/>
                                        <p:tgtEl>
                                          <p:spTgt spid="4"/>
                                        </p:tgtEl>
                                        <p:attrNameLst>
                                          <p:attrName>ppt_h</p:attrName>
                                        </p:attrNameLst>
                                      </p:cBhvr>
                                      <p:tavLst>
                                        <p:tav tm="0">
                                          <p:val>
                                            <p:fltVal val="0"/>
                                          </p:val>
                                        </p:tav>
                                        <p:tav tm="100000">
                                          <p:val>
                                            <p:strVal val="#ppt_h"/>
                                          </p:val>
                                        </p:tav>
                                      </p:tavLst>
                                    </p:anim>
                                    <p:animEffect filter="fade" transition="in">
                                      <p:cBhvr>
                                        <p:cTn dur="500" id="13"/>
                                        <p:tgtEl>
                                          <p:spTgt spid="4"/>
                                        </p:tgtEl>
                                      </p:cBhvr>
                                    </p:animEffect>
                                  </p:childTnLst>
                                </p:cTn>
                              </p:par>
                            </p:childTnLst>
                          </p:cTn>
                        </p:par>
                        <p:par>
                          <p:cTn fill="hold" id="14" nodeType="afterGroup">
                            <p:stCondLst>
                              <p:cond delay="1000"/>
                            </p:stCondLst>
                            <p:childTnLst>
                              <p:par>
                                <p:cTn fill="hold" id="15" nodeType="afterEffect" presetClass="emph" presetID="26" presetSubtype="0">
                                  <p:stCondLst>
                                    <p:cond delay="0"/>
                                  </p:stCondLst>
                                  <p:childTnLst>
                                    <p:animEffect filter="fade" transition="out">
                                      <p:cBhvr>
                                        <p:cTn dur="500" id="16" tmFilter="0, 0; .2, .5; .8, .5; 1, 0"/>
                                        <p:tgtEl>
                                          <p:spTgt spid="4"/>
                                        </p:tgtEl>
                                      </p:cBhvr>
                                    </p:animEffect>
                                    <p:animScale>
                                      <p:cBhvr>
                                        <p:cTn autoRev="1" dur="250" fill="hold" id="17"/>
                                        <p:tgtEl>
                                          <p:spTgt spid="4"/>
                                        </p:tgtEl>
                                      </p:cBhvr>
                                      <p:by x="105000" y="105000"/>
                                    </p:animScale>
                                  </p:childTnLst>
                                </p:cTn>
                              </p:par>
                            </p:childTnLst>
                          </p:cTn>
                        </p:par>
                        <p:par>
                          <p:cTn fill="hold" id="18" nodeType="afterGroup">
                            <p:stCondLst>
                              <p:cond delay="1500"/>
                            </p:stCondLst>
                            <p:childTnLst>
                              <p:par>
                                <p:cTn fill="hold" id="19" nodeType="afterEffect" presetClass="entr" presetID="22" presetSubtype="8">
                                  <p:stCondLst>
                                    <p:cond delay="0"/>
                                  </p:stCondLst>
                                  <p:childTnLst>
                                    <p:set>
                                      <p:cBhvr>
                                        <p:cTn dur="1" fill="hold" id="20">
                                          <p:stCondLst>
                                            <p:cond delay="0"/>
                                          </p:stCondLst>
                                        </p:cTn>
                                        <p:tgtEl>
                                          <p:spTgt spid="65"/>
                                        </p:tgtEl>
                                        <p:attrNameLst>
                                          <p:attrName>style.visibility</p:attrName>
                                        </p:attrNameLst>
                                      </p:cBhvr>
                                      <p:to>
                                        <p:strVal val="visible"/>
                                      </p:to>
                                    </p:set>
                                    <p:animEffect filter="wipe(left)" transition="in">
                                      <p:cBhvr>
                                        <p:cTn dur="500" id="21"/>
                                        <p:tgtEl>
                                          <p:spTgt spid="65"/>
                                        </p:tgtEl>
                                      </p:cBhvr>
                                    </p:animEffect>
                                  </p:childTnLst>
                                </p:cTn>
                              </p:par>
                              <p:par>
                                <p:cTn fill="hold" grpId="0" id="22" nodeType="withEffect" presetClass="entr" presetID="14" presetSubtype="10">
                                  <p:stCondLst>
                                    <p:cond delay="0"/>
                                  </p:stCondLst>
                                  <p:childTnLst>
                                    <p:set>
                                      <p:cBhvr>
                                        <p:cTn dur="1" fill="hold" id="23">
                                          <p:stCondLst>
                                            <p:cond delay="0"/>
                                          </p:stCondLst>
                                        </p:cTn>
                                        <p:tgtEl>
                                          <p:spTgt spid="73"/>
                                        </p:tgtEl>
                                        <p:attrNameLst>
                                          <p:attrName>style.visibility</p:attrName>
                                        </p:attrNameLst>
                                      </p:cBhvr>
                                      <p:to>
                                        <p:strVal val="visible"/>
                                      </p:to>
                                    </p:set>
                                    <p:animEffect filter="randombar(horizontal)" transition="in">
                                      <p:cBhvr>
                                        <p:cTn dur="500" id="24"/>
                                        <p:tgtEl>
                                          <p:spTgt spid="73"/>
                                        </p:tgtEl>
                                      </p:cBhvr>
                                    </p:animEffect>
                                  </p:childTnLst>
                                </p:cTn>
                              </p:par>
                            </p:childTnLst>
                          </p:cTn>
                        </p:par>
                        <p:par>
                          <p:cTn fill="hold" id="25" nodeType="afterGroup">
                            <p:stCondLst>
                              <p:cond delay="2000"/>
                            </p:stCondLst>
                            <p:childTnLst>
                              <p:par>
                                <p:cTn fill="hold" grpId="0" id="26" nodeType="afterEffect" presetClass="entr" presetID="22" presetSubtype="4">
                                  <p:stCondLst>
                                    <p:cond delay="0"/>
                                  </p:stCondLst>
                                  <p:childTnLst>
                                    <p:set>
                                      <p:cBhvr>
                                        <p:cTn dur="1" fill="hold" id="27">
                                          <p:stCondLst>
                                            <p:cond delay="0"/>
                                          </p:stCondLst>
                                        </p:cTn>
                                        <p:tgtEl>
                                          <p:spTgt spid="74"/>
                                        </p:tgtEl>
                                        <p:attrNameLst>
                                          <p:attrName>style.visibility</p:attrName>
                                        </p:attrNameLst>
                                      </p:cBhvr>
                                      <p:to>
                                        <p:strVal val="visible"/>
                                      </p:to>
                                    </p:set>
                                    <p:animEffect filter="wipe(down)" transition="in">
                                      <p:cBhvr>
                                        <p:cTn dur="500" id="28"/>
                                        <p:tgtEl>
                                          <p:spTgt spid="74"/>
                                        </p:tgtEl>
                                      </p:cBhvr>
                                    </p:animEffect>
                                  </p:childTnLst>
                                </p:cTn>
                              </p:par>
                            </p:childTnLst>
                          </p:cTn>
                        </p:par>
                        <p:par>
                          <p:cTn fill="hold" id="29" nodeType="afterGroup">
                            <p:stCondLst>
                              <p:cond delay="2500"/>
                            </p:stCondLst>
                            <p:childTnLst>
                              <p:par>
                                <p:cTn fill="hold" id="30" nodeType="afterEffect" presetClass="entr" presetID="53" presetSubtype="0">
                                  <p:stCondLst>
                                    <p:cond delay="0"/>
                                  </p:stCondLst>
                                  <p:childTnLst>
                                    <p:set>
                                      <p:cBhvr>
                                        <p:cTn dur="1" fill="hold" id="31">
                                          <p:stCondLst>
                                            <p:cond delay="0"/>
                                          </p:stCondLst>
                                        </p:cTn>
                                        <p:tgtEl>
                                          <p:spTgt spid="32"/>
                                        </p:tgtEl>
                                        <p:attrNameLst>
                                          <p:attrName>style.visibility</p:attrName>
                                        </p:attrNameLst>
                                      </p:cBhvr>
                                      <p:to>
                                        <p:strVal val="visible"/>
                                      </p:to>
                                    </p:set>
                                    <p:anim calcmode="lin" valueType="num">
                                      <p:cBhvr>
                                        <p:cTn dur="500" fill="hold" id="32"/>
                                        <p:tgtEl>
                                          <p:spTgt spid="32"/>
                                        </p:tgtEl>
                                        <p:attrNameLst>
                                          <p:attrName>ppt_w</p:attrName>
                                        </p:attrNameLst>
                                      </p:cBhvr>
                                      <p:tavLst>
                                        <p:tav tm="0">
                                          <p:val>
                                            <p:fltVal val="0"/>
                                          </p:val>
                                        </p:tav>
                                        <p:tav tm="100000">
                                          <p:val>
                                            <p:strVal val="#ppt_w"/>
                                          </p:val>
                                        </p:tav>
                                      </p:tavLst>
                                    </p:anim>
                                    <p:anim calcmode="lin" valueType="num">
                                      <p:cBhvr>
                                        <p:cTn dur="500" fill="hold" id="33"/>
                                        <p:tgtEl>
                                          <p:spTgt spid="32"/>
                                        </p:tgtEl>
                                        <p:attrNameLst>
                                          <p:attrName>ppt_h</p:attrName>
                                        </p:attrNameLst>
                                      </p:cBhvr>
                                      <p:tavLst>
                                        <p:tav tm="0">
                                          <p:val>
                                            <p:fltVal val="0"/>
                                          </p:val>
                                        </p:tav>
                                        <p:tav tm="100000">
                                          <p:val>
                                            <p:strVal val="#ppt_h"/>
                                          </p:val>
                                        </p:tav>
                                      </p:tavLst>
                                    </p:anim>
                                    <p:animEffect filter="fade" transition="in">
                                      <p:cBhvr>
                                        <p:cTn dur="500" id="34"/>
                                        <p:tgtEl>
                                          <p:spTgt spid="32"/>
                                        </p:tgtEl>
                                      </p:cBhvr>
                                    </p:animEffect>
                                  </p:childTnLst>
                                </p:cTn>
                              </p:par>
                            </p:childTnLst>
                          </p:cTn>
                        </p:par>
                        <p:par>
                          <p:cTn fill="hold" id="35" nodeType="afterGroup">
                            <p:stCondLst>
                              <p:cond delay="3000"/>
                            </p:stCondLst>
                            <p:childTnLst>
                              <p:par>
                                <p:cTn fill="hold" id="36" nodeType="afterEffect" presetClass="emph" presetID="26" presetSubtype="0">
                                  <p:stCondLst>
                                    <p:cond delay="0"/>
                                  </p:stCondLst>
                                  <p:childTnLst>
                                    <p:animEffect filter="fade" transition="out">
                                      <p:cBhvr>
                                        <p:cTn dur="500" id="37" tmFilter="0, 0; .2, .5; .8, .5; 1, 0"/>
                                        <p:tgtEl>
                                          <p:spTgt spid="32"/>
                                        </p:tgtEl>
                                      </p:cBhvr>
                                    </p:animEffect>
                                    <p:animScale>
                                      <p:cBhvr>
                                        <p:cTn autoRev="1" dur="250" fill="hold" id="38"/>
                                        <p:tgtEl>
                                          <p:spTgt spid="32"/>
                                        </p:tgtEl>
                                      </p:cBhvr>
                                      <p:by x="105000" y="105000"/>
                                    </p:animScale>
                                  </p:childTnLst>
                                </p:cTn>
                              </p:par>
                            </p:childTnLst>
                          </p:cTn>
                        </p:par>
                        <p:par>
                          <p:cTn fill="hold" id="39" nodeType="afterGroup">
                            <p:stCondLst>
                              <p:cond delay="3500"/>
                            </p:stCondLst>
                            <p:childTnLst>
                              <p:par>
                                <p:cTn fill="hold" id="40" nodeType="afterEffect" presetClass="entr" presetID="22" presetSubtype="8">
                                  <p:stCondLst>
                                    <p:cond delay="0"/>
                                  </p:stCondLst>
                                  <p:childTnLst>
                                    <p:set>
                                      <p:cBhvr>
                                        <p:cTn dur="1" fill="hold" id="41">
                                          <p:stCondLst>
                                            <p:cond delay="0"/>
                                          </p:stCondLst>
                                        </p:cTn>
                                        <p:tgtEl>
                                          <p:spTgt spid="67"/>
                                        </p:tgtEl>
                                        <p:attrNameLst>
                                          <p:attrName>style.visibility</p:attrName>
                                        </p:attrNameLst>
                                      </p:cBhvr>
                                      <p:to>
                                        <p:strVal val="visible"/>
                                      </p:to>
                                    </p:set>
                                    <p:animEffect filter="wipe(left)" transition="in">
                                      <p:cBhvr>
                                        <p:cTn dur="500" id="42"/>
                                        <p:tgtEl>
                                          <p:spTgt spid="67"/>
                                        </p:tgtEl>
                                      </p:cBhvr>
                                    </p:animEffect>
                                  </p:childTnLst>
                                </p:cTn>
                              </p:par>
                              <p:par>
                                <p:cTn fill="hold" grpId="0" id="43" nodeType="withEffect" presetClass="entr" presetID="14" presetSubtype="10">
                                  <p:stCondLst>
                                    <p:cond delay="0"/>
                                  </p:stCondLst>
                                  <p:childTnLst>
                                    <p:set>
                                      <p:cBhvr>
                                        <p:cTn dur="1" fill="hold" id="44">
                                          <p:stCondLst>
                                            <p:cond delay="0"/>
                                          </p:stCondLst>
                                        </p:cTn>
                                        <p:tgtEl>
                                          <p:spTgt spid="42"/>
                                        </p:tgtEl>
                                        <p:attrNameLst>
                                          <p:attrName>style.visibility</p:attrName>
                                        </p:attrNameLst>
                                      </p:cBhvr>
                                      <p:to>
                                        <p:strVal val="visible"/>
                                      </p:to>
                                    </p:set>
                                    <p:animEffect filter="randombar(horizontal)" transition="in">
                                      <p:cBhvr>
                                        <p:cTn dur="500" id="45"/>
                                        <p:tgtEl>
                                          <p:spTgt spid="42"/>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45"/>
                                        </p:tgtEl>
                                        <p:attrNameLst>
                                          <p:attrName>style.visibility</p:attrName>
                                        </p:attrNameLst>
                                      </p:cBhvr>
                                      <p:to>
                                        <p:strVal val="visible"/>
                                      </p:to>
                                    </p:set>
                                    <p:animEffect filter="wipe(down)" transition="in">
                                      <p:cBhvr>
                                        <p:cTn dur="500" id="49"/>
                                        <p:tgtEl>
                                          <p:spTgt spid="45"/>
                                        </p:tgtEl>
                                      </p:cBhvr>
                                    </p:animEffect>
                                  </p:childTnLst>
                                </p:cTn>
                              </p:par>
                            </p:childTnLst>
                          </p:cTn>
                        </p:par>
                        <p:par>
                          <p:cTn fill="hold" id="50" nodeType="afterGroup">
                            <p:stCondLst>
                              <p:cond delay="4500"/>
                            </p:stCondLst>
                            <p:childTnLst>
                              <p:par>
                                <p:cTn fill="hold" id="51" nodeType="afterEffect" presetClass="entr" presetID="53" presetSubtype="0">
                                  <p:stCondLst>
                                    <p:cond delay="0"/>
                                  </p:stCondLst>
                                  <p:childTnLst>
                                    <p:set>
                                      <p:cBhvr>
                                        <p:cTn dur="1" fill="hold" id="52">
                                          <p:stCondLst>
                                            <p:cond delay="0"/>
                                          </p:stCondLst>
                                        </p:cTn>
                                        <p:tgtEl>
                                          <p:spTgt spid="27"/>
                                        </p:tgtEl>
                                        <p:attrNameLst>
                                          <p:attrName>style.visibility</p:attrName>
                                        </p:attrNameLst>
                                      </p:cBhvr>
                                      <p:to>
                                        <p:strVal val="visible"/>
                                      </p:to>
                                    </p:set>
                                    <p:anim calcmode="lin" valueType="num">
                                      <p:cBhvr>
                                        <p:cTn dur="500" fill="hold" id="53"/>
                                        <p:tgtEl>
                                          <p:spTgt spid="27"/>
                                        </p:tgtEl>
                                        <p:attrNameLst>
                                          <p:attrName>ppt_w</p:attrName>
                                        </p:attrNameLst>
                                      </p:cBhvr>
                                      <p:tavLst>
                                        <p:tav tm="0">
                                          <p:val>
                                            <p:fltVal val="0"/>
                                          </p:val>
                                        </p:tav>
                                        <p:tav tm="100000">
                                          <p:val>
                                            <p:strVal val="#ppt_w"/>
                                          </p:val>
                                        </p:tav>
                                      </p:tavLst>
                                    </p:anim>
                                    <p:anim calcmode="lin" valueType="num">
                                      <p:cBhvr>
                                        <p:cTn dur="500" fill="hold" id="54"/>
                                        <p:tgtEl>
                                          <p:spTgt spid="27"/>
                                        </p:tgtEl>
                                        <p:attrNameLst>
                                          <p:attrName>ppt_h</p:attrName>
                                        </p:attrNameLst>
                                      </p:cBhvr>
                                      <p:tavLst>
                                        <p:tav tm="0">
                                          <p:val>
                                            <p:fltVal val="0"/>
                                          </p:val>
                                        </p:tav>
                                        <p:tav tm="100000">
                                          <p:val>
                                            <p:strVal val="#ppt_h"/>
                                          </p:val>
                                        </p:tav>
                                      </p:tavLst>
                                    </p:anim>
                                    <p:animEffect filter="fade" transition="in">
                                      <p:cBhvr>
                                        <p:cTn dur="500" id="55"/>
                                        <p:tgtEl>
                                          <p:spTgt spid="27"/>
                                        </p:tgtEl>
                                      </p:cBhvr>
                                    </p:animEffect>
                                  </p:childTnLst>
                                </p:cTn>
                              </p:par>
                            </p:childTnLst>
                          </p:cTn>
                        </p:par>
                        <p:par>
                          <p:cTn fill="hold" id="56" nodeType="afterGroup">
                            <p:stCondLst>
                              <p:cond delay="5000"/>
                            </p:stCondLst>
                            <p:childTnLst>
                              <p:par>
                                <p:cTn fill="hold" id="57" nodeType="afterEffect" presetClass="emph" presetID="26" presetSubtype="0">
                                  <p:stCondLst>
                                    <p:cond delay="0"/>
                                  </p:stCondLst>
                                  <p:childTnLst>
                                    <p:animEffect filter="fade" transition="out">
                                      <p:cBhvr>
                                        <p:cTn dur="500" id="58" tmFilter="0, 0; .2, .5; .8, .5; 1, 0"/>
                                        <p:tgtEl>
                                          <p:spTgt spid="27"/>
                                        </p:tgtEl>
                                      </p:cBhvr>
                                    </p:animEffect>
                                    <p:animScale>
                                      <p:cBhvr>
                                        <p:cTn autoRev="1" dur="250" fill="hold" id="59"/>
                                        <p:tgtEl>
                                          <p:spTgt spid="27"/>
                                        </p:tgtEl>
                                      </p:cBhvr>
                                      <p:by x="105000" y="105000"/>
                                    </p:animScale>
                                  </p:childTnLst>
                                </p:cTn>
                              </p:par>
                            </p:childTnLst>
                          </p:cTn>
                        </p:par>
                        <p:par>
                          <p:cTn fill="hold" id="60" nodeType="afterGroup">
                            <p:stCondLst>
                              <p:cond delay="5500"/>
                            </p:stCondLst>
                            <p:childTnLst>
                              <p:par>
                                <p:cTn fill="hold" id="61" nodeType="afterEffect" presetClass="entr" presetID="22" presetSubtype="8">
                                  <p:stCondLst>
                                    <p:cond delay="0"/>
                                  </p:stCondLst>
                                  <p:childTnLst>
                                    <p:set>
                                      <p:cBhvr>
                                        <p:cTn dur="1" fill="hold" id="62">
                                          <p:stCondLst>
                                            <p:cond delay="0"/>
                                          </p:stCondLst>
                                        </p:cTn>
                                        <p:tgtEl>
                                          <p:spTgt spid="69"/>
                                        </p:tgtEl>
                                        <p:attrNameLst>
                                          <p:attrName>style.visibility</p:attrName>
                                        </p:attrNameLst>
                                      </p:cBhvr>
                                      <p:to>
                                        <p:strVal val="visible"/>
                                      </p:to>
                                    </p:set>
                                    <p:animEffect filter="wipe(left)" transition="in">
                                      <p:cBhvr>
                                        <p:cTn dur="500" id="63"/>
                                        <p:tgtEl>
                                          <p:spTgt spid="69"/>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43"/>
                                        </p:tgtEl>
                                        <p:attrNameLst>
                                          <p:attrName>style.visibility</p:attrName>
                                        </p:attrNameLst>
                                      </p:cBhvr>
                                      <p:to>
                                        <p:strVal val="visible"/>
                                      </p:to>
                                    </p:set>
                                    <p:animEffect filter="randombar(horizontal)" transition="in">
                                      <p:cBhvr>
                                        <p:cTn dur="500" id="66"/>
                                        <p:tgtEl>
                                          <p:spTgt spid="43"/>
                                        </p:tgtEl>
                                      </p:cBhvr>
                                    </p:animEffect>
                                  </p:childTnLst>
                                </p:cTn>
                              </p:par>
                            </p:childTnLst>
                          </p:cTn>
                        </p:par>
                        <p:par>
                          <p:cTn fill="hold" id="67" nodeType="afterGroup">
                            <p:stCondLst>
                              <p:cond delay="6000"/>
                            </p:stCondLst>
                            <p:childTnLst>
                              <p:par>
                                <p:cTn fill="hold" grpId="0" id="68" nodeType="afterEffect" presetClass="entr" presetID="22" presetSubtype="4">
                                  <p:stCondLst>
                                    <p:cond delay="0"/>
                                  </p:stCondLst>
                                  <p:childTnLst>
                                    <p:set>
                                      <p:cBhvr>
                                        <p:cTn dur="1" fill="hold" id="69">
                                          <p:stCondLst>
                                            <p:cond delay="0"/>
                                          </p:stCondLst>
                                        </p:cTn>
                                        <p:tgtEl>
                                          <p:spTgt spid="46"/>
                                        </p:tgtEl>
                                        <p:attrNameLst>
                                          <p:attrName>style.visibility</p:attrName>
                                        </p:attrNameLst>
                                      </p:cBhvr>
                                      <p:to>
                                        <p:strVal val="visible"/>
                                      </p:to>
                                    </p:set>
                                    <p:animEffect filter="wipe(down)" transition="in">
                                      <p:cBhvr>
                                        <p:cTn dur="500" id="70"/>
                                        <p:tgtEl>
                                          <p:spTgt spid="46"/>
                                        </p:tgtEl>
                                      </p:cBhvr>
                                    </p:animEffect>
                                  </p:childTnLst>
                                </p:cTn>
                              </p:par>
                            </p:childTnLst>
                          </p:cTn>
                        </p:par>
                        <p:par>
                          <p:cTn fill="hold" id="71" nodeType="afterGroup">
                            <p:stCondLst>
                              <p:cond delay="6500"/>
                            </p:stCondLst>
                            <p:childTnLst>
                              <p:par>
                                <p:cTn fill="hold" id="72" nodeType="afterEffect" presetClass="entr" presetID="53" presetSubtype="0">
                                  <p:stCondLst>
                                    <p:cond delay="0"/>
                                  </p:stCondLst>
                                  <p:childTnLst>
                                    <p:set>
                                      <p:cBhvr>
                                        <p:cTn dur="1" fill="hold" id="73">
                                          <p:stCondLst>
                                            <p:cond delay="0"/>
                                          </p:stCondLst>
                                        </p:cTn>
                                        <p:tgtEl>
                                          <p:spTgt spid="37"/>
                                        </p:tgtEl>
                                        <p:attrNameLst>
                                          <p:attrName>style.visibility</p:attrName>
                                        </p:attrNameLst>
                                      </p:cBhvr>
                                      <p:to>
                                        <p:strVal val="visible"/>
                                      </p:to>
                                    </p:set>
                                    <p:anim calcmode="lin" valueType="num">
                                      <p:cBhvr>
                                        <p:cTn dur="500" fill="hold" id="74"/>
                                        <p:tgtEl>
                                          <p:spTgt spid="37"/>
                                        </p:tgtEl>
                                        <p:attrNameLst>
                                          <p:attrName>ppt_w</p:attrName>
                                        </p:attrNameLst>
                                      </p:cBhvr>
                                      <p:tavLst>
                                        <p:tav tm="0">
                                          <p:val>
                                            <p:fltVal val="0"/>
                                          </p:val>
                                        </p:tav>
                                        <p:tav tm="100000">
                                          <p:val>
                                            <p:strVal val="#ppt_w"/>
                                          </p:val>
                                        </p:tav>
                                      </p:tavLst>
                                    </p:anim>
                                    <p:anim calcmode="lin" valueType="num">
                                      <p:cBhvr>
                                        <p:cTn dur="500" fill="hold" id="75"/>
                                        <p:tgtEl>
                                          <p:spTgt spid="37"/>
                                        </p:tgtEl>
                                        <p:attrNameLst>
                                          <p:attrName>ppt_h</p:attrName>
                                        </p:attrNameLst>
                                      </p:cBhvr>
                                      <p:tavLst>
                                        <p:tav tm="0">
                                          <p:val>
                                            <p:fltVal val="0"/>
                                          </p:val>
                                        </p:tav>
                                        <p:tav tm="100000">
                                          <p:val>
                                            <p:strVal val="#ppt_h"/>
                                          </p:val>
                                        </p:tav>
                                      </p:tavLst>
                                    </p:anim>
                                    <p:animEffect filter="fade" transition="in">
                                      <p:cBhvr>
                                        <p:cTn dur="500" id="76"/>
                                        <p:tgtEl>
                                          <p:spTgt spid="37"/>
                                        </p:tgtEl>
                                      </p:cBhvr>
                                    </p:animEffect>
                                  </p:childTnLst>
                                </p:cTn>
                              </p:par>
                            </p:childTnLst>
                          </p:cTn>
                        </p:par>
                        <p:par>
                          <p:cTn fill="hold" id="77" nodeType="afterGroup">
                            <p:stCondLst>
                              <p:cond delay="7000"/>
                            </p:stCondLst>
                            <p:childTnLst>
                              <p:par>
                                <p:cTn fill="hold" id="78" nodeType="afterEffect" presetClass="emph" presetID="26" presetSubtype="0">
                                  <p:stCondLst>
                                    <p:cond delay="0"/>
                                  </p:stCondLst>
                                  <p:childTnLst>
                                    <p:animEffect filter="fade" transition="out">
                                      <p:cBhvr>
                                        <p:cTn dur="500" id="79" tmFilter="0, 0; .2, .5; .8, .5; 1, 0"/>
                                        <p:tgtEl>
                                          <p:spTgt spid="37"/>
                                        </p:tgtEl>
                                      </p:cBhvr>
                                    </p:animEffect>
                                    <p:animScale>
                                      <p:cBhvr>
                                        <p:cTn autoRev="1" dur="250" fill="hold" id="80"/>
                                        <p:tgtEl>
                                          <p:spTgt spid="37"/>
                                        </p:tgtEl>
                                      </p:cBhvr>
                                      <p:by x="105000" y="105000"/>
                                    </p:animScale>
                                  </p:childTnLst>
                                </p:cTn>
                              </p:par>
                            </p:childTnLst>
                          </p:cTn>
                        </p:par>
                        <p:par>
                          <p:cTn fill="hold" id="81" nodeType="afterGroup">
                            <p:stCondLst>
                              <p:cond delay="7500"/>
                            </p:stCondLst>
                            <p:childTnLst>
                              <p:par>
                                <p:cTn fill="hold" id="82" nodeType="afterEffect" presetClass="entr" presetID="22" presetSubtype="8">
                                  <p:stCondLst>
                                    <p:cond delay="0"/>
                                  </p:stCondLst>
                                  <p:childTnLst>
                                    <p:set>
                                      <p:cBhvr>
                                        <p:cTn dur="1" fill="hold" id="83">
                                          <p:stCondLst>
                                            <p:cond delay="0"/>
                                          </p:stCondLst>
                                        </p:cTn>
                                        <p:tgtEl>
                                          <p:spTgt spid="71"/>
                                        </p:tgtEl>
                                        <p:attrNameLst>
                                          <p:attrName>style.visibility</p:attrName>
                                        </p:attrNameLst>
                                      </p:cBhvr>
                                      <p:to>
                                        <p:strVal val="visible"/>
                                      </p:to>
                                    </p:set>
                                    <p:animEffect filter="wipe(left)" transition="in">
                                      <p:cBhvr>
                                        <p:cTn dur="500" id="84"/>
                                        <p:tgtEl>
                                          <p:spTgt spid="71"/>
                                        </p:tgtEl>
                                      </p:cBhvr>
                                    </p:animEffect>
                                  </p:childTnLst>
                                </p:cTn>
                              </p:par>
                              <p:par>
                                <p:cTn fill="hold" grpId="0" id="85" nodeType="withEffect" presetClass="entr" presetID="14" presetSubtype="10">
                                  <p:stCondLst>
                                    <p:cond delay="500"/>
                                  </p:stCondLst>
                                  <p:childTnLst>
                                    <p:set>
                                      <p:cBhvr>
                                        <p:cTn dur="1" fill="hold" id="86">
                                          <p:stCondLst>
                                            <p:cond delay="0"/>
                                          </p:stCondLst>
                                        </p:cTn>
                                        <p:tgtEl>
                                          <p:spTgt spid="44"/>
                                        </p:tgtEl>
                                        <p:attrNameLst>
                                          <p:attrName>style.visibility</p:attrName>
                                        </p:attrNameLst>
                                      </p:cBhvr>
                                      <p:to>
                                        <p:strVal val="visible"/>
                                      </p:to>
                                    </p:set>
                                    <p:animEffect filter="randombar(horizontal)" transition="in">
                                      <p:cBhvr>
                                        <p:cTn dur="500" id="87"/>
                                        <p:tgtEl>
                                          <p:spTgt spid="44"/>
                                        </p:tgtEl>
                                      </p:cBhvr>
                                    </p:animEffect>
                                  </p:childTnLst>
                                </p:cTn>
                              </p:par>
                            </p:childTnLst>
                          </p:cTn>
                        </p:par>
                        <p:par>
                          <p:cTn fill="hold" id="88" nodeType="afterGroup">
                            <p:stCondLst>
                              <p:cond delay="8500"/>
                            </p:stCondLst>
                            <p:childTnLst>
                              <p:par>
                                <p:cTn fill="hold" grpId="0" id="89" nodeType="afterEffect" presetClass="entr" presetID="22" presetSubtype="4">
                                  <p:stCondLst>
                                    <p:cond delay="0"/>
                                  </p:stCondLst>
                                  <p:childTnLst>
                                    <p:set>
                                      <p:cBhvr>
                                        <p:cTn dur="1" fill="hold" id="90">
                                          <p:stCondLst>
                                            <p:cond delay="0"/>
                                          </p:stCondLst>
                                        </p:cTn>
                                        <p:tgtEl>
                                          <p:spTgt spid="47"/>
                                        </p:tgtEl>
                                        <p:attrNameLst>
                                          <p:attrName>style.visibility</p:attrName>
                                        </p:attrNameLst>
                                      </p:cBhvr>
                                      <p:to>
                                        <p:strVal val="visible"/>
                                      </p:to>
                                    </p:set>
                                    <p:animEffect filter="wipe(down)" transition="in">
                                      <p:cBhvr>
                                        <p:cTn dur="500" id="91"/>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74"/>
      <p:bldP grpId="0" spid="42"/>
      <p:bldP grpId="0" spid="43"/>
      <p:bldP grpId="0" spid="44"/>
      <p:bldP grpId="0" spid="45"/>
      <p:bldP grpId="0" spid="46"/>
      <p:bldP grpId="0" spid="47"/>
      <p:bldP grpId="0" spid="4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56"/>
          <p:cNvSpPr txBox="1"/>
          <p:nvPr/>
        </p:nvSpPr>
        <p:spPr>
          <a:xfrm>
            <a:off x="2273105" y="686121"/>
            <a:ext cx="7092280" cy="1432560"/>
          </a:xfrm>
          <a:prstGeom prst="rect">
            <a:avLst/>
          </a:prstGeom>
          <a:solidFill>
            <a:srgbClr val="D80E2B"/>
          </a:solidFill>
        </p:spPr>
        <p:txBody>
          <a:bodyPr rtlCol="0" wrap="square">
            <a:spAutoFit/>
          </a:bodyPr>
          <a:lstStyle>
            <a:defPPr>
              <a:defRPr lang="en-US"/>
            </a:defPPr>
            <a:lvl1pPr>
              <a:lnSpc>
                <a:spcPct val="130000"/>
              </a:lnSpc>
              <a:defRPr b="1" sz="5400">
                <a:solidFill>
                  <a:schemeClr val="tx1">
                    <a:lumMod val="65000"/>
                    <a:lumOff val="35000"/>
                  </a:schemeClr>
                </a:solidFill>
                <a:latin charset="0" pitchFamily="34" typeface="Agency FB"/>
                <a:ea charset="-122" panose="020b0503020204020204" pitchFamily="34" typeface="微软雅黑"/>
                <a:cs charset="0" panose="020f0502020204030204" pitchFamily="34" typeface="Calibri"/>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400" u="none">
                <a:ln>
                  <a:noFill/>
                </a:ln>
                <a:solidFill>
                  <a:schemeClr val="bg1"/>
                </a:solidFill>
                <a:effectLst/>
                <a:uLnTx/>
                <a:uFillTx/>
                <a:latin charset="-122" pitchFamily="50" typeface="造字工房悦黑体验版纤细体"/>
                <a:ea charset="-122" pitchFamily="50" typeface="造字工房悦黑体验版纤细体"/>
              </a:rPr>
              <a:t>Click here to add your title</a:t>
            </a:r>
          </a:p>
        </p:txBody>
      </p:sp>
      <p:sp>
        <p:nvSpPr>
          <p:cNvPr id="26" name="椭圆 42"/>
          <p:cNvSpPr/>
          <p:nvPr/>
        </p:nvSpPr>
        <p:spPr>
          <a:xfrm>
            <a:off x="222168" y="7187752"/>
            <a:ext cx="1829552" cy="1836993"/>
          </a:xfrm>
          <a:custGeom>
            <a:rect b="b" l="l" r="r" t="t"/>
            <a:pathLst>
              <a:path h="1659889" w="1653165">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27" name="椭圆 42"/>
          <p:cNvSpPr/>
          <p:nvPr/>
        </p:nvSpPr>
        <p:spPr>
          <a:xfrm>
            <a:off x="2273105" y="6263074"/>
            <a:ext cx="1829552" cy="1836993"/>
          </a:xfrm>
          <a:custGeom>
            <a:rect b="b" l="l" r="r" t="t"/>
            <a:pathLst>
              <a:path h="1659889" w="1653165">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34" name="等腰三角形 33"/>
          <p:cNvSpPr/>
          <p:nvPr/>
        </p:nvSpPr>
        <p:spPr>
          <a:xfrm flipH="1" flipV="1">
            <a:off x="-11538" y="0"/>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5" name="等腰三角形 34"/>
          <p:cNvSpPr/>
          <p:nvPr/>
        </p:nvSpPr>
        <p:spPr>
          <a:xfrm flipH="1" flipV="1" rot="5400000">
            <a:off x="10771548" y="-24063"/>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0030101010101" pitchFamily="2" typeface="宋体"/>
            </a:endParaRPr>
          </a:p>
        </p:txBody>
      </p:sp>
      <p:grpSp>
        <p:nvGrpSpPr>
          <p:cNvPr id="38" name="组合 37"/>
          <p:cNvGrpSpPr/>
          <p:nvPr/>
        </p:nvGrpSpPr>
        <p:grpSpPr>
          <a:xfrm>
            <a:off x="1921564" y="2058856"/>
            <a:ext cx="8409129" cy="4456383"/>
            <a:chOff x="1972375" y="1304263"/>
            <a:chExt cx="6963740" cy="4015799"/>
          </a:xfrm>
          <a:solidFill>
            <a:srgbClr val="001746"/>
          </a:solidFill>
        </p:grpSpPr>
        <p:sp>
          <p:nvSpPr>
            <p:cNvPr id="39" name="Freeform 10"/>
            <p:cNvSpPr>
              <a:spLocks noEditPoints="1"/>
            </p:cNvSpPr>
            <p:nvPr/>
          </p:nvSpPr>
          <p:spPr bwMode="auto">
            <a:xfrm>
              <a:off x="4836181" y="1378688"/>
              <a:ext cx="4099934" cy="3879890"/>
            </a:xfrm>
            <a:custGeom>
              <a:gdLst>
                <a:gd fmla="*/ 309 w 536" name="T0"/>
                <a:gd fmla="*/ 20 h 507" name="T1"/>
                <a:gd fmla="*/ 138 w 536" name="T2"/>
                <a:gd fmla="*/ 18 h 507" name="T3"/>
                <a:gd fmla="*/ 128 w 536" name="T4"/>
                <a:gd fmla="*/ 23 h 507" name="T5"/>
                <a:gd fmla="*/ 84 w 536" name="T6"/>
                <a:gd fmla="*/ 32 h 507" name="T7"/>
                <a:gd fmla="*/ 76 w 536" name="T8"/>
                <a:gd fmla="*/ 52 h 507" name="T9"/>
                <a:gd fmla="*/ 87 w 536" name="T10"/>
                <a:gd fmla="*/ 50 h 507" name="T11"/>
                <a:gd fmla="*/ 248 w 536" name="T12"/>
                <a:gd fmla="*/ 33 h 507" name="T13"/>
                <a:gd fmla="*/ 303 w 536" name="T14"/>
                <a:gd fmla="*/ 42 h 507" name="T15"/>
                <a:gd fmla="*/ 372 w 536" name="T16"/>
                <a:gd fmla="*/ 37 h 507" name="T17"/>
                <a:gd fmla="*/ 459 w 536" name="T18"/>
                <a:gd fmla="*/ 50 h 507" name="T19"/>
                <a:gd fmla="*/ 437 w 536" name="T20"/>
                <a:gd fmla="*/ 101 h 507" name="T21"/>
                <a:gd fmla="*/ 420 w 536" name="T22"/>
                <a:gd fmla="*/ 93 h 507" name="T23"/>
                <a:gd fmla="*/ 380 w 536" name="T24"/>
                <a:gd fmla="*/ 212 h 507" name="T25"/>
                <a:gd fmla="*/ 369 w 536" name="T26"/>
                <a:gd fmla="*/ 241 h 507" name="T27"/>
                <a:gd fmla="*/ 322 w 536" name="T28"/>
                <a:gd fmla="*/ 301 h 507" name="T29"/>
                <a:gd fmla="*/ 271 w 536" name="T30"/>
                <a:gd fmla="*/ 288 h 507" name="T31"/>
                <a:gd fmla="*/ 205 w 536" name="T32"/>
                <a:gd fmla="*/ 272 h 507" name="T33"/>
                <a:gd fmla="*/ 185 w 536" name="T34"/>
                <a:gd fmla="*/ 304 h 507" name="T35"/>
                <a:gd fmla="*/ 39 w 536" name="T36"/>
                <a:gd fmla="*/ 322 h 507" name="T37"/>
                <a:gd fmla="*/ 88 w 536" name="T38"/>
                <a:gd fmla="*/ 249 h 507" name="T39"/>
                <a:gd fmla="*/ 106 w 536" name="T40"/>
                <a:gd fmla="*/ 228 h 507" name="T41"/>
                <a:gd fmla="*/ 68 w 536" name="T42"/>
                <a:gd fmla="*/ 206 h 507" name="T43"/>
                <a:gd fmla="*/ 71 w 536" name="T44"/>
                <a:gd fmla="*/ 169 h 507" name="T45"/>
                <a:gd fmla="*/ 92 w 536" name="T46"/>
                <a:gd fmla="*/ 131 h 507" name="T47"/>
                <a:gd fmla="*/ 62 w 536" name="T48"/>
                <a:gd fmla="*/ 139 h 507" name="T49"/>
                <a:gd fmla="*/ 98 w 536" name="T50"/>
                <a:gd fmla="*/ 100 h 507" name="T51"/>
                <a:gd fmla="*/ 149 w 536" name="T52"/>
                <a:gd fmla="*/ 113 h 507" name="T53"/>
                <a:gd fmla="*/ 198 w 536" name="T54"/>
                <a:gd fmla="*/ 86 h 507" name="T55"/>
                <a:gd fmla="*/ 220 w 536" name="T56"/>
                <a:gd fmla="*/ 82 h 507" name="T57"/>
                <a:gd fmla="*/ 240 w 536" name="T58"/>
                <a:gd fmla="*/ 36 h 507" name="T59"/>
                <a:gd fmla="*/ 251 w 536" name="T60"/>
                <a:gd fmla="*/ 45 h 507" name="T61"/>
                <a:gd fmla="*/ 152 w 536" name="T62"/>
                <a:gd fmla="*/ 80 h 507" name="T63"/>
                <a:gd fmla="*/ 222 w 536" name="T64"/>
                <a:gd fmla="*/ 83 h 507" name="T65"/>
                <a:gd fmla="*/ 302 w 536" name="T66"/>
                <a:gd fmla="*/ 114 h 507" name="T67"/>
                <a:gd fmla="*/ 114 w 536" name="T68"/>
                <a:gd fmla="*/ 133 h 507" name="T69"/>
                <a:gd fmla="*/ 112 w 536" name="T70"/>
                <a:gd fmla="*/ 138 h 507" name="T71"/>
                <a:gd fmla="*/ 410 w 536" name="T72"/>
                <a:gd fmla="*/ 181 h 507" name="T73"/>
                <a:gd fmla="*/ 306 w 536" name="T74"/>
                <a:gd fmla="*/ 166 h 507" name="T75"/>
                <a:gd fmla="*/ 38 w 536" name="T76"/>
                <a:gd fmla="*/ 165 h 507" name="T77"/>
                <a:gd fmla="*/ 90 w 536" name="T78"/>
                <a:gd fmla="*/ 158 h 507" name="T79"/>
                <a:gd fmla="*/ 297 w 536" name="T80"/>
                <a:gd fmla="*/ 174 h 507" name="T81"/>
                <a:gd fmla="*/ 423 w 536" name="T82"/>
                <a:gd fmla="*/ 191 h 507" name="T83"/>
                <a:gd fmla="*/ 235 w 536" name="T84"/>
                <a:gd fmla="*/ 198 h 507" name="T85"/>
                <a:gd fmla="*/ 135 w 536" name="T86"/>
                <a:gd fmla="*/ 214 h 507" name="T87"/>
                <a:gd fmla="*/ 200 w 536" name="T88"/>
                <a:gd fmla="*/ 196 h 507" name="T89"/>
                <a:gd fmla="*/ 394 w 536" name="T90"/>
                <a:gd fmla="*/ 230 h 507" name="T91"/>
                <a:gd fmla="*/ 115 w 536" name="T92"/>
                <a:gd fmla="*/ 236 h 507" name="T93"/>
                <a:gd fmla="*/ 60 w 536" name="T94"/>
                <a:gd fmla="*/ 310 h 507" name="T95"/>
                <a:gd fmla="*/ 349 w 536" name="T96"/>
                <a:gd fmla="*/ 342 h 507" name="T97"/>
                <a:gd fmla="*/ 397 w 536" name="T98"/>
                <a:gd fmla="*/ 337 h 507" name="T99"/>
                <a:gd fmla="*/ 406 w 536" name="T100"/>
                <a:gd fmla="*/ 338 h 507" name="T101"/>
                <a:gd fmla="*/ 318 w 536" name="T102"/>
                <a:gd fmla="*/ 342 h 507" name="T103"/>
                <a:gd fmla="*/ 463 w 536" name="T104"/>
                <a:gd fmla="*/ 349 h 507" name="T105"/>
                <a:gd fmla="*/ 393 w 536" name="T106"/>
                <a:gd fmla="*/ 359 h 507" name="T107"/>
                <a:gd fmla="*/ 490 w 536" name="T108"/>
                <a:gd fmla="*/ 368 h 507" name="T109"/>
                <a:gd fmla="*/ 413 w 536" name="T110"/>
                <a:gd fmla="*/ 444 h 507" name="T111"/>
                <a:gd fmla="*/ 387 w 536" name="T112"/>
                <a:gd fmla="*/ 382 h 507" name="T113"/>
                <a:gd fmla="*/ 502 w 536" name="T114"/>
                <a:gd fmla="*/ 383 h 507" name="T115"/>
                <a:gd fmla="*/ 506 w 536" name="T116"/>
                <a:gd fmla="*/ 477 h 507" name="T117"/>
                <a:gd fmla="*/ 476 w 536" name="T118"/>
                <a:gd fmla="*/ 506 h 507" name="T119"/>
                <a:gd fmla="*/ 388 w 536" name="T120"/>
                <a:gd fmla="*/ 305 h 507" name="T121"/>
                <a:gd fmla="*/ 44 w 536" name="T122"/>
                <a:gd fmla="*/ 312 h 507" name="T123"/>
                <a:gd fmla="*/ 181 w 536" name="T124"/>
                <a:gd fmla="*/ 380 h 50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507" w="536">
                  <a:moveTo>
                    <a:pt x="207" y="3"/>
                  </a:moveTo>
                  <a:cubicBezTo>
                    <a:pt x="208" y="4"/>
                    <a:pt x="208" y="4"/>
                    <a:pt x="208" y="4"/>
                  </a:cubicBezTo>
                  <a:cubicBezTo>
                    <a:pt x="207" y="4"/>
                    <a:pt x="207" y="5"/>
                    <a:pt x="207" y="5"/>
                  </a:cubicBezTo>
                  <a:cubicBezTo>
                    <a:pt x="210" y="8"/>
                    <a:pt x="210" y="8"/>
                    <a:pt x="210" y="8"/>
                  </a:cubicBezTo>
                  <a:cubicBezTo>
                    <a:pt x="207" y="8"/>
                    <a:pt x="207" y="14"/>
                    <a:pt x="203" y="11"/>
                  </a:cubicBezTo>
                  <a:cubicBezTo>
                    <a:pt x="202" y="11"/>
                    <a:pt x="201" y="9"/>
                    <a:pt x="200" y="10"/>
                  </a:cubicBezTo>
                  <a:cubicBezTo>
                    <a:pt x="201" y="7"/>
                    <a:pt x="199" y="4"/>
                    <a:pt x="202" y="0"/>
                  </a:cubicBezTo>
                  <a:cubicBezTo>
                    <a:pt x="204" y="0"/>
                    <a:pt x="205" y="4"/>
                    <a:pt x="207" y="3"/>
                  </a:cubicBezTo>
                  <a:close/>
                  <a:moveTo>
                    <a:pt x="213" y="10"/>
                  </a:moveTo>
                  <a:cubicBezTo>
                    <a:pt x="214" y="10"/>
                    <a:pt x="214" y="9"/>
                    <a:pt x="214" y="9"/>
                  </a:cubicBezTo>
                  <a:cubicBezTo>
                    <a:pt x="216" y="8"/>
                    <a:pt x="218" y="10"/>
                    <a:pt x="218" y="11"/>
                  </a:cubicBezTo>
                  <a:cubicBezTo>
                    <a:pt x="221" y="13"/>
                    <a:pt x="216" y="16"/>
                    <a:pt x="221" y="16"/>
                  </a:cubicBezTo>
                  <a:cubicBezTo>
                    <a:pt x="222" y="17"/>
                    <a:pt x="222" y="17"/>
                    <a:pt x="222" y="17"/>
                  </a:cubicBezTo>
                  <a:cubicBezTo>
                    <a:pt x="220" y="22"/>
                    <a:pt x="216" y="17"/>
                    <a:pt x="213" y="19"/>
                  </a:cubicBezTo>
                  <a:cubicBezTo>
                    <a:pt x="210" y="19"/>
                    <a:pt x="210" y="15"/>
                    <a:pt x="207" y="16"/>
                  </a:cubicBezTo>
                  <a:cubicBezTo>
                    <a:pt x="208" y="15"/>
                    <a:pt x="208" y="13"/>
                    <a:pt x="208" y="12"/>
                  </a:cubicBezTo>
                  <a:cubicBezTo>
                    <a:pt x="207" y="12"/>
                    <a:pt x="207" y="12"/>
                    <a:pt x="207" y="12"/>
                  </a:cubicBezTo>
                  <a:cubicBezTo>
                    <a:pt x="207" y="11"/>
                    <a:pt x="210" y="10"/>
                    <a:pt x="211" y="9"/>
                  </a:cubicBezTo>
                  <a:cubicBezTo>
                    <a:pt x="212" y="8"/>
                    <a:pt x="213" y="9"/>
                    <a:pt x="213" y="10"/>
                  </a:cubicBezTo>
                  <a:close/>
                  <a:moveTo>
                    <a:pt x="316" y="11"/>
                  </a:moveTo>
                  <a:cubicBezTo>
                    <a:pt x="317" y="14"/>
                    <a:pt x="318" y="18"/>
                    <a:pt x="321" y="18"/>
                  </a:cubicBezTo>
                  <a:cubicBezTo>
                    <a:pt x="322" y="18"/>
                    <a:pt x="322" y="18"/>
                    <a:pt x="322" y="18"/>
                  </a:cubicBezTo>
                  <a:cubicBezTo>
                    <a:pt x="321" y="17"/>
                    <a:pt x="320" y="16"/>
                    <a:pt x="319" y="15"/>
                  </a:cubicBezTo>
                  <a:cubicBezTo>
                    <a:pt x="319" y="14"/>
                    <a:pt x="319" y="12"/>
                    <a:pt x="318" y="11"/>
                  </a:cubicBezTo>
                  <a:cubicBezTo>
                    <a:pt x="324" y="12"/>
                    <a:pt x="324" y="12"/>
                    <a:pt x="324" y="12"/>
                  </a:cubicBezTo>
                  <a:cubicBezTo>
                    <a:pt x="323" y="13"/>
                    <a:pt x="323" y="13"/>
                    <a:pt x="323" y="13"/>
                  </a:cubicBezTo>
                  <a:cubicBezTo>
                    <a:pt x="325" y="14"/>
                    <a:pt x="325" y="16"/>
                    <a:pt x="324" y="17"/>
                  </a:cubicBezTo>
                  <a:cubicBezTo>
                    <a:pt x="323" y="17"/>
                    <a:pt x="322" y="18"/>
                    <a:pt x="321" y="18"/>
                  </a:cubicBezTo>
                  <a:cubicBezTo>
                    <a:pt x="322" y="19"/>
                    <a:pt x="323" y="18"/>
                    <a:pt x="323" y="19"/>
                  </a:cubicBezTo>
                  <a:cubicBezTo>
                    <a:pt x="323" y="20"/>
                    <a:pt x="322" y="20"/>
                    <a:pt x="321" y="19"/>
                  </a:cubicBezTo>
                  <a:cubicBezTo>
                    <a:pt x="318" y="22"/>
                    <a:pt x="318" y="22"/>
                    <a:pt x="318" y="22"/>
                  </a:cubicBezTo>
                  <a:cubicBezTo>
                    <a:pt x="318" y="22"/>
                    <a:pt x="317" y="21"/>
                    <a:pt x="317" y="21"/>
                  </a:cubicBezTo>
                  <a:cubicBezTo>
                    <a:pt x="315" y="22"/>
                    <a:pt x="318" y="23"/>
                    <a:pt x="316" y="24"/>
                  </a:cubicBezTo>
                  <a:cubicBezTo>
                    <a:pt x="316" y="23"/>
                    <a:pt x="315" y="23"/>
                    <a:pt x="315" y="23"/>
                  </a:cubicBezTo>
                  <a:cubicBezTo>
                    <a:pt x="314" y="24"/>
                    <a:pt x="314" y="24"/>
                    <a:pt x="314" y="24"/>
                  </a:cubicBezTo>
                  <a:cubicBezTo>
                    <a:pt x="313" y="21"/>
                    <a:pt x="310" y="23"/>
                    <a:pt x="309" y="20"/>
                  </a:cubicBezTo>
                  <a:cubicBezTo>
                    <a:pt x="309" y="20"/>
                    <a:pt x="309" y="20"/>
                    <a:pt x="309" y="20"/>
                  </a:cubicBezTo>
                  <a:cubicBezTo>
                    <a:pt x="308" y="19"/>
                    <a:pt x="307" y="17"/>
                    <a:pt x="306" y="15"/>
                  </a:cubicBezTo>
                  <a:cubicBezTo>
                    <a:pt x="308" y="15"/>
                    <a:pt x="306" y="13"/>
                    <a:pt x="307" y="12"/>
                  </a:cubicBezTo>
                  <a:cubicBezTo>
                    <a:pt x="310" y="12"/>
                    <a:pt x="311" y="14"/>
                    <a:pt x="314" y="16"/>
                  </a:cubicBezTo>
                  <a:cubicBezTo>
                    <a:pt x="314" y="14"/>
                    <a:pt x="312" y="13"/>
                    <a:pt x="314" y="11"/>
                  </a:cubicBezTo>
                  <a:cubicBezTo>
                    <a:pt x="314" y="11"/>
                    <a:pt x="315" y="12"/>
                    <a:pt x="316" y="11"/>
                  </a:cubicBezTo>
                  <a:close/>
                  <a:moveTo>
                    <a:pt x="337" y="13"/>
                  </a:moveTo>
                  <a:cubicBezTo>
                    <a:pt x="337" y="14"/>
                    <a:pt x="336" y="15"/>
                    <a:pt x="334" y="15"/>
                  </a:cubicBezTo>
                  <a:cubicBezTo>
                    <a:pt x="332" y="14"/>
                    <a:pt x="328" y="15"/>
                    <a:pt x="328" y="12"/>
                  </a:cubicBezTo>
                  <a:cubicBezTo>
                    <a:pt x="329" y="13"/>
                    <a:pt x="331" y="11"/>
                    <a:pt x="333" y="12"/>
                  </a:cubicBezTo>
                  <a:cubicBezTo>
                    <a:pt x="334" y="11"/>
                    <a:pt x="337" y="11"/>
                    <a:pt x="337" y="13"/>
                  </a:cubicBezTo>
                  <a:close/>
                  <a:moveTo>
                    <a:pt x="179" y="12"/>
                  </a:moveTo>
                  <a:cubicBezTo>
                    <a:pt x="177" y="12"/>
                    <a:pt x="177" y="12"/>
                    <a:pt x="177" y="12"/>
                  </a:cubicBezTo>
                  <a:cubicBezTo>
                    <a:pt x="179" y="12"/>
                    <a:pt x="179" y="12"/>
                    <a:pt x="179" y="12"/>
                  </a:cubicBezTo>
                  <a:cubicBezTo>
                    <a:pt x="179" y="12"/>
                    <a:pt x="179" y="12"/>
                    <a:pt x="179" y="12"/>
                  </a:cubicBezTo>
                  <a:close/>
                  <a:moveTo>
                    <a:pt x="139" y="11"/>
                  </a:moveTo>
                  <a:cubicBezTo>
                    <a:pt x="139" y="11"/>
                    <a:pt x="139" y="11"/>
                    <a:pt x="139" y="11"/>
                  </a:cubicBezTo>
                  <a:cubicBezTo>
                    <a:pt x="139" y="10"/>
                    <a:pt x="139" y="10"/>
                    <a:pt x="139" y="10"/>
                  </a:cubicBezTo>
                  <a:cubicBezTo>
                    <a:pt x="140" y="10"/>
                    <a:pt x="140" y="10"/>
                    <a:pt x="140" y="10"/>
                  </a:cubicBezTo>
                  <a:cubicBezTo>
                    <a:pt x="139" y="11"/>
                    <a:pt x="139" y="11"/>
                    <a:pt x="139" y="11"/>
                  </a:cubicBezTo>
                  <a:close/>
                  <a:moveTo>
                    <a:pt x="153" y="16"/>
                  </a:moveTo>
                  <a:cubicBezTo>
                    <a:pt x="151" y="16"/>
                    <a:pt x="151" y="17"/>
                    <a:pt x="151" y="18"/>
                  </a:cubicBezTo>
                  <a:cubicBezTo>
                    <a:pt x="150" y="17"/>
                    <a:pt x="150" y="17"/>
                    <a:pt x="149" y="15"/>
                  </a:cubicBezTo>
                  <a:cubicBezTo>
                    <a:pt x="149" y="14"/>
                    <a:pt x="150" y="13"/>
                    <a:pt x="151" y="13"/>
                  </a:cubicBezTo>
                  <a:cubicBezTo>
                    <a:pt x="151" y="14"/>
                    <a:pt x="152" y="15"/>
                    <a:pt x="153" y="16"/>
                  </a:cubicBezTo>
                  <a:close/>
                  <a:moveTo>
                    <a:pt x="140" y="14"/>
                  </a:moveTo>
                  <a:cubicBezTo>
                    <a:pt x="140" y="15"/>
                    <a:pt x="139" y="14"/>
                    <a:pt x="138" y="14"/>
                  </a:cubicBezTo>
                  <a:cubicBezTo>
                    <a:pt x="139" y="13"/>
                    <a:pt x="139" y="13"/>
                    <a:pt x="139" y="13"/>
                  </a:cubicBezTo>
                  <a:cubicBezTo>
                    <a:pt x="140" y="14"/>
                    <a:pt x="140" y="14"/>
                    <a:pt x="140" y="14"/>
                  </a:cubicBezTo>
                  <a:close/>
                  <a:moveTo>
                    <a:pt x="139" y="16"/>
                  </a:moveTo>
                  <a:cubicBezTo>
                    <a:pt x="139" y="15"/>
                    <a:pt x="139" y="15"/>
                    <a:pt x="139" y="15"/>
                  </a:cubicBezTo>
                  <a:cubicBezTo>
                    <a:pt x="140" y="16"/>
                    <a:pt x="138" y="17"/>
                    <a:pt x="139" y="17"/>
                  </a:cubicBezTo>
                  <a:cubicBezTo>
                    <a:pt x="140" y="17"/>
                    <a:pt x="140" y="17"/>
                    <a:pt x="140" y="17"/>
                  </a:cubicBezTo>
                  <a:cubicBezTo>
                    <a:pt x="140" y="17"/>
                    <a:pt x="140" y="17"/>
                    <a:pt x="140" y="17"/>
                  </a:cubicBezTo>
                  <a:cubicBezTo>
                    <a:pt x="140" y="17"/>
                    <a:pt x="139" y="17"/>
                    <a:pt x="139" y="17"/>
                  </a:cubicBezTo>
                  <a:cubicBezTo>
                    <a:pt x="138" y="18"/>
                    <a:pt x="138" y="18"/>
                    <a:pt x="138" y="18"/>
                  </a:cubicBezTo>
                  <a:cubicBezTo>
                    <a:pt x="139" y="18"/>
                    <a:pt x="141" y="18"/>
                    <a:pt x="141" y="19"/>
                  </a:cubicBezTo>
                  <a:cubicBezTo>
                    <a:pt x="141" y="20"/>
                    <a:pt x="141" y="20"/>
                    <a:pt x="141" y="20"/>
                  </a:cubicBezTo>
                  <a:cubicBezTo>
                    <a:pt x="141" y="21"/>
                    <a:pt x="141" y="21"/>
                    <a:pt x="141" y="21"/>
                  </a:cubicBezTo>
                  <a:cubicBezTo>
                    <a:pt x="140" y="22"/>
                    <a:pt x="140" y="22"/>
                    <a:pt x="139" y="23"/>
                  </a:cubicBezTo>
                  <a:cubicBezTo>
                    <a:pt x="139" y="22"/>
                    <a:pt x="140" y="22"/>
                    <a:pt x="140" y="21"/>
                  </a:cubicBezTo>
                  <a:cubicBezTo>
                    <a:pt x="139" y="21"/>
                    <a:pt x="138" y="21"/>
                    <a:pt x="137" y="19"/>
                  </a:cubicBezTo>
                  <a:cubicBezTo>
                    <a:pt x="137" y="20"/>
                    <a:pt x="137" y="20"/>
                    <a:pt x="136" y="20"/>
                  </a:cubicBezTo>
                  <a:cubicBezTo>
                    <a:pt x="136" y="19"/>
                    <a:pt x="136" y="19"/>
                    <a:pt x="136" y="19"/>
                  </a:cubicBezTo>
                  <a:cubicBezTo>
                    <a:pt x="137" y="18"/>
                    <a:pt x="139" y="20"/>
                    <a:pt x="140" y="20"/>
                  </a:cubicBezTo>
                  <a:cubicBezTo>
                    <a:pt x="140" y="20"/>
                    <a:pt x="140" y="20"/>
                    <a:pt x="140" y="20"/>
                  </a:cubicBezTo>
                  <a:cubicBezTo>
                    <a:pt x="141" y="20"/>
                    <a:pt x="141" y="20"/>
                    <a:pt x="141" y="20"/>
                  </a:cubicBezTo>
                  <a:cubicBezTo>
                    <a:pt x="141" y="18"/>
                    <a:pt x="138" y="18"/>
                    <a:pt x="137" y="18"/>
                  </a:cubicBezTo>
                  <a:cubicBezTo>
                    <a:pt x="138" y="17"/>
                    <a:pt x="138" y="16"/>
                    <a:pt x="138" y="15"/>
                  </a:cubicBezTo>
                  <a:cubicBezTo>
                    <a:pt x="138" y="15"/>
                    <a:pt x="139" y="16"/>
                    <a:pt x="139" y="16"/>
                  </a:cubicBezTo>
                  <a:close/>
                  <a:moveTo>
                    <a:pt x="147" y="19"/>
                  </a:moveTo>
                  <a:cubicBezTo>
                    <a:pt x="148" y="20"/>
                    <a:pt x="148" y="17"/>
                    <a:pt x="149" y="19"/>
                  </a:cubicBezTo>
                  <a:cubicBezTo>
                    <a:pt x="149" y="20"/>
                    <a:pt x="147" y="19"/>
                    <a:pt x="148" y="21"/>
                  </a:cubicBezTo>
                  <a:cubicBezTo>
                    <a:pt x="149" y="22"/>
                    <a:pt x="149" y="22"/>
                    <a:pt x="149" y="22"/>
                  </a:cubicBezTo>
                  <a:cubicBezTo>
                    <a:pt x="149" y="23"/>
                    <a:pt x="148" y="23"/>
                    <a:pt x="147" y="23"/>
                  </a:cubicBezTo>
                  <a:cubicBezTo>
                    <a:pt x="146" y="22"/>
                    <a:pt x="145" y="21"/>
                    <a:pt x="146" y="19"/>
                  </a:cubicBezTo>
                  <a:cubicBezTo>
                    <a:pt x="146" y="19"/>
                    <a:pt x="147" y="20"/>
                    <a:pt x="147" y="19"/>
                  </a:cubicBezTo>
                  <a:cubicBezTo>
                    <a:pt x="146" y="18"/>
                    <a:pt x="146" y="18"/>
                    <a:pt x="145" y="18"/>
                  </a:cubicBezTo>
                  <a:cubicBezTo>
                    <a:pt x="146" y="17"/>
                    <a:pt x="147" y="16"/>
                    <a:pt x="148" y="18"/>
                  </a:cubicBezTo>
                  <a:cubicBezTo>
                    <a:pt x="147" y="19"/>
                    <a:pt x="147" y="19"/>
                    <a:pt x="147" y="19"/>
                  </a:cubicBezTo>
                  <a:close/>
                  <a:moveTo>
                    <a:pt x="130" y="23"/>
                  </a:moveTo>
                  <a:cubicBezTo>
                    <a:pt x="130" y="23"/>
                    <a:pt x="130" y="23"/>
                    <a:pt x="131" y="23"/>
                  </a:cubicBezTo>
                  <a:cubicBezTo>
                    <a:pt x="132" y="23"/>
                    <a:pt x="131" y="24"/>
                    <a:pt x="131" y="25"/>
                  </a:cubicBezTo>
                  <a:cubicBezTo>
                    <a:pt x="130" y="24"/>
                    <a:pt x="130" y="25"/>
                    <a:pt x="129" y="26"/>
                  </a:cubicBezTo>
                  <a:cubicBezTo>
                    <a:pt x="130" y="26"/>
                    <a:pt x="130" y="26"/>
                    <a:pt x="130" y="26"/>
                  </a:cubicBezTo>
                  <a:cubicBezTo>
                    <a:pt x="130" y="27"/>
                    <a:pt x="128" y="27"/>
                    <a:pt x="128" y="28"/>
                  </a:cubicBezTo>
                  <a:cubicBezTo>
                    <a:pt x="129" y="29"/>
                    <a:pt x="128" y="29"/>
                    <a:pt x="128" y="30"/>
                  </a:cubicBezTo>
                  <a:cubicBezTo>
                    <a:pt x="127" y="29"/>
                    <a:pt x="127" y="29"/>
                    <a:pt x="127" y="29"/>
                  </a:cubicBezTo>
                  <a:cubicBezTo>
                    <a:pt x="126" y="30"/>
                    <a:pt x="126" y="30"/>
                    <a:pt x="126" y="30"/>
                  </a:cubicBezTo>
                  <a:cubicBezTo>
                    <a:pt x="124" y="29"/>
                    <a:pt x="128" y="26"/>
                    <a:pt x="125" y="26"/>
                  </a:cubicBezTo>
                  <a:cubicBezTo>
                    <a:pt x="127" y="26"/>
                    <a:pt x="128" y="25"/>
                    <a:pt x="129" y="23"/>
                  </a:cubicBezTo>
                  <a:cubicBezTo>
                    <a:pt x="128" y="23"/>
                    <a:pt x="128" y="23"/>
                    <a:pt x="128" y="23"/>
                  </a:cubicBezTo>
                  <a:cubicBezTo>
                    <a:pt x="130" y="21"/>
                    <a:pt x="130" y="21"/>
                    <a:pt x="130" y="21"/>
                  </a:cubicBezTo>
                  <a:cubicBezTo>
                    <a:pt x="130" y="22"/>
                    <a:pt x="129" y="23"/>
                    <a:pt x="130" y="23"/>
                  </a:cubicBezTo>
                  <a:close/>
                  <a:moveTo>
                    <a:pt x="138" y="22"/>
                  </a:moveTo>
                  <a:cubicBezTo>
                    <a:pt x="136" y="21"/>
                    <a:pt x="136" y="21"/>
                    <a:pt x="136" y="21"/>
                  </a:cubicBezTo>
                  <a:cubicBezTo>
                    <a:pt x="138" y="21"/>
                    <a:pt x="138" y="21"/>
                    <a:pt x="138" y="21"/>
                  </a:cubicBezTo>
                  <a:cubicBezTo>
                    <a:pt x="138" y="22"/>
                    <a:pt x="138" y="22"/>
                    <a:pt x="138" y="22"/>
                  </a:cubicBezTo>
                  <a:close/>
                  <a:moveTo>
                    <a:pt x="127" y="24"/>
                  </a:moveTo>
                  <a:cubicBezTo>
                    <a:pt x="127" y="25"/>
                    <a:pt x="127" y="25"/>
                    <a:pt x="127" y="25"/>
                  </a:cubicBezTo>
                  <a:cubicBezTo>
                    <a:pt x="126" y="25"/>
                    <a:pt x="125" y="23"/>
                    <a:pt x="124" y="24"/>
                  </a:cubicBezTo>
                  <a:cubicBezTo>
                    <a:pt x="122" y="25"/>
                    <a:pt x="123" y="26"/>
                    <a:pt x="124" y="27"/>
                  </a:cubicBezTo>
                  <a:cubicBezTo>
                    <a:pt x="123" y="27"/>
                    <a:pt x="123" y="27"/>
                    <a:pt x="123" y="27"/>
                  </a:cubicBezTo>
                  <a:cubicBezTo>
                    <a:pt x="123" y="28"/>
                    <a:pt x="122" y="26"/>
                    <a:pt x="121" y="27"/>
                  </a:cubicBezTo>
                  <a:cubicBezTo>
                    <a:pt x="120" y="25"/>
                    <a:pt x="122" y="24"/>
                    <a:pt x="123" y="23"/>
                  </a:cubicBezTo>
                  <a:cubicBezTo>
                    <a:pt x="124" y="23"/>
                    <a:pt x="126" y="23"/>
                    <a:pt x="127" y="24"/>
                  </a:cubicBezTo>
                  <a:close/>
                  <a:moveTo>
                    <a:pt x="145" y="25"/>
                  </a:moveTo>
                  <a:cubicBezTo>
                    <a:pt x="144" y="27"/>
                    <a:pt x="144" y="27"/>
                    <a:pt x="144" y="27"/>
                  </a:cubicBezTo>
                  <a:cubicBezTo>
                    <a:pt x="143" y="26"/>
                    <a:pt x="143" y="26"/>
                    <a:pt x="143" y="26"/>
                  </a:cubicBezTo>
                  <a:cubicBezTo>
                    <a:pt x="142" y="27"/>
                    <a:pt x="142" y="27"/>
                    <a:pt x="142" y="27"/>
                  </a:cubicBezTo>
                  <a:cubicBezTo>
                    <a:pt x="143" y="27"/>
                    <a:pt x="143" y="27"/>
                    <a:pt x="143" y="27"/>
                  </a:cubicBezTo>
                  <a:cubicBezTo>
                    <a:pt x="142" y="28"/>
                    <a:pt x="142" y="28"/>
                    <a:pt x="141" y="28"/>
                  </a:cubicBezTo>
                  <a:cubicBezTo>
                    <a:pt x="140" y="26"/>
                    <a:pt x="140" y="26"/>
                    <a:pt x="140" y="26"/>
                  </a:cubicBezTo>
                  <a:cubicBezTo>
                    <a:pt x="141" y="25"/>
                    <a:pt x="143" y="26"/>
                    <a:pt x="143" y="24"/>
                  </a:cubicBezTo>
                  <a:cubicBezTo>
                    <a:pt x="144" y="23"/>
                    <a:pt x="144" y="24"/>
                    <a:pt x="145" y="25"/>
                  </a:cubicBezTo>
                  <a:close/>
                  <a:moveTo>
                    <a:pt x="148" y="28"/>
                  </a:moveTo>
                  <a:cubicBezTo>
                    <a:pt x="148" y="28"/>
                    <a:pt x="147" y="28"/>
                    <a:pt x="147" y="28"/>
                  </a:cubicBezTo>
                  <a:cubicBezTo>
                    <a:pt x="147" y="28"/>
                    <a:pt x="147" y="28"/>
                    <a:pt x="147" y="28"/>
                  </a:cubicBezTo>
                  <a:cubicBezTo>
                    <a:pt x="148" y="27"/>
                    <a:pt x="148" y="27"/>
                    <a:pt x="148" y="27"/>
                  </a:cubicBezTo>
                  <a:cubicBezTo>
                    <a:pt x="148" y="27"/>
                    <a:pt x="148" y="27"/>
                    <a:pt x="148" y="28"/>
                  </a:cubicBezTo>
                  <a:close/>
                  <a:moveTo>
                    <a:pt x="133" y="30"/>
                  </a:moveTo>
                  <a:cubicBezTo>
                    <a:pt x="132" y="31"/>
                    <a:pt x="132" y="31"/>
                    <a:pt x="132" y="31"/>
                  </a:cubicBezTo>
                  <a:cubicBezTo>
                    <a:pt x="132" y="31"/>
                    <a:pt x="132" y="30"/>
                    <a:pt x="132" y="29"/>
                  </a:cubicBezTo>
                  <a:cubicBezTo>
                    <a:pt x="133" y="29"/>
                    <a:pt x="133" y="30"/>
                    <a:pt x="133" y="30"/>
                  </a:cubicBezTo>
                  <a:close/>
                  <a:moveTo>
                    <a:pt x="82" y="34"/>
                  </a:moveTo>
                  <a:cubicBezTo>
                    <a:pt x="82" y="34"/>
                    <a:pt x="83" y="35"/>
                    <a:pt x="83" y="35"/>
                  </a:cubicBezTo>
                  <a:cubicBezTo>
                    <a:pt x="84" y="35"/>
                    <a:pt x="84" y="35"/>
                    <a:pt x="84" y="35"/>
                  </a:cubicBezTo>
                  <a:cubicBezTo>
                    <a:pt x="84" y="34"/>
                    <a:pt x="84" y="33"/>
                    <a:pt x="84" y="32"/>
                  </a:cubicBezTo>
                  <a:cubicBezTo>
                    <a:pt x="84" y="31"/>
                    <a:pt x="84" y="31"/>
                    <a:pt x="84" y="31"/>
                  </a:cubicBezTo>
                  <a:cubicBezTo>
                    <a:pt x="85" y="34"/>
                    <a:pt x="85" y="34"/>
                    <a:pt x="85" y="34"/>
                  </a:cubicBezTo>
                  <a:cubicBezTo>
                    <a:pt x="87" y="31"/>
                    <a:pt x="90" y="35"/>
                    <a:pt x="92" y="34"/>
                  </a:cubicBezTo>
                  <a:cubicBezTo>
                    <a:pt x="93" y="36"/>
                    <a:pt x="90" y="38"/>
                    <a:pt x="90" y="40"/>
                  </a:cubicBezTo>
                  <a:cubicBezTo>
                    <a:pt x="89" y="40"/>
                    <a:pt x="87" y="40"/>
                    <a:pt x="87" y="41"/>
                  </a:cubicBezTo>
                  <a:cubicBezTo>
                    <a:pt x="87" y="42"/>
                    <a:pt x="87" y="42"/>
                    <a:pt x="87" y="42"/>
                  </a:cubicBezTo>
                  <a:cubicBezTo>
                    <a:pt x="86" y="41"/>
                    <a:pt x="84" y="39"/>
                    <a:pt x="82" y="41"/>
                  </a:cubicBezTo>
                  <a:cubicBezTo>
                    <a:pt x="80" y="39"/>
                    <a:pt x="80" y="39"/>
                    <a:pt x="80" y="39"/>
                  </a:cubicBezTo>
                  <a:cubicBezTo>
                    <a:pt x="81" y="39"/>
                    <a:pt x="82" y="39"/>
                    <a:pt x="83" y="38"/>
                  </a:cubicBezTo>
                  <a:cubicBezTo>
                    <a:pt x="81" y="35"/>
                    <a:pt x="76" y="40"/>
                    <a:pt x="77" y="35"/>
                  </a:cubicBezTo>
                  <a:cubicBezTo>
                    <a:pt x="77" y="35"/>
                    <a:pt x="78" y="35"/>
                    <a:pt x="78" y="35"/>
                  </a:cubicBezTo>
                  <a:cubicBezTo>
                    <a:pt x="79" y="34"/>
                    <a:pt x="79" y="33"/>
                    <a:pt x="79" y="31"/>
                  </a:cubicBezTo>
                  <a:cubicBezTo>
                    <a:pt x="80" y="32"/>
                    <a:pt x="80" y="35"/>
                    <a:pt x="82" y="34"/>
                  </a:cubicBezTo>
                  <a:close/>
                  <a:moveTo>
                    <a:pt x="100" y="33"/>
                  </a:moveTo>
                  <a:cubicBezTo>
                    <a:pt x="102" y="31"/>
                    <a:pt x="102" y="31"/>
                    <a:pt x="102" y="31"/>
                  </a:cubicBezTo>
                  <a:cubicBezTo>
                    <a:pt x="100" y="33"/>
                    <a:pt x="100" y="33"/>
                    <a:pt x="100" y="33"/>
                  </a:cubicBezTo>
                  <a:cubicBezTo>
                    <a:pt x="100" y="33"/>
                    <a:pt x="100" y="33"/>
                    <a:pt x="100" y="33"/>
                  </a:cubicBezTo>
                  <a:close/>
                  <a:moveTo>
                    <a:pt x="77" y="39"/>
                  </a:moveTo>
                  <a:cubicBezTo>
                    <a:pt x="78" y="41"/>
                    <a:pt x="79" y="42"/>
                    <a:pt x="80" y="43"/>
                  </a:cubicBezTo>
                  <a:cubicBezTo>
                    <a:pt x="82" y="43"/>
                    <a:pt x="82" y="43"/>
                    <a:pt x="82" y="43"/>
                  </a:cubicBezTo>
                  <a:cubicBezTo>
                    <a:pt x="82" y="43"/>
                    <a:pt x="81" y="43"/>
                    <a:pt x="81" y="44"/>
                  </a:cubicBezTo>
                  <a:cubicBezTo>
                    <a:pt x="83" y="45"/>
                    <a:pt x="83" y="45"/>
                    <a:pt x="83" y="45"/>
                  </a:cubicBezTo>
                  <a:cubicBezTo>
                    <a:pt x="81" y="45"/>
                    <a:pt x="79" y="47"/>
                    <a:pt x="80" y="49"/>
                  </a:cubicBezTo>
                  <a:cubicBezTo>
                    <a:pt x="80" y="51"/>
                    <a:pt x="80" y="51"/>
                    <a:pt x="80" y="51"/>
                  </a:cubicBezTo>
                  <a:cubicBezTo>
                    <a:pt x="79" y="51"/>
                    <a:pt x="79" y="51"/>
                    <a:pt x="79" y="51"/>
                  </a:cubicBezTo>
                  <a:cubicBezTo>
                    <a:pt x="79" y="52"/>
                    <a:pt x="79" y="53"/>
                    <a:pt x="79" y="54"/>
                  </a:cubicBezTo>
                  <a:cubicBezTo>
                    <a:pt x="77" y="56"/>
                    <a:pt x="77" y="59"/>
                    <a:pt x="77" y="62"/>
                  </a:cubicBezTo>
                  <a:cubicBezTo>
                    <a:pt x="76" y="62"/>
                    <a:pt x="76" y="62"/>
                    <a:pt x="76" y="62"/>
                  </a:cubicBezTo>
                  <a:cubicBezTo>
                    <a:pt x="76" y="61"/>
                    <a:pt x="75" y="60"/>
                    <a:pt x="75" y="60"/>
                  </a:cubicBezTo>
                  <a:cubicBezTo>
                    <a:pt x="75" y="60"/>
                    <a:pt x="76" y="59"/>
                    <a:pt x="75" y="59"/>
                  </a:cubicBezTo>
                  <a:cubicBezTo>
                    <a:pt x="73" y="59"/>
                    <a:pt x="72" y="57"/>
                    <a:pt x="71" y="55"/>
                  </a:cubicBezTo>
                  <a:cubicBezTo>
                    <a:pt x="72" y="54"/>
                    <a:pt x="72" y="54"/>
                    <a:pt x="72" y="54"/>
                  </a:cubicBezTo>
                  <a:cubicBezTo>
                    <a:pt x="72" y="55"/>
                    <a:pt x="73" y="54"/>
                    <a:pt x="74" y="55"/>
                  </a:cubicBezTo>
                  <a:cubicBezTo>
                    <a:pt x="74" y="54"/>
                    <a:pt x="74" y="54"/>
                    <a:pt x="74" y="54"/>
                  </a:cubicBezTo>
                  <a:cubicBezTo>
                    <a:pt x="74" y="54"/>
                    <a:pt x="73" y="54"/>
                    <a:pt x="73" y="54"/>
                  </a:cubicBezTo>
                  <a:cubicBezTo>
                    <a:pt x="76" y="52"/>
                    <a:pt x="76" y="52"/>
                    <a:pt x="76" y="52"/>
                  </a:cubicBezTo>
                  <a:cubicBezTo>
                    <a:pt x="75" y="52"/>
                    <a:pt x="73" y="52"/>
                    <a:pt x="72" y="52"/>
                  </a:cubicBezTo>
                  <a:cubicBezTo>
                    <a:pt x="72" y="53"/>
                    <a:pt x="71" y="53"/>
                    <a:pt x="71" y="53"/>
                  </a:cubicBezTo>
                  <a:cubicBezTo>
                    <a:pt x="71" y="52"/>
                    <a:pt x="70" y="52"/>
                    <a:pt x="70" y="52"/>
                  </a:cubicBezTo>
                  <a:cubicBezTo>
                    <a:pt x="72" y="51"/>
                    <a:pt x="73" y="49"/>
                    <a:pt x="75" y="48"/>
                  </a:cubicBezTo>
                  <a:cubicBezTo>
                    <a:pt x="75" y="48"/>
                    <a:pt x="74" y="47"/>
                    <a:pt x="75" y="47"/>
                  </a:cubicBezTo>
                  <a:cubicBezTo>
                    <a:pt x="75" y="46"/>
                    <a:pt x="75" y="46"/>
                    <a:pt x="75" y="46"/>
                  </a:cubicBezTo>
                  <a:cubicBezTo>
                    <a:pt x="73" y="47"/>
                    <a:pt x="73" y="47"/>
                    <a:pt x="73" y="47"/>
                  </a:cubicBezTo>
                  <a:cubicBezTo>
                    <a:pt x="73" y="47"/>
                    <a:pt x="73" y="46"/>
                    <a:pt x="72" y="45"/>
                  </a:cubicBezTo>
                  <a:cubicBezTo>
                    <a:pt x="69" y="46"/>
                    <a:pt x="74" y="49"/>
                    <a:pt x="70" y="50"/>
                  </a:cubicBezTo>
                  <a:cubicBezTo>
                    <a:pt x="69" y="50"/>
                    <a:pt x="69" y="48"/>
                    <a:pt x="68" y="48"/>
                  </a:cubicBezTo>
                  <a:cubicBezTo>
                    <a:pt x="68" y="47"/>
                    <a:pt x="68" y="47"/>
                    <a:pt x="68" y="47"/>
                  </a:cubicBezTo>
                  <a:cubicBezTo>
                    <a:pt x="66" y="45"/>
                    <a:pt x="66" y="45"/>
                    <a:pt x="66" y="45"/>
                  </a:cubicBezTo>
                  <a:cubicBezTo>
                    <a:pt x="66" y="45"/>
                    <a:pt x="66" y="45"/>
                    <a:pt x="66" y="45"/>
                  </a:cubicBezTo>
                  <a:cubicBezTo>
                    <a:pt x="67" y="45"/>
                    <a:pt x="67" y="45"/>
                    <a:pt x="67" y="44"/>
                  </a:cubicBezTo>
                  <a:cubicBezTo>
                    <a:pt x="66" y="43"/>
                    <a:pt x="66" y="43"/>
                    <a:pt x="66" y="43"/>
                  </a:cubicBezTo>
                  <a:cubicBezTo>
                    <a:pt x="66" y="43"/>
                    <a:pt x="66" y="42"/>
                    <a:pt x="66" y="42"/>
                  </a:cubicBezTo>
                  <a:cubicBezTo>
                    <a:pt x="66" y="41"/>
                    <a:pt x="66" y="41"/>
                    <a:pt x="66" y="41"/>
                  </a:cubicBezTo>
                  <a:cubicBezTo>
                    <a:pt x="66" y="42"/>
                    <a:pt x="65" y="42"/>
                    <a:pt x="65" y="43"/>
                  </a:cubicBezTo>
                  <a:cubicBezTo>
                    <a:pt x="64" y="41"/>
                    <a:pt x="64" y="40"/>
                    <a:pt x="65" y="38"/>
                  </a:cubicBezTo>
                  <a:cubicBezTo>
                    <a:pt x="65" y="38"/>
                    <a:pt x="66" y="39"/>
                    <a:pt x="66" y="39"/>
                  </a:cubicBezTo>
                  <a:cubicBezTo>
                    <a:pt x="66" y="39"/>
                    <a:pt x="67" y="38"/>
                    <a:pt x="66" y="38"/>
                  </a:cubicBezTo>
                  <a:cubicBezTo>
                    <a:pt x="67" y="39"/>
                    <a:pt x="68" y="37"/>
                    <a:pt x="69" y="38"/>
                  </a:cubicBezTo>
                  <a:cubicBezTo>
                    <a:pt x="67" y="39"/>
                    <a:pt x="67" y="39"/>
                    <a:pt x="67" y="39"/>
                  </a:cubicBezTo>
                  <a:cubicBezTo>
                    <a:pt x="68" y="40"/>
                    <a:pt x="69" y="40"/>
                    <a:pt x="69" y="41"/>
                  </a:cubicBezTo>
                  <a:cubicBezTo>
                    <a:pt x="70" y="40"/>
                    <a:pt x="70" y="39"/>
                    <a:pt x="71" y="38"/>
                  </a:cubicBezTo>
                  <a:cubicBezTo>
                    <a:pt x="73" y="40"/>
                    <a:pt x="71" y="45"/>
                    <a:pt x="74" y="44"/>
                  </a:cubicBezTo>
                  <a:cubicBezTo>
                    <a:pt x="72" y="42"/>
                    <a:pt x="73" y="38"/>
                    <a:pt x="73" y="36"/>
                  </a:cubicBezTo>
                  <a:cubicBezTo>
                    <a:pt x="75" y="37"/>
                    <a:pt x="76" y="38"/>
                    <a:pt x="77" y="39"/>
                  </a:cubicBezTo>
                  <a:close/>
                  <a:moveTo>
                    <a:pt x="67" y="49"/>
                  </a:moveTo>
                  <a:cubicBezTo>
                    <a:pt x="66" y="48"/>
                    <a:pt x="65" y="47"/>
                    <a:pt x="64" y="46"/>
                  </a:cubicBezTo>
                  <a:cubicBezTo>
                    <a:pt x="67" y="49"/>
                    <a:pt x="67" y="49"/>
                    <a:pt x="67" y="49"/>
                  </a:cubicBezTo>
                  <a:close/>
                  <a:moveTo>
                    <a:pt x="85" y="48"/>
                  </a:moveTo>
                  <a:cubicBezTo>
                    <a:pt x="84" y="48"/>
                    <a:pt x="84" y="49"/>
                    <a:pt x="84" y="49"/>
                  </a:cubicBezTo>
                  <a:cubicBezTo>
                    <a:pt x="84" y="50"/>
                    <a:pt x="85" y="49"/>
                    <a:pt x="86" y="49"/>
                  </a:cubicBezTo>
                  <a:cubicBezTo>
                    <a:pt x="87" y="48"/>
                    <a:pt x="87" y="48"/>
                    <a:pt x="87" y="48"/>
                  </a:cubicBezTo>
                  <a:cubicBezTo>
                    <a:pt x="87" y="49"/>
                    <a:pt x="87" y="49"/>
                    <a:pt x="87" y="50"/>
                  </a:cubicBezTo>
                  <a:cubicBezTo>
                    <a:pt x="87" y="50"/>
                    <a:pt x="87" y="50"/>
                    <a:pt x="87" y="50"/>
                  </a:cubicBezTo>
                  <a:cubicBezTo>
                    <a:pt x="88" y="52"/>
                    <a:pt x="89" y="51"/>
                    <a:pt x="90" y="52"/>
                  </a:cubicBezTo>
                  <a:cubicBezTo>
                    <a:pt x="89" y="53"/>
                    <a:pt x="88" y="54"/>
                    <a:pt x="87" y="56"/>
                  </a:cubicBezTo>
                  <a:cubicBezTo>
                    <a:pt x="87" y="55"/>
                    <a:pt x="88" y="54"/>
                    <a:pt x="87" y="53"/>
                  </a:cubicBezTo>
                  <a:cubicBezTo>
                    <a:pt x="86" y="54"/>
                    <a:pt x="85" y="55"/>
                    <a:pt x="84" y="55"/>
                  </a:cubicBezTo>
                  <a:cubicBezTo>
                    <a:pt x="84" y="53"/>
                    <a:pt x="86" y="51"/>
                    <a:pt x="83" y="50"/>
                  </a:cubicBezTo>
                  <a:cubicBezTo>
                    <a:pt x="84" y="49"/>
                    <a:pt x="84" y="49"/>
                    <a:pt x="84" y="49"/>
                  </a:cubicBezTo>
                  <a:cubicBezTo>
                    <a:pt x="83" y="49"/>
                    <a:pt x="83" y="48"/>
                    <a:pt x="82" y="47"/>
                  </a:cubicBezTo>
                  <a:cubicBezTo>
                    <a:pt x="84" y="46"/>
                    <a:pt x="87" y="46"/>
                    <a:pt x="85" y="48"/>
                  </a:cubicBezTo>
                  <a:close/>
                  <a:moveTo>
                    <a:pt x="226" y="14"/>
                  </a:moveTo>
                  <a:cubicBezTo>
                    <a:pt x="228" y="12"/>
                    <a:pt x="230" y="15"/>
                    <a:pt x="232" y="15"/>
                  </a:cubicBezTo>
                  <a:cubicBezTo>
                    <a:pt x="232" y="16"/>
                    <a:pt x="234" y="17"/>
                    <a:pt x="233" y="19"/>
                  </a:cubicBezTo>
                  <a:cubicBezTo>
                    <a:pt x="232" y="22"/>
                    <a:pt x="228" y="21"/>
                    <a:pt x="227" y="25"/>
                  </a:cubicBezTo>
                  <a:cubicBezTo>
                    <a:pt x="225" y="24"/>
                    <a:pt x="226" y="20"/>
                    <a:pt x="225" y="18"/>
                  </a:cubicBezTo>
                  <a:cubicBezTo>
                    <a:pt x="225" y="17"/>
                    <a:pt x="225" y="16"/>
                    <a:pt x="223" y="15"/>
                  </a:cubicBezTo>
                  <a:cubicBezTo>
                    <a:pt x="223" y="14"/>
                    <a:pt x="223" y="14"/>
                    <a:pt x="223" y="14"/>
                  </a:cubicBezTo>
                  <a:cubicBezTo>
                    <a:pt x="225" y="14"/>
                    <a:pt x="223" y="13"/>
                    <a:pt x="224" y="12"/>
                  </a:cubicBezTo>
                  <a:cubicBezTo>
                    <a:pt x="225" y="12"/>
                    <a:pt x="226" y="13"/>
                    <a:pt x="226" y="14"/>
                  </a:cubicBezTo>
                  <a:close/>
                  <a:moveTo>
                    <a:pt x="206" y="13"/>
                  </a:moveTo>
                  <a:cubicBezTo>
                    <a:pt x="206" y="15"/>
                    <a:pt x="205" y="15"/>
                    <a:pt x="204" y="16"/>
                  </a:cubicBezTo>
                  <a:cubicBezTo>
                    <a:pt x="204" y="15"/>
                    <a:pt x="204" y="15"/>
                    <a:pt x="204" y="15"/>
                  </a:cubicBezTo>
                  <a:cubicBezTo>
                    <a:pt x="202" y="13"/>
                    <a:pt x="202" y="13"/>
                    <a:pt x="202" y="13"/>
                  </a:cubicBezTo>
                  <a:cubicBezTo>
                    <a:pt x="203" y="13"/>
                    <a:pt x="205" y="11"/>
                    <a:pt x="206" y="13"/>
                  </a:cubicBezTo>
                  <a:close/>
                  <a:moveTo>
                    <a:pt x="306" y="21"/>
                  </a:moveTo>
                  <a:cubicBezTo>
                    <a:pt x="303" y="18"/>
                    <a:pt x="303" y="18"/>
                    <a:pt x="303" y="18"/>
                  </a:cubicBezTo>
                  <a:cubicBezTo>
                    <a:pt x="305" y="19"/>
                    <a:pt x="306" y="19"/>
                    <a:pt x="306" y="21"/>
                  </a:cubicBezTo>
                  <a:close/>
                  <a:moveTo>
                    <a:pt x="240" y="19"/>
                  </a:moveTo>
                  <a:cubicBezTo>
                    <a:pt x="239" y="19"/>
                    <a:pt x="239" y="20"/>
                    <a:pt x="238" y="19"/>
                  </a:cubicBezTo>
                  <a:cubicBezTo>
                    <a:pt x="239" y="19"/>
                    <a:pt x="240" y="18"/>
                    <a:pt x="240" y="19"/>
                  </a:cubicBezTo>
                  <a:close/>
                  <a:moveTo>
                    <a:pt x="241" y="25"/>
                  </a:moveTo>
                  <a:cubicBezTo>
                    <a:pt x="240" y="27"/>
                    <a:pt x="239" y="28"/>
                    <a:pt x="240" y="29"/>
                  </a:cubicBezTo>
                  <a:cubicBezTo>
                    <a:pt x="240" y="29"/>
                    <a:pt x="241" y="29"/>
                    <a:pt x="241" y="28"/>
                  </a:cubicBezTo>
                  <a:cubicBezTo>
                    <a:pt x="241" y="31"/>
                    <a:pt x="243" y="27"/>
                    <a:pt x="244" y="28"/>
                  </a:cubicBezTo>
                  <a:cubicBezTo>
                    <a:pt x="246" y="27"/>
                    <a:pt x="246" y="28"/>
                    <a:pt x="246" y="29"/>
                  </a:cubicBezTo>
                  <a:cubicBezTo>
                    <a:pt x="245" y="30"/>
                    <a:pt x="247" y="32"/>
                    <a:pt x="246" y="33"/>
                  </a:cubicBezTo>
                  <a:cubicBezTo>
                    <a:pt x="246" y="34"/>
                    <a:pt x="247" y="33"/>
                    <a:pt x="248" y="33"/>
                  </a:cubicBezTo>
                  <a:cubicBezTo>
                    <a:pt x="248" y="32"/>
                    <a:pt x="250" y="31"/>
                    <a:pt x="249" y="30"/>
                  </a:cubicBezTo>
                  <a:cubicBezTo>
                    <a:pt x="248" y="29"/>
                    <a:pt x="248" y="29"/>
                    <a:pt x="248" y="29"/>
                  </a:cubicBezTo>
                  <a:cubicBezTo>
                    <a:pt x="250" y="29"/>
                    <a:pt x="252" y="29"/>
                    <a:pt x="253" y="27"/>
                  </a:cubicBezTo>
                  <a:cubicBezTo>
                    <a:pt x="256" y="28"/>
                    <a:pt x="258" y="29"/>
                    <a:pt x="260" y="31"/>
                  </a:cubicBezTo>
                  <a:cubicBezTo>
                    <a:pt x="260" y="31"/>
                    <a:pt x="261" y="31"/>
                    <a:pt x="260" y="30"/>
                  </a:cubicBezTo>
                  <a:cubicBezTo>
                    <a:pt x="260" y="30"/>
                    <a:pt x="260" y="30"/>
                    <a:pt x="260" y="30"/>
                  </a:cubicBezTo>
                  <a:cubicBezTo>
                    <a:pt x="262" y="31"/>
                    <a:pt x="262" y="33"/>
                    <a:pt x="264" y="33"/>
                  </a:cubicBezTo>
                  <a:cubicBezTo>
                    <a:pt x="263" y="34"/>
                    <a:pt x="262" y="32"/>
                    <a:pt x="261" y="33"/>
                  </a:cubicBezTo>
                  <a:cubicBezTo>
                    <a:pt x="263" y="35"/>
                    <a:pt x="263" y="35"/>
                    <a:pt x="263" y="35"/>
                  </a:cubicBezTo>
                  <a:cubicBezTo>
                    <a:pt x="263" y="35"/>
                    <a:pt x="263" y="34"/>
                    <a:pt x="264" y="35"/>
                  </a:cubicBezTo>
                  <a:cubicBezTo>
                    <a:pt x="265" y="36"/>
                    <a:pt x="265" y="37"/>
                    <a:pt x="265" y="38"/>
                  </a:cubicBezTo>
                  <a:cubicBezTo>
                    <a:pt x="264" y="41"/>
                    <a:pt x="264" y="44"/>
                    <a:pt x="262" y="46"/>
                  </a:cubicBezTo>
                  <a:cubicBezTo>
                    <a:pt x="262" y="47"/>
                    <a:pt x="263" y="51"/>
                    <a:pt x="260" y="52"/>
                  </a:cubicBezTo>
                  <a:cubicBezTo>
                    <a:pt x="261" y="53"/>
                    <a:pt x="260" y="54"/>
                    <a:pt x="260" y="55"/>
                  </a:cubicBezTo>
                  <a:cubicBezTo>
                    <a:pt x="260" y="56"/>
                    <a:pt x="263" y="56"/>
                    <a:pt x="264" y="55"/>
                  </a:cubicBezTo>
                  <a:cubicBezTo>
                    <a:pt x="265" y="52"/>
                    <a:pt x="268" y="52"/>
                    <a:pt x="267" y="49"/>
                  </a:cubicBezTo>
                  <a:cubicBezTo>
                    <a:pt x="265" y="49"/>
                    <a:pt x="266" y="51"/>
                    <a:pt x="264" y="49"/>
                  </a:cubicBezTo>
                  <a:cubicBezTo>
                    <a:pt x="265" y="47"/>
                    <a:pt x="265" y="47"/>
                    <a:pt x="265" y="47"/>
                  </a:cubicBezTo>
                  <a:cubicBezTo>
                    <a:pt x="266" y="48"/>
                    <a:pt x="266" y="48"/>
                    <a:pt x="267" y="48"/>
                  </a:cubicBezTo>
                  <a:cubicBezTo>
                    <a:pt x="267" y="47"/>
                    <a:pt x="267" y="47"/>
                    <a:pt x="267" y="47"/>
                  </a:cubicBezTo>
                  <a:cubicBezTo>
                    <a:pt x="268" y="49"/>
                    <a:pt x="269" y="50"/>
                    <a:pt x="270" y="49"/>
                  </a:cubicBezTo>
                  <a:cubicBezTo>
                    <a:pt x="272" y="48"/>
                    <a:pt x="272" y="48"/>
                    <a:pt x="272" y="48"/>
                  </a:cubicBezTo>
                  <a:cubicBezTo>
                    <a:pt x="271" y="47"/>
                    <a:pt x="271" y="47"/>
                    <a:pt x="271" y="47"/>
                  </a:cubicBezTo>
                  <a:cubicBezTo>
                    <a:pt x="273" y="49"/>
                    <a:pt x="273" y="49"/>
                    <a:pt x="273" y="49"/>
                  </a:cubicBezTo>
                  <a:cubicBezTo>
                    <a:pt x="275" y="45"/>
                    <a:pt x="280" y="48"/>
                    <a:pt x="283" y="46"/>
                  </a:cubicBezTo>
                  <a:cubicBezTo>
                    <a:pt x="284" y="46"/>
                    <a:pt x="284" y="46"/>
                    <a:pt x="284" y="46"/>
                  </a:cubicBezTo>
                  <a:cubicBezTo>
                    <a:pt x="283" y="46"/>
                    <a:pt x="283" y="47"/>
                    <a:pt x="283" y="47"/>
                  </a:cubicBezTo>
                  <a:cubicBezTo>
                    <a:pt x="284" y="49"/>
                    <a:pt x="286" y="49"/>
                    <a:pt x="287" y="49"/>
                  </a:cubicBezTo>
                  <a:cubicBezTo>
                    <a:pt x="288" y="49"/>
                    <a:pt x="288" y="48"/>
                    <a:pt x="288" y="47"/>
                  </a:cubicBezTo>
                  <a:cubicBezTo>
                    <a:pt x="288" y="50"/>
                    <a:pt x="291" y="49"/>
                    <a:pt x="292" y="48"/>
                  </a:cubicBezTo>
                  <a:cubicBezTo>
                    <a:pt x="293" y="47"/>
                    <a:pt x="295" y="48"/>
                    <a:pt x="296" y="47"/>
                  </a:cubicBezTo>
                  <a:cubicBezTo>
                    <a:pt x="295" y="45"/>
                    <a:pt x="294" y="44"/>
                    <a:pt x="293" y="43"/>
                  </a:cubicBezTo>
                  <a:cubicBezTo>
                    <a:pt x="295" y="42"/>
                    <a:pt x="297" y="41"/>
                    <a:pt x="299" y="42"/>
                  </a:cubicBezTo>
                  <a:cubicBezTo>
                    <a:pt x="299" y="42"/>
                    <a:pt x="299" y="42"/>
                    <a:pt x="299" y="43"/>
                  </a:cubicBezTo>
                  <a:cubicBezTo>
                    <a:pt x="301" y="43"/>
                    <a:pt x="300" y="40"/>
                    <a:pt x="302" y="41"/>
                  </a:cubicBezTo>
                  <a:cubicBezTo>
                    <a:pt x="303" y="42"/>
                    <a:pt x="303" y="42"/>
                    <a:pt x="303" y="42"/>
                  </a:cubicBezTo>
                  <a:cubicBezTo>
                    <a:pt x="305" y="42"/>
                    <a:pt x="306" y="43"/>
                    <a:pt x="307" y="44"/>
                  </a:cubicBezTo>
                  <a:cubicBezTo>
                    <a:pt x="307" y="45"/>
                    <a:pt x="307" y="45"/>
                    <a:pt x="308" y="46"/>
                  </a:cubicBezTo>
                  <a:cubicBezTo>
                    <a:pt x="308" y="46"/>
                    <a:pt x="308" y="46"/>
                    <a:pt x="308" y="46"/>
                  </a:cubicBezTo>
                  <a:cubicBezTo>
                    <a:pt x="308" y="46"/>
                    <a:pt x="308" y="46"/>
                    <a:pt x="308" y="47"/>
                  </a:cubicBezTo>
                  <a:cubicBezTo>
                    <a:pt x="308" y="47"/>
                    <a:pt x="309" y="48"/>
                    <a:pt x="309" y="47"/>
                  </a:cubicBezTo>
                  <a:cubicBezTo>
                    <a:pt x="309" y="47"/>
                    <a:pt x="309" y="47"/>
                    <a:pt x="309" y="47"/>
                  </a:cubicBezTo>
                  <a:cubicBezTo>
                    <a:pt x="311" y="47"/>
                    <a:pt x="311" y="49"/>
                    <a:pt x="311" y="50"/>
                  </a:cubicBezTo>
                  <a:cubicBezTo>
                    <a:pt x="310" y="50"/>
                    <a:pt x="309" y="49"/>
                    <a:pt x="308" y="50"/>
                  </a:cubicBezTo>
                  <a:cubicBezTo>
                    <a:pt x="310" y="53"/>
                    <a:pt x="315" y="52"/>
                    <a:pt x="317" y="56"/>
                  </a:cubicBezTo>
                  <a:cubicBezTo>
                    <a:pt x="318" y="55"/>
                    <a:pt x="318" y="56"/>
                    <a:pt x="319" y="57"/>
                  </a:cubicBezTo>
                  <a:cubicBezTo>
                    <a:pt x="320" y="55"/>
                    <a:pt x="320" y="58"/>
                    <a:pt x="321" y="56"/>
                  </a:cubicBezTo>
                  <a:cubicBezTo>
                    <a:pt x="321" y="53"/>
                    <a:pt x="320" y="51"/>
                    <a:pt x="319" y="48"/>
                  </a:cubicBezTo>
                  <a:cubicBezTo>
                    <a:pt x="320" y="50"/>
                    <a:pt x="323" y="50"/>
                    <a:pt x="325" y="50"/>
                  </a:cubicBezTo>
                  <a:cubicBezTo>
                    <a:pt x="326" y="49"/>
                    <a:pt x="326" y="47"/>
                    <a:pt x="327" y="47"/>
                  </a:cubicBezTo>
                  <a:cubicBezTo>
                    <a:pt x="330" y="50"/>
                    <a:pt x="332" y="44"/>
                    <a:pt x="334" y="47"/>
                  </a:cubicBezTo>
                  <a:cubicBezTo>
                    <a:pt x="335" y="46"/>
                    <a:pt x="335" y="46"/>
                    <a:pt x="336" y="46"/>
                  </a:cubicBezTo>
                  <a:cubicBezTo>
                    <a:pt x="335" y="44"/>
                    <a:pt x="334" y="44"/>
                    <a:pt x="333" y="42"/>
                  </a:cubicBezTo>
                  <a:cubicBezTo>
                    <a:pt x="332" y="41"/>
                    <a:pt x="335" y="41"/>
                    <a:pt x="333" y="40"/>
                  </a:cubicBezTo>
                  <a:cubicBezTo>
                    <a:pt x="332" y="40"/>
                    <a:pt x="332" y="41"/>
                    <a:pt x="331" y="41"/>
                  </a:cubicBezTo>
                  <a:cubicBezTo>
                    <a:pt x="330" y="41"/>
                    <a:pt x="331" y="40"/>
                    <a:pt x="331" y="39"/>
                  </a:cubicBezTo>
                  <a:cubicBezTo>
                    <a:pt x="332" y="39"/>
                    <a:pt x="333" y="38"/>
                    <a:pt x="334" y="38"/>
                  </a:cubicBezTo>
                  <a:cubicBezTo>
                    <a:pt x="333" y="36"/>
                    <a:pt x="331" y="37"/>
                    <a:pt x="331" y="36"/>
                  </a:cubicBezTo>
                  <a:cubicBezTo>
                    <a:pt x="332" y="35"/>
                    <a:pt x="334" y="37"/>
                    <a:pt x="335" y="36"/>
                  </a:cubicBezTo>
                  <a:cubicBezTo>
                    <a:pt x="339" y="36"/>
                    <a:pt x="343" y="35"/>
                    <a:pt x="346" y="37"/>
                  </a:cubicBezTo>
                  <a:cubicBezTo>
                    <a:pt x="346" y="34"/>
                    <a:pt x="348" y="34"/>
                    <a:pt x="350" y="34"/>
                  </a:cubicBezTo>
                  <a:cubicBezTo>
                    <a:pt x="351" y="33"/>
                    <a:pt x="353" y="34"/>
                    <a:pt x="354" y="35"/>
                  </a:cubicBezTo>
                  <a:cubicBezTo>
                    <a:pt x="354" y="36"/>
                    <a:pt x="354" y="36"/>
                    <a:pt x="354" y="36"/>
                  </a:cubicBezTo>
                  <a:cubicBezTo>
                    <a:pt x="354" y="36"/>
                    <a:pt x="353" y="36"/>
                    <a:pt x="353" y="36"/>
                  </a:cubicBezTo>
                  <a:cubicBezTo>
                    <a:pt x="352" y="36"/>
                    <a:pt x="353" y="37"/>
                    <a:pt x="353" y="38"/>
                  </a:cubicBezTo>
                  <a:cubicBezTo>
                    <a:pt x="353" y="38"/>
                    <a:pt x="354" y="38"/>
                    <a:pt x="355" y="38"/>
                  </a:cubicBezTo>
                  <a:cubicBezTo>
                    <a:pt x="355" y="38"/>
                    <a:pt x="355" y="39"/>
                    <a:pt x="356" y="39"/>
                  </a:cubicBezTo>
                  <a:cubicBezTo>
                    <a:pt x="357" y="38"/>
                    <a:pt x="357" y="38"/>
                    <a:pt x="357" y="38"/>
                  </a:cubicBezTo>
                  <a:cubicBezTo>
                    <a:pt x="358" y="40"/>
                    <a:pt x="358" y="40"/>
                    <a:pt x="358" y="40"/>
                  </a:cubicBezTo>
                  <a:cubicBezTo>
                    <a:pt x="359" y="37"/>
                    <a:pt x="361" y="39"/>
                    <a:pt x="363" y="40"/>
                  </a:cubicBezTo>
                  <a:cubicBezTo>
                    <a:pt x="363" y="40"/>
                    <a:pt x="363" y="41"/>
                    <a:pt x="363" y="41"/>
                  </a:cubicBezTo>
                  <a:cubicBezTo>
                    <a:pt x="366" y="43"/>
                    <a:pt x="369" y="38"/>
                    <a:pt x="372" y="37"/>
                  </a:cubicBezTo>
                  <a:cubicBezTo>
                    <a:pt x="374" y="36"/>
                    <a:pt x="377" y="36"/>
                    <a:pt x="379" y="37"/>
                  </a:cubicBezTo>
                  <a:cubicBezTo>
                    <a:pt x="385" y="37"/>
                    <a:pt x="381" y="47"/>
                    <a:pt x="388" y="43"/>
                  </a:cubicBezTo>
                  <a:cubicBezTo>
                    <a:pt x="389" y="43"/>
                    <a:pt x="390" y="48"/>
                    <a:pt x="392" y="45"/>
                  </a:cubicBezTo>
                  <a:cubicBezTo>
                    <a:pt x="391" y="44"/>
                    <a:pt x="391" y="43"/>
                    <a:pt x="391" y="42"/>
                  </a:cubicBezTo>
                  <a:cubicBezTo>
                    <a:pt x="394" y="38"/>
                    <a:pt x="398" y="41"/>
                    <a:pt x="401" y="39"/>
                  </a:cubicBezTo>
                  <a:cubicBezTo>
                    <a:pt x="403" y="37"/>
                    <a:pt x="400" y="35"/>
                    <a:pt x="402" y="34"/>
                  </a:cubicBezTo>
                  <a:cubicBezTo>
                    <a:pt x="404" y="34"/>
                    <a:pt x="404" y="35"/>
                    <a:pt x="405" y="36"/>
                  </a:cubicBezTo>
                  <a:cubicBezTo>
                    <a:pt x="405" y="36"/>
                    <a:pt x="404" y="37"/>
                    <a:pt x="404" y="37"/>
                  </a:cubicBezTo>
                  <a:cubicBezTo>
                    <a:pt x="403" y="36"/>
                    <a:pt x="403" y="36"/>
                    <a:pt x="403" y="36"/>
                  </a:cubicBezTo>
                  <a:cubicBezTo>
                    <a:pt x="403" y="37"/>
                    <a:pt x="403" y="37"/>
                    <a:pt x="403" y="37"/>
                  </a:cubicBezTo>
                  <a:cubicBezTo>
                    <a:pt x="405" y="37"/>
                    <a:pt x="405" y="41"/>
                    <a:pt x="408" y="40"/>
                  </a:cubicBezTo>
                  <a:cubicBezTo>
                    <a:pt x="409" y="41"/>
                    <a:pt x="410" y="44"/>
                    <a:pt x="411" y="42"/>
                  </a:cubicBezTo>
                  <a:cubicBezTo>
                    <a:pt x="412" y="41"/>
                    <a:pt x="413" y="40"/>
                    <a:pt x="412" y="38"/>
                  </a:cubicBezTo>
                  <a:cubicBezTo>
                    <a:pt x="411" y="36"/>
                    <a:pt x="407" y="36"/>
                    <a:pt x="407" y="32"/>
                  </a:cubicBezTo>
                  <a:cubicBezTo>
                    <a:pt x="411" y="32"/>
                    <a:pt x="416" y="29"/>
                    <a:pt x="421" y="30"/>
                  </a:cubicBezTo>
                  <a:cubicBezTo>
                    <a:pt x="424" y="30"/>
                    <a:pt x="427" y="30"/>
                    <a:pt x="430" y="31"/>
                  </a:cubicBezTo>
                  <a:cubicBezTo>
                    <a:pt x="432" y="33"/>
                    <a:pt x="435" y="30"/>
                    <a:pt x="437" y="32"/>
                  </a:cubicBezTo>
                  <a:cubicBezTo>
                    <a:pt x="438" y="32"/>
                    <a:pt x="441" y="32"/>
                    <a:pt x="443" y="32"/>
                  </a:cubicBezTo>
                  <a:cubicBezTo>
                    <a:pt x="444" y="33"/>
                    <a:pt x="444" y="33"/>
                    <a:pt x="444" y="33"/>
                  </a:cubicBezTo>
                  <a:cubicBezTo>
                    <a:pt x="444" y="33"/>
                    <a:pt x="444" y="33"/>
                    <a:pt x="444" y="32"/>
                  </a:cubicBezTo>
                  <a:cubicBezTo>
                    <a:pt x="448" y="33"/>
                    <a:pt x="449" y="36"/>
                    <a:pt x="451" y="39"/>
                  </a:cubicBezTo>
                  <a:cubicBezTo>
                    <a:pt x="452" y="38"/>
                    <a:pt x="453" y="39"/>
                    <a:pt x="454" y="38"/>
                  </a:cubicBezTo>
                  <a:cubicBezTo>
                    <a:pt x="452" y="37"/>
                    <a:pt x="452" y="35"/>
                    <a:pt x="450" y="34"/>
                  </a:cubicBezTo>
                  <a:cubicBezTo>
                    <a:pt x="451" y="33"/>
                    <a:pt x="451" y="33"/>
                    <a:pt x="451" y="33"/>
                  </a:cubicBezTo>
                  <a:cubicBezTo>
                    <a:pt x="452" y="34"/>
                    <a:pt x="452" y="34"/>
                    <a:pt x="452" y="34"/>
                  </a:cubicBezTo>
                  <a:cubicBezTo>
                    <a:pt x="452" y="33"/>
                    <a:pt x="453" y="32"/>
                    <a:pt x="454" y="31"/>
                  </a:cubicBezTo>
                  <a:cubicBezTo>
                    <a:pt x="454" y="31"/>
                    <a:pt x="455" y="31"/>
                    <a:pt x="456" y="32"/>
                  </a:cubicBezTo>
                  <a:cubicBezTo>
                    <a:pt x="457" y="31"/>
                    <a:pt x="459" y="34"/>
                    <a:pt x="460" y="32"/>
                  </a:cubicBezTo>
                  <a:cubicBezTo>
                    <a:pt x="461" y="34"/>
                    <a:pt x="460" y="36"/>
                    <a:pt x="461" y="37"/>
                  </a:cubicBezTo>
                  <a:cubicBezTo>
                    <a:pt x="462" y="37"/>
                    <a:pt x="462" y="37"/>
                    <a:pt x="462" y="37"/>
                  </a:cubicBezTo>
                  <a:cubicBezTo>
                    <a:pt x="462" y="39"/>
                    <a:pt x="461" y="39"/>
                    <a:pt x="459" y="40"/>
                  </a:cubicBezTo>
                  <a:cubicBezTo>
                    <a:pt x="460" y="43"/>
                    <a:pt x="463" y="43"/>
                    <a:pt x="463" y="47"/>
                  </a:cubicBezTo>
                  <a:cubicBezTo>
                    <a:pt x="463" y="47"/>
                    <a:pt x="464" y="47"/>
                    <a:pt x="465" y="47"/>
                  </a:cubicBezTo>
                  <a:cubicBezTo>
                    <a:pt x="465" y="47"/>
                    <a:pt x="464" y="48"/>
                    <a:pt x="464" y="48"/>
                  </a:cubicBezTo>
                  <a:cubicBezTo>
                    <a:pt x="465" y="49"/>
                    <a:pt x="465" y="49"/>
                    <a:pt x="465" y="49"/>
                  </a:cubicBezTo>
                  <a:cubicBezTo>
                    <a:pt x="463" y="51"/>
                    <a:pt x="460" y="47"/>
                    <a:pt x="459" y="50"/>
                  </a:cubicBezTo>
                  <a:cubicBezTo>
                    <a:pt x="457" y="50"/>
                    <a:pt x="455" y="46"/>
                    <a:pt x="453" y="48"/>
                  </a:cubicBezTo>
                  <a:cubicBezTo>
                    <a:pt x="452" y="49"/>
                    <a:pt x="452" y="49"/>
                    <a:pt x="452" y="49"/>
                  </a:cubicBezTo>
                  <a:cubicBezTo>
                    <a:pt x="453" y="50"/>
                    <a:pt x="452" y="51"/>
                    <a:pt x="452" y="51"/>
                  </a:cubicBezTo>
                  <a:cubicBezTo>
                    <a:pt x="451" y="50"/>
                    <a:pt x="449" y="51"/>
                    <a:pt x="449" y="50"/>
                  </a:cubicBezTo>
                  <a:cubicBezTo>
                    <a:pt x="449" y="49"/>
                    <a:pt x="449" y="48"/>
                    <a:pt x="448" y="47"/>
                  </a:cubicBezTo>
                  <a:cubicBezTo>
                    <a:pt x="448" y="47"/>
                    <a:pt x="447" y="48"/>
                    <a:pt x="447" y="48"/>
                  </a:cubicBezTo>
                  <a:cubicBezTo>
                    <a:pt x="448" y="48"/>
                    <a:pt x="448" y="48"/>
                    <a:pt x="448" y="48"/>
                  </a:cubicBezTo>
                  <a:cubicBezTo>
                    <a:pt x="447" y="49"/>
                    <a:pt x="447" y="49"/>
                    <a:pt x="447" y="49"/>
                  </a:cubicBezTo>
                  <a:cubicBezTo>
                    <a:pt x="447" y="50"/>
                    <a:pt x="447" y="50"/>
                    <a:pt x="447" y="50"/>
                  </a:cubicBezTo>
                  <a:cubicBezTo>
                    <a:pt x="446" y="51"/>
                    <a:pt x="446" y="51"/>
                    <a:pt x="446" y="51"/>
                  </a:cubicBezTo>
                  <a:cubicBezTo>
                    <a:pt x="448" y="54"/>
                    <a:pt x="451" y="53"/>
                    <a:pt x="451" y="56"/>
                  </a:cubicBezTo>
                  <a:cubicBezTo>
                    <a:pt x="451" y="57"/>
                    <a:pt x="452" y="58"/>
                    <a:pt x="451" y="59"/>
                  </a:cubicBezTo>
                  <a:cubicBezTo>
                    <a:pt x="452" y="60"/>
                    <a:pt x="452" y="61"/>
                    <a:pt x="451" y="62"/>
                  </a:cubicBezTo>
                  <a:cubicBezTo>
                    <a:pt x="449" y="63"/>
                    <a:pt x="448" y="63"/>
                    <a:pt x="447" y="62"/>
                  </a:cubicBezTo>
                  <a:cubicBezTo>
                    <a:pt x="447" y="64"/>
                    <a:pt x="444" y="62"/>
                    <a:pt x="444" y="63"/>
                  </a:cubicBezTo>
                  <a:cubicBezTo>
                    <a:pt x="445" y="66"/>
                    <a:pt x="445" y="66"/>
                    <a:pt x="445" y="66"/>
                  </a:cubicBezTo>
                  <a:cubicBezTo>
                    <a:pt x="447" y="64"/>
                    <a:pt x="447" y="64"/>
                    <a:pt x="447" y="64"/>
                  </a:cubicBezTo>
                  <a:cubicBezTo>
                    <a:pt x="448" y="64"/>
                    <a:pt x="449" y="66"/>
                    <a:pt x="450" y="66"/>
                  </a:cubicBezTo>
                  <a:cubicBezTo>
                    <a:pt x="451" y="66"/>
                    <a:pt x="451" y="66"/>
                    <a:pt x="451" y="66"/>
                  </a:cubicBezTo>
                  <a:cubicBezTo>
                    <a:pt x="452" y="66"/>
                    <a:pt x="452" y="68"/>
                    <a:pt x="453" y="68"/>
                  </a:cubicBezTo>
                  <a:cubicBezTo>
                    <a:pt x="454" y="67"/>
                    <a:pt x="454" y="67"/>
                    <a:pt x="454" y="67"/>
                  </a:cubicBezTo>
                  <a:cubicBezTo>
                    <a:pt x="455" y="68"/>
                    <a:pt x="455" y="69"/>
                    <a:pt x="454" y="70"/>
                  </a:cubicBezTo>
                  <a:cubicBezTo>
                    <a:pt x="454" y="70"/>
                    <a:pt x="454" y="70"/>
                    <a:pt x="454" y="70"/>
                  </a:cubicBezTo>
                  <a:cubicBezTo>
                    <a:pt x="454" y="71"/>
                    <a:pt x="455" y="70"/>
                    <a:pt x="456" y="70"/>
                  </a:cubicBezTo>
                  <a:cubicBezTo>
                    <a:pt x="458" y="71"/>
                    <a:pt x="458" y="73"/>
                    <a:pt x="461" y="75"/>
                  </a:cubicBezTo>
                  <a:cubicBezTo>
                    <a:pt x="461" y="77"/>
                    <a:pt x="461" y="77"/>
                    <a:pt x="461" y="77"/>
                  </a:cubicBezTo>
                  <a:cubicBezTo>
                    <a:pt x="459" y="78"/>
                    <a:pt x="457" y="76"/>
                    <a:pt x="456" y="78"/>
                  </a:cubicBezTo>
                  <a:cubicBezTo>
                    <a:pt x="454" y="80"/>
                    <a:pt x="452" y="82"/>
                    <a:pt x="452" y="85"/>
                  </a:cubicBezTo>
                  <a:cubicBezTo>
                    <a:pt x="451" y="85"/>
                    <a:pt x="450" y="87"/>
                    <a:pt x="450" y="88"/>
                  </a:cubicBezTo>
                  <a:cubicBezTo>
                    <a:pt x="450" y="89"/>
                    <a:pt x="450" y="89"/>
                    <a:pt x="450" y="90"/>
                  </a:cubicBezTo>
                  <a:cubicBezTo>
                    <a:pt x="450" y="92"/>
                    <a:pt x="448" y="94"/>
                    <a:pt x="449" y="97"/>
                  </a:cubicBezTo>
                  <a:cubicBezTo>
                    <a:pt x="450" y="97"/>
                    <a:pt x="450" y="97"/>
                    <a:pt x="450" y="97"/>
                  </a:cubicBezTo>
                  <a:cubicBezTo>
                    <a:pt x="447" y="97"/>
                    <a:pt x="445" y="92"/>
                    <a:pt x="442" y="96"/>
                  </a:cubicBezTo>
                  <a:cubicBezTo>
                    <a:pt x="440" y="97"/>
                    <a:pt x="441" y="99"/>
                    <a:pt x="440" y="101"/>
                  </a:cubicBezTo>
                  <a:cubicBezTo>
                    <a:pt x="439" y="98"/>
                    <a:pt x="439" y="98"/>
                    <a:pt x="439" y="98"/>
                  </a:cubicBezTo>
                  <a:cubicBezTo>
                    <a:pt x="437" y="98"/>
                    <a:pt x="436" y="100"/>
                    <a:pt x="437" y="101"/>
                  </a:cubicBezTo>
                  <a:cubicBezTo>
                    <a:pt x="436" y="100"/>
                    <a:pt x="435" y="101"/>
                    <a:pt x="434" y="101"/>
                  </a:cubicBezTo>
                  <a:cubicBezTo>
                    <a:pt x="432" y="104"/>
                    <a:pt x="436" y="107"/>
                    <a:pt x="435" y="110"/>
                  </a:cubicBezTo>
                  <a:cubicBezTo>
                    <a:pt x="435" y="112"/>
                    <a:pt x="435" y="114"/>
                    <a:pt x="438" y="116"/>
                  </a:cubicBezTo>
                  <a:cubicBezTo>
                    <a:pt x="439" y="115"/>
                    <a:pt x="439" y="115"/>
                    <a:pt x="439" y="115"/>
                  </a:cubicBezTo>
                  <a:cubicBezTo>
                    <a:pt x="438" y="115"/>
                    <a:pt x="438" y="114"/>
                    <a:pt x="438" y="114"/>
                  </a:cubicBezTo>
                  <a:cubicBezTo>
                    <a:pt x="439" y="114"/>
                    <a:pt x="439" y="115"/>
                    <a:pt x="440" y="114"/>
                  </a:cubicBezTo>
                  <a:cubicBezTo>
                    <a:pt x="440" y="117"/>
                    <a:pt x="440" y="118"/>
                    <a:pt x="441" y="120"/>
                  </a:cubicBezTo>
                  <a:cubicBezTo>
                    <a:pt x="442" y="120"/>
                    <a:pt x="442" y="120"/>
                    <a:pt x="442" y="120"/>
                  </a:cubicBezTo>
                  <a:cubicBezTo>
                    <a:pt x="442" y="121"/>
                    <a:pt x="445" y="122"/>
                    <a:pt x="444" y="123"/>
                  </a:cubicBezTo>
                  <a:cubicBezTo>
                    <a:pt x="442" y="123"/>
                    <a:pt x="443" y="122"/>
                    <a:pt x="442" y="121"/>
                  </a:cubicBezTo>
                  <a:cubicBezTo>
                    <a:pt x="441" y="122"/>
                    <a:pt x="441" y="122"/>
                    <a:pt x="441" y="122"/>
                  </a:cubicBezTo>
                  <a:cubicBezTo>
                    <a:pt x="441" y="126"/>
                    <a:pt x="443" y="129"/>
                    <a:pt x="445" y="132"/>
                  </a:cubicBezTo>
                  <a:cubicBezTo>
                    <a:pt x="444" y="133"/>
                    <a:pt x="442" y="133"/>
                    <a:pt x="441" y="134"/>
                  </a:cubicBezTo>
                  <a:cubicBezTo>
                    <a:pt x="442" y="136"/>
                    <a:pt x="441" y="139"/>
                    <a:pt x="443" y="141"/>
                  </a:cubicBezTo>
                  <a:cubicBezTo>
                    <a:pt x="440" y="142"/>
                    <a:pt x="440" y="142"/>
                    <a:pt x="440" y="142"/>
                  </a:cubicBezTo>
                  <a:cubicBezTo>
                    <a:pt x="440" y="145"/>
                    <a:pt x="442" y="147"/>
                    <a:pt x="441" y="150"/>
                  </a:cubicBezTo>
                  <a:cubicBezTo>
                    <a:pt x="441" y="151"/>
                    <a:pt x="439" y="151"/>
                    <a:pt x="440" y="152"/>
                  </a:cubicBezTo>
                  <a:cubicBezTo>
                    <a:pt x="436" y="150"/>
                    <a:pt x="438" y="145"/>
                    <a:pt x="434" y="143"/>
                  </a:cubicBezTo>
                  <a:cubicBezTo>
                    <a:pt x="430" y="137"/>
                    <a:pt x="425" y="132"/>
                    <a:pt x="425" y="124"/>
                  </a:cubicBezTo>
                  <a:cubicBezTo>
                    <a:pt x="425" y="123"/>
                    <a:pt x="427" y="120"/>
                    <a:pt x="425" y="118"/>
                  </a:cubicBezTo>
                  <a:cubicBezTo>
                    <a:pt x="424" y="118"/>
                    <a:pt x="424" y="118"/>
                    <a:pt x="424" y="118"/>
                  </a:cubicBezTo>
                  <a:cubicBezTo>
                    <a:pt x="424" y="118"/>
                    <a:pt x="424" y="118"/>
                    <a:pt x="424" y="118"/>
                  </a:cubicBezTo>
                  <a:cubicBezTo>
                    <a:pt x="425" y="118"/>
                    <a:pt x="425" y="118"/>
                    <a:pt x="425" y="118"/>
                  </a:cubicBezTo>
                  <a:cubicBezTo>
                    <a:pt x="426" y="116"/>
                    <a:pt x="430" y="114"/>
                    <a:pt x="428" y="111"/>
                  </a:cubicBezTo>
                  <a:cubicBezTo>
                    <a:pt x="428" y="109"/>
                    <a:pt x="427" y="108"/>
                    <a:pt x="428" y="106"/>
                  </a:cubicBezTo>
                  <a:cubicBezTo>
                    <a:pt x="430" y="103"/>
                    <a:pt x="427" y="98"/>
                    <a:pt x="431" y="97"/>
                  </a:cubicBezTo>
                  <a:cubicBezTo>
                    <a:pt x="431" y="97"/>
                    <a:pt x="431" y="96"/>
                    <a:pt x="430" y="96"/>
                  </a:cubicBezTo>
                  <a:cubicBezTo>
                    <a:pt x="431" y="93"/>
                    <a:pt x="429" y="92"/>
                    <a:pt x="429" y="90"/>
                  </a:cubicBezTo>
                  <a:cubicBezTo>
                    <a:pt x="428" y="89"/>
                    <a:pt x="427" y="88"/>
                    <a:pt x="428" y="87"/>
                  </a:cubicBezTo>
                  <a:cubicBezTo>
                    <a:pt x="428" y="87"/>
                    <a:pt x="429" y="87"/>
                    <a:pt x="429" y="86"/>
                  </a:cubicBezTo>
                  <a:cubicBezTo>
                    <a:pt x="428" y="86"/>
                    <a:pt x="426" y="84"/>
                    <a:pt x="425" y="85"/>
                  </a:cubicBezTo>
                  <a:cubicBezTo>
                    <a:pt x="423" y="87"/>
                    <a:pt x="426" y="90"/>
                    <a:pt x="427" y="92"/>
                  </a:cubicBezTo>
                  <a:cubicBezTo>
                    <a:pt x="423" y="93"/>
                    <a:pt x="426" y="97"/>
                    <a:pt x="424" y="99"/>
                  </a:cubicBezTo>
                  <a:cubicBezTo>
                    <a:pt x="423" y="99"/>
                    <a:pt x="423" y="99"/>
                    <a:pt x="423" y="99"/>
                  </a:cubicBezTo>
                  <a:cubicBezTo>
                    <a:pt x="424" y="98"/>
                    <a:pt x="424" y="98"/>
                    <a:pt x="424" y="98"/>
                  </a:cubicBezTo>
                  <a:cubicBezTo>
                    <a:pt x="420" y="99"/>
                    <a:pt x="422" y="94"/>
                    <a:pt x="420" y="93"/>
                  </a:cubicBezTo>
                  <a:cubicBezTo>
                    <a:pt x="420" y="93"/>
                    <a:pt x="419" y="93"/>
                    <a:pt x="419" y="94"/>
                  </a:cubicBezTo>
                  <a:cubicBezTo>
                    <a:pt x="417" y="92"/>
                    <a:pt x="416" y="95"/>
                    <a:pt x="414" y="95"/>
                  </a:cubicBezTo>
                  <a:cubicBezTo>
                    <a:pt x="413" y="96"/>
                    <a:pt x="411" y="97"/>
                    <a:pt x="412" y="99"/>
                  </a:cubicBezTo>
                  <a:cubicBezTo>
                    <a:pt x="413" y="101"/>
                    <a:pt x="412" y="104"/>
                    <a:pt x="411" y="106"/>
                  </a:cubicBezTo>
                  <a:cubicBezTo>
                    <a:pt x="411" y="109"/>
                    <a:pt x="413" y="110"/>
                    <a:pt x="415" y="110"/>
                  </a:cubicBezTo>
                  <a:cubicBezTo>
                    <a:pt x="414" y="113"/>
                    <a:pt x="411" y="110"/>
                    <a:pt x="411" y="113"/>
                  </a:cubicBezTo>
                  <a:cubicBezTo>
                    <a:pt x="409" y="112"/>
                    <a:pt x="407" y="117"/>
                    <a:pt x="407" y="113"/>
                  </a:cubicBezTo>
                  <a:cubicBezTo>
                    <a:pt x="409" y="112"/>
                    <a:pt x="409" y="112"/>
                    <a:pt x="409" y="112"/>
                  </a:cubicBezTo>
                  <a:cubicBezTo>
                    <a:pt x="406" y="110"/>
                    <a:pt x="404" y="111"/>
                    <a:pt x="401" y="111"/>
                  </a:cubicBezTo>
                  <a:cubicBezTo>
                    <a:pt x="400" y="111"/>
                    <a:pt x="399" y="112"/>
                    <a:pt x="400" y="113"/>
                  </a:cubicBezTo>
                  <a:cubicBezTo>
                    <a:pt x="400" y="113"/>
                    <a:pt x="400" y="113"/>
                    <a:pt x="400" y="113"/>
                  </a:cubicBezTo>
                  <a:cubicBezTo>
                    <a:pt x="398" y="115"/>
                    <a:pt x="393" y="113"/>
                    <a:pt x="394" y="115"/>
                  </a:cubicBezTo>
                  <a:cubicBezTo>
                    <a:pt x="393" y="116"/>
                    <a:pt x="393" y="116"/>
                    <a:pt x="393" y="116"/>
                  </a:cubicBezTo>
                  <a:cubicBezTo>
                    <a:pt x="391" y="113"/>
                    <a:pt x="389" y="116"/>
                    <a:pt x="387" y="117"/>
                  </a:cubicBezTo>
                  <a:cubicBezTo>
                    <a:pt x="387" y="116"/>
                    <a:pt x="387" y="116"/>
                    <a:pt x="387" y="116"/>
                  </a:cubicBezTo>
                  <a:cubicBezTo>
                    <a:pt x="383" y="118"/>
                    <a:pt x="387" y="121"/>
                    <a:pt x="383" y="123"/>
                  </a:cubicBezTo>
                  <a:cubicBezTo>
                    <a:pt x="384" y="126"/>
                    <a:pt x="382" y="130"/>
                    <a:pt x="381" y="132"/>
                  </a:cubicBezTo>
                  <a:cubicBezTo>
                    <a:pt x="382" y="137"/>
                    <a:pt x="378" y="140"/>
                    <a:pt x="377" y="143"/>
                  </a:cubicBezTo>
                  <a:cubicBezTo>
                    <a:pt x="379" y="144"/>
                    <a:pt x="380" y="144"/>
                    <a:pt x="382" y="143"/>
                  </a:cubicBezTo>
                  <a:cubicBezTo>
                    <a:pt x="383" y="147"/>
                    <a:pt x="383" y="147"/>
                    <a:pt x="383" y="147"/>
                  </a:cubicBezTo>
                  <a:cubicBezTo>
                    <a:pt x="384" y="147"/>
                    <a:pt x="385" y="147"/>
                    <a:pt x="385" y="146"/>
                  </a:cubicBezTo>
                  <a:cubicBezTo>
                    <a:pt x="385" y="147"/>
                    <a:pt x="385" y="148"/>
                    <a:pt x="386" y="148"/>
                  </a:cubicBezTo>
                  <a:cubicBezTo>
                    <a:pt x="387" y="149"/>
                    <a:pt x="387" y="147"/>
                    <a:pt x="388" y="147"/>
                  </a:cubicBezTo>
                  <a:cubicBezTo>
                    <a:pt x="388" y="146"/>
                    <a:pt x="389" y="145"/>
                    <a:pt x="388" y="145"/>
                  </a:cubicBezTo>
                  <a:cubicBezTo>
                    <a:pt x="389" y="145"/>
                    <a:pt x="391" y="144"/>
                    <a:pt x="392" y="146"/>
                  </a:cubicBezTo>
                  <a:cubicBezTo>
                    <a:pt x="394" y="146"/>
                    <a:pt x="395" y="147"/>
                    <a:pt x="396" y="149"/>
                  </a:cubicBezTo>
                  <a:cubicBezTo>
                    <a:pt x="396" y="149"/>
                    <a:pt x="396" y="149"/>
                    <a:pt x="396" y="150"/>
                  </a:cubicBezTo>
                  <a:cubicBezTo>
                    <a:pt x="396" y="151"/>
                    <a:pt x="398" y="151"/>
                    <a:pt x="397" y="152"/>
                  </a:cubicBezTo>
                  <a:cubicBezTo>
                    <a:pt x="397" y="152"/>
                    <a:pt x="397" y="152"/>
                    <a:pt x="397" y="152"/>
                  </a:cubicBezTo>
                  <a:cubicBezTo>
                    <a:pt x="399" y="156"/>
                    <a:pt x="397" y="163"/>
                    <a:pt x="401" y="167"/>
                  </a:cubicBezTo>
                  <a:cubicBezTo>
                    <a:pt x="403" y="172"/>
                    <a:pt x="399" y="176"/>
                    <a:pt x="399" y="181"/>
                  </a:cubicBezTo>
                  <a:cubicBezTo>
                    <a:pt x="400" y="181"/>
                    <a:pt x="400" y="181"/>
                    <a:pt x="400" y="181"/>
                  </a:cubicBezTo>
                  <a:cubicBezTo>
                    <a:pt x="397" y="186"/>
                    <a:pt x="396" y="194"/>
                    <a:pt x="391" y="197"/>
                  </a:cubicBezTo>
                  <a:cubicBezTo>
                    <a:pt x="388" y="195"/>
                    <a:pt x="388" y="195"/>
                    <a:pt x="388" y="195"/>
                  </a:cubicBezTo>
                  <a:cubicBezTo>
                    <a:pt x="387" y="198"/>
                    <a:pt x="380" y="201"/>
                    <a:pt x="384" y="205"/>
                  </a:cubicBezTo>
                  <a:cubicBezTo>
                    <a:pt x="383" y="208"/>
                    <a:pt x="379" y="208"/>
                    <a:pt x="380" y="212"/>
                  </a:cubicBezTo>
                  <a:cubicBezTo>
                    <a:pt x="384" y="215"/>
                    <a:pt x="389" y="220"/>
                    <a:pt x="389" y="226"/>
                  </a:cubicBezTo>
                  <a:cubicBezTo>
                    <a:pt x="388" y="226"/>
                    <a:pt x="388" y="227"/>
                    <a:pt x="387" y="228"/>
                  </a:cubicBezTo>
                  <a:cubicBezTo>
                    <a:pt x="385" y="228"/>
                    <a:pt x="384" y="228"/>
                    <a:pt x="382" y="230"/>
                  </a:cubicBezTo>
                  <a:cubicBezTo>
                    <a:pt x="379" y="228"/>
                    <a:pt x="383" y="223"/>
                    <a:pt x="379" y="222"/>
                  </a:cubicBezTo>
                  <a:cubicBezTo>
                    <a:pt x="381" y="221"/>
                    <a:pt x="381" y="221"/>
                    <a:pt x="381" y="221"/>
                  </a:cubicBezTo>
                  <a:cubicBezTo>
                    <a:pt x="381" y="219"/>
                    <a:pt x="379" y="219"/>
                    <a:pt x="378" y="217"/>
                  </a:cubicBezTo>
                  <a:cubicBezTo>
                    <a:pt x="375" y="218"/>
                    <a:pt x="375" y="218"/>
                    <a:pt x="375" y="218"/>
                  </a:cubicBezTo>
                  <a:cubicBezTo>
                    <a:pt x="375" y="217"/>
                    <a:pt x="375" y="216"/>
                    <a:pt x="375" y="216"/>
                  </a:cubicBezTo>
                  <a:cubicBezTo>
                    <a:pt x="375" y="215"/>
                    <a:pt x="375" y="215"/>
                    <a:pt x="375" y="215"/>
                  </a:cubicBezTo>
                  <a:cubicBezTo>
                    <a:pt x="373" y="214"/>
                    <a:pt x="376" y="213"/>
                    <a:pt x="375" y="212"/>
                  </a:cubicBezTo>
                  <a:cubicBezTo>
                    <a:pt x="374" y="211"/>
                    <a:pt x="372" y="211"/>
                    <a:pt x="372" y="210"/>
                  </a:cubicBezTo>
                  <a:cubicBezTo>
                    <a:pt x="371" y="211"/>
                    <a:pt x="370" y="211"/>
                    <a:pt x="369" y="211"/>
                  </a:cubicBezTo>
                  <a:cubicBezTo>
                    <a:pt x="364" y="215"/>
                    <a:pt x="364" y="215"/>
                    <a:pt x="364" y="215"/>
                  </a:cubicBezTo>
                  <a:cubicBezTo>
                    <a:pt x="364" y="215"/>
                    <a:pt x="364" y="215"/>
                    <a:pt x="364" y="215"/>
                  </a:cubicBezTo>
                  <a:cubicBezTo>
                    <a:pt x="365" y="214"/>
                    <a:pt x="365" y="214"/>
                    <a:pt x="365" y="214"/>
                  </a:cubicBezTo>
                  <a:cubicBezTo>
                    <a:pt x="364" y="213"/>
                    <a:pt x="364" y="211"/>
                    <a:pt x="365" y="209"/>
                  </a:cubicBezTo>
                  <a:cubicBezTo>
                    <a:pt x="366" y="208"/>
                    <a:pt x="366" y="208"/>
                    <a:pt x="366" y="208"/>
                  </a:cubicBezTo>
                  <a:cubicBezTo>
                    <a:pt x="365" y="208"/>
                    <a:pt x="363" y="205"/>
                    <a:pt x="362" y="207"/>
                  </a:cubicBezTo>
                  <a:cubicBezTo>
                    <a:pt x="361" y="210"/>
                    <a:pt x="357" y="211"/>
                    <a:pt x="357" y="214"/>
                  </a:cubicBezTo>
                  <a:cubicBezTo>
                    <a:pt x="357" y="214"/>
                    <a:pt x="356" y="215"/>
                    <a:pt x="355" y="214"/>
                  </a:cubicBezTo>
                  <a:cubicBezTo>
                    <a:pt x="354" y="216"/>
                    <a:pt x="355" y="218"/>
                    <a:pt x="356" y="219"/>
                  </a:cubicBezTo>
                  <a:cubicBezTo>
                    <a:pt x="357" y="220"/>
                    <a:pt x="358" y="219"/>
                    <a:pt x="358" y="219"/>
                  </a:cubicBezTo>
                  <a:cubicBezTo>
                    <a:pt x="358" y="221"/>
                    <a:pt x="359" y="221"/>
                    <a:pt x="360" y="222"/>
                  </a:cubicBezTo>
                  <a:cubicBezTo>
                    <a:pt x="362" y="222"/>
                    <a:pt x="363" y="217"/>
                    <a:pt x="366" y="220"/>
                  </a:cubicBezTo>
                  <a:cubicBezTo>
                    <a:pt x="369" y="220"/>
                    <a:pt x="369" y="220"/>
                    <a:pt x="369" y="220"/>
                  </a:cubicBezTo>
                  <a:cubicBezTo>
                    <a:pt x="369" y="220"/>
                    <a:pt x="369" y="221"/>
                    <a:pt x="369" y="221"/>
                  </a:cubicBezTo>
                  <a:cubicBezTo>
                    <a:pt x="369" y="222"/>
                    <a:pt x="369" y="222"/>
                    <a:pt x="369" y="222"/>
                  </a:cubicBezTo>
                  <a:cubicBezTo>
                    <a:pt x="369" y="222"/>
                    <a:pt x="369" y="222"/>
                    <a:pt x="369" y="222"/>
                  </a:cubicBezTo>
                  <a:cubicBezTo>
                    <a:pt x="368" y="221"/>
                    <a:pt x="367" y="222"/>
                    <a:pt x="365" y="223"/>
                  </a:cubicBezTo>
                  <a:cubicBezTo>
                    <a:pt x="363" y="225"/>
                    <a:pt x="363" y="225"/>
                    <a:pt x="363" y="225"/>
                  </a:cubicBezTo>
                  <a:cubicBezTo>
                    <a:pt x="364" y="226"/>
                    <a:pt x="364" y="226"/>
                    <a:pt x="364" y="226"/>
                  </a:cubicBezTo>
                  <a:cubicBezTo>
                    <a:pt x="362" y="227"/>
                    <a:pt x="362" y="227"/>
                    <a:pt x="362" y="227"/>
                  </a:cubicBezTo>
                  <a:cubicBezTo>
                    <a:pt x="363" y="228"/>
                    <a:pt x="361" y="229"/>
                    <a:pt x="362" y="229"/>
                  </a:cubicBezTo>
                  <a:cubicBezTo>
                    <a:pt x="365" y="231"/>
                    <a:pt x="366" y="234"/>
                    <a:pt x="368" y="238"/>
                  </a:cubicBezTo>
                  <a:cubicBezTo>
                    <a:pt x="369" y="238"/>
                    <a:pt x="370" y="239"/>
                    <a:pt x="371" y="240"/>
                  </a:cubicBezTo>
                  <a:cubicBezTo>
                    <a:pt x="369" y="241"/>
                    <a:pt x="369" y="241"/>
                    <a:pt x="369" y="241"/>
                  </a:cubicBezTo>
                  <a:cubicBezTo>
                    <a:pt x="369" y="242"/>
                    <a:pt x="371" y="242"/>
                    <a:pt x="372" y="243"/>
                  </a:cubicBezTo>
                  <a:cubicBezTo>
                    <a:pt x="368" y="245"/>
                    <a:pt x="368" y="245"/>
                    <a:pt x="368" y="245"/>
                  </a:cubicBezTo>
                  <a:cubicBezTo>
                    <a:pt x="369" y="248"/>
                    <a:pt x="371" y="245"/>
                    <a:pt x="372" y="247"/>
                  </a:cubicBezTo>
                  <a:cubicBezTo>
                    <a:pt x="372" y="247"/>
                    <a:pt x="372" y="247"/>
                    <a:pt x="372" y="248"/>
                  </a:cubicBezTo>
                  <a:cubicBezTo>
                    <a:pt x="372" y="248"/>
                    <a:pt x="372" y="248"/>
                    <a:pt x="373" y="248"/>
                  </a:cubicBezTo>
                  <a:cubicBezTo>
                    <a:pt x="372" y="249"/>
                    <a:pt x="372" y="249"/>
                    <a:pt x="371" y="250"/>
                  </a:cubicBezTo>
                  <a:cubicBezTo>
                    <a:pt x="372" y="252"/>
                    <a:pt x="372" y="252"/>
                    <a:pt x="372" y="252"/>
                  </a:cubicBezTo>
                  <a:cubicBezTo>
                    <a:pt x="371" y="252"/>
                    <a:pt x="371" y="253"/>
                    <a:pt x="370" y="254"/>
                  </a:cubicBezTo>
                  <a:cubicBezTo>
                    <a:pt x="371" y="255"/>
                    <a:pt x="369" y="256"/>
                    <a:pt x="369" y="257"/>
                  </a:cubicBezTo>
                  <a:cubicBezTo>
                    <a:pt x="368" y="257"/>
                    <a:pt x="368" y="257"/>
                    <a:pt x="367" y="258"/>
                  </a:cubicBezTo>
                  <a:cubicBezTo>
                    <a:pt x="369" y="259"/>
                    <a:pt x="367" y="260"/>
                    <a:pt x="368" y="262"/>
                  </a:cubicBezTo>
                  <a:cubicBezTo>
                    <a:pt x="367" y="262"/>
                    <a:pt x="367" y="262"/>
                    <a:pt x="367" y="262"/>
                  </a:cubicBezTo>
                  <a:cubicBezTo>
                    <a:pt x="366" y="263"/>
                    <a:pt x="367" y="265"/>
                    <a:pt x="364" y="265"/>
                  </a:cubicBezTo>
                  <a:cubicBezTo>
                    <a:pt x="365" y="266"/>
                    <a:pt x="365" y="266"/>
                    <a:pt x="365" y="266"/>
                  </a:cubicBezTo>
                  <a:cubicBezTo>
                    <a:pt x="363" y="267"/>
                    <a:pt x="361" y="270"/>
                    <a:pt x="359" y="271"/>
                  </a:cubicBezTo>
                  <a:cubicBezTo>
                    <a:pt x="357" y="270"/>
                    <a:pt x="356" y="271"/>
                    <a:pt x="355" y="272"/>
                  </a:cubicBezTo>
                  <a:cubicBezTo>
                    <a:pt x="354" y="271"/>
                    <a:pt x="354" y="271"/>
                    <a:pt x="354" y="271"/>
                  </a:cubicBezTo>
                  <a:cubicBezTo>
                    <a:pt x="353" y="274"/>
                    <a:pt x="349" y="274"/>
                    <a:pt x="346" y="275"/>
                  </a:cubicBezTo>
                  <a:cubicBezTo>
                    <a:pt x="346" y="275"/>
                    <a:pt x="346" y="275"/>
                    <a:pt x="346" y="275"/>
                  </a:cubicBezTo>
                  <a:cubicBezTo>
                    <a:pt x="344" y="276"/>
                    <a:pt x="346" y="277"/>
                    <a:pt x="345" y="278"/>
                  </a:cubicBezTo>
                  <a:cubicBezTo>
                    <a:pt x="345" y="278"/>
                    <a:pt x="344" y="277"/>
                    <a:pt x="344" y="277"/>
                  </a:cubicBezTo>
                  <a:cubicBezTo>
                    <a:pt x="344" y="275"/>
                    <a:pt x="344" y="275"/>
                    <a:pt x="344" y="275"/>
                  </a:cubicBezTo>
                  <a:cubicBezTo>
                    <a:pt x="343" y="274"/>
                    <a:pt x="341" y="276"/>
                    <a:pt x="341" y="274"/>
                  </a:cubicBezTo>
                  <a:cubicBezTo>
                    <a:pt x="339" y="276"/>
                    <a:pt x="335" y="276"/>
                    <a:pt x="335" y="279"/>
                  </a:cubicBezTo>
                  <a:cubicBezTo>
                    <a:pt x="333" y="280"/>
                    <a:pt x="333" y="281"/>
                    <a:pt x="333" y="283"/>
                  </a:cubicBezTo>
                  <a:cubicBezTo>
                    <a:pt x="335" y="287"/>
                    <a:pt x="338" y="289"/>
                    <a:pt x="342" y="291"/>
                  </a:cubicBezTo>
                  <a:cubicBezTo>
                    <a:pt x="344" y="295"/>
                    <a:pt x="345" y="300"/>
                    <a:pt x="344" y="303"/>
                  </a:cubicBezTo>
                  <a:cubicBezTo>
                    <a:pt x="344" y="306"/>
                    <a:pt x="341" y="308"/>
                    <a:pt x="338" y="308"/>
                  </a:cubicBezTo>
                  <a:cubicBezTo>
                    <a:pt x="337" y="310"/>
                    <a:pt x="335" y="311"/>
                    <a:pt x="334" y="312"/>
                  </a:cubicBezTo>
                  <a:cubicBezTo>
                    <a:pt x="333" y="311"/>
                    <a:pt x="335" y="307"/>
                    <a:pt x="331" y="307"/>
                  </a:cubicBezTo>
                  <a:cubicBezTo>
                    <a:pt x="330" y="307"/>
                    <a:pt x="330" y="307"/>
                    <a:pt x="330" y="307"/>
                  </a:cubicBezTo>
                  <a:cubicBezTo>
                    <a:pt x="330" y="307"/>
                    <a:pt x="330" y="307"/>
                    <a:pt x="330" y="306"/>
                  </a:cubicBezTo>
                  <a:cubicBezTo>
                    <a:pt x="330" y="306"/>
                    <a:pt x="330" y="306"/>
                    <a:pt x="330" y="306"/>
                  </a:cubicBezTo>
                  <a:cubicBezTo>
                    <a:pt x="329" y="306"/>
                    <a:pt x="329" y="306"/>
                    <a:pt x="329" y="306"/>
                  </a:cubicBezTo>
                  <a:cubicBezTo>
                    <a:pt x="328" y="304"/>
                    <a:pt x="326" y="303"/>
                    <a:pt x="324" y="301"/>
                  </a:cubicBezTo>
                  <a:cubicBezTo>
                    <a:pt x="324" y="302"/>
                    <a:pt x="323" y="301"/>
                    <a:pt x="322" y="301"/>
                  </a:cubicBezTo>
                  <a:cubicBezTo>
                    <a:pt x="321" y="301"/>
                    <a:pt x="322" y="299"/>
                    <a:pt x="321" y="299"/>
                  </a:cubicBezTo>
                  <a:cubicBezTo>
                    <a:pt x="319" y="300"/>
                    <a:pt x="319" y="300"/>
                    <a:pt x="319" y="300"/>
                  </a:cubicBezTo>
                  <a:cubicBezTo>
                    <a:pt x="320" y="302"/>
                    <a:pt x="318" y="305"/>
                    <a:pt x="317" y="308"/>
                  </a:cubicBezTo>
                  <a:cubicBezTo>
                    <a:pt x="317" y="309"/>
                    <a:pt x="318" y="310"/>
                    <a:pt x="318" y="311"/>
                  </a:cubicBezTo>
                  <a:cubicBezTo>
                    <a:pt x="319" y="311"/>
                    <a:pt x="319" y="311"/>
                    <a:pt x="319" y="311"/>
                  </a:cubicBezTo>
                  <a:cubicBezTo>
                    <a:pt x="319" y="313"/>
                    <a:pt x="322" y="314"/>
                    <a:pt x="321" y="316"/>
                  </a:cubicBezTo>
                  <a:cubicBezTo>
                    <a:pt x="322" y="317"/>
                    <a:pt x="323" y="318"/>
                    <a:pt x="325" y="319"/>
                  </a:cubicBezTo>
                  <a:cubicBezTo>
                    <a:pt x="325" y="319"/>
                    <a:pt x="325" y="320"/>
                    <a:pt x="326" y="320"/>
                  </a:cubicBezTo>
                  <a:cubicBezTo>
                    <a:pt x="326" y="320"/>
                    <a:pt x="326" y="320"/>
                    <a:pt x="326" y="320"/>
                  </a:cubicBezTo>
                  <a:cubicBezTo>
                    <a:pt x="332" y="322"/>
                    <a:pt x="327" y="327"/>
                    <a:pt x="331" y="330"/>
                  </a:cubicBezTo>
                  <a:cubicBezTo>
                    <a:pt x="332" y="333"/>
                    <a:pt x="332" y="333"/>
                    <a:pt x="332" y="333"/>
                  </a:cubicBezTo>
                  <a:cubicBezTo>
                    <a:pt x="329" y="333"/>
                    <a:pt x="326" y="332"/>
                    <a:pt x="325" y="329"/>
                  </a:cubicBezTo>
                  <a:cubicBezTo>
                    <a:pt x="325" y="328"/>
                    <a:pt x="323" y="327"/>
                    <a:pt x="322" y="326"/>
                  </a:cubicBezTo>
                  <a:cubicBezTo>
                    <a:pt x="323" y="321"/>
                    <a:pt x="320" y="317"/>
                    <a:pt x="316" y="314"/>
                  </a:cubicBezTo>
                  <a:cubicBezTo>
                    <a:pt x="316" y="314"/>
                    <a:pt x="316" y="314"/>
                    <a:pt x="316" y="314"/>
                  </a:cubicBezTo>
                  <a:cubicBezTo>
                    <a:pt x="314" y="311"/>
                    <a:pt x="318" y="310"/>
                    <a:pt x="316" y="308"/>
                  </a:cubicBezTo>
                  <a:cubicBezTo>
                    <a:pt x="316" y="307"/>
                    <a:pt x="317" y="306"/>
                    <a:pt x="316" y="306"/>
                  </a:cubicBezTo>
                  <a:cubicBezTo>
                    <a:pt x="318" y="303"/>
                    <a:pt x="315" y="301"/>
                    <a:pt x="315" y="299"/>
                  </a:cubicBezTo>
                  <a:cubicBezTo>
                    <a:pt x="312" y="296"/>
                    <a:pt x="315" y="290"/>
                    <a:pt x="310" y="288"/>
                  </a:cubicBezTo>
                  <a:cubicBezTo>
                    <a:pt x="310" y="290"/>
                    <a:pt x="307" y="290"/>
                    <a:pt x="306" y="291"/>
                  </a:cubicBezTo>
                  <a:cubicBezTo>
                    <a:pt x="305" y="291"/>
                    <a:pt x="303" y="293"/>
                    <a:pt x="303" y="291"/>
                  </a:cubicBezTo>
                  <a:cubicBezTo>
                    <a:pt x="304" y="288"/>
                    <a:pt x="303" y="286"/>
                    <a:pt x="302" y="283"/>
                  </a:cubicBezTo>
                  <a:cubicBezTo>
                    <a:pt x="300" y="282"/>
                    <a:pt x="300" y="282"/>
                    <a:pt x="300" y="282"/>
                  </a:cubicBezTo>
                  <a:cubicBezTo>
                    <a:pt x="301" y="281"/>
                    <a:pt x="301" y="281"/>
                    <a:pt x="301" y="281"/>
                  </a:cubicBezTo>
                  <a:cubicBezTo>
                    <a:pt x="298" y="279"/>
                    <a:pt x="295" y="277"/>
                    <a:pt x="295" y="273"/>
                  </a:cubicBezTo>
                  <a:cubicBezTo>
                    <a:pt x="295" y="271"/>
                    <a:pt x="292" y="272"/>
                    <a:pt x="291" y="271"/>
                  </a:cubicBezTo>
                  <a:cubicBezTo>
                    <a:pt x="291" y="272"/>
                    <a:pt x="291" y="272"/>
                    <a:pt x="291" y="272"/>
                  </a:cubicBezTo>
                  <a:cubicBezTo>
                    <a:pt x="292" y="273"/>
                    <a:pt x="292" y="273"/>
                    <a:pt x="292" y="273"/>
                  </a:cubicBezTo>
                  <a:cubicBezTo>
                    <a:pt x="293" y="273"/>
                    <a:pt x="292" y="273"/>
                    <a:pt x="292" y="272"/>
                  </a:cubicBezTo>
                  <a:cubicBezTo>
                    <a:pt x="291" y="275"/>
                    <a:pt x="288" y="274"/>
                    <a:pt x="286" y="274"/>
                  </a:cubicBezTo>
                  <a:cubicBezTo>
                    <a:pt x="286" y="275"/>
                    <a:pt x="286" y="275"/>
                    <a:pt x="286" y="275"/>
                  </a:cubicBezTo>
                  <a:cubicBezTo>
                    <a:pt x="285" y="273"/>
                    <a:pt x="285" y="273"/>
                    <a:pt x="285" y="273"/>
                  </a:cubicBezTo>
                  <a:cubicBezTo>
                    <a:pt x="284" y="276"/>
                    <a:pt x="280" y="276"/>
                    <a:pt x="281" y="279"/>
                  </a:cubicBezTo>
                  <a:cubicBezTo>
                    <a:pt x="280" y="280"/>
                    <a:pt x="280" y="281"/>
                    <a:pt x="279" y="281"/>
                  </a:cubicBezTo>
                  <a:cubicBezTo>
                    <a:pt x="278" y="281"/>
                    <a:pt x="278" y="281"/>
                    <a:pt x="278" y="281"/>
                  </a:cubicBezTo>
                  <a:cubicBezTo>
                    <a:pt x="277" y="283"/>
                    <a:pt x="274" y="286"/>
                    <a:pt x="271" y="288"/>
                  </a:cubicBezTo>
                  <a:cubicBezTo>
                    <a:pt x="272" y="292"/>
                    <a:pt x="267" y="289"/>
                    <a:pt x="267" y="292"/>
                  </a:cubicBezTo>
                  <a:cubicBezTo>
                    <a:pt x="266" y="292"/>
                    <a:pt x="265" y="293"/>
                    <a:pt x="265" y="293"/>
                  </a:cubicBezTo>
                  <a:cubicBezTo>
                    <a:pt x="266" y="296"/>
                    <a:pt x="263" y="298"/>
                    <a:pt x="266" y="301"/>
                  </a:cubicBezTo>
                  <a:cubicBezTo>
                    <a:pt x="264" y="303"/>
                    <a:pt x="264" y="305"/>
                    <a:pt x="265" y="308"/>
                  </a:cubicBezTo>
                  <a:cubicBezTo>
                    <a:pt x="264" y="308"/>
                    <a:pt x="263" y="309"/>
                    <a:pt x="262" y="310"/>
                  </a:cubicBezTo>
                  <a:cubicBezTo>
                    <a:pt x="262" y="311"/>
                    <a:pt x="262" y="311"/>
                    <a:pt x="262" y="311"/>
                  </a:cubicBezTo>
                  <a:cubicBezTo>
                    <a:pt x="260" y="311"/>
                    <a:pt x="260" y="315"/>
                    <a:pt x="258" y="314"/>
                  </a:cubicBezTo>
                  <a:cubicBezTo>
                    <a:pt x="255" y="310"/>
                    <a:pt x="255" y="305"/>
                    <a:pt x="251" y="302"/>
                  </a:cubicBezTo>
                  <a:cubicBezTo>
                    <a:pt x="251" y="297"/>
                    <a:pt x="246" y="293"/>
                    <a:pt x="246" y="288"/>
                  </a:cubicBezTo>
                  <a:cubicBezTo>
                    <a:pt x="244" y="287"/>
                    <a:pt x="245" y="284"/>
                    <a:pt x="244" y="282"/>
                  </a:cubicBezTo>
                  <a:cubicBezTo>
                    <a:pt x="244" y="281"/>
                    <a:pt x="245" y="278"/>
                    <a:pt x="243" y="277"/>
                  </a:cubicBezTo>
                  <a:cubicBezTo>
                    <a:pt x="243" y="276"/>
                    <a:pt x="243" y="274"/>
                    <a:pt x="243" y="273"/>
                  </a:cubicBezTo>
                  <a:cubicBezTo>
                    <a:pt x="242" y="273"/>
                    <a:pt x="242" y="274"/>
                    <a:pt x="241" y="274"/>
                  </a:cubicBezTo>
                  <a:cubicBezTo>
                    <a:pt x="242" y="276"/>
                    <a:pt x="241" y="277"/>
                    <a:pt x="239" y="278"/>
                  </a:cubicBezTo>
                  <a:cubicBezTo>
                    <a:pt x="236" y="279"/>
                    <a:pt x="235" y="275"/>
                    <a:pt x="233" y="274"/>
                  </a:cubicBezTo>
                  <a:cubicBezTo>
                    <a:pt x="234" y="275"/>
                    <a:pt x="235" y="273"/>
                    <a:pt x="236" y="273"/>
                  </a:cubicBezTo>
                  <a:cubicBezTo>
                    <a:pt x="237" y="273"/>
                    <a:pt x="237" y="272"/>
                    <a:pt x="237" y="272"/>
                  </a:cubicBezTo>
                  <a:cubicBezTo>
                    <a:pt x="236" y="272"/>
                    <a:pt x="233" y="272"/>
                    <a:pt x="232" y="272"/>
                  </a:cubicBezTo>
                  <a:cubicBezTo>
                    <a:pt x="231" y="269"/>
                    <a:pt x="227" y="270"/>
                    <a:pt x="226" y="266"/>
                  </a:cubicBezTo>
                  <a:cubicBezTo>
                    <a:pt x="225" y="263"/>
                    <a:pt x="220" y="265"/>
                    <a:pt x="217" y="264"/>
                  </a:cubicBezTo>
                  <a:cubicBezTo>
                    <a:pt x="212" y="267"/>
                    <a:pt x="206" y="264"/>
                    <a:pt x="200" y="263"/>
                  </a:cubicBezTo>
                  <a:cubicBezTo>
                    <a:pt x="199" y="262"/>
                    <a:pt x="199" y="260"/>
                    <a:pt x="197" y="259"/>
                  </a:cubicBezTo>
                  <a:cubicBezTo>
                    <a:pt x="193" y="262"/>
                    <a:pt x="193" y="262"/>
                    <a:pt x="193" y="262"/>
                  </a:cubicBezTo>
                  <a:cubicBezTo>
                    <a:pt x="190" y="261"/>
                    <a:pt x="187" y="257"/>
                    <a:pt x="184" y="257"/>
                  </a:cubicBezTo>
                  <a:cubicBezTo>
                    <a:pt x="182" y="255"/>
                    <a:pt x="181" y="253"/>
                    <a:pt x="179" y="251"/>
                  </a:cubicBezTo>
                  <a:cubicBezTo>
                    <a:pt x="179" y="251"/>
                    <a:pt x="178" y="251"/>
                    <a:pt x="177" y="250"/>
                  </a:cubicBezTo>
                  <a:cubicBezTo>
                    <a:pt x="176" y="251"/>
                    <a:pt x="176" y="251"/>
                    <a:pt x="176" y="251"/>
                  </a:cubicBezTo>
                  <a:cubicBezTo>
                    <a:pt x="176" y="251"/>
                    <a:pt x="176" y="251"/>
                    <a:pt x="176" y="251"/>
                  </a:cubicBezTo>
                  <a:cubicBezTo>
                    <a:pt x="172" y="254"/>
                    <a:pt x="176" y="255"/>
                    <a:pt x="176" y="258"/>
                  </a:cubicBezTo>
                  <a:cubicBezTo>
                    <a:pt x="180" y="260"/>
                    <a:pt x="180" y="264"/>
                    <a:pt x="183" y="267"/>
                  </a:cubicBezTo>
                  <a:cubicBezTo>
                    <a:pt x="184" y="263"/>
                    <a:pt x="184" y="263"/>
                    <a:pt x="184" y="263"/>
                  </a:cubicBezTo>
                  <a:cubicBezTo>
                    <a:pt x="184" y="265"/>
                    <a:pt x="184" y="268"/>
                    <a:pt x="186" y="270"/>
                  </a:cubicBezTo>
                  <a:cubicBezTo>
                    <a:pt x="188" y="268"/>
                    <a:pt x="193" y="271"/>
                    <a:pt x="194" y="267"/>
                  </a:cubicBezTo>
                  <a:cubicBezTo>
                    <a:pt x="197" y="263"/>
                    <a:pt x="197" y="263"/>
                    <a:pt x="197" y="263"/>
                  </a:cubicBezTo>
                  <a:cubicBezTo>
                    <a:pt x="198" y="265"/>
                    <a:pt x="197" y="268"/>
                    <a:pt x="201" y="270"/>
                  </a:cubicBezTo>
                  <a:cubicBezTo>
                    <a:pt x="202" y="271"/>
                    <a:pt x="205" y="269"/>
                    <a:pt x="205" y="272"/>
                  </a:cubicBezTo>
                  <a:cubicBezTo>
                    <a:pt x="206" y="272"/>
                    <a:pt x="206" y="273"/>
                    <a:pt x="207" y="273"/>
                  </a:cubicBezTo>
                  <a:cubicBezTo>
                    <a:pt x="208" y="276"/>
                    <a:pt x="205" y="277"/>
                    <a:pt x="204" y="279"/>
                  </a:cubicBezTo>
                  <a:cubicBezTo>
                    <a:pt x="204" y="279"/>
                    <a:pt x="204" y="279"/>
                    <a:pt x="204" y="279"/>
                  </a:cubicBezTo>
                  <a:cubicBezTo>
                    <a:pt x="203" y="280"/>
                    <a:pt x="202" y="281"/>
                    <a:pt x="203" y="283"/>
                  </a:cubicBezTo>
                  <a:cubicBezTo>
                    <a:pt x="203" y="283"/>
                    <a:pt x="203" y="283"/>
                    <a:pt x="203" y="283"/>
                  </a:cubicBezTo>
                  <a:cubicBezTo>
                    <a:pt x="201" y="283"/>
                    <a:pt x="199" y="285"/>
                    <a:pt x="199" y="287"/>
                  </a:cubicBezTo>
                  <a:cubicBezTo>
                    <a:pt x="198" y="287"/>
                    <a:pt x="197" y="287"/>
                    <a:pt x="196" y="288"/>
                  </a:cubicBezTo>
                  <a:cubicBezTo>
                    <a:pt x="196" y="288"/>
                    <a:pt x="197" y="288"/>
                    <a:pt x="196" y="289"/>
                  </a:cubicBezTo>
                  <a:cubicBezTo>
                    <a:pt x="195" y="290"/>
                    <a:pt x="195" y="290"/>
                    <a:pt x="195" y="290"/>
                  </a:cubicBezTo>
                  <a:cubicBezTo>
                    <a:pt x="193" y="289"/>
                    <a:pt x="190" y="290"/>
                    <a:pt x="188" y="292"/>
                  </a:cubicBezTo>
                  <a:cubicBezTo>
                    <a:pt x="188" y="296"/>
                    <a:pt x="182" y="294"/>
                    <a:pt x="180" y="297"/>
                  </a:cubicBezTo>
                  <a:cubicBezTo>
                    <a:pt x="179" y="299"/>
                    <a:pt x="176" y="297"/>
                    <a:pt x="176" y="299"/>
                  </a:cubicBezTo>
                  <a:cubicBezTo>
                    <a:pt x="173" y="301"/>
                    <a:pt x="170" y="298"/>
                    <a:pt x="168" y="301"/>
                  </a:cubicBezTo>
                  <a:cubicBezTo>
                    <a:pt x="168" y="301"/>
                    <a:pt x="164" y="303"/>
                    <a:pt x="165" y="300"/>
                  </a:cubicBezTo>
                  <a:cubicBezTo>
                    <a:pt x="164" y="300"/>
                    <a:pt x="164" y="300"/>
                    <a:pt x="164" y="300"/>
                  </a:cubicBezTo>
                  <a:cubicBezTo>
                    <a:pt x="166" y="299"/>
                    <a:pt x="163" y="298"/>
                    <a:pt x="164" y="297"/>
                  </a:cubicBezTo>
                  <a:cubicBezTo>
                    <a:pt x="162" y="294"/>
                    <a:pt x="164" y="292"/>
                    <a:pt x="162" y="290"/>
                  </a:cubicBezTo>
                  <a:cubicBezTo>
                    <a:pt x="157" y="287"/>
                    <a:pt x="159" y="280"/>
                    <a:pt x="153" y="279"/>
                  </a:cubicBezTo>
                  <a:cubicBezTo>
                    <a:pt x="151" y="276"/>
                    <a:pt x="152" y="272"/>
                    <a:pt x="149" y="269"/>
                  </a:cubicBezTo>
                  <a:cubicBezTo>
                    <a:pt x="146" y="269"/>
                    <a:pt x="145" y="264"/>
                    <a:pt x="143" y="261"/>
                  </a:cubicBezTo>
                  <a:cubicBezTo>
                    <a:pt x="141" y="260"/>
                    <a:pt x="141" y="257"/>
                    <a:pt x="139" y="257"/>
                  </a:cubicBezTo>
                  <a:cubicBezTo>
                    <a:pt x="139" y="256"/>
                    <a:pt x="140" y="255"/>
                    <a:pt x="139" y="254"/>
                  </a:cubicBezTo>
                  <a:cubicBezTo>
                    <a:pt x="138" y="258"/>
                    <a:pt x="138" y="258"/>
                    <a:pt x="138" y="258"/>
                  </a:cubicBezTo>
                  <a:cubicBezTo>
                    <a:pt x="133" y="253"/>
                    <a:pt x="133" y="253"/>
                    <a:pt x="133" y="253"/>
                  </a:cubicBezTo>
                  <a:cubicBezTo>
                    <a:pt x="132" y="254"/>
                    <a:pt x="134" y="256"/>
                    <a:pt x="136" y="258"/>
                  </a:cubicBezTo>
                  <a:cubicBezTo>
                    <a:pt x="136" y="263"/>
                    <a:pt x="142" y="267"/>
                    <a:pt x="142" y="272"/>
                  </a:cubicBezTo>
                  <a:cubicBezTo>
                    <a:pt x="143" y="275"/>
                    <a:pt x="146" y="274"/>
                    <a:pt x="146" y="276"/>
                  </a:cubicBezTo>
                  <a:cubicBezTo>
                    <a:pt x="148" y="279"/>
                    <a:pt x="145" y="286"/>
                    <a:pt x="151" y="287"/>
                  </a:cubicBezTo>
                  <a:cubicBezTo>
                    <a:pt x="153" y="289"/>
                    <a:pt x="152" y="293"/>
                    <a:pt x="155" y="295"/>
                  </a:cubicBezTo>
                  <a:cubicBezTo>
                    <a:pt x="155" y="294"/>
                    <a:pt x="155" y="294"/>
                    <a:pt x="155" y="294"/>
                  </a:cubicBezTo>
                  <a:cubicBezTo>
                    <a:pt x="155" y="295"/>
                    <a:pt x="156" y="295"/>
                    <a:pt x="156" y="296"/>
                  </a:cubicBezTo>
                  <a:cubicBezTo>
                    <a:pt x="159" y="297"/>
                    <a:pt x="162" y="301"/>
                    <a:pt x="164" y="303"/>
                  </a:cubicBezTo>
                  <a:cubicBezTo>
                    <a:pt x="164" y="304"/>
                    <a:pt x="164" y="304"/>
                    <a:pt x="163" y="305"/>
                  </a:cubicBezTo>
                  <a:cubicBezTo>
                    <a:pt x="166" y="306"/>
                    <a:pt x="168" y="312"/>
                    <a:pt x="171" y="308"/>
                  </a:cubicBezTo>
                  <a:cubicBezTo>
                    <a:pt x="172" y="307"/>
                    <a:pt x="174" y="308"/>
                    <a:pt x="175" y="307"/>
                  </a:cubicBezTo>
                  <a:cubicBezTo>
                    <a:pt x="179" y="306"/>
                    <a:pt x="183" y="306"/>
                    <a:pt x="185" y="304"/>
                  </a:cubicBezTo>
                  <a:cubicBezTo>
                    <a:pt x="187" y="312"/>
                    <a:pt x="180" y="318"/>
                    <a:pt x="177" y="326"/>
                  </a:cubicBezTo>
                  <a:cubicBezTo>
                    <a:pt x="171" y="331"/>
                    <a:pt x="163" y="336"/>
                    <a:pt x="159" y="343"/>
                  </a:cubicBezTo>
                  <a:cubicBezTo>
                    <a:pt x="155" y="344"/>
                    <a:pt x="155" y="349"/>
                    <a:pt x="152" y="352"/>
                  </a:cubicBezTo>
                  <a:cubicBezTo>
                    <a:pt x="151" y="354"/>
                    <a:pt x="154" y="355"/>
                    <a:pt x="154" y="356"/>
                  </a:cubicBezTo>
                  <a:cubicBezTo>
                    <a:pt x="152" y="357"/>
                    <a:pt x="155" y="359"/>
                    <a:pt x="153" y="360"/>
                  </a:cubicBezTo>
                  <a:cubicBezTo>
                    <a:pt x="155" y="362"/>
                    <a:pt x="154" y="365"/>
                    <a:pt x="157" y="366"/>
                  </a:cubicBezTo>
                  <a:cubicBezTo>
                    <a:pt x="156" y="370"/>
                    <a:pt x="156" y="373"/>
                    <a:pt x="157" y="378"/>
                  </a:cubicBezTo>
                  <a:cubicBezTo>
                    <a:pt x="154" y="385"/>
                    <a:pt x="145" y="386"/>
                    <a:pt x="141" y="391"/>
                  </a:cubicBezTo>
                  <a:cubicBezTo>
                    <a:pt x="140" y="391"/>
                    <a:pt x="139" y="391"/>
                    <a:pt x="139" y="392"/>
                  </a:cubicBezTo>
                  <a:cubicBezTo>
                    <a:pt x="139" y="396"/>
                    <a:pt x="142" y="399"/>
                    <a:pt x="140" y="402"/>
                  </a:cubicBezTo>
                  <a:cubicBezTo>
                    <a:pt x="142" y="404"/>
                    <a:pt x="140" y="405"/>
                    <a:pt x="139" y="406"/>
                  </a:cubicBezTo>
                  <a:cubicBezTo>
                    <a:pt x="136" y="406"/>
                    <a:pt x="134" y="408"/>
                    <a:pt x="133" y="409"/>
                  </a:cubicBezTo>
                  <a:cubicBezTo>
                    <a:pt x="134" y="412"/>
                    <a:pt x="132" y="415"/>
                    <a:pt x="131" y="417"/>
                  </a:cubicBezTo>
                  <a:cubicBezTo>
                    <a:pt x="126" y="422"/>
                    <a:pt x="122" y="430"/>
                    <a:pt x="114" y="432"/>
                  </a:cubicBezTo>
                  <a:cubicBezTo>
                    <a:pt x="112" y="432"/>
                    <a:pt x="112" y="434"/>
                    <a:pt x="110" y="434"/>
                  </a:cubicBezTo>
                  <a:cubicBezTo>
                    <a:pt x="108" y="433"/>
                    <a:pt x="105" y="433"/>
                    <a:pt x="103" y="434"/>
                  </a:cubicBezTo>
                  <a:cubicBezTo>
                    <a:pt x="99" y="433"/>
                    <a:pt x="97" y="438"/>
                    <a:pt x="94" y="433"/>
                  </a:cubicBezTo>
                  <a:cubicBezTo>
                    <a:pt x="94" y="434"/>
                    <a:pt x="94" y="434"/>
                    <a:pt x="94" y="434"/>
                  </a:cubicBezTo>
                  <a:cubicBezTo>
                    <a:pt x="94" y="432"/>
                    <a:pt x="93" y="431"/>
                    <a:pt x="92" y="430"/>
                  </a:cubicBezTo>
                  <a:cubicBezTo>
                    <a:pt x="96" y="429"/>
                    <a:pt x="92" y="426"/>
                    <a:pt x="92" y="424"/>
                  </a:cubicBezTo>
                  <a:cubicBezTo>
                    <a:pt x="92" y="417"/>
                    <a:pt x="84" y="413"/>
                    <a:pt x="86" y="406"/>
                  </a:cubicBezTo>
                  <a:cubicBezTo>
                    <a:pt x="84" y="405"/>
                    <a:pt x="85" y="401"/>
                    <a:pt x="85" y="400"/>
                  </a:cubicBezTo>
                  <a:cubicBezTo>
                    <a:pt x="82" y="396"/>
                    <a:pt x="82" y="391"/>
                    <a:pt x="78" y="387"/>
                  </a:cubicBezTo>
                  <a:cubicBezTo>
                    <a:pt x="77" y="382"/>
                    <a:pt x="80" y="379"/>
                    <a:pt x="80" y="375"/>
                  </a:cubicBezTo>
                  <a:cubicBezTo>
                    <a:pt x="81" y="371"/>
                    <a:pt x="86" y="370"/>
                    <a:pt x="83" y="366"/>
                  </a:cubicBezTo>
                  <a:cubicBezTo>
                    <a:pt x="80" y="362"/>
                    <a:pt x="84" y="357"/>
                    <a:pt x="80" y="354"/>
                  </a:cubicBezTo>
                  <a:cubicBezTo>
                    <a:pt x="81" y="354"/>
                    <a:pt x="81" y="354"/>
                    <a:pt x="81" y="354"/>
                  </a:cubicBezTo>
                  <a:cubicBezTo>
                    <a:pt x="80" y="352"/>
                    <a:pt x="79" y="350"/>
                    <a:pt x="78" y="348"/>
                  </a:cubicBezTo>
                  <a:cubicBezTo>
                    <a:pt x="74" y="346"/>
                    <a:pt x="71" y="343"/>
                    <a:pt x="71" y="339"/>
                  </a:cubicBezTo>
                  <a:cubicBezTo>
                    <a:pt x="73" y="339"/>
                    <a:pt x="71" y="337"/>
                    <a:pt x="72" y="336"/>
                  </a:cubicBezTo>
                  <a:cubicBezTo>
                    <a:pt x="71" y="333"/>
                    <a:pt x="75" y="330"/>
                    <a:pt x="73" y="326"/>
                  </a:cubicBezTo>
                  <a:cubicBezTo>
                    <a:pt x="71" y="326"/>
                    <a:pt x="71" y="325"/>
                    <a:pt x="70" y="324"/>
                  </a:cubicBezTo>
                  <a:cubicBezTo>
                    <a:pt x="67" y="324"/>
                    <a:pt x="63" y="327"/>
                    <a:pt x="61" y="323"/>
                  </a:cubicBezTo>
                  <a:cubicBezTo>
                    <a:pt x="61" y="321"/>
                    <a:pt x="59" y="319"/>
                    <a:pt x="57" y="319"/>
                  </a:cubicBezTo>
                  <a:cubicBezTo>
                    <a:pt x="50" y="318"/>
                    <a:pt x="45" y="325"/>
                    <a:pt x="39" y="322"/>
                  </a:cubicBezTo>
                  <a:cubicBezTo>
                    <a:pt x="39" y="322"/>
                    <a:pt x="39" y="322"/>
                    <a:pt x="39" y="322"/>
                  </a:cubicBezTo>
                  <a:cubicBezTo>
                    <a:pt x="39" y="322"/>
                    <a:pt x="38" y="322"/>
                    <a:pt x="37" y="322"/>
                  </a:cubicBezTo>
                  <a:cubicBezTo>
                    <a:pt x="36" y="323"/>
                    <a:pt x="33" y="322"/>
                    <a:pt x="31" y="323"/>
                  </a:cubicBezTo>
                  <a:cubicBezTo>
                    <a:pt x="30" y="323"/>
                    <a:pt x="28" y="324"/>
                    <a:pt x="27" y="325"/>
                  </a:cubicBezTo>
                  <a:cubicBezTo>
                    <a:pt x="23" y="324"/>
                    <a:pt x="21" y="320"/>
                    <a:pt x="18" y="319"/>
                  </a:cubicBezTo>
                  <a:cubicBezTo>
                    <a:pt x="17" y="317"/>
                    <a:pt x="15" y="318"/>
                    <a:pt x="15" y="317"/>
                  </a:cubicBezTo>
                  <a:cubicBezTo>
                    <a:pt x="13" y="315"/>
                    <a:pt x="12" y="313"/>
                    <a:pt x="12" y="311"/>
                  </a:cubicBezTo>
                  <a:cubicBezTo>
                    <a:pt x="9" y="309"/>
                    <a:pt x="8" y="307"/>
                    <a:pt x="6" y="306"/>
                  </a:cubicBezTo>
                  <a:cubicBezTo>
                    <a:pt x="7" y="302"/>
                    <a:pt x="3" y="305"/>
                    <a:pt x="2" y="302"/>
                  </a:cubicBezTo>
                  <a:cubicBezTo>
                    <a:pt x="4" y="301"/>
                    <a:pt x="0" y="301"/>
                    <a:pt x="2" y="299"/>
                  </a:cubicBezTo>
                  <a:cubicBezTo>
                    <a:pt x="2" y="298"/>
                    <a:pt x="1" y="297"/>
                    <a:pt x="0" y="296"/>
                  </a:cubicBezTo>
                  <a:cubicBezTo>
                    <a:pt x="3" y="292"/>
                    <a:pt x="6" y="287"/>
                    <a:pt x="3" y="282"/>
                  </a:cubicBezTo>
                  <a:cubicBezTo>
                    <a:pt x="4" y="282"/>
                    <a:pt x="3" y="281"/>
                    <a:pt x="4" y="280"/>
                  </a:cubicBezTo>
                  <a:cubicBezTo>
                    <a:pt x="3" y="279"/>
                    <a:pt x="1" y="279"/>
                    <a:pt x="2" y="278"/>
                  </a:cubicBezTo>
                  <a:cubicBezTo>
                    <a:pt x="1" y="274"/>
                    <a:pt x="4" y="273"/>
                    <a:pt x="5" y="270"/>
                  </a:cubicBezTo>
                  <a:cubicBezTo>
                    <a:pt x="8" y="267"/>
                    <a:pt x="8" y="263"/>
                    <a:pt x="12" y="261"/>
                  </a:cubicBezTo>
                  <a:cubicBezTo>
                    <a:pt x="12" y="260"/>
                    <a:pt x="13" y="259"/>
                    <a:pt x="14" y="258"/>
                  </a:cubicBezTo>
                  <a:cubicBezTo>
                    <a:pt x="16" y="259"/>
                    <a:pt x="17" y="256"/>
                    <a:pt x="19" y="256"/>
                  </a:cubicBezTo>
                  <a:cubicBezTo>
                    <a:pt x="21" y="254"/>
                    <a:pt x="23" y="252"/>
                    <a:pt x="21" y="249"/>
                  </a:cubicBezTo>
                  <a:cubicBezTo>
                    <a:pt x="22" y="247"/>
                    <a:pt x="24" y="247"/>
                    <a:pt x="23" y="244"/>
                  </a:cubicBezTo>
                  <a:cubicBezTo>
                    <a:pt x="26" y="241"/>
                    <a:pt x="32" y="241"/>
                    <a:pt x="32" y="235"/>
                  </a:cubicBezTo>
                  <a:cubicBezTo>
                    <a:pt x="33" y="235"/>
                    <a:pt x="33" y="235"/>
                    <a:pt x="33" y="235"/>
                  </a:cubicBezTo>
                  <a:cubicBezTo>
                    <a:pt x="33" y="236"/>
                    <a:pt x="34" y="236"/>
                    <a:pt x="35" y="237"/>
                  </a:cubicBezTo>
                  <a:cubicBezTo>
                    <a:pt x="38" y="235"/>
                    <a:pt x="43" y="239"/>
                    <a:pt x="45" y="235"/>
                  </a:cubicBezTo>
                  <a:cubicBezTo>
                    <a:pt x="48" y="233"/>
                    <a:pt x="52" y="232"/>
                    <a:pt x="55" y="232"/>
                  </a:cubicBezTo>
                  <a:cubicBezTo>
                    <a:pt x="58" y="230"/>
                    <a:pt x="60" y="234"/>
                    <a:pt x="63" y="231"/>
                  </a:cubicBezTo>
                  <a:cubicBezTo>
                    <a:pt x="63" y="231"/>
                    <a:pt x="64" y="232"/>
                    <a:pt x="64" y="232"/>
                  </a:cubicBezTo>
                  <a:cubicBezTo>
                    <a:pt x="66" y="231"/>
                    <a:pt x="69" y="232"/>
                    <a:pt x="70" y="231"/>
                  </a:cubicBezTo>
                  <a:cubicBezTo>
                    <a:pt x="72" y="231"/>
                    <a:pt x="72" y="231"/>
                    <a:pt x="72" y="231"/>
                  </a:cubicBezTo>
                  <a:cubicBezTo>
                    <a:pt x="72" y="231"/>
                    <a:pt x="73" y="232"/>
                    <a:pt x="73" y="232"/>
                  </a:cubicBezTo>
                  <a:cubicBezTo>
                    <a:pt x="74" y="232"/>
                    <a:pt x="74" y="231"/>
                    <a:pt x="74" y="231"/>
                  </a:cubicBezTo>
                  <a:cubicBezTo>
                    <a:pt x="69" y="234"/>
                    <a:pt x="79" y="237"/>
                    <a:pt x="73" y="239"/>
                  </a:cubicBezTo>
                  <a:cubicBezTo>
                    <a:pt x="72" y="240"/>
                    <a:pt x="72" y="240"/>
                    <a:pt x="72" y="240"/>
                  </a:cubicBezTo>
                  <a:cubicBezTo>
                    <a:pt x="72" y="241"/>
                    <a:pt x="74" y="242"/>
                    <a:pt x="75" y="242"/>
                  </a:cubicBezTo>
                  <a:cubicBezTo>
                    <a:pt x="76" y="244"/>
                    <a:pt x="77" y="243"/>
                    <a:pt x="78" y="244"/>
                  </a:cubicBezTo>
                  <a:cubicBezTo>
                    <a:pt x="81" y="244"/>
                    <a:pt x="84" y="244"/>
                    <a:pt x="86" y="245"/>
                  </a:cubicBezTo>
                  <a:cubicBezTo>
                    <a:pt x="86" y="247"/>
                    <a:pt x="87" y="248"/>
                    <a:pt x="88" y="249"/>
                  </a:cubicBezTo>
                  <a:cubicBezTo>
                    <a:pt x="93" y="247"/>
                    <a:pt x="96" y="256"/>
                    <a:pt x="100" y="250"/>
                  </a:cubicBezTo>
                  <a:cubicBezTo>
                    <a:pt x="99" y="248"/>
                    <a:pt x="99" y="246"/>
                    <a:pt x="100" y="245"/>
                  </a:cubicBezTo>
                  <a:cubicBezTo>
                    <a:pt x="102" y="244"/>
                    <a:pt x="104" y="244"/>
                    <a:pt x="107" y="244"/>
                  </a:cubicBezTo>
                  <a:cubicBezTo>
                    <a:pt x="111" y="246"/>
                    <a:pt x="115" y="248"/>
                    <a:pt x="120" y="248"/>
                  </a:cubicBezTo>
                  <a:cubicBezTo>
                    <a:pt x="124" y="252"/>
                    <a:pt x="126" y="246"/>
                    <a:pt x="130" y="248"/>
                  </a:cubicBezTo>
                  <a:cubicBezTo>
                    <a:pt x="130" y="248"/>
                    <a:pt x="131" y="248"/>
                    <a:pt x="131" y="249"/>
                  </a:cubicBezTo>
                  <a:cubicBezTo>
                    <a:pt x="131" y="249"/>
                    <a:pt x="132" y="249"/>
                    <a:pt x="132" y="248"/>
                  </a:cubicBezTo>
                  <a:cubicBezTo>
                    <a:pt x="133" y="250"/>
                    <a:pt x="134" y="247"/>
                    <a:pt x="136" y="249"/>
                  </a:cubicBezTo>
                  <a:cubicBezTo>
                    <a:pt x="140" y="246"/>
                    <a:pt x="140" y="241"/>
                    <a:pt x="141" y="236"/>
                  </a:cubicBezTo>
                  <a:cubicBezTo>
                    <a:pt x="140" y="235"/>
                    <a:pt x="141" y="232"/>
                    <a:pt x="140" y="231"/>
                  </a:cubicBezTo>
                  <a:cubicBezTo>
                    <a:pt x="140" y="231"/>
                    <a:pt x="138" y="231"/>
                    <a:pt x="137" y="231"/>
                  </a:cubicBezTo>
                  <a:cubicBezTo>
                    <a:pt x="136" y="233"/>
                    <a:pt x="134" y="233"/>
                    <a:pt x="131" y="233"/>
                  </a:cubicBezTo>
                  <a:cubicBezTo>
                    <a:pt x="130" y="231"/>
                    <a:pt x="128" y="231"/>
                    <a:pt x="126" y="231"/>
                  </a:cubicBezTo>
                  <a:cubicBezTo>
                    <a:pt x="126" y="233"/>
                    <a:pt x="124" y="233"/>
                    <a:pt x="123" y="233"/>
                  </a:cubicBezTo>
                  <a:cubicBezTo>
                    <a:pt x="122" y="232"/>
                    <a:pt x="121" y="232"/>
                    <a:pt x="120" y="231"/>
                  </a:cubicBezTo>
                  <a:cubicBezTo>
                    <a:pt x="119" y="232"/>
                    <a:pt x="119" y="232"/>
                    <a:pt x="119" y="232"/>
                  </a:cubicBezTo>
                  <a:cubicBezTo>
                    <a:pt x="117" y="229"/>
                    <a:pt x="117" y="229"/>
                    <a:pt x="117" y="229"/>
                  </a:cubicBezTo>
                  <a:cubicBezTo>
                    <a:pt x="117" y="228"/>
                    <a:pt x="117" y="228"/>
                    <a:pt x="117" y="228"/>
                  </a:cubicBezTo>
                  <a:cubicBezTo>
                    <a:pt x="116" y="227"/>
                    <a:pt x="115" y="227"/>
                    <a:pt x="114" y="226"/>
                  </a:cubicBezTo>
                  <a:cubicBezTo>
                    <a:pt x="114" y="226"/>
                    <a:pt x="114" y="226"/>
                    <a:pt x="114" y="226"/>
                  </a:cubicBezTo>
                  <a:cubicBezTo>
                    <a:pt x="114" y="227"/>
                    <a:pt x="115" y="226"/>
                    <a:pt x="115" y="226"/>
                  </a:cubicBezTo>
                  <a:cubicBezTo>
                    <a:pt x="117" y="225"/>
                    <a:pt x="115" y="224"/>
                    <a:pt x="115" y="222"/>
                  </a:cubicBezTo>
                  <a:cubicBezTo>
                    <a:pt x="114" y="222"/>
                    <a:pt x="114" y="222"/>
                    <a:pt x="114" y="222"/>
                  </a:cubicBezTo>
                  <a:cubicBezTo>
                    <a:pt x="114" y="220"/>
                    <a:pt x="115" y="218"/>
                    <a:pt x="112" y="217"/>
                  </a:cubicBezTo>
                  <a:cubicBezTo>
                    <a:pt x="111" y="217"/>
                    <a:pt x="110" y="219"/>
                    <a:pt x="109" y="217"/>
                  </a:cubicBezTo>
                  <a:cubicBezTo>
                    <a:pt x="107" y="219"/>
                    <a:pt x="107" y="219"/>
                    <a:pt x="107" y="219"/>
                  </a:cubicBezTo>
                  <a:cubicBezTo>
                    <a:pt x="108" y="219"/>
                    <a:pt x="108" y="219"/>
                    <a:pt x="108" y="219"/>
                  </a:cubicBezTo>
                  <a:cubicBezTo>
                    <a:pt x="108" y="220"/>
                    <a:pt x="107" y="220"/>
                    <a:pt x="106" y="220"/>
                  </a:cubicBezTo>
                  <a:cubicBezTo>
                    <a:pt x="105" y="219"/>
                    <a:pt x="105" y="219"/>
                    <a:pt x="105" y="219"/>
                  </a:cubicBezTo>
                  <a:cubicBezTo>
                    <a:pt x="102" y="221"/>
                    <a:pt x="107" y="223"/>
                    <a:pt x="105" y="224"/>
                  </a:cubicBezTo>
                  <a:cubicBezTo>
                    <a:pt x="105" y="224"/>
                    <a:pt x="105" y="224"/>
                    <a:pt x="105" y="224"/>
                  </a:cubicBezTo>
                  <a:cubicBezTo>
                    <a:pt x="105" y="224"/>
                    <a:pt x="105" y="225"/>
                    <a:pt x="105" y="225"/>
                  </a:cubicBezTo>
                  <a:cubicBezTo>
                    <a:pt x="105" y="225"/>
                    <a:pt x="105" y="226"/>
                    <a:pt x="106" y="226"/>
                  </a:cubicBezTo>
                  <a:cubicBezTo>
                    <a:pt x="106" y="225"/>
                    <a:pt x="106" y="225"/>
                    <a:pt x="106" y="225"/>
                  </a:cubicBezTo>
                  <a:cubicBezTo>
                    <a:pt x="108" y="225"/>
                    <a:pt x="110" y="226"/>
                    <a:pt x="108" y="228"/>
                  </a:cubicBezTo>
                  <a:cubicBezTo>
                    <a:pt x="108" y="227"/>
                    <a:pt x="107" y="228"/>
                    <a:pt x="106" y="228"/>
                  </a:cubicBezTo>
                  <a:cubicBezTo>
                    <a:pt x="106" y="228"/>
                    <a:pt x="106" y="228"/>
                    <a:pt x="106" y="228"/>
                  </a:cubicBezTo>
                  <a:cubicBezTo>
                    <a:pt x="106" y="229"/>
                    <a:pt x="107" y="229"/>
                    <a:pt x="107" y="230"/>
                  </a:cubicBezTo>
                  <a:cubicBezTo>
                    <a:pt x="106" y="230"/>
                    <a:pt x="106" y="229"/>
                    <a:pt x="106" y="229"/>
                  </a:cubicBezTo>
                  <a:cubicBezTo>
                    <a:pt x="104" y="230"/>
                    <a:pt x="106" y="231"/>
                    <a:pt x="106" y="232"/>
                  </a:cubicBezTo>
                  <a:cubicBezTo>
                    <a:pt x="106" y="232"/>
                    <a:pt x="106" y="231"/>
                    <a:pt x="105" y="231"/>
                  </a:cubicBezTo>
                  <a:cubicBezTo>
                    <a:pt x="105" y="232"/>
                    <a:pt x="105" y="232"/>
                    <a:pt x="105" y="232"/>
                  </a:cubicBezTo>
                  <a:cubicBezTo>
                    <a:pt x="104" y="231"/>
                    <a:pt x="104" y="231"/>
                    <a:pt x="103" y="231"/>
                  </a:cubicBezTo>
                  <a:cubicBezTo>
                    <a:pt x="104" y="229"/>
                    <a:pt x="99" y="229"/>
                    <a:pt x="102" y="227"/>
                  </a:cubicBezTo>
                  <a:cubicBezTo>
                    <a:pt x="100" y="226"/>
                    <a:pt x="98" y="223"/>
                    <a:pt x="97" y="220"/>
                  </a:cubicBezTo>
                  <a:cubicBezTo>
                    <a:pt x="95" y="219"/>
                    <a:pt x="97" y="218"/>
                    <a:pt x="96" y="216"/>
                  </a:cubicBezTo>
                  <a:cubicBezTo>
                    <a:pt x="97" y="214"/>
                    <a:pt x="94" y="214"/>
                    <a:pt x="93" y="212"/>
                  </a:cubicBezTo>
                  <a:cubicBezTo>
                    <a:pt x="92" y="211"/>
                    <a:pt x="90" y="211"/>
                    <a:pt x="89" y="209"/>
                  </a:cubicBezTo>
                  <a:cubicBezTo>
                    <a:pt x="88" y="210"/>
                    <a:pt x="86" y="208"/>
                    <a:pt x="85" y="207"/>
                  </a:cubicBezTo>
                  <a:cubicBezTo>
                    <a:pt x="85" y="205"/>
                    <a:pt x="82" y="204"/>
                    <a:pt x="83" y="204"/>
                  </a:cubicBezTo>
                  <a:cubicBezTo>
                    <a:pt x="83" y="203"/>
                    <a:pt x="83" y="203"/>
                    <a:pt x="83" y="203"/>
                  </a:cubicBezTo>
                  <a:cubicBezTo>
                    <a:pt x="81" y="205"/>
                    <a:pt x="81" y="205"/>
                    <a:pt x="81" y="205"/>
                  </a:cubicBezTo>
                  <a:cubicBezTo>
                    <a:pt x="80" y="202"/>
                    <a:pt x="80" y="202"/>
                    <a:pt x="80" y="202"/>
                  </a:cubicBezTo>
                  <a:cubicBezTo>
                    <a:pt x="79" y="202"/>
                    <a:pt x="76" y="202"/>
                    <a:pt x="77" y="205"/>
                  </a:cubicBezTo>
                  <a:cubicBezTo>
                    <a:pt x="76" y="208"/>
                    <a:pt x="82" y="209"/>
                    <a:pt x="82" y="213"/>
                  </a:cubicBezTo>
                  <a:cubicBezTo>
                    <a:pt x="83" y="214"/>
                    <a:pt x="85" y="216"/>
                    <a:pt x="87" y="215"/>
                  </a:cubicBezTo>
                  <a:cubicBezTo>
                    <a:pt x="87" y="216"/>
                    <a:pt x="87" y="216"/>
                    <a:pt x="87" y="216"/>
                  </a:cubicBezTo>
                  <a:cubicBezTo>
                    <a:pt x="88" y="217"/>
                    <a:pt x="91" y="218"/>
                    <a:pt x="93" y="220"/>
                  </a:cubicBezTo>
                  <a:cubicBezTo>
                    <a:pt x="93" y="221"/>
                    <a:pt x="93" y="221"/>
                    <a:pt x="93" y="221"/>
                  </a:cubicBezTo>
                  <a:cubicBezTo>
                    <a:pt x="93" y="220"/>
                    <a:pt x="91" y="219"/>
                    <a:pt x="90" y="219"/>
                  </a:cubicBezTo>
                  <a:cubicBezTo>
                    <a:pt x="89" y="220"/>
                    <a:pt x="89" y="221"/>
                    <a:pt x="89" y="222"/>
                  </a:cubicBezTo>
                  <a:cubicBezTo>
                    <a:pt x="92" y="223"/>
                    <a:pt x="88" y="225"/>
                    <a:pt x="89" y="227"/>
                  </a:cubicBezTo>
                  <a:cubicBezTo>
                    <a:pt x="88" y="227"/>
                    <a:pt x="88" y="228"/>
                    <a:pt x="87" y="228"/>
                  </a:cubicBezTo>
                  <a:cubicBezTo>
                    <a:pt x="86" y="227"/>
                    <a:pt x="86" y="227"/>
                    <a:pt x="86" y="227"/>
                  </a:cubicBezTo>
                  <a:cubicBezTo>
                    <a:pt x="85" y="229"/>
                    <a:pt x="85" y="230"/>
                    <a:pt x="85" y="232"/>
                  </a:cubicBezTo>
                  <a:cubicBezTo>
                    <a:pt x="83" y="231"/>
                    <a:pt x="80" y="230"/>
                    <a:pt x="79" y="228"/>
                  </a:cubicBezTo>
                  <a:cubicBezTo>
                    <a:pt x="79" y="228"/>
                    <a:pt x="81" y="228"/>
                    <a:pt x="82" y="228"/>
                  </a:cubicBezTo>
                  <a:cubicBezTo>
                    <a:pt x="84" y="227"/>
                    <a:pt x="88" y="229"/>
                    <a:pt x="88" y="225"/>
                  </a:cubicBezTo>
                  <a:cubicBezTo>
                    <a:pt x="87" y="223"/>
                    <a:pt x="88" y="220"/>
                    <a:pt x="85" y="220"/>
                  </a:cubicBezTo>
                  <a:cubicBezTo>
                    <a:pt x="84" y="218"/>
                    <a:pt x="81" y="217"/>
                    <a:pt x="78" y="216"/>
                  </a:cubicBezTo>
                  <a:cubicBezTo>
                    <a:pt x="75" y="213"/>
                    <a:pt x="73" y="210"/>
                    <a:pt x="70" y="206"/>
                  </a:cubicBezTo>
                  <a:cubicBezTo>
                    <a:pt x="69" y="206"/>
                    <a:pt x="69" y="207"/>
                    <a:pt x="68" y="206"/>
                  </a:cubicBezTo>
                  <a:cubicBezTo>
                    <a:pt x="65" y="206"/>
                    <a:pt x="62" y="214"/>
                    <a:pt x="58" y="209"/>
                  </a:cubicBezTo>
                  <a:cubicBezTo>
                    <a:pt x="58" y="210"/>
                    <a:pt x="57" y="209"/>
                    <a:pt x="56" y="209"/>
                  </a:cubicBezTo>
                  <a:cubicBezTo>
                    <a:pt x="52" y="211"/>
                    <a:pt x="55" y="213"/>
                    <a:pt x="53" y="216"/>
                  </a:cubicBezTo>
                  <a:cubicBezTo>
                    <a:pt x="49" y="216"/>
                    <a:pt x="48" y="220"/>
                    <a:pt x="45" y="223"/>
                  </a:cubicBezTo>
                  <a:cubicBezTo>
                    <a:pt x="47" y="226"/>
                    <a:pt x="47" y="226"/>
                    <a:pt x="47" y="226"/>
                  </a:cubicBezTo>
                  <a:cubicBezTo>
                    <a:pt x="45" y="227"/>
                    <a:pt x="44" y="229"/>
                    <a:pt x="42" y="231"/>
                  </a:cubicBezTo>
                  <a:cubicBezTo>
                    <a:pt x="36" y="227"/>
                    <a:pt x="32" y="239"/>
                    <a:pt x="29" y="230"/>
                  </a:cubicBezTo>
                  <a:cubicBezTo>
                    <a:pt x="28" y="229"/>
                    <a:pt x="26" y="231"/>
                    <a:pt x="25" y="230"/>
                  </a:cubicBezTo>
                  <a:cubicBezTo>
                    <a:pt x="24" y="230"/>
                    <a:pt x="24" y="230"/>
                    <a:pt x="24" y="230"/>
                  </a:cubicBezTo>
                  <a:cubicBezTo>
                    <a:pt x="24" y="228"/>
                    <a:pt x="25" y="226"/>
                    <a:pt x="23" y="225"/>
                  </a:cubicBezTo>
                  <a:cubicBezTo>
                    <a:pt x="23" y="225"/>
                    <a:pt x="23" y="225"/>
                    <a:pt x="23" y="225"/>
                  </a:cubicBezTo>
                  <a:cubicBezTo>
                    <a:pt x="24" y="220"/>
                    <a:pt x="26" y="216"/>
                    <a:pt x="24" y="211"/>
                  </a:cubicBezTo>
                  <a:cubicBezTo>
                    <a:pt x="26" y="208"/>
                    <a:pt x="29" y="210"/>
                    <a:pt x="32" y="209"/>
                  </a:cubicBezTo>
                  <a:cubicBezTo>
                    <a:pt x="34" y="211"/>
                    <a:pt x="37" y="209"/>
                    <a:pt x="39" y="210"/>
                  </a:cubicBezTo>
                  <a:cubicBezTo>
                    <a:pt x="40" y="209"/>
                    <a:pt x="42" y="211"/>
                    <a:pt x="43" y="209"/>
                  </a:cubicBezTo>
                  <a:cubicBezTo>
                    <a:pt x="44" y="207"/>
                    <a:pt x="43" y="205"/>
                    <a:pt x="44" y="203"/>
                  </a:cubicBezTo>
                  <a:cubicBezTo>
                    <a:pt x="46" y="199"/>
                    <a:pt x="41" y="200"/>
                    <a:pt x="41" y="197"/>
                  </a:cubicBezTo>
                  <a:cubicBezTo>
                    <a:pt x="40" y="195"/>
                    <a:pt x="36" y="195"/>
                    <a:pt x="35" y="193"/>
                  </a:cubicBezTo>
                  <a:cubicBezTo>
                    <a:pt x="37" y="193"/>
                    <a:pt x="39" y="191"/>
                    <a:pt x="40" y="192"/>
                  </a:cubicBezTo>
                  <a:cubicBezTo>
                    <a:pt x="41" y="192"/>
                    <a:pt x="42" y="193"/>
                    <a:pt x="43" y="192"/>
                  </a:cubicBezTo>
                  <a:cubicBezTo>
                    <a:pt x="43" y="191"/>
                    <a:pt x="43" y="190"/>
                    <a:pt x="42" y="189"/>
                  </a:cubicBezTo>
                  <a:cubicBezTo>
                    <a:pt x="44" y="188"/>
                    <a:pt x="45" y="191"/>
                    <a:pt x="47" y="190"/>
                  </a:cubicBezTo>
                  <a:cubicBezTo>
                    <a:pt x="47" y="187"/>
                    <a:pt x="52" y="188"/>
                    <a:pt x="51" y="184"/>
                  </a:cubicBezTo>
                  <a:cubicBezTo>
                    <a:pt x="53" y="184"/>
                    <a:pt x="54" y="182"/>
                    <a:pt x="55" y="182"/>
                  </a:cubicBezTo>
                  <a:cubicBezTo>
                    <a:pt x="57" y="180"/>
                    <a:pt x="56" y="176"/>
                    <a:pt x="59" y="176"/>
                  </a:cubicBezTo>
                  <a:cubicBezTo>
                    <a:pt x="61" y="176"/>
                    <a:pt x="63" y="176"/>
                    <a:pt x="63" y="174"/>
                  </a:cubicBezTo>
                  <a:cubicBezTo>
                    <a:pt x="64" y="174"/>
                    <a:pt x="65" y="174"/>
                    <a:pt x="65" y="175"/>
                  </a:cubicBezTo>
                  <a:cubicBezTo>
                    <a:pt x="67" y="173"/>
                    <a:pt x="68" y="174"/>
                    <a:pt x="67" y="171"/>
                  </a:cubicBezTo>
                  <a:cubicBezTo>
                    <a:pt x="67" y="170"/>
                    <a:pt x="67" y="168"/>
                    <a:pt x="65" y="167"/>
                  </a:cubicBezTo>
                  <a:cubicBezTo>
                    <a:pt x="67" y="165"/>
                    <a:pt x="64" y="163"/>
                    <a:pt x="67" y="163"/>
                  </a:cubicBezTo>
                  <a:cubicBezTo>
                    <a:pt x="67" y="163"/>
                    <a:pt x="67" y="162"/>
                    <a:pt x="66" y="162"/>
                  </a:cubicBezTo>
                  <a:cubicBezTo>
                    <a:pt x="67" y="161"/>
                    <a:pt x="69" y="160"/>
                    <a:pt x="70" y="159"/>
                  </a:cubicBezTo>
                  <a:cubicBezTo>
                    <a:pt x="71" y="161"/>
                    <a:pt x="68" y="163"/>
                    <a:pt x="71" y="164"/>
                  </a:cubicBezTo>
                  <a:cubicBezTo>
                    <a:pt x="72" y="164"/>
                    <a:pt x="72" y="164"/>
                    <a:pt x="72" y="164"/>
                  </a:cubicBezTo>
                  <a:cubicBezTo>
                    <a:pt x="69" y="167"/>
                    <a:pt x="69" y="167"/>
                    <a:pt x="69" y="167"/>
                  </a:cubicBezTo>
                  <a:cubicBezTo>
                    <a:pt x="69" y="168"/>
                    <a:pt x="72" y="167"/>
                    <a:pt x="71" y="169"/>
                  </a:cubicBezTo>
                  <a:cubicBezTo>
                    <a:pt x="70" y="169"/>
                    <a:pt x="69" y="167"/>
                    <a:pt x="69" y="167"/>
                  </a:cubicBezTo>
                  <a:cubicBezTo>
                    <a:pt x="67" y="169"/>
                    <a:pt x="70" y="170"/>
                    <a:pt x="70" y="172"/>
                  </a:cubicBezTo>
                  <a:cubicBezTo>
                    <a:pt x="71" y="171"/>
                    <a:pt x="71" y="172"/>
                    <a:pt x="72" y="172"/>
                  </a:cubicBezTo>
                  <a:cubicBezTo>
                    <a:pt x="72" y="172"/>
                    <a:pt x="72" y="172"/>
                    <a:pt x="72" y="172"/>
                  </a:cubicBezTo>
                  <a:cubicBezTo>
                    <a:pt x="73" y="175"/>
                    <a:pt x="75" y="171"/>
                    <a:pt x="77" y="171"/>
                  </a:cubicBezTo>
                  <a:cubicBezTo>
                    <a:pt x="78" y="170"/>
                    <a:pt x="78" y="170"/>
                    <a:pt x="78" y="170"/>
                  </a:cubicBezTo>
                  <a:cubicBezTo>
                    <a:pt x="77" y="172"/>
                    <a:pt x="79" y="173"/>
                    <a:pt x="80" y="174"/>
                  </a:cubicBezTo>
                  <a:cubicBezTo>
                    <a:pt x="82" y="173"/>
                    <a:pt x="85" y="170"/>
                    <a:pt x="88" y="169"/>
                  </a:cubicBezTo>
                  <a:cubicBezTo>
                    <a:pt x="90" y="168"/>
                    <a:pt x="92" y="173"/>
                    <a:pt x="94" y="169"/>
                  </a:cubicBezTo>
                  <a:cubicBezTo>
                    <a:pt x="94" y="169"/>
                    <a:pt x="94" y="169"/>
                    <a:pt x="94" y="169"/>
                  </a:cubicBezTo>
                  <a:cubicBezTo>
                    <a:pt x="95" y="170"/>
                    <a:pt x="95" y="168"/>
                    <a:pt x="96" y="169"/>
                  </a:cubicBezTo>
                  <a:cubicBezTo>
                    <a:pt x="98" y="168"/>
                    <a:pt x="96" y="166"/>
                    <a:pt x="96" y="164"/>
                  </a:cubicBezTo>
                  <a:cubicBezTo>
                    <a:pt x="96" y="162"/>
                    <a:pt x="97" y="160"/>
                    <a:pt x="98" y="159"/>
                  </a:cubicBezTo>
                  <a:cubicBezTo>
                    <a:pt x="100" y="156"/>
                    <a:pt x="100" y="161"/>
                    <a:pt x="102" y="161"/>
                  </a:cubicBezTo>
                  <a:cubicBezTo>
                    <a:pt x="105" y="160"/>
                    <a:pt x="102" y="158"/>
                    <a:pt x="104" y="156"/>
                  </a:cubicBezTo>
                  <a:cubicBezTo>
                    <a:pt x="103" y="155"/>
                    <a:pt x="103" y="155"/>
                    <a:pt x="102" y="155"/>
                  </a:cubicBezTo>
                  <a:cubicBezTo>
                    <a:pt x="102" y="154"/>
                    <a:pt x="101" y="153"/>
                    <a:pt x="101" y="151"/>
                  </a:cubicBezTo>
                  <a:cubicBezTo>
                    <a:pt x="102" y="151"/>
                    <a:pt x="103" y="150"/>
                    <a:pt x="104" y="150"/>
                  </a:cubicBezTo>
                  <a:cubicBezTo>
                    <a:pt x="105" y="151"/>
                    <a:pt x="105" y="149"/>
                    <a:pt x="106" y="150"/>
                  </a:cubicBezTo>
                  <a:cubicBezTo>
                    <a:pt x="108" y="149"/>
                    <a:pt x="111" y="152"/>
                    <a:pt x="112" y="149"/>
                  </a:cubicBezTo>
                  <a:cubicBezTo>
                    <a:pt x="113" y="149"/>
                    <a:pt x="114" y="148"/>
                    <a:pt x="115" y="147"/>
                  </a:cubicBezTo>
                  <a:cubicBezTo>
                    <a:pt x="112" y="145"/>
                    <a:pt x="112" y="145"/>
                    <a:pt x="112" y="145"/>
                  </a:cubicBezTo>
                  <a:cubicBezTo>
                    <a:pt x="113" y="145"/>
                    <a:pt x="113" y="145"/>
                    <a:pt x="113" y="145"/>
                  </a:cubicBezTo>
                  <a:cubicBezTo>
                    <a:pt x="113" y="145"/>
                    <a:pt x="112" y="144"/>
                    <a:pt x="112" y="144"/>
                  </a:cubicBezTo>
                  <a:cubicBezTo>
                    <a:pt x="111" y="145"/>
                    <a:pt x="111" y="145"/>
                    <a:pt x="111" y="145"/>
                  </a:cubicBezTo>
                  <a:cubicBezTo>
                    <a:pt x="110" y="145"/>
                    <a:pt x="107" y="145"/>
                    <a:pt x="106" y="145"/>
                  </a:cubicBezTo>
                  <a:cubicBezTo>
                    <a:pt x="104" y="146"/>
                    <a:pt x="102" y="148"/>
                    <a:pt x="100" y="148"/>
                  </a:cubicBezTo>
                  <a:cubicBezTo>
                    <a:pt x="98" y="145"/>
                    <a:pt x="92" y="146"/>
                    <a:pt x="95" y="141"/>
                  </a:cubicBezTo>
                  <a:cubicBezTo>
                    <a:pt x="94" y="139"/>
                    <a:pt x="93" y="136"/>
                    <a:pt x="94" y="134"/>
                  </a:cubicBezTo>
                  <a:cubicBezTo>
                    <a:pt x="95" y="134"/>
                    <a:pt x="95" y="134"/>
                    <a:pt x="95" y="134"/>
                  </a:cubicBezTo>
                  <a:cubicBezTo>
                    <a:pt x="97" y="132"/>
                    <a:pt x="99" y="127"/>
                    <a:pt x="102" y="126"/>
                  </a:cubicBezTo>
                  <a:cubicBezTo>
                    <a:pt x="102" y="123"/>
                    <a:pt x="101" y="122"/>
                    <a:pt x="99" y="122"/>
                  </a:cubicBezTo>
                  <a:cubicBezTo>
                    <a:pt x="98" y="122"/>
                    <a:pt x="97" y="121"/>
                    <a:pt x="96" y="122"/>
                  </a:cubicBezTo>
                  <a:cubicBezTo>
                    <a:pt x="96" y="121"/>
                    <a:pt x="95" y="122"/>
                    <a:pt x="95" y="122"/>
                  </a:cubicBezTo>
                  <a:cubicBezTo>
                    <a:pt x="94" y="123"/>
                    <a:pt x="93" y="125"/>
                    <a:pt x="92" y="127"/>
                  </a:cubicBezTo>
                  <a:cubicBezTo>
                    <a:pt x="95" y="129"/>
                    <a:pt x="92" y="128"/>
                    <a:pt x="92" y="131"/>
                  </a:cubicBezTo>
                  <a:cubicBezTo>
                    <a:pt x="89" y="133"/>
                    <a:pt x="85" y="136"/>
                    <a:pt x="85" y="141"/>
                  </a:cubicBezTo>
                  <a:cubicBezTo>
                    <a:pt x="85" y="142"/>
                    <a:pt x="84" y="145"/>
                    <a:pt x="86" y="146"/>
                  </a:cubicBezTo>
                  <a:cubicBezTo>
                    <a:pt x="88" y="146"/>
                    <a:pt x="88" y="148"/>
                    <a:pt x="89" y="149"/>
                  </a:cubicBezTo>
                  <a:cubicBezTo>
                    <a:pt x="89" y="149"/>
                    <a:pt x="88" y="150"/>
                    <a:pt x="89" y="150"/>
                  </a:cubicBezTo>
                  <a:cubicBezTo>
                    <a:pt x="89" y="151"/>
                    <a:pt x="89" y="151"/>
                    <a:pt x="89" y="151"/>
                  </a:cubicBezTo>
                  <a:cubicBezTo>
                    <a:pt x="85" y="154"/>
                    <a:pt x="85" y="154"/>
                    <a:pt x="85" y="154"/>
                  </a:cubicBezTo>
                  <a:cubicBezTo>
                    <a:pt x="86" y="157"/>
                    <a:pt x="83" y="160"/>
                    <a:pt x="85" y="162"/>
                  </a:cubicBezTo>
                  <a:cubicBezTo>
                    <a:pt x="85" y="162"/>
                    <a:pt x="86" y="162"/>
                    <a:pt x="86" y="161"/>
                  </a:cubicBezTo>
                  <a:cubicBezTo>
                    <a:pt x="86" y="162"/>
                    <a:pt x="85" y="162"/>
                    <a:pt x="85" y="163"/>
                  </a:cubicBezTo>
                  <a:cubicBezTo>
                    <a:pt x="85" y="163"/>
                    <a:pt x="85" y="163"/>
                    <a:pt x="85" y="162"/>
                  </a:cubicBezTo>
                  <a:cubicBezTo>
                    <a:pt x="83" y="162"/>
                    <a:pt x="84" y="164"/>
                    <a:pt x="83" y="164"/>
                  </a:cubicBezTo>
                  <a:cubicBezTo>
                    <a:pt x="82" y="164"/>
                    <a:pt x="80" y="164"/>
                    <a:pt x="79" y="166"/>
                  </a:cubicBezTo>
                  <a:cubicBezTo>
                    <a:pt x="80" y="166"/>
                    <a:pt x="80" y="166"/>
                    <a:pt x="80" y="166"/>
                  </a:cubicBezTo>
                  <a:cubicBezTo>
                    <a:pt x="77" y="167"/>
                    <a:pt x="77" y="167"/>
                    <a:pt x="77" y="167"/>
                  </a:cubicBezTo>
                  <a:cubicBezTo>
                    <a:pt x="78" y="166"/>
                    <a:pt x="75" y="164"/>
                    <a:pt x="77" y="163"/>
                  </a:cubicBezTo>
                  <a:cubicBezTo>
                    <a:pt x="74" y="161"/>
                    <a:pt x="74" y="157"/>
                    <a:pt x="72" y="153"/>
                  </a:cubicBezTo>
                  <a:cubicBezTo>
                    <a:pt x="72" y="153"/>
                    <a:pt x="72" y="153"/>
                    <a:pt x="72" y="153"/>
                  </a:cubicBezTo>
                  <a:cubicBezTo>
                    <a:pt x="70" y="150"/>
                    <a:pt x="70" y="150"/>
                    <a:pt x="70" y="150"/>
                  </a:cubicBezTo>
                  <a:cubicBezTo>
                    <a:pt x="70" y="150"/>
                    <a:pt x="70" y="151"/>
                    <a:pt x="70" y="151"/>
                  </a:cubicBezTo>
                  <a:cubicBezTo>
                    <a:pt x="70" y="152"/>
                    <a:pt x="70" y="152"/>
                    <a:pt x="70" y="152"/>
                  </a:cubicBezTo>
                  <a:cubicBezTo>
                    <a:pt x="67" y="152"/>
                    <a:pt x="67" y="157"/>
                    <a:pt x="63" y="157"/>
                  </a:cubicBezTo>
                  <a:cubicBezTo>
                    <a:pt x="61" y="157"/>
                    <a:pt x="60" y="155"/>
                    <a:pt x="58" y="154"/>
                  </a:cubicBezTo>
                  <a:cubicBezTo>
                    <a:pt x="61" y="153"/>
                    <a:pt x="61" y="153"/>
                    <a:pt x="61" y="153"/>
                  </a:cubicBezTo>
                  <a:cubicBezTo>
                    <a:pt x="60" y="152"/>
                    <a:pt x="60" y="152"/>
                    <a:pt x="60" y="152"/>
                  </a:cubicBezTo>
                  <a:cubicBezTo>
                    <a:pt x="60" y="152"/>
                    <a:pt x="60" y="152"/>
                    <a:pt x="60" y="151"/>
                  </a:cubicBezTo>
                  <a:cubicBezTo>
                    <a:pt x="59" y="150"/>
                    <a:pt x="59" y="153"/>
                    <a:pt x="58" y="151"/>
                  </a:cubicBezTo>
                  <a:cubicBezTo>
                    <a:pt x="59" y="151"/>
                    <a:pt x="60" y="149"/>
                    <a:pt x="60" y="148"/>
                  </a:cubicBezTo>
                  <a:cubicBezTo>
                    <a:pt x="60" y="147"/>
                    <a:pt x="60" y="147"/>
                    <a:pt x="60" y="147"/>
                  </a:cubicBezTo>
                  <a:cubicBezTo>
                    <a:pt x="59" y="147"/>
                    <a:pt x="59" y="148"/>
                    <a:pt x="59" y="148"/>
                  </a:cubicBezTo>
                  <a:cubicBezTo>
                    <a:pt x="59" y="147"/>
                    <a:pt x="59" y="146"/>
                    <a:pt x="59" y="146"/>
                  </a:cubicBezTo>
                  <a:cubicBezTo>
                    <a:pt x="59" y="146"/>
                    <a:pt x="58" y="146"/>
                    <a:pt x="58" y="146"/>
                  </a:cubicBezTo>
                  <a:cubicBezTo>
                    <a:pt x="58" y="145"/>
                    <a:pt x="58" y="145"/>
                    <a:pt x="57" y="145"/>
                  </a:cubicBezTo>
                  <a:cubicBezTo>
                    <a:pt x="58" y="144"/>
                    <a:pt x="58" y="143"/>
                    <a:pt x="57" y="141"/>
                  </a:cubicBezTo>
                  <a:cubicBezTo>
                    <a:pt x="59" y="141"/>
                    <a:pt x="59" y="141"/>
                    <a:pt x="59" y="141"/>
                  </a:cubicBezTo>
                  <a:cubicBezTo>
                    <a:pt x="58" y="140"/>
                    <a:pt x="58" y="140"/>
                    <a:pt x="58" y="140"/>
                  </a:cubicBezTo>
                  <a:cubicBezTo>
                    <a:pt x="62" y="139"/>
                    <a:pt x="62" y="139"/>
                    <a:pt x="62" y="139"/>
                  </a:cubicBezTo>
                  <a:cubicBezTo>
                    <a:pt x="60" y="138"/>
                    <a:pt x="60" y="138"/>
                    <a:pt x="60" y="138"/>
                  </a:cubicBezTo>
                  <a:cubicBezTo>
                    <a:pt x="61" y="137"/>
                    <a:pt x="62" y="139"/>
                    <a:pt x="63" y="137"/>
                  </a:cubicBezTo>
                  <a:cubicBezTo>
                    <a:pt x="63" y="137"/>
                    <a:pt x="62" y="137"/>
                    <a:pt x="62" y="137"/>
                  </a:cubicBezTo>
                  <a:cubicBezTo>
                    <a:pt x="62" y="136"/>
                    <a:pt x="64" y="136"/>
                    <a:pt x="64" y="136"/>
                  </a:cubicBezTo>
                  <a:cubicBezTo>
                    <a:pt x="68" y="134"/>
                    <a:pt x="67" y="130"/>
                    <a:pt x="71" y="129"/>
                  </a:cubicBezTo>
                  <a:cubicBezTo>
                    <a:pt x="73" y="127"/>
                    <a:pt x="73" y="124"/>
                    <a:pt x="74" y="122"/>
                  </a:cubicBezTo>
                  <a:cubicBezTo>
                    <a:pt x="74" y="121"/>
                    <a:pt x="74" y="121"/>
                    <a:pt x="74" y="121"/>
                  </a:cubicBezTo>
                  <a:cubicBezTo>
                    <a:pt x="74" y="121"/>
                    <a:pt x="75" y="121"/>
                    <a:pt x="75" y="121"/>
                  </a:cubicBezTo>
                  <a:cubicBezTo>
                    <a:pt x="73" y="120"/>
                    <a:pt x="76" y="118"/>
                    <a:pt x="76" y="117"/>
                  </a:cubicBezTo>
                  <a:cubicBezTo>
                    <a:pt x="77" y="116"/>
                    <a:pt x="78" y="116"/>
                    <a:pt x="78" y="115"/>
                  </a:cubicBezTo>
                  <a:cubicBezTo>
                    <a:pt x="78" y="115"/>
                    <a:pt x="78" y="115"/>
                    <a:pt x="77" y="115"/>
                  </a:cubicBezTo>
                  <a:cubicBezTo>
                    <a:pt x="78" y="114"/>
                    <a:pt x="79" y="114"/>
                    <a:pt x="79" y="113"/>
                  </a:cubicBezTo>
                  <a:cubicBezTo>
                    <a:pt x="78" y="113"/>
                    <a:pt x="78" y="112"/>
                    <a:pt x="78" y="113"/>
                  </a:cubicBezTo>
                  <a:cubicBezTo>
                    <a:pt x="80" y="112"/>
                    <a:pt x="80" y="112"/>
                    <a:pt x="80" y="112"/>
                  </a:cubicBezTo>
                  <a:cubicBezTo>
                    <a:pt x="79" y="111"/>
                    <a:pt x="79" y="111"/>
                    <a:pt x="79" y="111"/>
                  </a:cubicBezTo>
                  <a:cubicBezTo>
                    <a:pt x="80" y="110"/>
                    <a:pt x="84" y="111"/>
                    <a:pt x="82" y="109"/>
                  </a:cubicBezTo>
                  <a:cubicBezTo>
                    <a:pt x="81" y="109"/>
                    <a:pt x="81" y="109"/>
                    <a:pt x="81" y="109"/>
                  </a:cubicBezTo>
                  <a:cubicBezTo>
                    <a:pt x="82" y="107"/>
                    <a:pt x="84" y="108"/>
                    <a:pt x="83" y="106"/>
                  </a:cubicBezTo>
                  <a:cubicBezTo>
                    <a:pt x="83" y="105"/>
                    <a:pt x="82" y="105"/>
                    <a:pt x="82" y="105"/>
                  </a:cubicBezTo>
                  <a:cubicBezTo>
                    <a:pt x="82" y="105"/>
                    <a:pt x="81" y="104"/>
                    <a:pt x="82" y="103"/>
                  </a:cubicBezTo>
                  <a:cubicBezTo>
                    <a:pt x="83" y="104"/>
                    <a:pt x="84" y="105"/>
                    <a:pt x="85" y="104"/>
                  </a:cubicBezTo>
                  <a:cubicBezTo>
                    <a:pt x="84" y="103"/>
                    <a:pt x="84" y="103"/>
                    <a:pt x="84" y="103"/>
                  </a:cubicBezTo>
                  <a:cubicBezTo>
                    <a:pt x="84" y="103"/>
                    <a:pt x="84" y="102"/>
                    <a:pt x="85" y="103"/>
                  </a:cubicBezTo>
                  <a:cubicBezTo>
                    <a:pt x="85" y="103"/>
                    <a:pt x="85" y="103"/>
                    <a:pt x="84" y="103"/>
                  </a:cubicBezTo>
                  <a:cubicBezTo>
                    <a:pt x="86" y="105"/>
                    <a:pt x="86" y="102"/>
                    <a:pt x="88" y="102"/>
                  </a:cubicBezTo>
                  <a:cubicBezTo>
                    <a:pt x="88" y="103"/>
                    <a:pt x="88" y="103"/>
                    <a:pt x="89" y="103"/>
                  </a:cubicBezTo>
                  <a:cubicBezTo>
                    <a:pt x="89" y="103"/>
                    <a:pt x="89" y="101"/>
                    <a:pt x="91" y="102"/>
                  </a:cubicBezTo>
                  <a:cubicBezTo>
                    <a:pt x="91" y="102"/>
                    <a:pt x="91" y="102"/>
                    <a:pt x="91" y="102"/>
                  </a:cubicBezTo>
                  <a:cubicBezTo>
                    <a:pt x="92" y="102"/>
                    <a:pt x="91" y="101"/>
                    <a:pt x="91" y="101"/>
                  </a:cubicBezTo>
                  <a:cubicBezTo>
                    <a:pt x="91" y="100"/>
                    <a:pt x="90" y="100"/>
                    <a:pt x="90" y="99"/>
                  </a:cubicBezTo>
                  <a:cubicBezTo>
                    <a:pt x="93" y="98"/>
                    <a:pt x="95" y="104"/>
                    <a:pt x="94" y="99"/>
                  </a:cubicBezTo>
                  <a:cubicBezTo>
                    <a:pt x="97" y="97"/>
                    <a:pt x="97" y="97"/>
                    <a:pt x="97" y="97"/>
                  </a:cubicBezTo>
                  <a:cubicBezTo>
                    <a:pt x="96" y="96"/>
                    <a:pt x="96" y="96"/>
                    <a:pt x="96" y="96"/>
                  </a:cubicBezTo>
                  <a:cubicBezTo>
                    <a:pt x="97" y="95"/>
                    <a:pt x="97" y="95"/>
                    <a:pt x="97" y="95"/>
                  </a:cubicBezTo>
                  <a:cubicBezTo>
                    <a:pt x="98" y="96"/>
                    <a:pt x="98" y="96"/>
                    <a:pt x="99" y="96"/>
                  </a:cubicBezTo>
                  <a:cubicBezTo>
                    <a:pt x="98" y="97"/>
                    <a:pt x="97" y="99"/>
                    <a:pt x="98" y="100"/>
                  </a:cubicBezTo>
                  <a:cubicBezTo>
                    <a:pt x="99" y="99"/>
                    <a:pt x="100" y="97"/>
                    <a:pt x="100" y="95"/>
                  </a:cubicBezTo>
                  <a:cubicBezTo>
                    <a:pt x="101" y="96"/>
                    <a:pt x="100" y="98"/>
                    <a:pt x="101" y="98"/>
                  </a:cubicBezTo>
                  <a:cubicBezTo>
                    <a:pt x="102" y="98"/>
                    <a:pt x="102" y="97"/>
                    <a:pt x="102" y="95"/>
                  </a:cubicBezTo>
                  <a:cubicBezTo>
                    <a:pt x="102" y="95"/>
                    <a:pt x="102" y="95"/>
                    <a:pt x="102" y="95"/>
                  </a:cubicBezTo>
                  <a:cubicBezTo>
                    <a:pt x="103" y="95"/>
                    <a:pt x="103" y="94"/>
                    <a:pt x="103" y="94"/>
                  </a:cubicBezTo>
                  <a:cubicBezTo>
                    <a:pt x="104" y="94"/>
                    <a:pt x="104" y="95"/>
                    <a:pt x="104" y="94"/>
                  </a:cubicBezTo>
                  <a:cubicBezTo>
                    <a:pt x="104" y="95"/>
                    <a:pt x="104" y="95"/>
                    <a:pt x="104" y="95"/>
                  </a:cubicBezTo>
                  <a:cubicBezTo>
                    <a:pt x="104" y="95"/>
                    <a:pt x="104" y="96"/>
                    <a:pt x="103" y="96"/>
                  </a:cubicBezTo>
                  <a:cubicBezTo>
                    <a:pt x="104" y="97"/>
                    <a:pt x="104" y="98"/>
                    <a:pt x="105" y="98"/>
                  </a:cubicBezTo>
                  <a:cubicBezTo>
                    <a:pt x="106" y="95"/>
                    <a:pt x="106" y="95"/>
                    <a:pt x="106" y="95"/>
                  </a:cubicBezTo>
                  <a:cubicBezTo>
                    <a:pt x="108" y="97"/>
                    <a:pt x="109" y="97"/>
                    <a:pt x="111" y="97"/>
                  </a:cubicBezTo>
                  <a:cubicBezTo>
                    <a:pt x="110" y="99"/>
                    <a:pt x="108" y="99"/>
                    <a:pt x="106" y="100"/>
                  </a:cubicBezTo>
                  <a:cubicBezTo>
                    <a:pt x="108" y="102"/>
                    <a:pt x="110" y="100"/>
                    <a:pt x="112" y="102"/>
                  </a:cubicBezTo>
                  <a:cubicBezTo>
                    <a:pt x="113" y="100"/>
                    <a:pt x="113" y="100"/>
                    <a:pt x="113" y="100"/>
                  </a:cubicBezTo>
                  <a:cubicBezTo>
                    <a:pt x="115" y="102"/>
                    <a:pt x="115" y="102"/>
                    <a:pt x="115" y="102"/>
                  </a:cubicBezTo>
                  <a:cubicBezTo>
                    <a:pt x="115" y="102"/>
                    <a:pt x="114" y="102"/>
                    <a:pt x="114" y="101"/>
                  </a:cubicBezTo>
                  <a:cubicBezTo>
                    <a:pt x="114" y="101"/>
                    <a:pt x="113" y="102"/>
                    <a:pt x="113" y="102"/>
                  </a:cubicBezTo>
                  <a:cubicBezTo>
                    <a:pt x="117" y="105"/>
                    <a:pt x="120" y="102"/>
                    <a:pt x="124" y="104"/>
                  </a:cubicBezTo>
                  <a:cubicBezTo>
                    <a:pt x="127" y="108"/>
                    <a:pt x="136" y="108"/>
                    <a:pt x="136" y="115"/>
                  </a:cubicBezTo>
                  <a:cubicBezTo>
                    <a:pt x="135" y="117"/>
                    <a:pt x="132" y="118"/>
                    <a:pt x="130" y="119"/>
                  </a:cubicBezTo>
                  <a:cubicBezTo>
                    <a:pt x="125" y="119"/>
                    <a:pt x="120" y="115"/>
                    <a:pt x="116" y="115"/>
                  </a:cubicBezTo>
                  <a:cubicBezTo>
                    <a:pt x="118" y="119"/>
                    <a:pt x="124" y="118"/>
                    <a:pt x="122" y="123"/>
                  </a:cubicBezTo>
                  <a:cubicBezTo>
                    <a:pt x="125" y="124"/>
                    <a:pt x="123" y="128"/>
                    <a:pt x="126" y="128"/>
                  </a:cubicBezTo>
                  <a:cubicBezTo>
                    <a:pt x="127" y="130"/>
                    <a:pt x="129" y="129"/>
                    <a:pt x="130" y="130"/>
                  </a:cubicBezTo>
                  <a:cubicBezTo>
                    <a:pt x="130" y="129"/>
                    <a:pt x="131" y="130"/>
                    <a:pt x="132" y="129"/>
                  </a:cubicBezTo>
                  <a:cubicBezTo>
                    <a:pt x="131" y="126"/>
                    <a:pt x="125" y="127"/>
                    <a:pt x="128" y="123"/>
                  </a:cubicBezTo>
                  <a:cubicBezTo>
                    <a:pt x="130" y="124"/>
                    <a:pt x="132" y="126"/>
                    <a:pt x="135" y="126"/>
                  </a:cubicBezTo>
                  <a:cubicBezTo>
                    <a:pt x="135" y="126"/>
                    <a:pt x="137" y="125"/>
                    <a:pt x="136" y="124"/>
                  </a:cubicBezTo>
                  <a:cubicBezTo>
                    <a:pt x="134" y="123"/>
                    <a:pt x="134" y="121"/>
                    <a:pt x="136" y="119"/>
                  </a:cubicBezTo>
                  <a:cubicBezTo>
                    <a:pt x="138" y="117"/>
                    <a:pt x="139" y="116"/>
                    <a:pt x="142" y="117"/>
                  </a:cubicBezTo>
                  <a:cubicBezTo>
                    <a:pt x="144" y="117"/>
                    <a:pt x="144" y="114"/>
                    <a:pt x="143" y="113"/>
                  </a:cubicBezTo>
                  <a:cubicBezTo>
                    <a:pt x="140" y="112"/>
                    <a:pt x="143" y="110"/>
                    <a:pt x="142" y="107"/>
                  </a:cubicBezTo>
                  <a:cubicBezTo>
                    <a:pt x="139" y="105"/>
                    <a:pt x="139" y="105"/>
                    <a:pt x="139" y="105"/>
                  </a:cubicBezTo>
                  <a:cubicBezTo>
                    <a:pt x="142" y="106"/>
                    <a:pt x="145" y="104"/>
                    <a:pt x="147" y="108"/>
                  </a:cubicBezTo>
                  <a:cubicBezTo>
                    <a:pt x="144" y="111"/>
                    <a:pt x="144" y="111"/>
                    <a:pt x="144" y="111"/>
                  </a:cubicBezTo>
                  <a:cubicBezTo>
                    <a:pt x="145" y="112"/>
                    <a:pt x="146" y="115"/>
                    <a:pt x="149" y="113"/>
                  </a:cubicBezTo>
                  <a:cubicBezTo>
                    <a:pt x="152" y="113"/>
                    <a:pt x="149" y="108"/>
                    <a:pt x="153" y="109"/>
                  </a:cubicBezTo>
                  <a:cubicBezTo>
                    <a:pt x="152" y="108"/>
                    <a:pt x="152" y="108"/>
                    <a:pt x="152" y="108"/>
                  </a:cubicBezTo>
                  <a:cubicBezTo>
                    <a:pt x="154" y="107"/>
                    <a:pt x="156" y="104"/>
                    <a:pt x="158" y="104"/>
                  </a:cubicBezTo>
                  <a:cubicBezTo>
                    <a:pt x="158" y="104"/>
                    <a:pt x="158" y="105"/>
                    <a:pt x="158" y="105"/>
                  </a:cubicBezTo>
                  <a:cubicBezTo>
                    <a:pt x="159" y="105"/>
                    <a:pt x="159" y="105"/>
                    <a:pt x="159" y="104"/>
                  </a:cubicBezTo>
                  <a:cubicBezTo>
                    <a:pt x="159" y="103"/>
                    <a:pt x="159" y="103"/>
                    <a:pt x="159" y="103"/>
                  </a:cubicBezTo>
                  <a:cubicBezTo>
                    <a:pt x="160" y="103"/>
                    <a:pt x="160" y="104"/>
                    <a:pt x="161" y="103"/>
                  </a:cubicBezTo>
                  <a:cubicBezTo>
                    <a:pt x="161" y="103"/>
                    <a:pt x="160" y="102"/>
                    <a:pt x="160" y="102"/>
                  </a:cubicBezTo>
                  <a:cubicBezTo>
                    <a:pt x="161" y="102"/>
                    <a:pt x="161" y="102"/>
                    <a:pt x="161" y="102"/>
                  </a:cubicBezTo>
                  <a:cubicBezTo>
                    <a:pt x="161" y="102"/>
                    <a:pt x="162" y="103"/>
                    <a:pt x="162" y="104"/>
                  </a:cubicBezTo>
                  <a:cubicBezTo>
                    <a:pt x="161" y="104"/>
                    <a:pt x="161" y="104"/>
                    <a:pt x="161" y="104"/>
                  </a:cubicBezTo>
                  <a:cubicBezTo>
                    <a:pt x="162" y="105"/>
                    <a:pt x="162" y="105"/>
                    <a:pt x="162" y="105"/>
                  </a:cubicBezTo>
                  <a:cubicBezTo>
                    <a:pt x="162" y="105"/>
                    <a:pt x="162" y="105"/>
                    <a:pt x="163" y="105"/>
                  </a:cubicBezTo>
                  <a:cubicBezTo>
                    <a:pt x="163" y="105"/>
                    <a:pt x="163" y="105"/>
                    <a:pt x="163" y="105"/>
                  </a:cubicBezTo>
                  <a:cubicBezTo>
                    <a:pt x="164" y="104"/>
                    <a:pt x="164" y="104"/>
                    <a:pt x="164" y="104"/>
                  </a:cubicBezTo>
                  <a:cubicBezTo>
                    <a:pt x="165" y="105"/>
                    <a:pt x="165" y="105"/>
                    <a:pt x="165" y="105"/>
                  </a:cubicBezTo>
                  <a:cubicBezTo>
                    <a:pt x="164" y="103"/>
                    <a:pt x="166" y="102"/>
                    <a:pt x="168" y="103"/>
                  </a:cubicBezTo>
                  <a:cubicBezTo>
                    <a:pt x="170" y="103"/>
                    <a:pt x="171" y="101"/>
                    <a:pt x="173" y="100"/>
                  </a:cubicBezTo>
                  <a:cubicBezTo>
                    <a:pt x="174" y="101"/>
                    <a:pt x="173" y="103"/>
                    <a:pt x="175" y="103"/>
                  </a:cubicBezTo>
                  <a:cubicBezTo>
                    <a:pt x="176" y="103"/>
                    <a:pt x="176" y="103"/>
                    <a:pt x="176" y="103"/>
                  </a:cubicBezTo>
                  <a:cubicBezTo>
                    <a:pt x="175" y="102"/>
                    <a:pt x="175" y="102"/>
                    <a:pt x="175" y="101"/>
                  </a:cubicBezTo>
                  <a:cubicBezTo>
                    <a:pt x="176" y="102"/>
                    <a:pt x="176" y="102"/>
                    <a:pt x="176" y="102"/>
                  </a:cubicBezTo>
                  <a:cubicBezTo>
                    <a:pt x="177" y="100"/>
                    <a:pt x="177" y="100"/>
                    <a:pt x="177" y="100"/>
                  </a:cubicBezTo>
                  <a:cubicBezTo>
                    <a:pt x="175" y="96"/>
                    <a:pt x="172" y="96"/>
                    <a:pt x="169" y="93"/>
                  </a:cubicBezTo>
                  <a:cubicBezTo>
                    <a:pt x="169" y="92"/>
                    <a:pt x="169" y="92"/>
                    <a:pt x="169" y="92"/>
                  </a:cubicBezTo>
                  <a:cubicBezTo>
                    <a:pt x="171" y="92"/>
                    <a:pt x="173" y="94"/>
                    <a:pt x="175" y="95"/>
                  </a:cubicBezTo>
                  <a:cubicBezTo>
                    <a:pt x="182" y="93"/>
                    <a:pt x="185" y="98"/>
                    <a:pt x="191" y="99"/>
                  </a:cubicBezTo>
                  <a:cubicBezTo>
                    <a:pt x="194" y="102"/>
                    <a:pt x="194" y="102"/>
                    <a:pt x="194" y="102"/>
                  </a:cubicBezTo>
                  <a:cubicBezTo>
                    <a:pt x="195" y="101"/>
                    <a:pt x="194" y="99"/>
                    <a:pt x="195" y="98"/>
                  </a:cubicBezTo>
                  <a:cubicBezTo>
                    <a:pt x="192" y="98"/>
                    <a:pt x="192" y="93"/>
                    <a:pt x="188" y="94"/>
                  </a:cubicBezTo>
                  <a:cubicBezTo>
                    <a:pt x="188" y="93"/>
                    <a:pt x="187" y="92"/>
                    <a:pt x="188" y="92"/>
                  </a:cubicBezTo>
                  <a:cubicBezTo>
                    <a:pt x="188" y="88"/>
                    <a:pt x="183" y="85"/>
                    <a:pt x="187" y="82"/>
                  </a:cubicBezTo>
                  <a:cubicBezTo>
                    <a:pt x="186" y="79"/>
                    <a:pt x="187" y="76"/>
                    <a:pt x="187" y="74"/>
                  </a:cubicBezTo>
                  <a:cubicBezTo>
                    <a:pt x="189" y="74"/>
                    <a:pt x="192" y="73"/>
                    <a:pt x="194" y="74"/>
                  </a:cubicBezTo>
                  <a:cubicBezTo>
                    <a:pt x="195" y="76"/>
                    <a:pt x="194" y="79"/>
                    <a:pt x="195" y="81"/>
                  </a:cubicBezTo>
                  <a:cubicBezTo>
                    <a:pt x="194" y="83"/>
                    <a:pt x="198" y="84"/>
                    <a:pt x="198" y="86"/>
                  </a:cubicBezTo>
                  <a:cubicBezTo>
                    <a:pt x="199" y="91"/>
                    <a:pt x="200" y="96"/>
                    <a:pt x="204" y="98"/>
                  </a:cubicBezTo>
                  <a:cubicBezTo>
                    <a:pt x="203" y="99"/>
                    <a:pt x="204" y="101"/>
                    <a:pt x="205" y="102"/>
                  </a:cubicBezTo>
                  <a:cubicBezTo>
                    <a:pt x="204" y="104"/>
                    <a:pt x="204" y="106"/>
                    <a:pt x="203" y="108"/>
                  </a:cubicBezTo>
                  <a:cubicBezTo>
                    <a:pt x="204" y="108"/>
                    <a:pt x="204" y="108"/>
                    <a:pt x="204" y="108"/>
                  </a:cubicBezTo>
                  <a:cubicBezTo>
                    <a:pt x="202" y="111"/>
                    <a:pt x="201" y="106"/>
                    <a:pt x="200" y="109"/>
                  </a:cubicBezTo>
                  <a:cubicBezTo>
                    <a:pt x="201" y="108"/>
                    <a:pt x="201" y="108"/>
                    <a:pt x="201" y="108"/>
                  </a:cubicBezTo>
                  <a:cubicBezTo>
                    <a:pt x="199" y="107"/>
                    <a:pt x="198" y="109"/>
                    <a:pt x="197" y="109"/>
                  </a:cubicBezTo>
                  <a:cubicBezTo>
                    <a:pt x="199" y="111"/>
                    <a:pt x="203" y="110"/>
                    <a:pt x="205" y="111"/>
                  </a:cubicBezTo>
                  <a:cubicBezTo>
                    <a:pt x="206" y="109"/>
                    <a:pt x="207" y="108"/>
                    <a:pt x="208" y="106"/>
                  </a:cubicBezTo>
                  <a:cubicBezTo>
                    <a:pt x="209" y="104"/>
                    <a:pt x="208" y="104"/>
                    <a:pt x="209" y="103"/>
                  </a:cubicBezTo>
                  <a:cubicBezTo>
                    <a:pt x="210" y="100"/>
                    <a:pt x="206" y="99"/>
                    <a:pt x="207" y="97"/>
                  </a:cubicBezTo>
                  <a:cubicBezTo>
                    <a:pt x="210" y="94"/>
                    <a:pt x="210" y="94"/>
                    <a:pt x="210" y="94"/>
                  </a:cubicBezTo>
                  <a:cubicBezTo>
                    <a:pt x="214" y="95"/>
                    <a:pt x="212" y="102"/>
                    <a:pt x="217" y="102"/>
                  </a:cubicBezTo>
                  <a:cubicBezTo>
                    <a:pt x="215" y="101"/>
                    <a:pt x="215" y="100"/>
                    <a:pt x="214" y="98"/>
                  </a:cubicBezTo>
                  <a:cubicBezTo>
                    <a:pt x="215" y="97"/>
                    <a:pt x="215" y="97"/>
                    <a:pt x="215" y="97"/>
                  </a:cubicBezTo>
                  <a:cubicBezTo>
                    <a:pt x="214" y="94"/>
                    <a:pt x="211" y="94"/>
                    <a:pt x="208" y="93"/>
                  </a:cubicBezTo>
                  <a:cubicBezTo>
                    <a:pt x="207" y="94"/>
                    <a:pt x="206" y="94"/>
                    <a:pt x="204" y="94"/>
                  </a:cubicBezTo>
                  <a:cubicBezTo>
                    <a:pt x="201" y="91"/>
                    <a:pt x="204" y="84"/>
                    <a:pt x="198" y="82"/>
                  </a:cubicBezTo>
                  <a:cubicBezTo>
                    <a:pt x="199" y="80"/>
                    <a:pt x="197" y="78"/>
                    <a:pt x="199" y="77"/>
                  </a:cubicBezTo>
                  <a:cubicBezTo>
                    <a:pt x="200" y="75"/>
                    <a:pt x="198" y="74"/>
                    <a:pt x="198" y="73"/>
                  </a:cubicBezTo>
                  <a:cubicBezTo>
                    <a:pt x="201" y="76"/>
                    <a:pt x="199" y="79"/>
                    <a:pt x="202" y="82"/>
                  </a:cubicBezTo>
                  <a:cubicBezTo>
                    <a:pt x="204" y="84"/>
                    <a:pt x="207" y="80"/>
                    <a:pt x="209" y="83"/>
                  </a:cubicBezTo>
                  <a:cubicBezTo>
                    <a:pt x="210" y="83"/>
                    <a:pt x="210" y="83"/>
                    <a:pt x="210" y="83"/>
                  </a:cubicBezTo>
                  <a:cubicBezTo>
                    <a:pt x="209" y="81"/>
                    <a:pt x="208" y="81"/>
                    <a:pt x="207" y="80"/>
                  </a:cubicBezTo>
                  <a:cubicBezTo>
                    <a:pt x="206" y="80"/>
                    <a:pt x="204" y="80"/>
                    <a:pt x="204" y="79"/>
                  </a:cubicBezTo>
                  <a:cubicBezTo>
                    <a:pt x="203" y="79"/>
                    <a:pt x="202" y="78"/>
                    <a:pt x="203" y="77"/>
                  </a:cubicBezTo>
                  <a:cubicBezTo>
                    <a:pt x="204" y="76"/>
                    <a:pt x="207" y="80"/>
                    <a:pt x="207" y="76"/>
                  </a:cubicBezTo>
                  <a:cubicBezTo>
                    <a:pt x="207" y="76"/>
                    <a:pt x="206" y="75"/>
                    <a:pt x="205" y="75"/>
                  </a:cubicBezTo>
                  <a:cubicBezTo>
                    <a:pt x="205" y="75"/>
                    <a:pt x="205" y="75"/>
                    <a:pt x="205" y="75"/>
                  </a:cubicBezTo>
                  <a:cubicBezTo>
                    <a:pt x="205" y="75"/>
                    <a:pt x="206" y="74"/>
                    <a:pt x="205" y="74"/>
                  </a:cubicBezTo>
                  <a:cubicBezTo>
                    <a:pt x="204" y="74"/>
                    <a:pt x="204" y="75"/>
                    <a:pt x="204" y="75"/>
                  </a:cubicBezTo>
                  <a:cubicBezTo>
                    <a:pt x="204" y="74"/>
                    <a:pt x="204" y="72"/>
                    <a:pt x="205" y="73"/>
                  </a:cubicBezTo>
                  <a:cubicBezTo>
                    <a:pt x="206" y="75"/>
                    <a:pt x="208" y="73"/>
                    <a:pt x="209" y="74"/>
                  </a:cubicBezTo>
                  <a:cubicBezTo>
                    <a:pt x="212" y="75"/>
                    <a:pt x="214" y="79"/>
                    <a:pt x="218" y="76"/>
                  </a:cubicBezTo>
                  <a:cubicBezTo>
                    <a:pt x="216" y="79"/>
                    <a:pt x="219" y="82"/>
                    <a:pt x="219" y="85"/>
                  </a:cubicBezTo>
                  <a:cubicBezTo>
                    <a:pt x="220" y="82"/>
                    <a:pt x="220" y="82"/>
                    <a:pt x="220" y="82"/>
                  </a:cubicBezTo>
                  <a:cubicBezTo>
                    <a:pt x="221" y="83"/>
                    <a:pt x="221" y="83"/>
                    <a:pt x="221" y="83"/>
                  </a:cubicBezTo>
                  <a:cubicBezTo>
                    <a:pt x="222" y="82"/>
                    <a:pt x="221" y="81"/>
                    <a:pt x="221" y="80"/>
                  </a:cubicBezTo>
                  <a:cubicBezTo>
                    <a:pt x="220" y="79"/>
                    <a:pt x="220" y="78"/>
                    <a:pt x="220" y="76"/>
                  </a:cubicBezTo>
                  <a:cubicBezTo>
                    <a:pt x="216" y="75"/>
                    <a:pt x="215" y="71"/>
                    <a:pt x="211" y="72"/>
                  </a:cubicBezTo>
                  <a:cubicBezTo>
                    <a:pt x="210" y="71"/>
                    <a:pt x="210" y="68"/>
                    <a:pt x="208" y="67"/>
                  </a:cubicBezTo>
                  <a:cubicBezTo>
                    <a:pt x="207" y="64"/>
                    <a:pt x="211" y="64"/>
                    <a:pt x="213" y="64"/>
                  </a:cubicBezTo>
                  <a:cubicBezTo>
                    <a:pt x="215" y="63"/>
                    <a:pt x="217" y="62"/>
                    <a:pt x="219" y="61"/>
                  </a:cubicBezTo>
                  <a:cubicBezTo>
                    <a:pt x="219" y="62"/>
                    <a:pt x="216" y="64"/>
                    <a:pt x="219" y="65"/>
                  </a:cubicBezTo>
                  <a:cubicBezTo>
                    <a:pt x="219" y="65"/>
                    <a:pt x="219" y="64"/>
                    <a:pt x="220" y="64"/>
                  </a:cubicBezTo>
                  <a:cubicBezTo>
                    <a:pt x="219" y="64"/>
                    <a:pt x="219" y="63"/>
                    <a:pt x="219" y="63"/>
                  </a:cubicBezTo>
                  <a:cubicBezTo>
                    <a:pt x="220" y="62"/>
                    <a:pt x="221" y="61"/>
                    <a:pt x="221" y="60"/>
                  </a:cubicBezTo>
                  <a:cubicBezTo>
                    <a:pt x="216" y="57"/>
                    <a:pt x="216" y="57"/>
                    <a:pt x="216" y="57"/>
                  </a:cubicBezTo>
                  <a:cubicBezTo>
                    <a:pt x="216" y="57"/>
                    <a:pt x="217" y="57"/>
                    <a:pt x="216" y="57"/>
                  </a:cubicBezTo>
                  <a:cubicBezTo>
                    <a:pt x="216" y="56"/>
                    <a:pt x="216" y="56"/>
                    <a:pt x="215" y="56"/>
                  </a:cubicBezTo>
                  <a:cubicBezTo>
                    <a:pt x="215" y="57"/>
                    <a:pt x="215" y="57"/>
                    <a:pt x="215" y="57"/>
                  </a:cubicBezTo>
                  <a:cubicBezTo>
                    <a:pt x="216" y="57"/>
                    <a:pt x="214" y="56"/>
                    <a:pt x="214" y="55"/>
                  </a:cubicBezTo>
                  <a:cubicBezTo>
                    <a:pt x="215" y="55"/>
                    <a:pt x="216" y="56"/>
                    <a:pt x="216" y="55"/>
                  </a:cubicBezTo>
                  <a:cubicBezTo>
                    <a:pt x="217" y="54"/>
                    <a:pt x="216" y="53"/>
                    <a:pt x="217" y="53"/>
                  </a:cubicBezTo>
                  <a:cubicBezTo>
                    <a:pt x="217" y="52"/>
                    <a:pt x="216" y="52"/>
                    <a:pt x="215" y="52"/>
                  </a:cubicBezTo>
                  <a:cubicBezTo>
                    <a:pt x="218" y="48"/>
                    <a:pt x="222" y="47"/>
                    <a:pt x="225" y="44"/>
                  </a:cubicBezTo>
                  <a:cubicBezTo>
                    <a:pt x="225" y="43"/>
                    <a:pt x="224" y="44"/>
                    <a:pt x="223" y="44"/>
                  </a:cubicBezTo>
                  <a:cubicBezTo>
                    <a:pt x="223" y="41"/>
                    <a:pt x="227" y="42"/>
                    <a:pt x="228" y="41"/>
                  </a:cubicBezTo>
                  <a:cubicBezTo>
                    <a:pt x="227" y="40"/>
                    <a:pt x="227" y="40"/>
                    <a:pt x="227" y="40"/>
                  </a:cubicBezTo>
                  <a:cubicBezTo>
                    <a:pt x="229" y="39"/>
                    <a:pt x="229" y="39"/>
                    <a:pt x="229" y="39"/>
                  </a:cubicBezTo>
                  <a:cubicBezTo>
                    <a:pt x="229" y="40"/>
                    <a:pt x="229" y="40"/>
                    <a:pt x="229" y="40"/>
                  </a:cubicBezTo>
                  <a:cubicBezTo>
                    <a:pt x="229" y="40"/>
                    <a:pt x="228" y="41"/>
                    <a:pt x="228" y="41"/>
                  </a:cubicBezTo>
                  <a:cubicBezTo>
                    <a:pt x="229" y="41"/>
                    <a:pt x="229" y="42"/>
                    <a:pt x="229" y="42"/>
                  </a:cubicBezTo>
                  <a:cubicBezTo>
                    <a:pt x="228" y="43"/>
                    <a:pt x="228" y="43"/>
                    <a:pt x="228" y="43"/>
                  </a:cubicBezTo>
                  <a:cubicBezTo>
                    <a:pt x="229" y="43"/>
                    <a:pt x="229" y="43"/>
                    <a:pt x="229" y="43"/>
                  </a:cubicBezTo>
                  <a:cubicBezTo>
                    <a:pt x="230" y="42"/>
                    <a:pt x="230" y="42"/>
                    <a:pt x="230" y="42"/>
                  </a:cubicBezTo>
                  <a:cubicBezTo>
                    <a:pt x="231" y="42"/>
                    <a:pt x="231" y="42"/>
                    <a:pt x="231" y="42"/>
                  </a:cubicBezTo>
                  <a:cubicBezTo>
                    <a:pt x="232" y="42"/>
                    <a:pt x="233" y="39"/>
                    <a:pt x="234" y="39"/>
                  </a:cubicBezTo>
                  <a:cubicBezTo>
                    <a:pt x="236" y="39"/>
                    <a:pt x="235" y="43"/>
                    <a:pt x="237" y="41"/>
                  </a:cubicBezTo>
                  <a:cubicBezTo>
                    <a:pt x="237" y="40"/>
                    <a:pt x="236" y="39"/>
                    <a:pt x="235" y="38"/>
                  </a:cubicBezTo>
                  <a:cubicBezTo>
                    <a:pt x="233" y="38"/>
                    <a:pt x="233" y="38"/>
                    <a:pt x="233" y="38"/>
                  </a:cubicBezTo>
                  <a:cubicBezTo>
                    <a:pt x="240" y="36"/>
                    <a:pt x="240" y="36"/>
                    <a:pt x="240" y="36"/>
                  </a:cubicBezTo>
                  <a:cubicBezTo>
                    <a:pt x="238" y="34"/>
                    <a:pt x="235" y="37"/>
                    <a:pt x="236" y="33"/>
                  </a:cubicBezTo>
                  <a:cubicBezTo>
                    <a:pt x="235" y="33"/>
                    <a:pt x="235" y="33"/>
                    <a:pt x="234" y="32"/>
                  </a:cubicBezTo>
                  <a:cubicBezTo>
                    <a:pt x="236" y="32"/>
                    <a:pt x="234" y="31"/>
                    <a:pt x="234" y="30"/>
                  </a:cubicBezTo>
                  <a:cubicBezTo>
                    <a:pt x="235" y="28"/>
                    <a:pt x="234" y="25"/>
                    <a:pt x="236" y="24"/>
                  </a:cubicBezTo>
                  <a:cubicBezTo>
                    <a:pt x="241" y="25"/>
                    <a:pt x="241" y="25"/>
                    <a:pt x="241" y="25"/>
                  </a:cubicBezTo>
                  <a:close/>
                  <a:moveTo>
                    <a:pt x="324" y="27"/>
                  </a:moveTo>
                  <a:cubicBezTo>
                    <a:pt x="324" y="27"/>
                    <a:pt x="324" y="28"/>
                    <a:pt x="324" y="28"/>
                  </a:cubicBezTo>
                  <a:cubicBezTo>
                    <a:pt x="322" y="28"/>
                    <a:pt x="322" y="27"/>
                    <a:pt x="322" y="26"/>
                  </a:cubicBezTo>
                  <a:cubicBezTo>
                    <a:pt x="323" y="25"/>
                    <a:pt x="324" y="26"/>
                    <a:pt x="324" y="27"/>
                  </a:cubicBezTo>
                  <a:close/>
                  <a:moveTo>
                    <a:pt x="333" y="31"/>
                  </a:moveTo>
                  <a:cubicBezTo>
                    <a:pt x="330" y="31"/>
                    <a:pt x="328" y="31"/>
                    <a:pt x="325" y="32"/>
                  </a:cubicBezTo>
                  <a:cubicBezTo>
                    <a:pt x="327" y="31"/>
                    <a:pt x="325" y="29"/>
                    <a:pt x="327" y="28"/>
                  </a:cubicBezTo>
                  <a:cubicBezTo>
                    <a:pt x="329" y="28"/>
                    <a:pt x="332" y="28"/>
                    <a:pt x="333" y="31"/>
                  </a:cubicBezTo>
                  <a:close/>
                  <a:moveTo>
                    <a:pt x="314" y="31"/>
                  </a:moveTo>
                  <a:cubicBezTo>
                    <a:pt x="316" y="32"/>
                    <a:pt x="313" y="31"/>
                    <a:pt x="313" y="30"/>
                  </a:cubicBezTo>
                  <a:cubicBezTo>
                    <a:pt x="314" y="31"/>
                    <a:pt x="314" y="31"/>
                    <a:pt x="314" y="31"/>
                  </a:cubicBezTo>
                  <a:close/>
                  <a:moveTo>
                    <a:pt x="225" y="33"/>
                  </a:moveTo>
                  <a:cubicBezTo>
                    <a:pt x="225" y="33"/>
                    <a:pt x="224" y="34"/>
                    <a:pt x="224" y="34"/>
                  </a:cubicBezTo>
                  <a:cubicBezTo>
                    <a:pt x="223" y="34"/>
                    <a:pt x="223" y="34"/>
                    <a:pt x="223" y="34"/>
                  </a:cubicBezTo>
                  <a:cubicBezTo>
                    <a:pt x="224" y="34"/>
                    <a:pt x="224" y="33"/>
                    <a:pt x="225" y="33"/>
                  </a:cubicBezTo>
                  <a:close/>
                  <a:moveTo>
                    <a:pt x="342" y="38"/>
                  </a:moveTo>
                  <a:cubicBezTo>
                    <a:pt x="342" y="37"/>
                    <a:pt x="342" y="37"/>
                    <a:pt x="341" y="37"/>
                  </a:cubicBezTo>
                  <a:cubicBezTo>
                    <a:pt x="342" y="36"/>
                    <a:pt x="343" y="36"/>
                    <a:pt x="344" y="36"/>
                  </a:cubicBezTo>
                  <a:cubicBezTo>
                    <a:pt x="342" y="38"/>
                    <a:pt x="342" y="38"/>
                    <a:pt x="342" y="38"/>
                  </a:cubicBezTo>
                  <a:close/>
                  <a:moveTo>
                    <a:pt x="346" y="39"/>
                  </a:moveTo>
                  <a:cubicBezTo>
                    <a:pt x="345" y="39"/>
                    <a:pt x="346" y="41"/>
                    <a:pt x="345" y="41"/>
                  </a:cubicBezTo>
                  <a:cubicBezTo>
                    <a:pt x="344" y="40"/>
                    <a:pt x="347" y="38"/>
                    <a:pt x="344" y="37"/>
                  </a:cubicBezTo>
                  <a:cubicBezTo>
                    <a:pt x="346" y="37"/>
                    <a:pt x="346" y="38"/>
                    <a:pt x="346" y="39"/>
                  </a:cubicBezTo>
                  <a:close/>
                  <a:moveTo>
                    <a:pt x="269" y="45"/>
                  </a:moveTo>
                  <a:cubicBezTo>
                    <a:pt x="269" y="46"/>
                    <a:pt x="268" y="44"/>
                    <a:pt x="267" y="45"/>
                  </a:cubicBezTo>
                  <a:cubicBezTo>
                    <a:pt x="267" y="43"/>
                    <a:pt x="267" y="42"/>
                    <a:pt x="268" y="42"/>
                  </a:cubicBezTo>
                  <a:cubicBezTo>
                    <a:pt x="269" y="42"/>
                    <a:pt x="270" y="43"/>
                    <a:pt x="269" y="45"/>
                  </a:cubicBezTo>
                  <a:close/>
                  <a:moveTo>
                    <a:pt x="250" y="42"/>
                  </a:moveTo>
                  <a:cubicBezTo>
                    <a:pt x="250" y="43"/>
                    <a:pt x="251" y="44"/>
                    <a:pt x="251" y="44"/>
                  </a:cubicBezTo>
                  <a:cubicBezTo>
                    <a:pt x="252" y="44"/>
                    <a:pt x="252" y="44"/>
                    <a:pt x="252" y="44"/>
                  </a:cubicBezTo>
                  <a:cubicBezTo>
                    <a:pt x="253" y="45"/>
                    <a:pt x="252" y="45"/>
                    <a:pt x="251" y="45"/>
                  </a:cubicBezTo>
                  <a:cubicBezTo>
                    <a:pt x="250" y="47"/>
                    <a:pt x="247" y="47"/>
                    <a:pt x="247" y="49"/>
                  </a:cubicBezTo>
                  <a:cubicBezTo>
                    <a:pt x="248" y="50"/>
                    <a:pt x="248" y="50"/>
                    <a:pt x="248" y="50"/>
                  </a:cubicBezTo>
                  <a:cubicBezTo>
                    <a:pt x="247" y="51"/>
                    <a:pt x="247" y="48"/>
                    <a:pt x="246" y="50"/>
                  </a:cubicBezTo>
                  <a:cubicBezTo>
                    <a:pt x="246" y="51"/>
                    <a:pt x="247" y="52"/>
                    <a:pt x="248" y="53"/>
                  </a:cubicBezTo>
                  <a:cubicBezTo>
                    <a:pt x="246" y="53"/>
                    <a:pt x="246" y="48"/>
                    <a:pt x="243" y="51"/>
                  </a:cubicBezTo>
                  <a:cubicBezTo>
                    <a:pt x="243" y="50"/>
                    <a:pt x="243" y="50"/>
                    <a:pt x="243" y="50"/>
                  </a:cubicBezTo>
                  <a:cubicBezTo>
                    <a:pt x="244" y="50"/>
                    <a:pt x="244" y="50"/>
                    <a:pt x="244" y="49"/>
                  </a:cubicBezTo>
                  <a:cubicBezTo>
                    <a:pt x="242" y="46"/>
                    <a:pt x="242" y="46"/>
                    <a:pt x="242" y="46"/>
                  </a:cubicBezTo>
                  <a:cubicBezTo>
                    <a:pt x="244" y="47"/>
                    <a:pt x="244" y="49"/>
                    <a:pt x="246" y="48"/>
                  </a:cubicBezTo>
                  <a:cubicBezTo>
                    <a:pt x="248" y="47"/>
                    <a:pt x="249" y="45"/>
                    <a:pt x="251" y="44"/>
                  </a:cubicBezTo>
                  <a:cubicBezTo>
                    <a:pt x="249" y="42"/>
                    <a:pt x="249" y="42"/>
                    <a:pt x="249" y="42"/>
                  </a:cubicBezTo>
                  <a:cubicBezTo>
                    <a:pt x="250" y="42"/>
                    <a:pt x="250" y="42"/>
                    <a:pt x="250" y="42"/>
                  </a:cubicBezTo>
                  <a:close/>
                  <a:moveTo>
                    <a:pt x="175" y="48"/>
                  </a:moveTo>
                  <a:cubicBezTo>
                    <a:pt x="178" y="53"/>
                    <a:pt x="172" y="53"/>
                    <a:pt x="170" y="56"/>
                  </a:cubicBezTo>
                  <a:cubicBezTo>
                    <a:pt x="168" y="58"/>
                    <a:pt x="165" y="61"/>
                    <a:pt x="164" y="65"/>
                  </a:cubicBezTo>
                  <a:cubicBezTo>
                    <a:pt x="163" y="66"/>
                    <a:pt x="162" y="65"/>
                    <a:pt x="161" y="66"/>
                  </a:cubicBezTo>
                  <a:cubicBezTo>
                    <a:pt x="162" y="66"/>
                    <a:pt x="162" y="66"/>
                    <a:pt x="162" y="66"/>
                  </a:cubicBezTo>
                  <a:cubicBezTo>
                    <a:pt x="161" y="66"/>
                    <a:pt x="161" y="67"/>
                    <a:pt x="161" y="67"/>
                  </a:cubicBezTo>
                  <a:cubicBezTo>
                    <a:pt x="161" y="68"/>
                    <a:pt x="161" y="69"/>
                    <a:pt x="161" y="70"/>
                  </a:cubicBezTo>
                  <a:cubicBezTo>
                    <a:pt x="161" y="70"/>
                    <a:pt x="161" y="70"/>
                    <a:pt x="160" y="70"/>
                  </a:cubicBezTo>
                  <a:cubicBezTo>
                    <a:pt x="160" y="72"/>
                    <a:pt x="161" y="73"/>
                    <a:pt x="160" y="75"/>
                  </a:cubicBezTo>
                  <a:cubicBezTo>
                    <a:pt x="159" y="75"/>
                    <a:pt x="159" y="75"/>
                    <a:pt x="158" y="75"/>
                  </a:cubicBezTo>
                  <a:cubicBezTo>
                    <a:pt x="158" y="76"/>
                    <a:pt x="161" y="77"/>
                    <a:pt x="159" y="79"/>
                  </a:cubicBezTo>
                  <a:cubicBezTo>
                    <a:pt x="159" y="84"/>
                    <a:pt x="161" y="89"/>
                    <a:pt x="166" y="90"/>
                  </a:cubicBezTo>
                  <a:cubicBezTo>
                    <a:pt x="166" y="91"/>
                    <a:pt x="165" y="91"/>
                    <a:pt x="166" y="92"/>
                  </a:cubicBezTo>
                  <a:cubicBezTo>
                    <a:pt x="165" y="91"/>
                    <a:pt x="165" y="91"/>
                    <a:pt x="165" y="91"/>
                  </a:cubicBezTo>
                  <a:cubicBezTo>
                    <a:pt x="164" y="91"/>
                    <a:pt x="164" y="92"/>
                    <a:pt x="164" y="92"/>
                  </a:cubicBezTo>
                  <a:cubicBezTo>
                    <a:pt x="163" y="92"/>
                    <a:pt x="162" y="91"/>
                    <a:pt x="162" y="92"/>
                  </a:cubicBezTo>
                  <a:cubicBezTo>
                    <a:pt x="162" y="92"/>
                    <a:pt x="162" y="92"/>
                    <a:pt x="162" y="92"/>
                  </a:cubicBezTo>
                  <a:cubicBezTo>
                    <a:pt x="161" y="91"/>
                    <a:pt x="160" y="90"/>
                    <a:pt x="158" y="91"/>
                  </a:cubicBezTo>
                  <a:cubicBezTo>
                    <a:pt x="158" y="90"/>
                    <a:pt x="158" y="89"/>
                    <a:pt x="158" y="89"/>
                  </a:cubicBezTo>
                  <a:cubicBezTo>
                    <a:pt x="157" y="88"/>
                    <a:pt x="156" y="86"/>
                    <a:pt x="154" y="87"/>
                  </a:cubicBezTo>
                  <a:cubicBezTo>
                    <a:pt x="154" y="88"/>
                    <a:pt x="154" y="88"/>
                    <a:pt x="154" y="88"/>
                  </a:cubicBezTo>
                  <a:cubicBezTo>
                    <a:pt x="153" y="87"/>
                    <a:pt x="151" y="86"/>
                    <a:pt x="152" y="84"/>
                  </a:cubicBezTo>
                  <a:cubicBezTo>
                    <a:pt x="153" y="84"/>
                    <a:pt x="154" y="83"/>
                    <a:pt x="154" y="82"/>
                  </a:cubicBezTo>
                  <a:cubicBezTo>
                    <a:pt x="152" y="80"/>
                    <a:pt x="152" y="80"/>
                    <a:pt x="152" y="80"/>
                  </a:cubicBezTo>
                  <a:cubicBezTo>
                    <a:pt x="154" y="78"/>
                    <a:pt x="154" y="78"/>
                    <a:pt x="154" y="78"/>
                  </a:cubicBezTo>
                  <a:cubicBezTo>
                    <a:pt x="153" y="76"/>
                    <a:pt x="155" y="75"/>
                    <a:pt x="156" y="73"/>
                  </a:cubicBezTo>
                  <a:cubicBezTo>
                    <a:pt x="155" y="72"/>
                    <a:pt x="154" y="74"/>
                    <a:pt x="153" y="74"/>
                  </a:cubicBezTo>
                  <a:cubicBezTo>
                    <a:pt x="153" y="71"/>
                    <a:pt x="156" y="70"/>
                    <a:pt x="155" y="68"/>
                  </a:cubicBezTo>
                  <a:cubicBezTo>
                    <a:pt x="155" y="69"/>
                    <a:pt x="155" y="68"/>
                    <a:pt x="156" y="68"/>
                  </a:cubicBezTo>
                  <a:cubicBezTo>
                    <a:pt x="155" y="68"/>
                    <a:pt x="155" y="67"/>
                    <a:pt x="155" y="66"/>
                  </a:cubicBezTo>
                  <a:cubicBezTo>
                    <a:pt x="155" y="67"/>
                    <a:pt x="156" y="66"/>
                    <a:pt x="156" y="66"/>
                  </a:cubicBezTo>
                  <a:cubicBezTo>
                    <a:pt x="155" y="66"/>
                    <a:pt x="154" y="65"/>
                    <a:pt x="154" y="64"/>
                  </a:cubicBezTo>
                  <a:cubicBezTo>
                    <a:pt x="154" y="63"/>
                    <a:pt x="154" y="64"/>
                    <a:pt x="155" y="64"/>
                  </a:cubicBezTo>
                  <a:cubicBezTo>
                    <a:pt x="155" y="62"/>
                    <a:pt x="159" y="63"/>
                    <a:pt x="157" y="60"/>
                  </a:cubicBezTo>
                  <a:cubicBezTo>
                    <a:pt x="158" y="60"/>
                    <a:pt x="158" y="58"/>
                    <a:pt x="158" y="57"/>
                  </a:cubicBezTo>
                  <a:cubicBezTo>
                    <a:pt x="158" y="58"/>
                    <a:pt x="159" y="57"/>
                    <a:pt x="160" y="57"/>
                  </a:cubicBezTo>
                  <a:cubicBezTo>
                    <a:pt x="160" y="57"/>
                    <a:pt x="160" y="56"/>
                    <a:pt x="160" y="56"/>
                  </a:cubicBezTo>
                  <a:cubicBezTo>
                    <a:pt x="161" y="55"/>
                    <a:pt x="161" y="56"/>
                    <a:pt x="161" y="56"/>
                  </a:cubicBezTo>
                  <a:cubicBezTo>
                    <a:pt x="162" y="56"/>
                    <a:pt x="162" y="55"/>
                    <a:pt x="162" y="55"/>
                  </a:cubicBezTo>
                  <a:cubicBezTo>
                    <a:pt x="161" y="55"/>
                    <a:pt x="161" y="55"/>
                    <a:pt x="161" y="55"/>
                  </a:cubicBezTo>
                  <a:cubicBezTo>
                    <a:pt x="164" y="54"/>
                    <a:pt x="170" y="53"/>
                    <a:pt x="170" y="48"/>
                  </a:cubicBezTo>
                  <a:cubicBezTo>
                    <a:pt x="171" y="46"/>
                    <a:pt x="174" y="47"/>
                    <a:pt x="175" y="48"/>
                  </a:cubicBezTo>
                  <a:close/>
                  <a:moveTo>
                    <a:pt x="334" y="48"/>
                  </a:moveTo>
                  <a:cubicBezTo>
                    <a:pt x="333" y="51"/>
                    <a:pt x="331" y="48"/>
                    <a:pt x="330" y="48"/>
                  </a:cubicBezTo>
                  <a:cubicBezTo>
                    <a:pt x="331" y="47"/>
                    <a:pt x="332" y="48"/>
                    <a:pt x="334" y="48"/>
                  </a:cubicBezTo>
                  <a:close/>
                  <a:moveTo>
                    <a:pt x="260" y="58"/>
                  </a:moveTo>
                  <a:cubicBezTo>
                    <a:pt x="260" y="60"/>
                    <a:pt x="261" y="57"/>
                    <a:pt x="260" y="57"/>
                  </a:cubicBezTo>
                  <a:cubicBezTo>
                    <a:pt x="261" y="57"/>
                    <a:pt x="261" y="57"/>
                    <a:pt x="261" y="57"/>
                  </a:cubicBezTo>
                  <a:cubicBezTo>
                    <a:pt x="260" y="58"/>
                    <a:pt x="260" y="58"/>
                    <a:pt x="260" y="58"/>
                  </a:cubicBezTo>
                  <a:close/>
                  <a:moveTo>
                    <a:pt x="207" y="71"/>
                  </a:moveTo>
                  <a:cubicBezTo>
                    <a:pt x="205" y="70"/>
                    <a:pt x="205" y="70"/>
                    <a:pt x="205" y="70"/>
                  </a:cubicBezTo>
                  <a:cubicBezTo>
                    <a:pt x="205" y="69"/>
                    <a:pt x="205" y="69"/>
                    <a:pt x="205" y="69"/>
                  </a:cubicBezTo>
                  <a:cubicBezTo>
                    <a:pt x="207" y="69"/>
                    <a:pt x="206" y="70"/>
                    <a:pt x="207" y="71"/>
                  </a:cubicBezTo>
                  <a:close/>
                  <a:moveTo>
                    <a:pt x="189" y="71"/>
                  </a:moveTo>
                  <a:cubicBezTo>
                    <a:pt x="189" y="72"/>
                    <a:pt x="188" y="72"/>
                    <a:pt x="187" y="72"/>
                  </a:cubicBezTo>
                  <a:cubicBezTo>
                    <a:pt x="187" y="71"/>
                    <a:pt x="186" y="70"/>
                    <a:pt x="187" y="69"/>
                  </a:cubicBezTo>
                  <a:cubicBezTo>
                    <a:pt x="189" y="69"/>
                    <a:pt x="189" y="71"/>
                    <a:pt x="189" y="71"/>
                  </a:cubicBezTo>
                  <a:close/>
                  <a:moveTo>
                    <a:pt x="222" y="86"/>
                  </a:moveTo>
                  <a:cubicBezTo>
                    <a:pt x="221" y="86"/>
                    <a:pt x="221" y="85"/>
                    <a:pt x="221" y="85"/>
                  </a:cubicBezTo>
                  <a:cubicBezTo>
                    <a:pt x="222" y="83"/>
                    <a:pt x="222" y="83"/>
                    <a:pt x="222" y="83"/>
                  </a:cubicBezTo>
                  <a:cubicBezTo>
                    <a:pt x="223" y="84"/>
                    <a:pt x="221" y="85"/>
                    <a:pt x="222" y="86"/>
                  </a:cubicBezTo>
                  <a:close/>
                  <a:moveTo>
                    <a:pt x="226" y="88"/>
                  </a:moveTo>
                  <a:cubicBezTo>
                    <a:pt x="226" y="87"/>
                    <a:pt x="226" y="87"/>
                    <a:pt x="226" y="87"/>
                  </a:cubicBezTo>
                  <a:cubicBezTo>
                    <a:pt x="226" y="88"/>
                    <a:pt x="226" y="88"/>
                    <a:pt x="226" y="88"/>
                  </a:cubicBezTo>
                  <a:cubicBezTo>
                    <a:pt x="225" y="88"/>
                    <a:pt x="224" y="88"/>
                    <a:pt x="223" y="86"/>
                  </a:cubicBezTo>
                  <a:cubicBezTo>
                    <a:pt x="224" y="87"/>
                    <a:pt x="225" y="88"/>
                    <a:pt x="226" y="88"/>
                  </a:cubicBezTo>
                  <a:close/>
                  <a:moveTo>
                    <a:pt x="157" y="89"/>
                  </a:moveTo>
                  <a:cubicBezTo>
                    <a:pt x="157" y="90"/>
                    <a:pt x="157" y="90"/>
                    <a:pt x="157" y="90"/>
                  </a:cubicBezTo>
                  <a:cubicBezTo>
                    <a:pt x="155" y="88"/>
                    <a:pt x="155" y="88"/>
                    <a:pt x="155" y="88"/>
                  </a:cubicBezTo>
                  <a:cubicBezTo>
                    <a:pt x="156" y="88"/>
                    <a:pt x="156" y="89"/>
                    <a:pt x="157" y="89"/>
                  </a:cubicBezTo>
                  <a:close/>
                  <a:moveTo>
                    <a:pt x="153" y="101"/>
                  </a:moveTo>
                  <a:cubicBezTo>
                    <a:pt x="152" y="102"/>
                    <a:pt x="152" y="103"/>
                    <a:pt x="150" y="103"/>
                  </a:cubicBezTo>
                  <a:cubicBezTo>
                    <a:pt x="149" y="103"/>
                    <a:pt x="148" y="101"/>
                    <a:pt x="149" y="100"/>
                  </a:cubicBezTo>
                  <a:cubicBezTo>
                    <a:pt x="151" y="99"/>
                    <a:pt x="152" y="100"/>
                    <a:pt x="153" y="101"/>
                  </a:cubicBezTo>
                  <a:close/>
                  <a:moveTo>
                    <a:pt x="106" y="104"/>
                  </a:moveTo>
                  <a:cubicBezTo>
                    <a:pt x="106" y="105"/>
                    <a:pt x="105" y="105"/>
                    <a:pt x="106" y="106"/>
                  </a:cubicBezTo>
                  <a:cubicBezTo>
                    <a:pt x="106" y="106"/>
                    <a:pt x="106" y="107"/>
                    <a:pt x="105" y="106"/>
                  </a:cubicBezTo>
                  <a:cubicBezTo>
                    <a:pt x="104" y="105"/>
                    <a:pt x="106" y="104"/>
                    <a:pt x="106" y="104"/>
                  </a:cubicBezTo>
                  <a:close/>
                  <a:moveTo>
                    <a:pt x="439" y="106"/>
                  </a:moveTo>
                  <a:cubicBezTo>
                    <a:pt x="439" y="106"/>
                    <a:pt x="440" y="107"/>
                    <a:pt x="440" y="107"/>
                  </a:cubicBezTo>
                  <a:cubicBezTo>
                    <a:pt x="439" y="109"/>
                    <a:pt x="439" y="109"/>
                    <a:pt x="439" y="109"/>
                  </a:cubicBezTo>
                  <a:cubicBezTo>
                    <a:pt x="438" y="108"/>
                    <a:pt x="437" y="106"/>
                    <a:pt x="439" y="106"/>
                  </a:cubicBezTo>
                  <a:close/>
                  <a:moveTo>
                    <a:pt x="80" y="108"/>
                  </a:moveTo>
                  <a:cubicBezTo>
                    <a:pt x="80" y="108"/>
                    <a:pt x="79" y="109"/>
                    <a:pt x="79" y="109"/>
                  </a:cubicBezTo>
                  <a:cubicBezTo>
                    <a:pt x="78" y="109"/>
                    <a:pt x="78" y="109"/>
                    <a:pt x="78" y="109"/>
                  </a:cubicBezTo>
                  <a:cubicBezTo>
                    <a:pt x="78" y="109"/>
                    <a:pt x="78" y="108"/>
                    <a:pt x="78" y="108"/>
                  </a:cubicBezTo>
                  <a:cubicBezTo>
                    <a:pt x="77" y="108"/>
                    <a:pt x="77" y="108"/>
                    <a:pt x="77" y="108"/>
                  </a:cubicBezTo>
                  <a:cubicBezTo>
                    <a:pt x="78" y="107"/>
                    <a:pt x="79" y="109"/>
                    <a:pt x="80" y="108"/>
                  </a:cubicBezTo>
                  <a:close/>
                  <a:moveTo>
                    <a:pt x="118" y="113"/>
                  </a:moveTo>
                  <a:cubicBezTo>
                    <a:pt x="116" y="113"/>
                    <a:pt x="116" y="113"/>
                    <a:pt x="116" y="113"/>
                  </a:cubicBezTo>
                  <a:cubicBezTo>
                    <a:pt x="117" y="113"/>
                    <a:pt x="117" y="112"/>
                    <a:pt x="118" y="111"/>
                  </a:cubicBezTo>
                  <a:cubicBezTo>
                    <a:pt x="118" y="111"/>
                    <a:pt x="118" y="111"/>
                    <a:pt x="118" y="111"/>
                  </a:cubicBezTo>
                  <a:cubicBezTo>
                    <a:pt x="118" y="110"/>
                    <a:pt x="118" y="110"/>
                    <a:pt x="118" y="110"/>
                  </a:cubicBezTo>
                  <a:cubicBezTo>
                    <a:pt x="118" y="110"/>
                    <a:pt x="118" y="110"/>
                    <a:pt x="118" y="110"/>
                  </a:cubicBezTo>
                  <a:cubicBezTo>
                    <a:pt x="118" y="111"/>
                    <a:pt x="118" y="112"/>
                    <a:pt x="118" y="113"/>
                  </a:cubicBezTo>
                  <a:close/>
                  <a:moveTo>
                    <a:pt x="302" y="114"/>
                  </a:moveTo>
                  <a:cubicBezTo>
                    <a:pt x="299" y="111"/>
                    <a:pt x="299" y="111"/>
                    <a:pt x="299" y="111"/>
                  </a:cubicBezTo>
                  <a:cubicBezTo>
                    <a:pt x="302" y="113"/>
                    <a:pt x="302" y="113"/>
                    <a:pt x="302" y="113"/>
                  </a:cubicBezTo>
                  <a:cubicBezTo>
                    <a:pt x="302" y="114"/>
                    <a:pt x="302" y="114"/>
                    <a:pt x="302" y="114"/>
                  </a:cubicBezTo>
                  <a:close/>
                  <a:moveTo>
                    <a:pt x="305" y="119"/>
                  </a:moveTo>
                  <a:cubicBezTo>
                    <a:pt x="305" y="118"/>
                    <a:pt x="305" y="118"/>
                    <a:pt x="305" y="118"/>
                  </a:cubicBezTo>
                  <a:cubicBezTo>
                    <a:pt x="305" y="119"/>
                    <a:pt x="305" y="119"/>
                    <a:pt x="305" y="119"/>
                  </a:cubicBezTo>
                  <a:cubicBezTo>
                    <a:pt x="303" y="118"/>
                    <a:pt x="303" y="118"/>
                    <a:pt x="303" y="118"/>
                  </a:cubicBezTo>
                  <a:cubicBezTo>
                    <a:pt x="303" y="118"/>
                    <a:pt x="304" y="119"/>
                    <a:pt x="305" y="119"/>
                  </a:cubicBezTo>
                  <a:close/>
                  <a:moveTo>
                    <a:pt x="86" y="122"/>
                  </a:moveTo>
                  <a:cubicBezTo>
                    <a:pt x="86" y="122"/>
                    <a:pt x="85" y="121"/>
                    <a:pt x="84" y="120"/>
                  </a:cubicBezTo>
                  <a:cubicBezTo>
                    <a:pt x="86" y="120"/>
                    <a:pt x="85" y="122"/>
                    <a:pt x="86" y="122"/>
                  </a:cubicBezTo>
                  <a:close/>
                  <a:moveTo>
                    <a:pt x="118" y="122"/>
                  </a:moveTo>
                  <a:cubicBezTo>
                    <a:pt x="116" y="121"/>
                    <a:pt x="116" y="121"/>
                    <a:pt x="116" y="121"/>
                  </a:cubicBezTo>
                  <a:cubicBezTo>
                    <a:pt x="117" y="121"/>
                    <a:pt x="117" y="121"/>
                    <a:pt x="117" y="121"/>
                  </a:cubicBezTo>
                  <a:cubicBezTo>
                    <a:pt x="118" y="122"/>
                    <a:pt x="118" y="122"/>
                    <a:pt x="118" y="122"/>
                  </a:cubicBezTo>
                  <a:close/>
                  <a:moveTo>
                    <a:pt x="456" y="129"/>
                  </a:moveTo>
                  <a:cubicBezTo>
                    <a:pt x="453" y="126"/>
                    <a:pt x="453" y="126"/>
                    <a:pt x="453" y="126"/>
                  </a:cubicBezTo>
                  <a:cubicBezTo>
                    <a:pt x="454" y="126"/>
                    <a:pt x="454" y="126"/>
                    <a:pt x="454" y="126"/>
                  </a:cubicBezTo>
                  <a:cubicBezTo>
                    <a:pt x="456" y="129"/>
                    <a:pt x="456" y="129"/>
                    <a:pt x="456" y="129"/>
                  </a:cubicBezTo>
                  <a:close/>
                  <a:moveTo>
                    <a:pt x="109" y="128"/>
                  </a:moveTo>
                  <a:cubicBezTo>
                    <a:pt x="108" y="129"/>
                    <a:pt x="108" y="129"/>
                    <a:pt x="108" y="129"/>
                  </a:cubicBezTo>
                  <a:cubicBezTo>
                    <a:pt x="107" y="129"/>
                    <a:pt x="106" y="128"/>
                    <a:pt x="107" y="127"/>
                  </a:cubicBezTo>
                  <a:cubicBezTo>
                    <a:pt x="108" y="128"/>
                    <a:pt x="108" y="128"/>
                    <a:pt x="109" y="128"/>
                  </a:cubicBezTo>
                  <a:close/>
                  <a:moveTo>
                    <a:pt x="126" y="131"/>
                  </a:moveTo>
                  <a:cubicBezTo>
                    <a:pt x="126" y="132"/>
                    <a:pt x="126" y="132"/>
                    <a:pt x="126" y="132"/>
                  </a:cubicBezTo>
                  <a:cubicBezTo>
                    <a:pt x="124" y="130"/>
                    <a:pt x="124" y="130"/>
                    <a:pt x="124" y="130"/>
                  </a:cubicBezTo>
                  <a:cubicBezTo>
                    <a:pt x="125" y="130"/>
                    <a:pt x="125" y="131"/>
                    <a:pt x="126" y="131"/>
                  </a:cubicBezTo>
                  <a:close/>
                  <a:moveTo>
                    <a:pt x="71" y="132"/>
                  </a:moveTo>
                  <a:cubicBezTo>
                    <a:pt x="70" y="132"/>
                    <a:pt x="70" y="133"/>
                    <a:pt x="70" y="133"/>
                  </a:cubicBezTo>
                  <a:cubicBezTo>
                    <a:pt x="70" y="134"/>
                    <a:pt x="70" y="134"/>
                    <a:pt x="70" y="134"/>
                  </a:cubicBezTo>
                  <a:cubicBezTo>
                    <a:pt x="69" y="134"/>
                    <a:pt x="69" y="134"/>
                    <a:pt x="68" y="134"/>
                  </a:cubicBezTo>
                  <a:cubicBezTo>
                    <a:pt x="68" y="134"/>
                    <a:pt x="68" y="134"/>
                    <a:pt x="68" y="134"/>
                  </a:cubicBezTo>
                  <a:cubicBezTo>
                    <a:pt x="69" y="133"/>
                    <a:pt x="70" y="133"/>
                    <a:pt x="70" y="131"/>
                  </a:cubicBezTo>
                  <a:cubicBezTo>
                    <a:pt x="71" y="131"/>
                    <a:pt x="71" y="131"/>
                    <a:pt x="71" y="131"/>
                  </a:cubicBezTo>
                  <a:cubicBezTo>
                    <a:pt x="71" y="132"/>
                    <a:pt x="71" y="132"/>
                    <a:pt x="71" y="132"/>
                  </a:cubicBezTo>
                  <a:close/>
                  <a:moveTo>
                    <a:pt x="114" y="133"/>
                  </a:moveTo>
                  <a:cubicBezTo>
                    <a:pt x="114" y="134"/>
                    <a:pt x="114" y="134"/>
                    <a:pt x="114" y="134"/>
                  </a:cubicBezTo>
                  <a:cubicBezTo>
                    <a:pt x="112" y="132"/>
                    <a:pt x="112" y="132"/>
                    <a:pt x="112" y="132"/>
                  </a:cubicBezTo>
                  <a:cubicBezTo>
                    <a:pt x="113" y="132"/>
                    <a:pt x="113" y="133"/>
                    <a:pt x="114" y="133"/>
                  </a:cubicBezTo>
                  <a:close/>
                  <a:moveTo>
                    <a:pt x="110" y="136"/>
                  </a:moveTo>
                  <a:cubicBezTo>
                    <a:pt x="109" y="135"/>
                    <a:pt x="109" y="135"/>
                    <a:pt x="109" y="135"/>
                  </a:cubicBezTo>
                  <a:cubicBezTo>
                    <a:pt x="110" y="134"/>
                    <a:pt x="110" y="134"/>
                    <a:pt x="110" y="134"/>
                  </a:cubicBezTo>
                  <a:cubicBezTo>
                    <a:pt x="109" y="135"/>
                    <a:pt x="109" y="136"/>
                    <a:pt x="110" y="136"/>
                  </a:cubicBezTo>
                  <a:close/>
                  <a:moveTo>
                    <a:pt x="107" y="135"/>
                  </a:moveTo>
                  <a:cubicBezTo>
                    <a:pt x="107" y="136"/>
                    <a:pt x="107" y="136"/>
                    <a:pt x="107" y="136"/>
                  </a:cubicBezTo>
                  <a:cubicBezTo>
                    <a:pt x="106" y="135"/>
                    <a:pt x="106" y="135"/>
                    <a:pt x="106" y="135"/>
                  </a:cubicBezTo>
                  <a:cubicBezTo>
                    <a:pt x="106" y="136"/>
                    <a:pt x="106" y="136"/>
                    <a:pt x="106" y="136"/>
                  </a:cubicBezTo>
                  <a:cubicBezTo>
                    <a:pt x="105" y="134"/>
                    <a:pt x="105" y="134"/>
                    <a:pt x="105" y="134"/>
                  </a:cubicBezTo>
                  <a:cubicBezTo>
                    <a:pt x="106" y="134"/>
                    <a:pt x="106" y="136"/>
                    <a:pt x="107" y="135"/>
                  </a:cubicBezTo>
                  <a:close/>
                  <a:moveTo>
                    <a:pt x="128" y="136"/>
                  </a:moveTo>
                  <a:cubicBezTo>
                    <a:pt x="127" y="139"/>
                    <a:pt x="132" y="140"/>
                    <a:pt x="129" y="143"/>
                  </a:cubicBezTo>
                  <a:cubicBezTo>
                    <a:pt x="128" y="143"/>
                    <a:pt x="128" y="142"/>
                    <a:pt x="127" y="142"/>
                  </a:cubicBezTo>
                  <a:cubicBezTo>
                    <a:pt x="127" y="142"/>
                    <a:pt x="127" y="142"/>
                    <a:pt x="127" y="142"/>
                  </a:cubicBezTo>
                  <a:cubicBezTo>
                    <a:pt x="127" y="142"/>
                    <a:pt x="128" y="143"/>
                    <a:pt x="128" y="142"/>
                  </a:cubicBezTo>
                  <a:cubicBezTo>
                    <a:pt x="128" y="142"/>
                    <a:pt x="128" y="142"/>
                    <a:pt x="128" y="142"/>
                  </a:cubicBezTo>
                  <a:cubicBezTo>
                    <a:pt x="127" y="140"/>
                    <a:pt x="125" y="139"/>
                    <a:pt x="125" y="136"/>
                  </a:cubicBezTo>
                  <a:cubicBezTo>
                    <a:pt x="125" y="136"/>
                    <a:pt x="126" y="138"/>
                    <a:pt x="127" y="138"/>
                  </a:cubicBezTo>
                  <a:cubicBezTo>
                    <a:pt x="128" y="137"/>
                    <a:pt x="128" y="137"/>
                    <a:pt x="128" y="136"/>
                  </a:cubicBezTo>
                  <a:cubicBezTo>
                    <a:pt x="125" y="135"/>
                    <a:pt x="125" y="135"/>
                    <a:pt x="125" y="135"/>
                  </a:cubicBezTo>
                  <a:cubicBezTo>
                    <a:pt x="126" y="135"/>
                    <a:pt x="127" y="135"/>
                    <a:pt x="128" y="136"/>
                  </a:cubicBezTo>
                  <a:close/>
                  <a:moveTo>
                    <a:pt x="112" y="138"/>
                  </a:moveTo>
                  <a:cubicBezTo>
                    <a:pt x="111" y="139"/>
                    <a:pt x="113" y="140"/>
                    <a:pt x="113" y="141"/>
                  </a:cubicBezTo>
                  <a:cubicBezTo>
                    <a:pt x="112" y="140"/>
                    <a:pt x="112" y="141"/>
                    <a:pt x="111" y="141"/>
                  </a:cubicBezTo>
                  <a:cubicBezTo>
                    <a:pt x="112" y="142"/>
                    <a:pt x="112" y="142"/>
                    <a:pt x="112" y="142"/>
                  </a:cubicBezTo>
                  <a:cubicBezTo>
                    <a:pt x="113" y="142"/>
                    <a:pt x="112" y="143"/>
                    <a:pt x="112" y="143"/>
                  </a:cubicBezTo>
                  <a:cubicBezTo>
                    <a:pt x="111" y="142"/>
                    <a:pt x="111" y="142"/>
                    <a:pt x="111" y="142"/>
                  </a:cubicBezTo>
                  <a:cubicBezTo>
                    <a:pt x="111" y="142"/>
                    <a:pt x="110" y="143"/>
                    <a:pt x="110" y="142"/>
                  </a:cubicBezTo>
                  <a:cubicBezTo>
                    <a:pt x="110" y="142"/>
                    <a:pt x="110" y="142"/>
                    <a:pt x="110" y="141"/>
                  </a:cubicBezTo>
                  <a:cubicBezTo>
                    <a:pt x="110" y="141"/>
                    <a:pt x="110" y="141"/>
                    <a:pt x="110" y="141"/>
                  </a:cubicBezTo>
                  <a:cubicBezTo>
                    <a:pt x="112" y="139"/>
                    <a:pt x="112" y="139"/>
                    <a:pt x="112" y="139"/>
                  </a:cubicBezTo>
                  <a:cubicBezTo>
                    <a:pt x="110" y="138"/>
                    <a:pt x="110" y="138"/>
                    <a:pt x="110" y="138"/>
                  </a:cubicBezTo>
                  <a:cubicBezTo>
                    <a:pt x="112" y="138"/>
                    <a:pt x="112" y="138"/>
                    <a:pt x="112" y="138"/>
                  </a:cubicBezTo>
                  <a:close/>
                  <a:moveTo>
                    <a:pt x="105" y="143"/>
                  </a:moveTo>
                  <a:cubicBezTo>
                    <a:pt x="105" y="141"/>
                    <a:pt x="104" y="140"/>
                    <a:pt x="105" y="138"/>
                  </a:cubicBezTo>
                  <a:cubicBezTo>
                    <a:pt x="105" y="140"/>
                    <a:pt x="104" y="141"/>
                    <a:pt x="105" y="143"/>
                  </a:cubicBezTo>
                  <a:close/>
                  <a:moveTo>
                    <a:pt x="102" y="139"/>
                  </a:moveTo>
                  <a:cubicBezTo>
                    <a:pt x="102" y="139"/>
                    <a:pt x="101" y="140"/>
                    <a:pt x="100" y="139"/>
                  </a:cubicBezTo>
                  <a:cubicBezTo>
                    <a:pt x="102" y="139"/>
                    <a:pt x="102" y="139"/>
                    <a:pt x="102" y="139"/>
                  </a:cubicBezTo>
                  <a:close/>
                  <a:moveTo>
                    <a:pt x="122" y="145"/>
                  </a:moveTo>
                  <a:cubicBezTo>
                    <a:pt x="122" y="147"/>
                    <a:pt x="120" y="145"/>
                    <a:pt x="120" y="147"/>
                  </a:cubicBezTo>
                  <a:cubicBezTo>
                    <a:pt x="118" y="146"/>
                    <a:pt x="117" y="144"/>
                    <a:pt x="116" y="142"/>
                  </a:cubicBezTo>
                  <a:cubicBezTo>
                    <a:pt x="118" y="140"/>
                    <a:pt x="118" y="140"/>
                    <a:pt x="118" y="140"/>
                  </a:cubicBezTo>
                  <a:cubicBezTo>
                    <a:pt x="119" y="141"/>
                    <a:pt x="122" y="142"/>
                    <a:pt x="122" y="145"/>
                  </a:cubicBezTo>
                  <a:close/>
                  <a:moveTo>
                    <a:pt x="101" y="141"/>
                  </a:moveTo>
                  <a:cubicBezTo>
                    <a:pt x="102" y="141"/>
                    <a:pt x="102" y="141"/>
                    <a:pt x="102" y="141"/>
                  </a:cubicBezTo>
                  <a:cubicBezTo>
                    <a:pt x="102" y="141"/>
                    <a:pt x="102" y="142"/>
                    <a:pt x="102" y="142"/>
                  </a:cubicBezTo>
                  <a:cubicBezTo>
                    <a:pt x="102" y="142"/>
                    <a:pt x="101" y="142"/>
                    <a:pt x="101" y="141"/>
                  </a:cubicBezTo>
                  <a:cubicBezTo>
                    <a:pt x="100" y="142"/>
                    <a:pt x="100" y="142"/>
                    <a:pt x="100" y="142"/>
                  </a:cubicBezTo>
                  <a:cubicBezTo>
                    <a:pt x="100" y="141"/>
                    <a:pt x="100" y="141"/>
                    <a:pt x="100" y="141"/>
                  </a:cubicBezTo>
                  <a:cubicBezTo>
                    <a:pt x="101" y="141"/>
                    <a:pt x="101" y="141"/>
                    <a:pt x="101" y="141"/>
                  </a:cubicBezTo>
                  <a:close/>
                  <a:moveTo>
                    <a:pt x="384" y="141"/>
                  </a:moveTo>
                  <a:cubicBezTo>
                    <a:pt x="384" y="142"/>
                    <a:pt x="384" y="142"/>
                    <a:pt x="384" y="142"/>
                  </a:cubicBezTo>
                  <a:cubicBezTo>
                    <a:pt x="384" y="142"/>
                    <a:pt x="383" y="143"/>
                    <a:pt x="382" y="142"/>
                  </a:cubicBezTo>
                  <a:cubicBezTo>
                    <a:pt x="383" y="141"/>
                    <a:pt x="384" y="141"/>
                    <a:pt x="384" y="141"/>
                  </a:cubicBezTo>
                  <a:close/>
                  <a:moveTo>
                    <a:pt x="294" y="143"/>
                  </a:moveTo>
                  <a:cubicBezTo>
                    <a:pt x="296" y="144"/>
                    <a:pt x="296" y="144"/>
                    <a:pt x="296" y="144"/>
                  </a:cubicBezTo>
                  <a:cubicBezTo>
                    <a:pt x="294" y="143"/>
                    <a:pt x="294" y="143"/>
                    <a:pt x="294" y="143"/>
                  </a:cubicBezTo>
                  <a:close/>
                  <a:moveTo>
                    <a:pt x="401" y="149"/>
                  </a:moveTo>
                  <a:cubicBezTo>
                    <a:pt x="404" y="149"/>
                    <a:pt x="402" y="152"/>
                    <a:pt x="403" y="154"/>
                  </a:cubicBezTo>
                  <a:cubicBezTo>
                    <a:pt x="407" y="158"/>
                    <a:pt x="409" y="163"/>
                    <a:pt x="411" y="167"/>
                  </a:cubicBezTo>
                  <a:cubicBezTo>
                    <a:pt x="411" y="166"/>
                    <a:pt x="410" y="165"/>
                    <a:pt x="409" y="166"/>
                  </a:cubicBezTo>
                  <a:cubicBezTo>
                    <a:pt x="408" y="167"/>
                    <a:pt x="408" y="167"/>
                    <a:pt x="408" y="167"/>
                  </a:cubicBezTo>
                  <a:cubicBezTo>
                    <a:pt x="409" y="171"/>
                    <a:pt x="409" y="176"/>
                    <a:pt x="413" y="178"/>
                  </a:cubicBezTo>
                  <a:cubicBezTo>
                    <a:pt x="413" y="179"/>
                    <a:pt x="413" y="179"/>
                    <a:pt x="413" y="179"/>
                  </a:cubicBezTo>
                  <a:cubicBezTo>
                    <a:pt x="413" y="178"/>
                    <a:pt x="412" y="178"/>
                    <a:pt x="411" y="178"/>
                  </a:cubicBezTo>
                  <a:cubicBezTo>
                    <a:pt x="410" y="178"/>
                    <a:pt x="410" y="179"/>
                    <a:pt x="410" y="180"/>
                  </a:cubicBezTo>
                  <a:cubicBezTo>
                    <a:pt x="411" y="180"/>
                    <a:pt x="411" y="180"/>
                    <a:pt x="411" y="180"/>
                  </a:cubicBezTo>
                  <a:cubicBezTo>
                    <a:pt x="410" y="181"/>
                    <a:pt x="410" y="181"/>
                    <a:pt x="410" y="181"/>
                  </a:cubicBezTo>
                  <a:cubicBezTo>
                    <a:pt x="410" y="177"/>
                    <a:pt x="407" y="175"/>
                    <a:pt x="407" y="171"/>
                  </a:cubicBezTo>
                  <a:cubicBezTo>
                    <a:pt x="404" y="168"/>
                    <a:pt x="406" y="163"/>
                    <a:pt x="403" y="159"/>
                  </a:cubicBezTo>
                  <a:cubicBezTo>
                    <a:pt x="403" y="157"/>
                    <a:pt x="401" y="156"/>
                    <a:pt x="400" y="155"/>
                  </a:cubicBezTo>
                  <a:cubicBezTo>
                    <a:pt x="399" y="152"/>
                    <a:pt x="399" y="149"/>
                    <a:pt x="397" y="147"/>
                  </a:cubicBezTo>
                  <a:cubicBezTo>
                    <a:pt x="398" y="146"/>
                    <a:pt x="398" y="147"/>
                    <a:pt x="398" y="147"/>
                  </a:cubicBezTo>
                  <a:cubicBezTo>
                    <a:pt x="399" y="146"/>
                    <a:pt x="399" y="145"/>
                    <a:pt x="398" y="144"/>
                  </a:cubicBezTo>
                  <a:cubicBezTo>
                    <a:pt x="397" y="143"/>
                    <a:pt x="397" y="143"/>
                    <a:pt x="397" y="143"/>
                  </a:cubicBezTo>
                  <a:cubicBezTo>
                    <a:pt x="399" y="144"/>
                    <a:pt x="400" y="146"/>
                    <a:pt x="401" y="149"/>
                  </a:cubicBezTo>
                  <a:close/>
                  <a:moveTo>
                    <a:pt x="62" y="144"/>
                  </a:moveTo>
                  <a:cubicBezTo>
                    <a:pt x="61" y="143"/>
                    <a:pt x="60" y="145"/>
                    <a:pt x="59" y="144"/>
                  </a:cubicBezTo>
                  <a:cubicBezTo>
                    <a:pt x="59" y="144"/>
                    <a:pt x="61" y="143"/>
                    <a:pt x="63" y="143"/>
                  </a:cubicBezTo>
                  <a:cubicBezTo>
                    <a:pt x="62" y="144"/>
                    <a:pt x="62" y="144"/>
                    <a:pt x="62" y="144"/>
                  </a:cubicBezTo>
                  <a:close/>
                  <a:moveTo>
                    <a:pt x="179" y="147"/>
                  </a:moveTo>
                  <a:cubicBezTo>
                    <a:pt x="180" y="148"/>
                    <a:pt x="179" y="149"/>
                    <a:pt x="179" y="150"/>
                  </a:cubicBezTo>
                  <a:cubicBezTo>
                    <a:pt x="179" y="149"/>
                    <a:pt x="179" y="147"/>
                    <a:pt x="179" y="146"/>
                  </a:cubicBezTo>
                  <a:cubicBezTo>
                    <a:pt x="179" y="147"/>
                    <a:pt x="179" y="147"/>
                    <a:pt x="179" y="147"/>
                  </a:cubicBezTo>
                  <a:close/>
                  <a:moveTo>
                    <a:pt x="362" y="147"/>
                  </a:moveTo>
                  <a:cubicBezTo>
                    <a:pt x="361" y="147"/>
                    <a:pt x="360" y="148"/>
                    <a:pt x="361" y="150"/>
                  </a:cubicBezTo>
                  <a:cubicBezTo>
                    <a:pt x="360" y="148"/>
                    <a:pt x="360" y="148"/>
                    <a:pt x="360" y="148"/>
                  </a:cubicBezTo>
                  <a:cubicBezTo>
                    <a:pt x="361" y="148"/>
                    <a:pt x="361" y="147"/>
                    <a:pt x="362" y="147"/>
                  </a:cubicBezTo>
                  <a:close/>
                  <a:moveTo>
                    <a:pt x="298" y="151"/>
                  </a:moveTo>
                  <a:cubicBezTo>
                    <a:pt x="298" y="152"/>
                    <a:pt x="294" y="145"/>
                    <a:pt x="294" y="150"/>
                  </a:cubicBezTo>
                  <a:cubicBezTo>
                    <a:pt x="296" y="151"/>
                    <a:pt x="296" y="151"/>
                    <a:pt x="296" y="151"/>
                  </a:cubicBezTo>
                  <a:cubicBezTo>
                    <a:pt x="295" y="152"/>
                    <a:pt x="294" y="152"/>
                    <a:pt x="293" y="153"/>
                  </a:cubicBezTo>
                  <a:cubicBezTo>
                    <a:pt x="294" y="152"/>
                    <a:pt x="294" y="152"/>
                    <a:pt x="294" y="151"/>
                  </a:cubicBezTo>
                  <a:cubicBezTo>
                    <a:pt x="294" y="150"/>
                    <a:pt x="293" y="151"/>
                    <a:pt x="293" y="150"/>
                  </a:cubicBezTo>
                  <a:cubicBezTo>
                    <a:pt x="294" y="146"/>
                    <a:pt x="297" y="149"/>
                    <a:pt x="298" y="151"/>
                  </a:cubicBezTo>
                  <a:close/>
                  <a:moveTo>
                    <a:pt x="316" y="156"/>
                  </a:moveTo>
                  <a:cubicBezTo>
                    <a:pt x="316" y="157"/>
                    <a:pt x="316" y="157"/>
                    <a:pt x="316" y="157"/>
                  </a:cubicBezTo>
                  <a:cubicBezTo>
                    <a:pt x="315" y="157"/>
                    <a:pt x="315" y="158"/>
                    <a:pt x="314" y="158"/>
                  </a:cubicBezTo>
                  <a:cubicBezTo>
                    <a:pt x="315" y="158"/>
                    <a:pt x="315" y="159"/>
                    <a:pt x="316" y="159"/>
                  </a:cubicBezTo>
                  <a:cubicBezTo>
                    <a:pt x="314" y="162"/>
                    <a:pt x="312" y="163"/>
                    <a:pt x="310" y="165"/>
                  </a:cubicBezTo>
                  <a:cubicBezTo>
                    <a:pt x="310" y="166"/>
                    <a:pt x="310" y="166"/>
                    <a:pt x="310" y="166"/>
                  </a:cubicBezTo>
                  <a:cubicBezTo>
                    <a:pt x="310" y="168"/>
                    <a:pt x="308" y="168"/>
                    <a:pt x="306" y="168"/>
                  </a:cubicBezTo>
                  <a:cubicBezTo>
                    <a:pt x="307" y="167"/>
                    <a:pt x="307" y="167"/>
                    <a:pt x="307" y="167"/>
                  </a:cubicBezTo>
                  <a:cubicBezTo>
                    <a:pt x="307" y="166"/>
                    <a:pt x="306" y="166"/>
                    <a:pt x="306" y="166"/>
                  </a:cubicBezTo>
                  <a:cubicBezTo>
                    <a:pt x="306" y="166"/>
                    <a:pt x="306" y="166"/>
                    <a:pt x="306" y="166"/>
                  </a:cubicBezTo>
                  <a:cubicBezTo>
                    <a:pt x="307" y="166"/>
                    <a:pt x="307" y="167"/>
                    <a:pt x="308" y="167"/>
                  </a:cubicBezTo>
                  <a:cubicBezTo>
                    <a:pt x="310" y="166"/>
                    <a:pt x="309" y="163"/>
                    <a:pt x="311" y="162"/>
                  </a:cubicBezTo>
                  <a:cubicBezTo>
                    <a:pt x="312" y="158"/>
                    <a:pt x="314" y="153"/>
                    <a:pt x="313" y="149"/>
                  </a:cubicBezTo>
                  <a:cubicBezTo>
                    <a:pt x="315" y="150"/>
                    <a:pt x="314" y="154"/>
                    <a:pt x="316" y="156"/>
                  </a:cubicBezTo>
                  <a:close/>
                  <a:moveTo>
                    <a:pt x="87" y="151"/>
                  </a:moveTo>
                  <a:cubicBezTo>
                    <a:pt x="86" y="152"/>
                    <a:pt x="86" y="151"/>
                    <a:pt x="85" y="150"/>
                  </a:cubicBezTo>
                  <a:cubicBezTo>
                    <a:pt x="86" y="151"/>
                    <a:pt x="87" y="150"/>
                    <a:pt x="87" y="151"/>
                  </a:cubicBezTo>
                  <a:close/>
                  <a:moveTo>
                    <a:pt x="138" y="155"/>
                  </a:moveTo>
                  <a:cubicBezTo>
                    <a:pt x="134" y="152"/>
                    <a:pt x="134" y="152"/>
                    <a:pt x="134" y="152"/>
                  </a:cubicBezTo>
                  <a:cubicBezTo>
                    <a:pt x="135" y="152"/>
                    <a:pt x="136" y="154"/>
                    <a:pt x="136" y="152"/>
                  </a:cubicBezTo>
                  <a:cubicBezTo>
                    <a:pt x="135" y="151"/>
                    <a:pt x="135" y="151"/>
                    <a:pt x="135" y="151"/>
                  </a:cubicBezTo>
                  <a:cubicBezTo>
                    <a:pt x="139" y="153"/>
                    <a:pt x="139" y="153"/>
                    <a:pt x="139" y="153"/>
                  </a:cubicBezTo>
                  <a:cubicBezTo>
                    <a:pt x="138" y="155"/>
                    <a:pt x="138" y="155"/>
                    <a:pt x="138" y="155"/>
                  </a:cubicBezTo>
                  <a:close/>
                  <a:moveTo>
                    <a:pt x="79" y="153"/>
                  </a:moveTo>
                  <a:cubicBezTo>
                    <a:pt x="80" y="156"/>
                    <a:pt x="76" y="154"/>
                    <a:pt x="75" y="155"/>
                  </a:cubicBezTo>
                  <a:cubicBezTo>
                    <a:pt x="75" y="153"/>
                    <a:pt x="79" y="154"/>
                    <a:pt x="77" y="151"/>
                  </a:cubicBezTo>
                  <a:cubicBezTo>
                    <a:pt x="78" y="151"/>
                    <a:pt x="78" y="152"/>
                    <a:pt x="79" y="153"/>
                  </a:cubicBezTo>
                  <a:close/>
                  <a:moveTo>
                    <a:pt x="111" y="153"/>
                  </a:moveTo>
                  <a:cubicBezTo>
                    <a:pt x="111" y="155"/>
                    <a:pt x="111" y="155"/>
                    <a:pt x="111" y="155"/>
                  </a:cubicBezTo>
                  <a:cubicBezTo>
                    <a:pt x="111" y="154"/>
                    <a:pt x="109" y="153"/>
                    <a:pt x="110" y="152"/>
                  </a:cubicBezTo>
                  <a:cubicBezTo>
                    <a:pt x="111" y="152"/>
                    <a:pt x="111" y="153"/>
                    <a:pt x="111" y="153"/>
                  </a:cubicBezTo>
                  <a:close/>
                  <a:moveTo>
                    <a:pt x="80" y="157"/>
                  </a:moveTo>
                  <a:cubicBezTo>
                    <a:pt x="81" y="154"/>
                    <a:pt x="81" y="154"/>
                    <a:pt x="81" y="154"/>
                  </a:cubicBezTo>
                  <a:cubicBezTo>
                    <a:pt x="81" y="154"/>
                    <a:pt x="81" y="154"/>
                    <a:pt x="81" y="154"/>
                  </a:cubicBezTo>
                  <a:cubicBezTo>
                    <a:pt x="80" y="157"/>
                    <a:pt x="80" y="157"/>
                    <a:pt x="80" y="157"/>
                  </a:cubicBezTo>
                  <a:close/>
                  <a:moveTo>
                    <a:pt x="100" y="154"/>
                  </a:moveTo>
                  <a:cubicBezTo>
                    <a:pt x="100" y="155"/>
                    <a:pt x="99" y="156"/>
                    <a:pt x="98" y="156"/>
                  </a:cubicBezTo>
                  <a:cubicBezTo>
                    <a:pt x="97" y="155"/>
                    <a:pt x="99" y="154"/>
                    <a:pt x="100" y="154"/>
                  </a:cubicBezTo>
                  <a:close/>
                  <a:moveTo>
                    <a:pt x="438" y="158"/>
                  </a:moveTo>
                  <a:cubicBezTo>
                    <a:pt x="437" y="157"/>
                    <a:pt x="438" y="155"/>
                    <a:pt x="439" y="154"/>
                  </a:cubicBezTo>
                  <a:cubicBezTo>
                    <a:pt x="438" y="155"/>
                    <a:pt x="439" y="157"/>
                    <a:pt x="438" y="158"/>
                  </a:cubicBezTo>
                  <a:close/>
                  <a:moveTo>
                    <a:pt x="38" y="155"/>
                  </a:moveTo>
                  <a:cubicBezTo>
                    <a:pt x="38" y="157"/>
                    <a:pt x="36" y="157"/>
                    <a:pt x="36" y="159"/>
                  </a:cubicBezTo>
                  <a:cubicBezTo>
                    <a:pt x="38" y="159"/>
                    <a:pt x="39" y="159"/>
                    <a:pt x="41" y="159"/>
                  </a:cubicBezTo>
                  <a:cubicBezTo>
                    <a:pt x="41" y="161"/>
                    <a:pt x="39" y="163"/>
                    <a:pt x="38" y="165"/>
                  </a:cubicBezTo>
                  <a:cubicBezTo>
                    <a:pt x="43" y="164"/>
                    <a:pt x="41" y="171"/>
                    <a:pt x="45" y="171"/>
                  </a:cubicBezTo>
                  <a:cubicBezTo>
                    <a:pt x="45" y="173"/>
                    <a:pt x="46" y="174"/>
                    <a:pt x="47" y="176"/>
                  </a:cubicBezTo>
                  <a:cubicBezTo>
                    <a:pt x="47" y="176"/>
                    <a:pt x="46" y="176"/>
                    <a:pt x="46" y="177"/>
                  </a:cubicBezTo>
                  <a:cubicBezTo>
                    <a:pt x="47" y="177"/>
                    <a:pt x="49" y="176"/>
                    <a:pt x="50" y="177"/>
                  </a:cubicBezTo>
                  <a:cubicBezTo>
                    <a:pt x="52" y="179"/>
                    <a:pt x="46" y="182"/>
                    <a:pt x="50" y="182"/>
                  </a:cubicBezTo>
                  <a:cubicBezTo>
                    <a:pt x="49" y="185"/>
                    <a:pt x="45" y="183"/>
                    <a:pt x="44" y="185"/>
                  </a:cubicBezTo>
                  <a:cubicBezTo>
                    <a:pt x="42" y="184"/>
                    <a:pt x="40" y="186"/>
                    <a:pt x="38" y="185"/>
                  </a:cubicBezTo>
                  <a:cubicBezTo>
                    <a:pt x="38" y="186"/>
                    <a:pt x="38" y="187"/>
                    <a:pt x="36" y="187"/>
                  </a:cubicBezTo>
                  <a:cubicBezTo>
                    <a:pt x="36" y="186"/>
                    <a:pt x="34" y="187"/>
                    <a:pt x="33" y="188"/>
                  </a:cubicBezTo>
                  <a:cubicBezTo>
                    <a:pt x="35" y="186"/>
                    <a:pt x="36" y="182"/>
                    <a:pt x="39" y="184"/>
                  </a:cubicBezTo>
                  <a:cubicBezTo>
                    <a:pt x="39" y="183"/>
                    <a:pt x="40" y="183"/>
                    <a:pt x="40" y="182"/>
                  </a:cubicBezTo>
                  <a:cubicBezTo>
                    <a:pt x="39" y="182"/>
                    <a:pt x="37" y="182"/>
                    <a:pt x="35" y="181"/>
                  </a:cubicBezTo>
                  <a:cubicBezTo>
                    <a:pt x="35" y="181"/>
                    <a:pt x="35" y="181"/>
                    <a:pt x="34" y="181"/>
                  </a:cubicBezTo>
                  <a:cubicBezTo>
                    <a:pt x="34" y="180"/>
                    <a:pt x="38" y="179"/>
                    <a:pt x="36" y="177"/>
                  </a:cubicBezTo>
                  <a:cubicBezTo>
                    <a:pt x="35" y="177"/>
                    <a:pt x="35" y="177"/>
                    <a:pt x="35" y="177"/>
                  </a:cubicBezTo>
                  <a:cubicBezTo>
                    <a:pt x="36" y="176"/>
                    <a:pt x="36" y="176"/>
                    <a:pt x="36" y="176"/>
                  </a:cubicBezTo>
                  <a:cubicBezTo>
                    <a:pt x="35" y="175"/>
                    <a:pt x="35" y="175"/>
                    <a:pt x="35" y="175"/>
                  </a:cubicBezTo>
                  <a:cubicBezTo>
                    <a:pt x="36" y="176"/>
                    <a:pt x="37" y="175"/>
                    <a:pt x="38" y="176"/>
                  </a:cubicBezTo>
                  <a:cubicBezTo>
                    <a:pt x="39" y="175"/>
                    <a:pt x="39" y="175"/>
                    <a:pt x="39" y="175"/>
                  </a:cubicBezTo>
                  <a:cubicBezTo>
                    <a:pt x="39" y="174"/>
                    <a:pt x="39" y="174"/>
                    <a:pt x="39" y="174"/>
                  </a:cubicBezTo>
                  <a:cubicBezTo>
                    <a:pt x="40" y="174"/>
                    <a:pt x="39" y="173"/>
                    <a:pt x="39" y="172"/>
                  </a:cubicBezTo>
                  <a:cubicBezTo>
                    <a:pt x="36" y="173"/>
                    <a:pt x="40" y="168"/>
                    <a:pt x="36" y="169"/>
                  </a:cubicBezTo>
                  <a:cubicBezTo>
                    <a:pt x="36" y="169"/>
                    <a:pt x="36" y="169"/>
                    <a:pt x="36" y="169"/>
                  </a:cubicBezTo>
                  <a:cubicBezTo>
                    <a:pt x="36" y="170"/>
                    <a:pt x="35" y="169"/>
                    <a:pt x="35" y="169"/>
                  </a:cubicBezTo>
                  <a:cubicBezTo>
                    <a:pt x="34" y="168"/>
                    <a:pt x="36" y="166"/>
                    <a:pt x="34" y="165"/>
                  </a:cubicBezTo>
                  <a:cubicBezTo>
                    <a:pt x="34" y="165"/>
                    <a:pt x="33" y="165"/>
                    <a:pt x="33" y="166"/>
                  </a:cubicBezTo>
                  <a:cubicBezTo>
                    <a:pt x="34" y="167"/>
                    <a:pt x="34" y="167"/>
                    <a:pt x="34" y="167"/>
                  </a:cubicBezTo>
                  <a:cubicBezTo>
                    <a:pt x="32" y="166"/>
                    <a:pt x="35" y="161"/>
                    <a:pt x="32" y="163"/>
                  </a:cubicBezTo>
                  <a:cubicBezTo>
                    <a:pt x="34" y="161"/>
                    <a:pt x="32" y="154"/>
                    <a:pt x="38" y="155"/>
                  </a:cubicBezTo>
                  <a:close/>
                  <a:moveTo>
                    <a:pt x="148" y="157"/>
                  </a:moveTo>
                  <a:cubicBezTo>
                    <a:pt x="146" y="158"/>
                    <a:pt x="145" y="157"/>
                    <a:pt x="144" y="157"/>
                  </a:cubicBezTo>
                  <a:cubicBezTo>
                    <a:pt x="145" y="158"/>
                    <a:pt x="146" y="157"/>
                    <a:pt x="148" y="157"/>
                  </a:cubicBezTo>
                  <a:close/>
                  <a:moveTo>
                    <a:pt x="90" y="158"/>
                  </a:moveTo>
                  <a:cubicBezTo>
                    <a:pt x="90" y="159"/>
                    <a:pt x="90" y="160"/>
                    <a:pt x="90" y="160"/>
                  </a:cubicBezTo>
                  <a:cubicBezTo>
                    <a:pt x="89" y="160"/>
                    <a:pt x="89" y="160"/>
                    <a:pt x="89" y="160"/>
                  </a:cubicBezTo>
                  <a:cubicBezTo>
                    <a:pt x="89" y="160"/>
                    <a:pt x="89" y="158"/>
                    <a:pt x="90" y="158"/>
                  </a:cubicBezTo>
                  <a:close/>
                  <a:moveTo>
                    <a:pt x="32" y="160"/>
                  </a:moveTo>
                  <a:cubicBezTo>
                    <a:pt x="31" y="161"/>
                    <a:pt x="31" y="160"/>
                    <a:pt x="31" y="159"/>
                  </a:cubicBezTo>
                  <a:cubicBezTo>
                    <a:pt x="32" y="160"/>
                    <a:pt x="32" y="160"/>
                    <a:pt x="32" y="160"/>
                  </a:cubicBezTo>
                  <a:close/>
                  <a:moveTo>
                    <a:pt x="236" y="161"/>
                  </a:moveTo>
                  <a:cubicBezTo>
                    <a:pt x="234" y="161"/>
                    <a:pt x="234" y="161"/>
                    <a:pt x="234" y="161"/>
                  </a:cubicBezTo>
                  <a:cubicBezTo>
                    <a:pt x="235" y="161"/>
                    <a:pt x="236" y="160"/>
                    <a:pt x="236" y="161"/>
                  </a:cubicBezTo>
                  <a:close/>
                  <a:moveTo>
                    <a:pt x="157" y="161"/>
                  </a:moveTo>
                  <a:cubicBezTo>
                    <a:pt x="162" y="162"/>
                    <a:pt x="162" y="162"/>
                    <a:pt x="162" y="162"/>
                  </a:cubicBezTo>
                  <a:cubicBezTo>
                    <a:pt x="157" y="161"/>
                    <a:pt x="157" y="161"/>
                    <a:pt x="157" y="161"/>
                  </a:cubicBezTo>
                  <a:close/>
                  <a:moveTo>
                    <a:pt x="75" y="166"/>
                  </a:moveTo>
                  <a:cubicBezTo>
                    <a:pt x="74" y="169"/>
                    <a:pt x="74" y="169"/>
                    <a:pt x="74" y="169"/>
                  </a:cubicBezTo>
                  <a:cubicBezTo>
                    <a:pt x="72" y="167"/>
                    <a:pt x="72" y="167"/>
                    <a:pt x="72" y="167"/>
                  </a:cubicBezTo>
                  <a:cubicBezTo>
                    <a:pt x="73" y="166"/>
                    <a:pt x="73" y="166"/>
                    <a:pt x="73" y="166"/>
                  </a:cubicBezTo>
                  <a:cubicBezTo>
                    <a:pt x="74" y="167"/>
                    <a:pt x="74" y="167"/>
                    <a:pt x="74" y="167"/>
                  </a:cubicBezTo>
                  <a:cubicBezTo>
                    <a:pt x="75" y="166"/>
                    <a:pt x="74" y="164"/>
                    <a:pt x="75" y="166"/>
                  </a:cubicBezTo>
                  <a:close/>
                  <a:moveTo>
                    <a:pt x="30" y="169"/>
                  </a:moveTo>
                  <a:cubicBezTo>
                    <a:pt x="30" y="168"/>
                    <a:pt x="31" y="168"/>
                    <a:pt x="31" y="168"/>
                  </a:cubicBezTo>
                  <a:cubicBezTo>
                    <a:pt x="32" y="169"/>
                    <a:pt x="33" y="170"/>
                    <a:pt x="33" y="171"/>
                  </a:cubicBezTo>
                  <a:cubicBezTo>
                    <a:pt x="32" y="172"/>
                    <a:pt x="31" y="172"/>
                    <a:pt x="31" y="173"/>
                  </a:cubicBezTo>
                  <a:cubicBezTo>
                    <a:pt x="31" y="174"/>
                    <a:pt x="32" y="177"/>
                    <a:pt x="30" y="178"/>
                  </a:cubicBezTo>
                  <a:cubicBezTo>
                    <a:pt x="28" y="179"/>
                    <a:pt x="25" y="183"/>
                    <a:pt x="22" y="180"/>
                  </a:cubicBezTo>
                  <a:cubicBezTo>
                    <a:pt x="22" y="178"/>
                    <a:pt x="26" y="175"/>
                    <a:pt x="23" y="174"/>
                  </a:cubicBezTo>
                  <a:cubicBezTo>
                    <a:pt x="24" y="173"/>
                    <a:pt x="22" y="172"/>
                    <a:pt x="23" y="171"/>
                  </a:cubicBezTo>
                  <a:cubicBezTo>
                    <a:pt x="24" y="172"/>
                    <a:pt x="26" y="172"/>
                    <a:pt x="26" y="171"/>
                  </a:cubicBezTo>
                  <a:cubicBezTo>
                    <a:pt x="27" y="170"/>
                    <a:pt x="27" y="170"/>
                    <a:pt x="27" y="170"/>
                  </a:cubicBezTo>
                  <a:cubicBezTo>
                    <a:pt x="25" y="170"/>
                    <a:pt x="27" y="169"/>
                    <a:pt x="27" y="168"/>
                  </a:cubicBezTo>
                  <a:cubicBezTo>
                    <a:pt x="28" y="169"/>
                    <a:pt x="29" y="167"/>
                    <a:pt x="30" y="169"/>
                  </a:cubicBezTo>
                  <a:close/>
                  <a:moveTo>
                    <a:pt x="166" y="169"/>
                  </a:moveTo>
                  <a:cubicBezTo>
                    <a:pt x="166" y="171"/>
                    <a:pt x="166" y="171"/>
                    <a:pt x="166" y="171"/>
                  </a:cubicBezTo>
                  <a:cubicBezTo>
                    <a:pt x="165" y="169"/>
                    <a:pt x="165" y="169"/>
                    <a:pt x="165" y="169"/>
                  </a:cubicBezTo>
                  <a:cubicBezTo>
                    <a:pt x="165" y="169"/>
                    <a:pt x="165" y="170"/>
                    <a:pt x="166" y="169"/>
                  </a:cubicBezTo>
                  <a:close/>
                  <a:moveTo>
                    <a:pt x="74" y="170"/>
                  </a:moveTo>
                  <a:cubicBezTo>
                    <a:pt x="72" y="169"/>
                    <a:pt x="72" y="169"/>
                    <a:pt x="72" y="169"/>
                  </a:cubicBezTo>
                  <a:cubicBezTo>
                    <a:pt x="74" y="169"/>
                    <a:pt x="74" y="169"/>
                    <a:pt x="74" y="169"/>
                  </a:cubicBezTo>
                  <a:cubicBezTo>
                    <a:pt x="74" y="170"/>
                    <a:pt x="74" y="170"/>
                    <a:pt x="74" y="170"/>
                  </a:cubicBezTo>
                  <a:close/>
                  <a:moveTo>
                    <a:pt x="297" y="174"/>
                  </a:moveTo>
                  <a:cubicBezTo>
                    <a:pt x="297" y="170"/>
                    <a:pt x="297" y="170"/>
                    <a:pt x="297" y="170"/>
                  </a:cubicBezTo>
                  <a:cubicBezTo>
                    <a:pt x="298" y="170"/>
                    <a:pt x="297" y="173"/>
                    <a:pt x="297" y="174"/>
                  </a:cubicBezTo>
                  <a:close/>
                  <a:moveTo>
                    <a:pt x="166" y="173"/>
                  </a:moveTo>
                  <a:cubicBezTo>
                    <a:pt x="164" y="176"/>
                    <a:pt x="164" y="176"/>
                    <a:pt x="164" y="176"/>
                  </a:cubicBezTo>
                  <a:cubicBezTo>
                    <a:pt x="166" y="173"/>
                    <a:pt x="166" y="173"/>
                    <a:pt x="166" y="173"/>
                  </a:cubicBezTo>
                  <a:close/>
                  <a:moveTo>
                    <a:pt x="344" y="174"/>
                  </a:moveTo>
                  <a:cubicBezTo>
                    <a:pt x="343" y="175"/>
                    <a:pt x="343" y="176"/>
                    <a:pt x="343" y="176"/>
                  </a:cubicBezTo>
                  <a:cubicBezTo>
                    <a:pt x="342" y="175"/>
                    <a:pt x="343" y="174"/>
                    <a:pt x="344" y="174"/>
                  </a:cubicBezTo>
                  <a:close/>
                  <a:moveTo>
                    <a:pt x="279" y="176"/>
                  </a:moveTo>
                  <a:cubicBezTo>
                    <a:pt x="280" y="177"/>
                    <a:pt x="279" y="177"/>
                    <a:pt x="279" y="177"/>
                  </a:cubicBezTo>
                  <a:cubicBezTo>
                    <a:pt x="278" y="178"/>
                    <a:pt x="278" y="176"/>
                    <a:pt x="278" y="176"/>
                  </a:cubicBezTo>
                  <a:cubicBezTo>
                    <a:pt x="278" y="175"/>
                    <a:pt x="279" y="176"/>
                    <a:pt x="279" y="176"/>
                  </a:cubicBezTo>
                  <a:close/>
                  <a:moveTo>
                    <a:pt x="430" y="180"/>
                  </a:moveTo>
                  <a:cubicBezTo>
                    <a:pt x="431" y="178"/>
                    <a:pt x="431" y="178"/>
                    <a:pt x="431" y="178"/>
                  </a:cubicBezTo>
                  <a:cubicBezTo>
                    <a:pt x="432" y="178"/>
                    <a:pt x="432" y="178"/>
                    <a:pt x="432" y="178"/>
                  </a:cubicBezTo>
                  <a:cubicBezTo>
                    <a:pt x="430" y="180"/>
                    <a:pt x="430" y="180"/>
                    <a:pt x="430" y="180"/>
                  </a:cubicBezTo>
                  <a:close/>
                  <a:moveTo>
                    <a:pt x="160" y="179"/>
                  </a:moveTo>
                  <a:cubicBezTo>
                    <a:pt x="161" y="178"/>
                    <a:pt x="161" y="178"/>
                    <a:pt x="161" y="178"/>
                  </a:cubicBezTo>
                  <a:cubicBezTo>
                    <a:pt x="162" y="178"/>
                    <a:pt x="162" y="178"/>
                    <a:pt x="162" y="178"/>
                  </a:cubicBezTo>
                  <a:cubicBezTo>
                    <a:pt x="160" y="179"/>
                    <a:pt x="160" y="179"/>
                    <a:pt x="160" y="179"/>
                  </a:cubicBezTo>
                  <a:close/>
                  <a:moveTo>
                    <a:pt x="257" y="184"/>
                  </a:moveTo>
                  <a:cubicBezTo>
                    <a:pt x="258" y="186"/>
                    <a:pt x="261" y="186"/>
                    <a:pt x="262" y="188"/>
                  </a:cubicBezTo>
                  <a:cubicBezTo>
                    <a:pt x="260" y="189"/>
                    <a:pt x="259" y="186"/>
                    <a:pt x="257" y="186"/>
                  </a:cubicBezTo>
                  <a:cubicBezTo>
                    <a:pt x="258" y="185"/>
                    <a:pt x="256" y="184"/>
                    <a:pt x="258" y="183"/>
                  </a:cubicBezTo>
                  <a:cubicBezTo>
                    <a:pt x="256" y="181"/>
                    <a:pt x="256" y="181"/>
                    <a:pt x="256" y="181"/>
                  </a:cubicBezTo>
                  <a:cubicBezTo>
                    <a:pt x="256" y="182"/>
                    <a:pt x="260" y="182"/>
                    <a:pt x="257" y="184"/>
                  </a:cubicBezTo>
                  <a:close/>
                  <a:moveTo>
                    <a:pt x="425" y="185"/>
                  </a:moveTo>
                  <a:cubicBezTo>
                    <a:pt x="425" y="184"/>
                    <a:pt x="426" y="182"/>
                    <a:pt x="429" y="181"/>
                  </a:cubicBezTo>
                  <a:cubicBezTo>
                    <a:pt x="427" y="182"/>
                    <a:pt x="426" y="184"/>
                    <a:pt x="425" y="185"/>
                  </a:cubicBezTo>
                  <a:close/>
                  <a:moveTo>
                    <a:pt x="121" y="182"/>
                  </a:moveTo>
                  <a:cubicBezTo>
                    <a:pt x="122" y="182"/>
                    <a:pt x="122" y="182"/>
                    <a:pt x="122" y="182"/>
                  </a:cubicBezTo>
                  <a:cubicBezTo>
                    <a:pt x="122" y="184"/>
                    <a:pt x="122" y="184"/>
                    <a:pt x="122" y="184"/>
                  </a:cubicBezTo>
                  <a:cubicBezTo>
                    <a:pt x="121" y="184"/>
                    <a:pt x="121" y="184"/>
                    <a:pt x="121" y="184"/>
                  </a:cubicBezTo>
                  <a:cubicBezTo>
                    <a:pt x="121" y="182"/>
                    <a:pt x="121" y="182"/>
                    <a:pt x="121" y="182"/>
                  </a:cubicBezTo>
                  <a:close/>
                  <a:moveTo>
                    <a:pt x="421" y="188"/>
                  </a:moveTo>
                  <a:cubicBezTo>
                    <a:pt x="420" y="190"/>
                    <a:pt x="422" y="190"/>
                    <a:pt x="423" y="191"/>
                  </a:cubicBezTo>
                  <a:cubicBezTo>
                    <a:pt x="422" y="193"/>
                    <a:pt x="417" y="193"/>
                    <a:pt x="419" y="197"/>
                  </a:cubicBezTo>
                  <a:cubicBezTo>
                    <a:pt x="416" y="196"/>
                    <a:pt x="413" y="193"/>
                    <a:pt x="411" y="196"/>
                  </a:cubicBezTo>
                  <a:cubicBezTo>
                    <a:pt x="410" y="198"/>
                    <a:pt x="413" y="197"/>
                    <a:pt x="413" y="198"/>
                  </a:cubicBezTo>
                  <a:cubicBezTo>
                    <a:pt x="411" y="200"/>
                    <a:pt x="411" y="200"/>
                    <a:pt x="411" y="200"/>
                  </a:cubicBezTo>
                  <a:cubicBezTo>
                    <a:pt x="412" y="198"/>
                    <a:pt x="407" y="196"/>
                    <a:pt x="411" y="194"/>
                  </a:cubicBezTo>
                  <a:cubicBezTo>
                    <a:pt x="410" y="193"/>
                    <a:pt x="410" y="193"/>
                    <a:pt x="410" y="193"/>
                  </a:cubicBezTo>
                  <a:cubicBezTo>
                    <a:pt x="410" y="193"/>
                    <a:pt x="411" y="193"/>
                    <a:pt x="411" y="193"/>
                  </a:cubicBezTo>
                  <a:cubicBezTo>
                    <a:pt x="414" y="192"/>
                    <a:pt x="410" y="190"/>
                    <a:pt x="412" y="189"/>
                  </a:cubicBezTo>
                  <a:cubicBezTo>
                    <a:pt x="413" y="187"/>
                    <a:pt x="410" y="186"/>
                    <a:pt x="411" y="184"/>
                  </a:cubicBezTo>
                  <a:cubicBezTo>
                    <a:pt x="414" y="185"/>
                    <a:pt x="417" y="191"/>
                    <a:pt x="421" y="188"/>
                  </a:cubicBezTo>
                  <a:close/>
                  <a:moveTo>
                    <a:pt x="280" y="186"/>
                  </a:moveTo>
                  <a:cubicBezTo>
                    <a:pt x="279" y="186"/>
                    <a:pt x="279" y="185"/>
                    <a:pt x="280" y="184"/>
                  </a:cubicBezTo>
                  <a:cubicBezTo>
                    <a:pt x="280" y="184"/>
                    <a:pt x="280" y="184"/>
                    <a:pt x="280" y="184"/>
                  </a:cubicBezTo>
                  <a:cubicBezTo>
                    <a:pt x="280" y="186"/>
                    <a:pt x="280" y="186"/>
                    <a:pt x="280" y="186"/>
                  </a:cubicBezTo>
                  <a:close/>
                  <a:moveTo>
                    <a:pt x="388" y="188"/>
                  </a:moveTo>
                  <a:cubicBezTo>
                    <a:pt x="388" y="188"/>
                    <a:pt x="389" y="189"/>
                    <a:pt x="388" y="190"/>
                  </a:cubicBezTo>
                  <a:cubicBezTo>
                    <a:pt x="387" y="189"/>
                    <a:pt x="387" y="189"/>
                    <a:pt x="387" y="189"/>
                  </a:cubicBezTo>
                  <a:cubicBezTo>
                    <a:pt x="387" y="188"/>
                    <a:pt x="387" y="188"/>
                    <a:pt x="387" y="188"/>
                  </a:cubicBezTo>
                  <a:cubicBezTo>
                    <a:pt x="387" y="188"/>
                    <a:pt x="387" y="187"/>
                    <a:pt x="387" y="187"/>
                  </a:cubicBezTo>
                  <a:cubicBezTo>
                    <a:pt x="388" y="186"/>
                    <a:pt x="388" y="187"/>
                    <a:pt x="388" y="188"/>
                  </a:cubicBezTo>
                  <a:close/>
                  <a:moveTo>
                    <a:pt x="422" y="189"/>
                  </a:moveTo>
                  <a:cubicBezTo>
                    <a:pt x="423" y="187"/>
                    <a:pt x="423" y="187"/>
                    <a:pt x="423" y="187"/>
                  </a:cubicBezTo>
                  <a:cubicBezTo>
                    <a:pt x="423" y="187"/>
                    <a:pt x="423" y="187"/>
                    <a:pt x="423" y="187"/>
                  </a:cubicBezTo>
                  <a:cubicBezTo>
                    <a:pt x="422" y="189"/>
                    <a:pt x="422" y="189"/>
                    <a:pt x="422" y="189"/>
                  </a:cubicBezTo>
                  <a:close/>
                  <a:moveTo>
                    <a:pt x="128" y="189"/>
                  </a:moveTo>
                  <a:cubicBezTo>
                    <a:pt x="128" y="189"/>
                    <a:pt x="128" y="189"/>
                    <a:pt x="128" y="189"/>
                  </a:cubicBezTo>
                  <a:cubicBezTo>
                    <a:pt x="126" y="188"/>
                    <a:pt x="126" y="188"/>
                    <a:pt x="126" y="188"/>
                  </a:cubicBezTo>
                  <a:cubicBezTo>
                    <a:pt x="127" y="189"/>
                    <a:pt x="128" y="188"/>
                    <a:pt x="128" y="189"/>
                  </a:cubicBezTo>
                  <a:close/>
                  <a:moveTo>
                    <a:pt x="152" y="194"/>
                  </a:moveTo>
                  <a:cubicBezTo>
                    <a:pt x="155" y="193"/>
                    <a:pt x="153" y="190"/>
                    <a:pt x="156" y="188"/>
                  </a:cubicBezTo>
                  <a:cubicBezTo>
                    <a:pt x="154" y="190"/>
                    <a:pt x="155" y="194"/>
                    <a:pt x="152" y="194"/>
                  </a:cubicBezTo>
                  <a:close/>
                  <a:moveTo>
                    <a:pt x="238" y="193"/>
                  </a:moveTo>
                  <a:cubicBezTo>
                    <a:pt x="238" y="194"/>
                    <a:pt x="236" y="194"/>
                    <a:pt x="237" y="195"/>
                  </a:cubicBezTo>
                  <a:cubicBezTo>
                    <a:pt x="236" y="195"/>
                    <a:pt x="236" y="196"/>
                    <a:pt x="235" y="196"/>
                  </a:cubicBezTo>
                  <a:cubicBezTo>
                    <a:pt x="236" y="197"/>
                    <a:pt x="236" y="197"/>
                    <a:pt x="236" y="197"/>
                  </a:cubicBezTo>
                  <a:cubicBezTo>
                    <a:pt x="235" y="197"/>
                    <a:pt x="235" y="197"/>
                    <a:pt x="235" y="198"/>
                  </a:cubicBezTo>
                  <a:cubicBezTo>
                    <a:pt x="235" y="198"/>
                    <a:pt x="233" y="198"/>
                    <a:pt x="234" y="197"/>
                  </a:cubicBezTo>
                  <a:cubicBezTo>
                    <a:pt x="234" y="196"/>
                    <a:pt x="234" y="196"/>
                    <a:pt x="234" y="196"/>
                  </a:cubicBezTo>
                  <a:cubicBezTo>
                    <a:pt x="234" y="196"/>
                    <a:pt x="234" y="196"/>
                    <a:pt x="234" y="196"/>
                  </a:cubicBezTo>
                  <a:cubicBezTo>
                    <a:pt x="235" y="194"/>
                    <a:pt x="236" y="191"/>
                    <a:pt x="238" y="193"/>
                  </a:cubicBezTo>
                  <a:close/>
                  <a:moveTo>
                    <a:pt x="180" y="197"/>
                  </a:moveTo>
                  <a:cubicBezTo>
                    <a:pt x="180" y="197"/>
                    <a:pt x="181" y="199"/>
                    <a:pt x="180" y="199"/>
                  </a:cubicBezTo>
                  <a:cubicBezTo>
                    <a:pt x="180" y="200"/>
                    <a:pt x="181" y="200"/>
                    <a:pt x="181" y="201"/>
                  </a:cubicBezTo>
                  <a:cubicBezTo>
                    <a:pt x="180" y="200"/>
                    <a:pt x="178" y="201"/>
                    <a:pt x="177" y="200"/>
                  </a:cubicBezTo>
                  <a:cubicBezTo>
                    <a:pt x="175" y="201"/>
                    <a:pt x="176" y="203"/>
                    <a:pt x="176" y="204"/>
                  </a:cubicBezTo>
                  <a:cubicBezTo>
                    <a:pt x="176" y="204"/>
                    <a:pt x="175" y="203"/>
                    <a:pt x="174" y="204"/>
                  </a:cubicBezTo>
                  <a:cubicBezTo>
                    <a:pt x="177" y="206"/>
                    <a:pt x="177" y="210"/>
                    <a:pt x="181" y="210"/>
                  </a:cubicBezTo>
                  <a:cubicBezTo>
                    <a:pt x="178" y="214"/>
                    <a:pt x="185" y="215"/>
                    <a:pt x="182" y="218"/>
                  </a:cubicBezTo>
                  <a:cubicBezTo>
                    <a:pt x="183" y="219"/>
                    <a:pt x="182" y="220"/>
                    <a:pt x="184" y="220"/>
                  </a:cubicBezTo>
                  <a:cubicBezTo>
                    <a:pt x="184" y="220"/>
                    <a:pt x="184" y="220"/>
                    <a:pt x="185" y="220"/>
                  </a:cubicBezTo>
                  <a:cubicBezTo>
                    <a:pt x="185" y="220"/>
                    <a:pt x="185" y="220"/>
                    <a:pt x="185" y="221"/>
                  </a:cubicBezTo>
                  <a:cubicBezTo>
                    <a:pt x="185" y="221"/>
                    <a:pt x="185" y="221"/>
                    <a:pt x="185" y="221"/>
                  </a:cubicBezTo>
                  <a:cubicBezTo>
                    <a:pt x="188" y="222"/>
                    <a:pt x="185" y="227"/>
                    <a:pt x="188" y="229"/>
                  </a:cubicBezTo>
                  <a:cubicBezTo>
                    <a:pt x="184" y="231"/>
                    <a:pt x="180" y="231"/>
                    <a:pt x="176" y="228"/>
                  </a:cubicBezTo>
                  <a:cubicBezTo>
                    <a:pt x="174" y="229"/>
                    <a:pt x="174" y="226"/>
                    <a:pt x="174" y="225"/>
                  </a:cubicBezTo>
                  <a:cubicBezTo>
                    <a:pt x="174" y="223"/>
                    <a:pt x="174" y="223"/>
                    <a:pt x="174" y="223"/>
                  </a:cubicBezTo>
                  <a:cubicBezTo>
                    <a:pt x="176" y="222"/>
                    <a:pt x="173" y="218"/>
                    <a:pt x="176" y="218"/>
                  </a:cubicBezTo>
                  <a:cubicBezTo>
                    <a:pt x="177" y="217"/>
                    <a:pt x="175" y="218"/>
                    <a:pt x="175" y="217"/>
                  </a:cubicBezTo>
                  <a:cubicBezTo>
                    <a:pt x="173" y="213"/>
                    <a:pt x="167" y="211"/>
                    <a:pt x="167" y="206"/>
                  </a:cubicBezTo>
                  <a:cubicBezTo>
                    <a:pt x="165" y="205"/>
                    <a:pt x="165" y="203"/>
                    <a:pt x="167" y="200"/>
                  </a:cubicBezTo>
                  <a:cubicBezTo>
                    <a:pt x="171" y="199"/>
                    <a:pt x="173" y="194"/>
                    <a:pt x="178" y="196"/>
                  </a:cubicBezTo>
                  <a:cubicBezTo>
                    <a:pt x="179" y="194"/>
                    <a:pt x="180" y="196"/>
                    <a:pt x="180" y="197"/>
                  </a:cubicBezTo>
                  <a:close/>
                  <a:moveTo>
                    <a:pt x="141" y="198"/>
                  </a:moveTo>
                  <a:cubicBezTo>
                    <a:pt x="142" y="199"/>
                    <a:pt x="142" y="199"/>
                    <a:pt x="142" y="199"/>
                  </a:cubicBezTo>
                  <a:cubicBezTo>
                    <a:pt x="142" y="200"/>
                    <a:pt x="140" y="201"/>
                    <a:pt x="141" y="202"/>
                  </a:cubicBezTo>
                  <a:cubicBezTo>
                    <a:pt x="141" y="202"/>
                    <a:pt x="140" y="201"/>
                    <a:pt x="139" y="202"/>
                  </a:cubicBezTo>
                  <a:cubicBezTo>
                    <a:pt x="142" y="205"/>
                    <a:pt x="147" y="207"/>
                    <a:pt x="150" y="210"/>
                  </a:cubicBezTo>
                  <a:cubicBezTo>
                    <a:pt x="151" y="210"/>
                    <a:pt x="153" y="211"/>
                    <a:pt x="153" y="213"/>
                  </a:cubicBezTo>
                  <a:cubicBezTo>
                    <a:pt x="154" y="215"/>
                    <a:pt x="151" y="216"/>
                    <a:pt x="150" y="217"/>
                  </a:cubicBezTo>
                  <a:cubicBezTo>
                    <a:pt x="146" y="216"/>
                    <a:pt x="143" y="217"/>
                    <a:pt x="139" y="216"/>
                  </a:cubicBezTo>
                  <a:cubicBezTo>
                    <a:pt x="140" y="215"/>
                    <a:pt x="139" y="215"/>
                    <a:pt x="139" y="214"/>
                  </a:cubicBezTo>
                  <a:cubicBezTo>
                    <a:pt x="137" y="216"/>
                    <a:pt x="137" y="213"/>
                    <a:pt x="135" y="214"/>
                  </a:cubicBezTo>
                  <a:cubicBezTo>
                    <a:pt x="132" y="213"/>
                    <a:pt x="128" y="214"/>
                    <a:pt x="126" y="217"/>
                  </a:cubicBezTo>
                  <a:cubicBezTo>
                    <a:pt x="125" y="216"/>
                    <a:pt x="122" y="216"/>
                    <a:pt x="121" y="217"/>
                  </a:cubicBezTo>
                  <a:cubicBezTo>
                    <a:pt x="123" y="219"/>
                    <a:pt x="120" y="218"/>
                    <a:pt x="120" y="220"/>
                  </a:cubicBezTo>
                  <a:cubicBezTo>
                    <a:pt x="119" y="219"/>
                    <a:pt x="117" y="219"/>
                    <a:pt x="116" y="219"/>
                  </a:cubicBezTo>
                  <a:cubicBezTo>
                    <a:pt x="116" y="219"/>
                    <a:pt x="117" y="218"/>
                    <a:pt x="117" y="218"/>
                  </a:cubicBezTo>
                  <a:cubicBezTo>
                    <a:pt x="118" y="218"/>
                    <a:pt x="119" y="218"/>
                    <a:pt x="119" y="217"/>
                  </a:cubicBezTo>
                  <a:cubicBezTo>
                    <a:pt x="119" y="218"/>
                    <a:pt x="120" y="218"/>
                    <a:pt x="120" y="218"/>
                  </a:cubicBezTo>
                  <a:cubicBezTo>
                    <a:pt x="121" y="217"/>
                    <a:pt x="121" y="217"/>
                    <a:pt x="121" y="217"/>
                  </a:cubicBezTo>
                  <a:cubicBezTo>
                    <a:pt x="119" y="216"/>
                    <a:pt x="118" y="214"/>
                    <a:pt x="117" y="212"/>
                  </a:cubicBezTo>
                  <a:cubicBezTo>
                    <a:pt x="117" y="211"/>
                    <a:pt x="118" y="211"/>
                    <a:pt x="118" y="210"/>
                  </a:cubicBezTo>
                  <a:cubicBezTo>
                    <a:pt x="120" y="210"/>
                    <a:pt x="118" y="207"/>
                    <a:pt x="119" y="206"/>
                  </a:cubicBezTo>
                  <a:cubicBezTo>
                    <a:pt x="119" y="206"/>
                    <a:pt x="119" y="206"/>
                    <a:pt x="119" y="206"/>
                  </a:cubicBezTo>
                  <a:cubicBezTo>
                    <a:pt x="120" y="205"/>
                    <a:pt x="119" y="205"/>
                    <a:pt x="119" y="204"/>
                  </a:cubicBezTo>
                  <a:cubicBezTo>
                    <a:pt x="120" y="205"/>
                    <a:pt x="120" y="205"/>
                    <a:pt x="121" y="205"/>
                  </a:cubicBezTo>
                  <a:cubicBezTo>
                    <a:pt x="120" y="201"/>
                    <a:pt x="124" y="200"/>
                    <a:pt x="125" y="198"/>
                  </a:cubicBezTo>
                  <a:cubicBezTo>
                    <a:pt x="126" y="198"/>
                    <a:pt x="126" y="198"/>
                    <a:pt x="126" y="198"/>
                  </a:cubicBezTo>
                  <a:cubicBezTo>
                    <a:pt x="126" y="198"/>
                    <a:pt x="126" y="198"/>
                    <a:pt x="127" y="198"/>
                  </a:cubicBezTo>
                  <a:cubicBezTo>
                    <a:pt x="126" y="198"/>
                    <a:pt x="127" y="199"/>
                    <a:pt x="127" y="200"/>
                  </a:cubicBezTo>
                  <a:cubicBezTo>
                    <a:pt x="130" y="200"/>
                    <a:pt x="130" y="200"/>
                    <a:pt x="130" y="200"/>
                  </a:cubicBezTo>
                  <a:cubicBezTo>
                    <a:pt x="128" y="202"/>
                    <a:pt x="128" y="202"/>
                    <a:pt x="128" y="202"/>
                  </a:cubicBezTo>
                  <a:cubicBezTo>
                    <a:pt x="132" y="202"/>
                    <a:pt x="129" y="206"/>
                    <a:pt x="133" y="206"/>
                  </a:cubicBezTo>
                  <a:cubicBezTo>
                    <a:pt x="135" y="204"/>
                    <a:pt x="137" y="203"/>
                    <a:pt x="139" y="203"/>
                  </a:cubicBezTo>
                  <a:cubicBezTo>
                    <a:pt x="139" y="202"/>
                    <a:pt x="138" y="202"/>
                    <a:pt x="138" y="201"/>
                  </a:cubicBezTo>
                  <a:cubicBezTo>
                    <a:pt x="137" y="202"/>
                    <a:pt x="136" y="202"/>
                    <a:pt x="135" y="202"/>
                  </a:cubicBezTo>
                  <a:cubicBezTo>
                    <a:pt x="132" y="200"/>
                    <a:pt x="132" y="200"/>
                    <a:pt x="132" y="200"/>
                  </a:cubicBezTo>
                  <a:cubicBezTo>
                    <a:pt x="135" y="198"/>
                    <a:pt x="139" y="199"/>
                    <a:pt x="140" y="196"/>
                  </a:cubicBezTo>
                  <a:cubicBezTo>
                    <a:pt x="142" y="196"/>
                    <a:pt x="143" y="196"/>
                    <a:pt x="144" y="196"/>
                  </a:cubicBezTo>
                  <a:cubicBezTo>
                    <a:pt x="141" y="198"/>
                    <a:pt x="141" y="198"/>
                    <a:pt x="141" y="198"/>
                  </a:cubicBezTo>
                  <a:close/>
                  <a:moveTo>
                    <a:pt x="201" y="201"/>
                  </a:moveTo>
                  <a:cubicBezTo>
                    <a:pt x="201" y="202"/>
                    <a:pt x="201" y="203"/>
                    <a:pt x="200" y="204"/>
                  </a:cubicBezTo>
                  <a:cubicBezTo>
                    <a:pt x="198" y="204"/>
                    <a:pt x="197" y="203"/>
                    <a:pt x="196" y="203"/>
                  </a:cubicBezTo>
                  <a:cubicBezTo>
                    <a:pt x="196" y="199"/>
                    <a:pt x="196" y="199"/>
                    <a:pt x="196" y="199"/>
                  </a:cubicBezTo>
                  <a:cubicBezTo>
                    <a:pt x="197" y="199"/>
                    <a:pt x="197" y="199"/>
                    <a:pt x="197" y="199"/>
                  </a:cubicBezTo>
                  <a:cubicBezTo>
                    <a:pt x="198" y="198"/>
                    <a:pt x="198" y="198"/>
                    <a:pt x="198" y="198"/>
                  </a:cubicBezTo>
                  <a:cubicBezTo>
                    <a:pt x="199" y="199"/>
                    <a:pt x="199" y="198"/>
                    <a:pt x="200" y="198"/>
                  </a:cubicBezTo>
                  <a:cubicBezTo>
                    <a:pt x="201" y="198"/>
                    <a:pt x="201" y="197"/>
                    <a:pt x="200" y="196"/>
                  </a:cubicBezTo>
                  <a:cubicBezTo>
                    <a:pt x="201" y="197"/>
                    <a:pt x="202" y="200"/>
                    <a:pt x="201" y="201"/>
                  </a:cubicBezTo>
                  <a:close/>
                  <a:moveTo>
                    <a:pt x="413" y="203"/>
                  </a:moveTo>
                  <a:cubicBezTo>
                    <a:pt x="414" y="202"/>
                    <a:pt x="414" y="202"/>
                    <a:pt x="414" y="202"/>
                  </a:cubicBezTo>
                  <a:cubicBezTo>
                    <a:pt x="417" y="205"/>
                    <a:pt x="419" y="208"/>
                    <a:pt x="419" y="212"/>
                  </a:cubicBezTo>
                  <a:cubicBezTo>
                    <a:pt x="418" y="212"/>
                    <a:pt x="417" y="213"/>
                    <a:pt x="417" y="214"/>
                  </a:cubicBezTo>
                  <a:cubicBezTo>
                    <a:pt x="419" y="216"/>
                    <a:pt x="416" y="221"/>
                    <a:pt x="419" y="223"/>
                  </a:cubicBezTo>
                  <a:cubicBezTo>
                    <a:pt x="418" y="224"/>
                    <a:pt x="419" y="225"/>
                    <a:pt x="418" y="226"/>
                  </a:cubicBezTo>
                  <a:cubicBezTo>
                    <a:pt x="416" y="226"/>
                    <a:pt x="418" y="223"/>
                    <a:pt x="416" y="223"/>
                  </a:cubicBezTo>
                  <a:cubicBezTo>
                    <a:pt x="416" y="225"/>
                    <a:pt x="414" y="225"/>
                    <a:pt x="415" y="227"/>
                  </a:cubicBezTo>
                  <a:cubicBezTo>
                    <a:pt x="414" y="226"/>
                    <a:pt x="414" y="226"/>
                    <a:pt x="414" y="226"/>
                  </a:cubicBezTo>
                  <a:cubicBezTo>
                    <a:pt x="414" y="229"/>
                    <a:pt x="410" y="226"/>
                    <a:pt x="408" y="227"/>
                  </a:cubicBezTo>
                  <a:cubicBezTo>
                    <a:pt x="410" y="229"/>
                    <a:pt x="410" y="229"/>
                    <a:pt x="410" y="229"/>
                  </a:cubicBezTo>
                  <a:cubicBezTo>
                    <a:pt x="408" y="229"/>
                    <a:pt x="408" y="235"/>
                    <a:pt x="405" y="231"/>
                  </a:cubicBezTo>
                  <a:cubicBezTo>
                    <a:pt x="405" y="230"/>
                    <a:pt x="405" y="230"/>
                    <a:pt x="405" y="229"/>
                  </a:cubicBezTo>
                  <a:cubicBezTo>
                    <a:pt x="404" y="229"/>
                    <a:pt x="404" y="229"/>
                    <a:pt x="404" y="229"/>
                  </a:cubicBezTo>
                  <a:cubicBezTo>
                    <a:pt x="404" y="229"/>
                    <a:pt x="404" y="229"/>
                    <a:pt x="404" y="229"/>
                  </a:cubicBezTo>
                  <a:cubicBezTo>
                    <a:pt x="405" y="229"/>
                    <a:pt x="405" y="229"/>
                    <a:pt x="405" y="229"/>
                  </a:cubicBezTo>
                  <a:cubicBezTo>
                    <a:pt x="406" y="228"/>
                    <a:pt x="406" y="228"/>
                    <a:pt x="406" y="228"/>
                  </a:cubicBezTo>
                  <a:cubicBezTo>
                    <a:pt x="405" y="228"/>
                    <a:pt x="404" y="227"/>
                    <a:pt x="403" y="227"/>
                  </a:cubicBezTo>
                  <a:cubicBezTo>
                    <a:pt x="402" y="229"/>
                    <a:pt x="400" y="229"/>
                    <a:pt x="399" y="230"/>
                  </a:cubicBezTo>
                  <a:cubicBezTo>
                    <a:pt x="398" y="229"/>
                    <a:pt x="398" y="229"/>
                    <a:pt x="398" y="229"/>
                  </a:cubicBezTo>
                  <a:cubicBezTo>
                    <a:pt x="398" y="230"/>
                    <a:pt x="397" y="230"/>
                    <a:pt x="397" y="231"/>
                  </a:cubicBezTo>
                  <a:cubicBezTo>
                    <a:pt x="396" y="230"/>
                    <a:pt x="395" y="231"/>
                    <a:pt x="394" y="232"/>
                  </a:cubicBezTo>
                  <a:cubicBezTo>
                    <a:pt x="395" y="232"/>
                    <a:pt x="396" y="233"/>
                    <a:pt x="397" y="233"/>
                  </a:cubicBezTo>
                  <a:cubicBezTo>
                    <a:pt x="397" y="233"/>
                    <a:pt x="396" y="233"/>
                    <a:pt x="396" y="234"/>
                  </a:cubicBezTo>
                  <a:cubicBezTo>
                    <a:pt x="400" y="235"/>
                    <a:pt x="395" y="237"/>
                    <a:pt x="397" y="240"/>
                  </a:cubicBezTo>
                  <a:cubicBezTo>
                    <a:pt x="397" y="240"/>
                    <a:pt x="396" y="241"/>
                    <a:pt x="396" y="242"/>
                  </a:cubicBezTo>
                  <a:cubicBezTo>
                    <a:pt x="396" y="241"/>
                    <a:pt x="396" y="240"/>
                    <a:pt x="395" y="240"/>
                  </a:cubicBezTo>
                  <a:cubicBezTo>
                    <a:pt x="395" y="240"/>
                    <a:pt x="395" y="241"/>
                    <a:pt x="395" y="241"/>
                  </a:cubicBezTo>
                  <a:cubicBezTo>
                    <a:pt x="394" y="240"/>
                    <a:pt x="393" y="238"/>
                    <a:pt x="394" y="237"/>
                  </a:cubicBezTo>
                  <a:cubicBezTo>
                    <a:pt x="394" y="236"/>
                    <a:pt x="394" y="235"/>
                    <a:pt x="393" y="235"/>
                  </a:cubicBezTo>
                  <a:cubicBezTo>
                    <a:pt x="393" y="234"/>
                    <a:pt x="393" y="234"/>
                    <a:pt x="393" y="234"/>
                  </a:cubicBezTo>
                  <a:cubicBezTo>
                    <a:pt x="393" y="234"/>
                    <a:pt x="392" y="235"/>
                    <a:pt x="392" y="235"/>
                  </a:cubicBezTo>
                  <a:cubicBezTo>
                    <a:pt x="393" y="235"/>
                    <a:pt x="393" y="235"/>
                    <a:pt x="393" y="235"/>
                  </a:cubicBezTo>
                  <a:cubicBezTo>
                    <a:pt x="392" y="235"/>
                    <a:pt x="392" y="235"/>
                    <a:pt x="392" y="235"/>
                  </a:cubicBezTo>
                  <a:cubicBezTo>
                    <a:pt x="391" y="232"/>
                    <a:pt x="396" y="233"/>
                    <a:pt x="394" y="230"/>
                  </a:cubicBezTo>
                  <a:cubicBezTo>
                    <a:pt x="396" y="228"/>
                    <a:pt x="397" y="227"/>
                    <a:pt x="399" y="226"/>
                  </a:cubicBezTo>
                  <a:cubicBezTo>
                    <a:pt x="401" y="225"/>
                    <a:pt x="403" y="224"/>
                    <a:pt x="405" y="225"/>
                  </a:cubicBezTo>
                  <a:cubicBezTo>
                    <a:pt x="405" y="224"/>
                    <a:pt x="406" y="224"/>
                    <a:pt x="406" y="223"/>
                  </a:cubicBezTo>
                  <a:cubicBezTo>
                    <a:pt x="406" y="222"/>
                    <a:pt x="406" y="219"/>
                    <a:pt x="408" y="217"/>
                  </a:cubicBezTo>
                  <a:cubicBezTo>
                    <a:pt x="407" y="218"/>
                    <a:pt x="407" y="218"/>
                    <a:pt x="407" y="219"/>
                  </a:cubicBezTo>
                  <a:cubicBezTo>
                    <a:pt x="408" y="221"/>
                    <a:pt x="409" y="219"/>
                    <a:pt x="410" y="219"/>
                  </a:cubicBezTo>
                  <a:cubicBezTo>
                    <a:pt x="413" y="216"/>
                    <a:pt x="413" y="213"/>
                    <a:pt x="413" y="210"/>
                  </a:cubicBezTo>
                  <a:cubicBezTo>
                    <a:pt x="414" y="208"/>
                    <a:pt x="413" y="208"/>
                    <a:pt x="412" y="206"/>
                  </a:cubicBezTo>
                  <a:cubicBezTo>
                    <a:pt x="412" y="206"/>
                    <a:pt x="412" y="206"/>
                    <a:pt x="412" y="206"/>
                  </a:cubicBezTo>
                  <a:cubicBezTo>
                    <a:pt x="413" y="205"/>
                    <a:pt x="412" y="204"/>
                    <a:pt x="412" y="202"/>
                  </a:cubicBezTo>
                  <a:cubicBezTo>
                    <a:pt x="412" y="202"/>
                    <a:pt x="413" y="203"/>
                    <a:pt x="413" y="203"/>
                  </a:cubicBezTo>
                  <a:close/>
                  <a:moveTo>
                    <a:pt x="70" y="214"/>
                  </a:moveTo>
                  <a:cubicBezTo>
                    <a:pt x="69" y="216"/>
                    <a:pt x="69" y="216"/>
                    <a:pt x="69" y="216"/>
                  </a:cubicBezTo>
                  <a:cubicBezTo>
                    <a:pt x="68" y="215"/>
                    <a:pt x="67" y="213"/>
                    <a:pt x="69" y="212"/>
                  </a:cubicBezTo>
                  <a:cubicBezTo>
                    <a:pt x="70" y="212"/>
                    <a:pt x="70" y="213"/>
                    <a:pt x="70" y="214"/>
                  </a:cubicBezTo>
                  <a:close/>
                  <a:moveTo>
                    <a:pt x="221" y="214"/>
                  </a:moveTo>
                  <a:cubicBezTo>
                    <a:pt x="221" y="214"/>
                    <a:pt x="220" y="215"/>
                    <a:pt x="221" y="215"/>
                  </a:cubicBezTo>
                  <a:cubicBezTo>
                    <a:pt x="219" y="215"/>
                    <a:pt x="219" y="215"/>
                    <a:pt x="219" y="215"/>
                  </a:cubicBezTo>
                  <a:cubicBezTo>
                    <a:pt x="218" y="215"/>
                    <a:pt x="221" y="215"/>
                    <a:pt x="221" y="214"/>
                  </a:cubicBezTo>
                  <a:close/>
                  <a:moveTo>
                    <a:pt x="71" y="218"/>
                  </a:moveTo>
                  <a:cubicBezTo>
                    <a:pt x="70" y="220"/>
                    <a:pt x="71" y="222"/>
                    <a:pt x="71" y="224"/>
                  </a:cubicBezTo>
                  <a:cubicBezTo>
                    <a:pt x="68" y="225"/>
                    <a:pt x="68" y="225"/>
                    <a:pt x="68" y="225"/>
                  </a:cubicBezTo>
                  <a:cubicBezTo>
                    <a:pt x="68" y="222"/>
                    <a:pt x="66" y="219"/>
                    <a:pt x="69" y="217"/>
                  </a:cubicBezTo>
                  <a:cubicBezTo>
                    <a:pt x="70" y="217"/>
                    <a:pt x="70" y="218"/>
                    <a:pt x="71" y="218"/>
                  </a:cubicBezTo>
                  <a:close/>
                  <a:moveTo>
                    <a:pt x="103" y="227"/>
                  </a:moveTo>
                  <a:cubicBezTo>
                    <a:pt x="105" y="227"/>
                    <a:pt x="105" y="227"/>
                    <a:pt x="105" y="227"/>
                  </a:cubicBezTo>
                  <a:cubicBezTo>
                    <a:pt x="103" y="227"/>
                    <a:pt x="103" y="227"/>
                    <a:pt x="103" y="227"/>
                  </a:cubicBezTo>
                  <a:close/>
                  <a:moveTo>
                    <a:pt x="404" y="231"/>
                  </a:moveTo>
                  <a:cubicBezTo>
                    <a:pt x="404" y="232"/>
                    <a:pt x="403" y="232"/>
                    <a:pt x="403" y="233"/>
                  </a:cubicBezTo>
                  <a:cubicBezTo>
                    <a:pt x="403" y="233"/>
                    <a:pt x="402" y="232"/>
                    <a:pt x="401" y="232"/>
                  </a:cubicBezTo>
                  <a:cubicBezTo>
                    <a:pt x="401" y="233"/>
                    <a:pt x="400" y="233"/>
                    <a:pt x="400" y="234"/>
                  </a:cubicBezTo>
                  <a:cubicBezTo>
                    <a:pt x="401" y="235"/>
                    <a:pt x="401" y="235"/>
                    <a:pt x="401" y="235"/>
                  </a:cubicBezTo>
                  <a:cubicBezTo>
                    <a:pt x="399" y="235"/>
                    <a:pt x="399" y="233"/>
                    <a:pt x="399" y="233"/>
                  </a:cubicBezTo>
                  <a:cubicBezTo>
                    <a:pt x="398" y="230"/>
                    <a:pt x="402" y="232"/>
                    <a:pt x="402" y="230"/>
                  </a:cubicBezTo>
                  <a:cubicBezTo>
                    <a:pt x="403" y="230"/>
                    <a:pt x="404" y="230"/>
                    <a:pt x="404" y="231"/>
                  </a:cubicBezTo>
                  <a:close/>
                  <a:moveTo>
                    <a:pt x="115" y="236"/>
                  </a:moveTo>
                  <a:cubicBezTo>
                    <a:pt x="113" y="238"/>
                    <a:pt x="111" y="236"/>
                    <a:pt x="108" y="236"/>
                  </a:cubicBezTo>
                  <a:cubicBezTo>
                    <a:pt x="109" y="235"/>
                    <a:pt x="109" y="235"/>
                    <a:pt x="109" y="235"/>
                  </a:cubicBezTo>
                  <a:cubicBezTo>
                    <a:pt x="110" y="236"/>
                    <a:pt x="113" y="235"/>
                    <a:pt x="115" y="236"/>
                  </a:cubicBezTo>
                  <a:close/>
                  <a:moveTo>
                    <a:pt x="136" y="235"/>
                  </a:moveTo>
                  <a:cubicBezTo>
                    <a:pt x="136" y="237"/>
                    <a:pt x="134" y="237"/>
                    <a:pt x="133" y="238"/>
                  </a:cubicBezTo>
                  <a:cubicBezTo>
                    <a:pt x="133" y="238"/>
                    <a:pt x="132" y="238"/>
                    <a:pt x="131" y="237"/>
                  </a:cubicBezTo>
                  <a:cubicBezTo>
                    <a:pt x="132" y="235"/>
                    <a:pt x="135" y="236"/>
                    <a:pt x="136" y="235"/>
                  </a:cubicBezTo>
                  <a:close/>
                  <a:moveTo>
                    <a:pt x="364" y="237"/>
                  </a:moveTo>
                  <a:cubicBezTo>
                    <a:pt x="364" y="237"/>
                    <a:pt x="364" y="237"/>
                    <a:pt x="364" y="237"/>
                  </a:cubicBezTo>
                  <a:cubicBezTo>
                    <a:pt x="364" y="237"/>
                    <a:pt x="364" y="236"/>
                    <a:pt x="364" y="235"/>
                  </a:cubicBezTo>
                  <a:cubicBezTo>
                    <a:pt x="364" y="235"/>
                    <a:pt x="364" y="235"/>
                    <a:pt x="364" y="235"/>
                  </a:cubicBezTo>
                  <a:cubicBezTo>
                    <a:pt x="364" y="237"/>
                    <a:pt x="364" y="237"/>
                    <a:pt x="364" y="237"/>
                  </a:cubicBezTo>
                  <a:close/>
                  <a:moveTo>
                    <a:pt x="368" y="243"/>
                  </a:moveTo>
                  <a:cubicBezTo>
                    <a:pt x="368" y="244"/>
                    <a:pt x="368" y="244"/>
                    <a:pt x="368" y="244"/>
                  </a:cubicBezTo>
                  <a:cubicBezTo>
                    <a:pt x="367" y="244"/>
                    <a:pt x="367" y="243"/>
                    <a:pt x="367" y="242"/>
                  </a:cubicBezTo>
                  <a:cubicBezTo>
                    <a:pt x="368" y="242"/>
                    <a:pt x="368" y="242"/>
                    <a:pt x="368" y="243"/>
                  </a:cubicBezTo>
                  <a:close/>
                  <a:moveTo>
                    <a:pt x="359" y="250"/>
                  </a:moveTo>
                  <a:cubicBezTo>
                    <a:pt x="359" y="250"/>
                    <a:pt x="360" y="251"/>
                    <a:pt x="359" y="252"/>
                  </a:cubicBezTo>
                  <a:cubicBezTo>
                    <a:pt x="358" y="249"/>
                    <a:pt x="358" y="249"/>
                    <a:pt x="358" y="249"/>
                  </a:cubicBezTo>
                  <a:cubicBezTo>
                    <a:pt x="358" y="250"/>
                    <a:pt x="359" y="250"/>
                    <a:pt x="359" y="250"/>
                  </a:cubicBezTo>
                  <a:close/>
                  <a:moveTo>
                    <a:pt x="349" y="252"/>
                  </a:moveTo>
                  <a:cubicBezTo>
                    <a:pt x="348" y="252"/>
                    <a:pt x="347" y="251"/>
                    <a:pt x="347" y="251"/>
                  </a:cubicBezTo>
                  <a:cubicBezTo>
                    <a:pt x="347" y="250"/>
                    <a:pt x="347" y="250"/>
                    <a:pt x="347" y="250"/>
                  </a:cubicBezTo>
                  <a:cubicBezTo>
                    <a:pt x="347" y="250"/>
                    <a:pt x="348" y="251"/>
                    <a:pt x="348" y="251"/>
                  </a:cubicBezTo>
                  <a:cubicBezTo>
                    <a:pt x="349" y="251"/>
                    <a:pt x="348" y="249"/>
                    <a:pt x="349" y="250"/>
                  </a:cubicBezTo>
                  <a:cubicBezTo>
                    <a:pt x="349" y="252"/>
                    <a:pt x="349" y="252"/>
                    <a:pt x="349" y="252"/>
                  </a:cubicBezTo>
                  <a:close/>
                  <a:moveTo>
                    <a:pt x="347" y="280"/>
                  </a:moveTo>
                  <a:cubicBezTo>
                    <a:pt x="347" y="281"/>
                    <a:pt x="347" y="284"/>
                    <a:pt x="344" y="284"/>
                  </a:cubicBezTo>
                  <a:cubicBezTo>
                    <a:pt x="343" y="284"/>
                    <a:pt x="342" y="284"/>
                    <a:pt x="342" y="282"/>
                  </a:cubicBezTo>
                  <a:cubicBezTo>
                    <a:pt x="342" y="280"/>
                    <a:pt x="345" y="279"/>
                    <a:pt x="347" y="280"/>
                  </a:cubicBezTo>
                  <a:close/>
                  <a:moveTo>
                    <a:pt x="194" y="302"/>
                  </a:moveTo>
                  <a:cubicBezTo>
                    <a:pt x="194" y="302"/>
                    <a:pt x="194" y="302"/>
                    <a:pt x="195" y="302"/>
                  </a:cubicBezTo>
                  <a:cubicBezTo>
                    <a:pt x="194" y="302"/>
                    <a:pt x="194" y="303"/>
                    <a:pt x="193" y="303"/>
                  </a:cubicBezTo>
                  <a:cubicBezTo>
                    <a:pt x="193" y="302"/>
                    <a:pt x="193" y="302"/>
                    <a:pt x="193" y="302"/>
                  </a:cubicBezTo>
                  <a:cubicBezTo>
                    <a:pt x="193" y="302"/>
                    <a:pt x="193" y="302"/>
                    <a:pt x="194" y="302"/>
                  </a:cubicBezTo>
                  <a:close/>
                  <a:moveTo>
                    <a:pt x="60" y="310"/>
                  </a:moveTo>
                  <a:cubicBezTo>
                    <a:pt x="59" y="310"/>
                    <a:pt x="59" y="310"/>
                    <a:pt x="59" y="310"/>
                  </a:cubicBezTo>
                  <a:cubicBezTo>
                    <a:pt x="59" y="310"/>
                    <a:pt x="59" y="310"/>
                    <a:pt x="59" y="310"/>
                  </a:cubicBezTo>
                  <a:cubicBezTo>
                    <a:pt x="59" y="308"/>
                    <a:pt x="59" y="308"/>
                    <a:pt x="59" y="308"/>
                  </a:cubicBezTo>
                  <a:cubicBezTo>
                    <a:pt x="59" y="308"/>
                    <a:pt x="59" y="308"/>
                    <a:pt x="59" y="308"/>
                  </a:cubicBezTo>
                  <a:cubicBezTo>
                    <a:pt x="59" y="309"/>
                    <a:pt x="59" y="309"/>
                    <a:pt x="60" y="310"/>
                  </a:cubicBezTo>
                  <a:close/>
                  <a:moveTo>
                    <a:pt x="392" y="312"/>
                  </a:moveTo>
                  <a:cubicBezTo>
                    <a:pt x="392" y="314"/>
                    <a:pt x="394" y="316"/>
                    <a:pt x="392" y="318"/>
                  </a:cubicBezTo>
                  <a:cubicBezTo>
                    <a:pt x="392" y="317"/>
                    <a:pt x="391" y="317"/>
                    <a:pt x="391" y="317"/>
                  </a:cubicBezTo>
                  <a:cubicBezTo>
                    <a:pt x="390" y="317"/>
                    <a:pt x="390" y="318"/>
                    <a:pt x="391" y="319"/>
                  </a:cubicBezTo>
                  <a:cubicBezTo>
                    <a:pt x="391" y="320"/>
                    <a:pt x="391" y="321"/>
                    <a:pt x="390" y="321"/>
                  </a:cubicBezTo>
                  <a:cubicBezTo>
                    <a:pt x="390" y="321"/>
                    <a:pt x="389" y="321"/>
                    <a:pt x="389" y="320"/>
                  </a:cubicBezTo>
                  <a:cubicBezTo>
                    <a:pt x="389" y="321"/>
                    <a:pt x="388" y="320"/>
                    <a:pt x="387" y="320"/>
                  </a:cubicBezTo>
                  <a:cubicBezTo>
                    <a:pt x="385" y="319"/>
                    <a:pt x="389" y="316"/>
                    <a:pt x="385" y="315"/>
                  </a:cubicBezTo>
                  <a:cubicBezTo>
                    <a:pt x="384" y="315"/>
                    <a:pt x="383" y="317"/>
                    <a:pt x="382" y="315"/>
                  </a:cubicBezTo>
                  <a:cubicBezTo>
                    <a:pt x="381" y="316"/>
                    <a:pt x="381" y="316"/>
                    <a:pt x="381" y="317"/>
                  </a:cubicBezTo>
                  <a:cubicBezTo>
                    <a:pt x="381" y="317"/>
                    <a:pt x="381" y="317"/>
                    <a:pt x="381" y="317"/>
                  </a:cubicBezTo>
                  <a:cubicBezTo>
                    <a:pt x="380" y="314"/>
                    <a:pt x="384" y="315"/>
                    <a:pt x="384" y="313"/>
                  </a:cubicBezTo>
                  <a:cubicBezTo>
                    <a:pt x="385" y="316"/>
                    <a:pt x="387" y="313"/>
                    <a:pt x="388" y="313"/>
                  </a:cubicBezTo>
                  <a:cubicBezTo>
                    <a:pt x="388" y="312"/>
                    <a:pt x="388" y="312"/>
                    <a:pt x="388" y="312"/>
                  </a:cubicBezTo>
                  <a:cubicBezTo>
                    <a:pt x="389" y="312"/>
                    <a:pt x="390" y="311"/>
                    <a:pt x="390" y="310"/>
                  </a:cubicBezTo>
                  <a:cubicBezTo>
                    <a:pt x="391" y="310"/>
                    <a:pt x="392" y="311"/>
                    <a:pt x="392" y="312"/>
                  </a:cubicBezTo>
                  <a:close/>
                  <a:moveTo>
                    <a:pt x="373" y="323"/>
                  </a:moveTo>
                  <a:cubicBezTo>
                    <a:pt x="372" y="324"/>
                    <a:pt x="370" y="323"/>
                    <a:pt x="370" y="324"/>
                  </a:cubicBezTo>
                  <a:cubicBezTo>
                    <a:pt x="370" y="325"/>
                    <a:pt x="370" y="325"/>
                    <a:pt x="370" y="325"/>
                  </a:cubicBezTo>
                  <a:cubicBezTo>
                    <a:pt x="369" y="326"/>
                    <a:pt x="369" y="326"/>
                    <a:pt x="369" y="326"/>
                  </a:cubicBezTo>
                  <a:cubicBezTo>
                    <a:pt x="369" y="325"/>
                    <a:pt x="369" y="325"/>
                    <a:pt x="368" y="325"/>
                  </a:cubicBezTo>
                  <a:cubicBezTo>
                    <a:pt x="368" y="326"/>
                    <a:pt x="368" y="327"/>
                    <a:pt x="368" y="329"/>
                  </a:cubicBezTo>
                  <a:cubicBezTo>
                    <a:pt x="369" y="330"/>
                    <a:pt x="370" y="331"/>
                    <a:pt x="369" y="332"/>
                  </a:cubicBezTo>
                  <a:cubicBezTo>
                    <a:pt x="372" y="335"/>
                    <a:pt x="372" y="335"/>
                    <a:pt x="372" y="335"/>
                  </a:cubicBezTo>
                  <a:cubicBezTo>
                    <a:pt x="367" y="334"/>
                    <a:pt x="368" y="340"/>
                    <a:pt x="365" y="343"/>
                  </a:cubicBezTo>
                  <a:cubicBezTo>
                    <a:pt x="366" y="345"/>
                    <a:pt x="362" y="346"/>
                    <a:pt x="364" y="348"/>
                  </a:cubicBezTo>
                  <a:cubicBezTo>
                    <a:pt x="365" y="348"/>
                    <a:pt x="364" y="348"/>
                    <a:pt x="364" y="347"/>
                  </a:cubicBezTo>
                  <a:cubicBezTo>
                    <a:pt x="360" y="352"/>
                    <a:pt x="358" y="343"/>
                    <a:pt x="353" y="347"/>
                  </a:cubicBezTo>
                  <a:cubicBezTo>
                    <a:pt x="353" y="347"/>
                    <a:pt x="353" y="346"/>
                    <a:pt x="353" y="346"/>
                  </a:cubicBezTo>
                  <a:cubicBezTo>
                    <a:pt x="352" y="347"/>
                    <a:pt x="350" y="346"/>
                    <a:pt x="349" y="346"/>
                  </a:cubicBezTo>
                  <a:cubicBezTo>
                    <a:pt x="350" y="344"/>
                    <a:pt x="347" y="343"/>
                    <a:pt x="349" y="342"/>
                  </a:cubicBezTo>
                  <a:cubicBezTo>
                    <a:pt x="348" y="341"/>
                    <a:pt x="348" y="341"/>
                    <a:pt x="348" y="341"/>
                  </a:cubicBezTo>
                  <a:cubicBezTo>
                    <a:pt x="347" y="341"/>
                    <a:pt x="347" y="341"/>
                    <a:pt x="347" y="341"/>
                  </a:cubicBezTo>
                  <a:cubicBezTo>
                    <a:pt x="346" y="339"/>
                    <a:pt x="344" y="336"/>
                    <a:pt x="346" y="333"/>
                  </a:cubicBezTo>
                  <a:cubicBezTo>
                    <a:pt x="349" y="333"/>
                    <a:pt x="353" y="335"/>
                    <a:pt x="353" y="330"/>
                  </a:cubicBezTo>
                  <a:cubicBezTo>
                    <a:pt x="358" y="330"/>
                    <a:pt x="357" y="323"/>
                    <a:pt x="363" y="323"/>
                  </a:cubicBezTo>
                  <a:cubicBezTo>
                    <a:pt x="362" y="323"/>
                    <a:pt x="362" y="323"/>
                    <a:pt x="362" y="323"/>
                  </a:cubicBezTo>
                  <a:cubicBezTo>
                    <a:pt x="366" y="323"/>
                    <a:pt x="365" y="315"/>
                    <a:pt x="368" y="319"/>
                  </a:cubicBezTo>
                  <a:cubicBezTo>
                    <a:pt x="368" y="322"/>
                    <a:pt x="371" y="322"/>
                    <a:pt x="373" y="323"/>
                  </a:cubicBezTo>
                  <a:close/>
                  <a:moveTo>
                    <a:pt x="316" y="326"/>
                  </a:moveTo>
                  <a:cubicBezTo>
                    <a:pt x="319" y="327"/>
                    <a:pt x="321" y="331"/>
                    <a:pt x="324" y="332"/>
                  </a:cubicBezTo>
                  <a:cubicBezTo>
                    <a:pt x="325" y="333"/>
                    <a:pt x="325" y="333"/>
                    <a:pt x="325" y="333"/>
                  </a:cubicBezTo>
                  <a:cubicBezTo>
                    <a:pt x="325" y="333"/>
                    <a:pt x="325" y="332"/>
                    <a:pt x="325" y="332"/>
                  </a:cubicBezTo>
                  <a:cubicBezTo>
                    <a:pt x="325" y="333"/>
                    <a:pt x="325" y="333"/>
                    <a:pt x="325" y="333"/>
                  </a:cubicBezTo>
                  <a:cubicBezTo>
                    <a:pt x="326" y="334"/>
                    <a:pt x="326" y="334"/>
                    <a:pt x="326" y="334"/>
                  </a:cubicBezTo>
                  <a:cubicBezTo>
                    <a:pt x="327" y="333"/>
                    <a:pt x="328" y="335"/>
                    <a:pt x="329" y="335"/>
                  </a:cubicBezTo>
                  <a:cubicBezTo>
                    <a:pt x="329" y="336"/>
                    <a:pt x="328" y="337"/>
                    <a:pt x="329" y="337"/>
                  </a:cubicBezTo>
                  <a:cubicBezTo>
                    <a:pt x="331" y="337"/>
                    <a:pt x="331" y="337"/>
                    <a:pt x="331" y="337"/>
                  </a:cubicBezTo>
                  <a:cubicBezTo>
                    <a:pt x="331" y="338"/>
                    <a:pt x="331" y="338"/>
                    <a:pt x="331" y="338"/>
                  </a:cubicBezTo>
                  <a:cubicBezTo>
                    <a:pt x="330" y="338"/>
                    <a:pt x="330" y="338"/>
                    <a:pt x="330" y="338"/>
                  </a:cubicBezTo>
                  <a:cubicBezTo>
                    <a:pt x="330" y="339"/>
                    <a:pt x="330" y="339"/>
                    <a:pt x="330" y="339"/>
                  </a:cubicBezTo>
                  <a:cubicBezTo>
                    <a:pt x="330" y="340"/>
                    <a:pt x="330" y="340"/>
                    <a:pt x="330" y="340"/>
                  </a:cubicBezTo>
                  <a:cubicBezTo>
                    <a:pt x="333" y="340"/>
                    <a:pt x="332" y="344"/>
                    <a:pt x="335" y="345"/>
                  </a:cubicBezTo>
                  <a:cubicBezTo>
                    <a:pt x="339" y="347"/>
                    <a:pt x="335" y="350"/>
                    <a:pt x="336" y="353"/>
                  </a:cubicBezTo>
                  <a:cubicBezTo>
                    <a:pt x="336" y="353"/>
                    <a:pt x="335" y="353"/>
                    <a:pt x="335" y="353"/>
                  </a:cubicBezTo>
                  <a:cubicBezTo>
                    <a:pt x="335" y="353"/>
                    <a:pt x="334" y="353"/>
                    <a:pt x="335" y="354"/>
                  </a:cubicBezTo>
                  <a:cubicBezTo>
                    <a:pt x="334" y="354"/>
                    <a:pt x="333" y="353"/>
                    <a:pt x="333" y="354"/>
                  </a:cubicBezTo>
                  <a:cubicBezTo>
                    <a:pt x="329" y="350"/>
                    <a:pt x="322" y="346"/>
                    <a:pt x="322" y="340"/>
                  </a:cubicBezTo>
                  <a:cubicBezTo>
                    <a:pt x="321" y="338"/>
                    <a:pt x="317" y="337"/>
                    <a:pt x="318" y="334"/>
                  </a:cubicBezTo>
                  <a:cubicBezTo>
                    <a:pt x="315" y="330"/>
                    <a:pt x="312" y="326"/>
                    <a:pt x="308" y="324"/>
                  </a:cubicBezTo>
                  <a:cubicBezTo>
                    <a:pt x="308" y="323"/>
                    <a:pt x="308" y="323"/>
                    <a:pt x="307" y="322"/>
                  </a:cubicBezTo>
                  <a:cubicBezTo>
                    <a:pt x="309" y="322"/>
                    <a:pt x="311" y="323"/>
                    <a:pt x="314" y="323"/>
                  </a:cubicBezTo>
                  <a:cubicBezTo>
                    <a:pt x="316" y="326"/>
                    <a:pt x="316" y="326"/>
                    <a:pt x="316" y="326"/>
                  </a:cubicBezTo>
                  <a:close/>
                  <a:moveTo>
                    <a:pt x="399" y="333"/>
                  </a:moveTo>
                  <a:cubicBezTo>
                    <a:pt x="400" y="334"/>
                    <a:pt x="398" y="335"/>
                    <a:pt x="398" y="336"/>
                  </a:cubicBezTo>
                  <a:cubicBezTo>
                    <a:pt x="399" y="337"/>
                    <a:pt x="399" y="337"/>
                    <a:pt x="399" y="337"/>
                  </a:cubicBezTo>
                  <a:cubicBezTo>
                    <a:pt x="398" y="337"/>
                    <a:pt x="397" y="336"/>
                    <a:pt x="397" y="337"/>
                  </a:cubicBezTo>
                  <a:cubicBezTo>
                    <a:pt x="397" y="338"/>
                    <a:pt x="397" y="338"/>
                    <a:pt x="397" y="338"/>
                  </a:cubicBezTo>
                  <a:cubicBezTo>
                    <a:pt x="396" y="338"/>
                    <a:pt x="396" y="338"/>
                    <a:pt x="396" y="338"/>
                  </a:cubicBezTo>
                  <a:cubicBezTo>
                    <a:pt x="397" y="336"/>
                    <a:pt x="395" y="334"/>
                    <a:pt x="396" y="332"/>
                  </a:cubicBezTo>
                  <a:cubicBezTo>
                    <a:pt x="398" y="334"/>
                    <a:pt x="398" y="334"/>
                    <a:pt x="398" y="334"/>
                  </a:cubicBezTo>
                  <a:cubicBezTo>
                    <a:pt x="399" y="333"/>
                    <a:pt x="399" y="333"/>
                    <a:pt x="399" y="333"/>
                  </a:cubicBezTo>
                  <a:close/>
                  <a:moveTo>
                    <a:pt x="389" y="335"/>
                  </a:moveTo>
                  <a:cubicBezTo>
                    <a:pt x="387" y="338"/>
                    <a:pt x="383" y="335"/>
                    <a:pt x="381" y="337"/>
                  </a:cubicBezTo>
                  <a:cubicBezTo>
                    <a:pt x="379" y="335"/>
                    <a:pt x="378" y="338"/>
                    <a:pt x="376" y="336"/>
                  </a:cubicBezTo>
                  <a:cubicBezTo>
                    <a:pt x="375" y="337"/>
                    <a:pt x="375" y="338"/>
                    <a:pt x="375" y="339"/>
                  </a:cubicBezTo>
                  <a:cubicBezTo>
                    <a:pt x="376" y="340"/>
                    <a:pt x="376" y="343"/>
                    <a:pt x="378" y="342"/>
                  </a:cubicBezTo>
                  <a:cubicBezTo>
                    <a:pt x="379" y="340"/>
                    <a:pt x="383" y="340"/>
                    <a:pt x="385" y="340"/>
                  </a:cubicBezTo>
                  <a:cubicBezTo>
                    <a:pt x="385" y="340"/>
                    <a:pt x="384" y="341"/>
                    <a:pt x="384" y="340"/>
                  </a:cubicBezTo>
                  <a:cubicBezTo>
                    <a:pt x="383" y="340"/>
                    <a:pt x="383" y="340"/>
                    <a:pt x="383" y="340"/>
                  </a:cubicBezTo>
                  <a:cubicBezTo>
                    <a:pt x="382" y="341"/>
                    <a:pt x="381" y="342"/>
                    <a:pt x="379" y="343"/>
                  </a:cubicBezTo>
                  <a:cubicBezTo>
                    <a:pt x="382" y="345"/>
                    <a:pt x="380" y="349"/>
                    <a:pt x="383" y="349"/>
                  </a:cubicBezTo>
                  <a:cubicBezTo>
                    <a:pt x="382" y="350"/>
                    <a:pt x="381" y="350"/>
                    <a:pt x="380" y="351"/>
                  </a:cubicBezTo>
                  <a:cubicBezTo>
                    <a:pt x="380" y="350"/>
                    <a:pt x="376" y="348"/>
                    <a:pt x="378" y="346"/>
                  </a:cubicBezTo>
                  <a:cubicBezTo>
                    <a:pt x="378" y="346"/>
                    <a:pt x="378" y="345"/>
                    <a:pt x="377" y="345"/>
                  </a:cubicBezTo>
                  <a:cubicBezTo>
                    <a:pt x="376" y="346"/>
                    <a:pt x="376" y="346"/>
                    <a:pt x="376" y="347"/>
                  </a:cubicBezTo>
                  <a:cubicBezTo>
                    <a:pt x="376" y="348"/>
                    <a:pt x="376" y="351"/>
                    <a:pt x="376" y="353"/>
                  </a:cubicBezTo>
                  <a:cubicBezTo>
                    <a:pt x="375" y="354"/>
                    <a:pt x="374" y="353"/>
                    <a:pt x="373" y="353"/>
                  </a:cubicBezTo>
                  <a:cubicBezTo>
                    <a:pt x="373" y="351"/>
                    <a:pt x="375" y="347"/>
                    <a:pt x="372" y="347"/>
                  </a:cubicBezTo>
                  <a:cubicBezTo>
                    <a:pt x="372" y="345"/>
                    <a:pt x="373" y="343"/>
                    <a:pt x="373" y="340"/>
                  </a:cubicBezTo>
                  <a:cubicBezTo>
                    <a:pt x="375" y="340"/>
                    <a:pt x="374" y="338"/>
                    <a:pt x="375" y="337"/>
                  </a:cubicBezTo>
                  <a:cubicBezTo>
                    <a:pt x="377" y="337"/>
                    <a:pt x="378" y="333"/>
                    <a:pt x="380" y="335"/>
                  </a:cubicBezTo>
                  <a:cubicBezTo>
                    <a:pt x="381" y="334"/>
                    <a:pt x="382" y="337"/>
                    <a:pt x="384" y="335"/>
                  </a:cubicBezTo>
                  <a:cubicBezTo>
                    <a:pt x="385" y="336"/>
                    <a:pt x="386" y="336"/>
                    <a:pt x="387" y="335"/>
                  </a:cubicBezTo>
                  <a:cubicBezTo>
                    <a:pt x="389" y="333"/>
                    <a:pt x="389" y="333"/>
                    <a:pt x="389" y="333"/>
                  </a:cubicBezTo>
                  <a:cubicBezTo>
                    <a:pt x="390" y="334"/>
                    <a:pt x="389" y="334"/>
                    <a:pt x="389" y="335"/>
                  </a:cubicBezTo>
                  <a:close/>
                  <a:moveTo>
                    <a:pt x="315" y="336"/>
                  </a:moveTo>
                  <a:cubicBezTo>
                    <a:pt x="313" y="334"/>
                    <a:pt x="313" y="334"/>
                    <a:pt x="313" y="334"/>
                  </a:cubicBezTo>
                  <a:cubicBezTo>
                    <a:pt x="314" y="334"/>
                    <a:pt x="314" y="334"/>
                    <a:pt x="314" y="334"/>
                  </a:cubicBezTo>
                  <a:cubicBezTo>
                    <a:pt x="314" y="334"/>
                    <a:pt x="315" y="335"/>
                    <a:pt x="315" y="336"/>
                  </a:cubicBezTo>
                  <a:close/>
                  <a:moveTo>
                    <a:pt x="406" y="338"/>
                  </a:moveTo>
                  <a:cubicBezTo>
                    <a:pt x="404" y="338"/>
                    <a:pt x="404" y="338"/>
                    <a:pt x="404" y="338"/>
                  </a:cubicBezTo>
                  <a:cubicBezTo>
                    <a:pt x="405" y="338"/>
                    <a:pt x="406" y="338"/>
                    <a:pt x="406" y="338"/>
                  </a:cubicBezTo>
                  <a:cubicBezTo>
                    <a:pt x="406" y="338"/>
                    <a:pt x="406" y="338"/>
                    <a:pt x="406" y="338"/>
                  </a:cubicBezTo>
                  <a:close/>
                  <a:moveTo>
                    <a:pt x="414" y="340"/>
                  </a:moveTo>
                  <a:cubicBezTo>
                    <a:pt x="414" y="342"/>
                    <a:pt x="413" y="346"/>
                    <a:pt x="416" y="347"/>
                  </a:cubicBezTo>
                  <a:cubicBezTo>
                    <a:pt x="417" y="347"/>
                    <a:pt x="417" y="347"/>
                    <a:pt x="417" y="347"/>
                  </a:cubicBezTo>
                  <a:cubicBezTo>
                    <a:pt x="418" y="344"/>
                    <a:pt x="422" y="345"/>
                    <a:pt x="423" y="342"/>
                  </a:cubicBezTo>
                  <a:cubicBezTo>
                    <a:pt x="431" y="344"/>
                    <a:pt x="439" y="346"/>
                    <a:pt x="446" y="351"/>
                  </a:cubicBezTo>
                  <a:cubicBezTo>
                    <a:pt x="445" y="354"/>
                    <a:pt x="448" y="353"/>
                    <a:pt x="449" y="355"/>
                  </a:cubicBezTo>
                  <a:cubicBezTo>
                    <a:pt x="450" y="355"/>
                    <a:pt x="450" y="354"/>
                    <a:pt x="451" y="355"/>
                  </a:cubicBezTo>
                  <a:cubicBezTo>
                    <a:pt x="451" y="357"/>
                    <a:pt x="450" y="356"/>
                    <a:pt x="449" y="357"/>
                  </a:cubicBezTo>
                  <a:cubicBezTo>
                    <a:pt x="450" y="360"/>
                    <a:pt x="453" y="360"/>
                    <a:pt x="453" y="363"/>
                  </a:cubicBezTo>
                  <a:cubicBezTo>
                    <a:pt x="455" y="363"/>
                    <a:pt x="455" y="363"/>
                    <a:pt x="455" y="363"/>
                  </a:cubicBezTo>
                  <a:cubicBezTo>
                    <a:pt x="455" y="364"/>
                    <a:pt x="454" y="364"/>
                    <a:pt x="454" y="364"/>
                  </a:cubicBezTo>
                  <a:cubicBezTo>
                    <a:pt x="457" y="365"/>
                    <a:pt x="456" y="367"/>
                    <a:pt x="458" y="367"/>
                  </a:cubicBezTo>
                  <a:cubicBezTo>
                    <a:pt x="454" y="366"/>
                    <a:pt x="449" y="367"/>
                    <a:pt x="447" y="362"/>
                  </a:cubicBezTo>
                  <a:cubicBezTo>
                    <a:pt x="446" y="360"/>
                    <a:pt x="444" y="360"/>
                    <a:pt x="442" y="358"/>
                  </a:cubicBezTo>
                  <a:cubicBezTo>
                    <a:pt x="441" y="360"/>
                    <a:pt x="436" y="360"/>
                    <a:pt x="439" y="363"/>
                  </a:cubicBezTo>
                  <a:cubicBezTo>
                    <a:pt x="436" y="365"/>
                    <a:pt x="434" y="362"/>
                    <a:pt x="432" y="363"/>
                  </a:cubicBezTo>
                  <a:cubicBezTo>
                    <a:pt x="431" y="359"/>
                    <a:pt x="426" y="360"/>
                    <a:pt x="424" y="361"/>
                  </a:cubicBezTo>
                  <a:cubicBezTo>
                    <a:pt x="424" y="360"/>
                    <a:pt x="424" y="358"/>
                    <a:pt x="426" y="358"/>
                  </a:cubicBezTo>
                  <a:cubicBezTo>
                    <a:pt x="426" y="359"/>
                    <a:pt x="426" y="359"/>
                    <a:pt x="427" y="359"/>
                  </a:cubicBezTo>
                  <a:cubicBezTo>
                    <a:pt x="427" y="356"/>
                    <a:pt x="425" y="354"/>
                    <a:pt x="423" y="352"/>
                  </a:cubicBezTo>
                  <a:cubicBezTo>
                    <a:pt x="420" y="350"/>
                    <a:pt x="416" y="350"/>
                    <a:pt x="413" y="347"/>
                  </a:cubicBezTo>
                  <a:cubicBezTo>
                    <a:pt x="412" y="347"/>
                    <a:pt x="412" y="348"/>
                    <a:pt x="411" y="349"/>
                  </a:cubicBezTo>
                  <a:cubicBezTo>
                    <a:pt x="411" y="349"/>
                    <a:pt x="411" y="349"/>
                    <a:pt x="411" y="349"/>
                  </a:cubicBezTo>
                  <a:cubicBezTo>
                    <a:pt x="411" y="347"/>
                    <a:pt x="409" y="347"/>
                    <a:pt x="409" y="346"/>
                  </a:cubicBezTo>
                  <a:cubicBezTo>
                    <a:pt x="411" y="346"/>
                    <a:pt x="412" y="345"/>
                    <a:pt x="413" y="345"/>
                  </a:cubicBezTo>
                  <a:cubicBezTo>
                    <a:pt x="413" y="342"/>
                    <a:pt x="411" y="345"/>
                    <a:pt x="409" y="344"/>
                  </a:cubicBezTo>
                  <a:cubicBezTo>
                    <a:pt x="409" y="342"/>
                    <a:pt x="406" y="341"/>
                    <a:pt x="405" y="341"/>
                  </a:cubicBezTo>
                  <a:cubicBezTo>
                    <a:pt x="405" y="340"/>
                    <a:pt x="405" y="340"/>
                    <a:pt x="405" y="340"/>
                  </a:cubicBezTo>
                  <a:cubicBezTo>
                    <a:pt x="405" y="341"/>
                    <a:pt x="406" y="341"/>
                    <a:pt x="406" y="341"/>
                  </a:cubicBezTo>
                  <a:cubicBezTo>
                    <a:pt x="407" y="340"/>
                    <a:pt x="409" y="339"/>
                    <a:pt x="411" y="339"/>
                  </a:cubicBezTo>
                  <a:cubicBezTo>
                    <a:pt x="412" y="340"/>
                    <a:pt x="413" y="340"/>
                    <a:pt x="414" y="340"/>
                  </a:cubicBezTo>
                  <a:close/>
                  <a:moveTo>
                    <a:pt x="318" y="342"/>
                  </a:moveTo>
                  <a:cubicBezTo>
                    <a:pt x="318" y="342"/>
                    <a:pt x="318" y="342"/>
                    <a:pt x="318" y="342"/>
                  </a:cubicBezTo>
                  <a:cubicBezTo>
                    <a:pt x="317" y="341"/>
                    <a:pt x="317" y="341"/>
                    <a:pt x="317" y="341"/>
                  </a:cubicBezTo>
                  <a:cubicBezTo>
                    <a:pt x="318" y="341"/>
                    <a:pt x="318" y="342"/>
                    <a:pt x="318" y="342"/>
                  </a:cubicBezTo>
                  <a:close/>
                  <a:moveTo>
                    <a:pt x="339" y="346"/>
                  </a:moveTo>
                  <a:cubicBezTo>
                    <a:pt x="336" y="346"/>
                    <a:pt x="338" y="343"/>
                    <a:pt x="335" y="343"/>
                  </a:cubicBezTo>
                  <a:cubicBezTo>
                    <a:pt x="338" y="341"/>
                    <a:pt x="337" y="345"/>
                    <a:pt x="339" y="346"/>
                  </a:cubicBezTo>
                  <a:close/>
                  <a:moveTo>
                    <a:pt x="343" y="346"/>
                  </a:moveTo>
                  <a:cubicBezTo>
                    <a:pt x="343" y="347"/>
                    <a:pt x="342" y="347"/>
                    <a:pt x="342" y="347"/>
                  </a:cubicBezTo>
                  <a:cubicBezTo>
                    <a:pt x="342" y="345"/>
                    <a:pt x="342" y="345"/>
                    <a:pt x="342" y="345"/>
                  </a:cubicBezTo>
                  <a:cubicBezTo>
                    <a:pt x="342" y="345"/>
                    <a:pt x="343" y="346"/>
                    <a:pt x="343" y="346"/>
                  </a:cubicBezTo>
                  <a:close/>
                  <a:moveTo>
                    <a:pt x="463" y="347"/>
                  </a:moveTo>
                  <a:cubicBezTo>
                    <a:pt x="461" y="346"/>
                    <a:pt x="461" y="346"/>
                    <a:pt x="461" y="346"/>
                  </a:cubicBezTo>
                  <a:cubicBezTo>
                    <a:pt x="462" y="346"/>
                    <a:pt x="462" y="346"/>
                    <a:pt x="462" y="346"/>
                  </a:cubicBezTo>
                  <a:cubicBezTo>
                    <a:pt x="463" y="347"/>
                    <a:pt x="463" y="347"/>
                    <a:pt x="463" y="347"/>
                  </a:cubicBezTo>
                  <a:close/>
                  <a:moveTo>
                    <a:pt x="404" y="347"/>
                  </a:moveTo>
                  <a:cubicBezTo>
                    <a:pt x="404" y="348"/>
                    <a:pt x="404" y="348"/>
                    <a:pt x="404" y="348"/>
                  </a:cubicBezTo>
                  <a:cubicBezTo>
                    <a:pt x="403" y="347"/>
                    <a:pt x="401" y="347"/>
                    <a:pt x="400" y="347"/>
                  </a:cubicBezTo>
                  <a:cubicBezTo>
                    <a:pt x="399" y="347"/>
                    <a:pt x="399" y="347"/>
                    <a:pt x="398" y="347"/>
                  </a:cubicBezTo>
                  <a:cubicBezTo>
                    <a:pt x="398" y="347"/>
                    <a:pt x="398" y="347"/>
                    <a:pt x="398" y="347"/>
                  </a:cubicBezTo>
                  <a:cubicBezTo>
                    <a:pt x="397" y="347"/>
                    <a:pt x="397" y="347"/>
                    <a:pt x="397" y="347"/>
                  </a:cubicBezTo>
                  <a:cubicBezTo>
                    <a:pt x="398" y="345"/>
                    <a:pt x="402" y="346"/>
                    <a:pt x="403" y="347"/>
                  </a:cubicBezTo>
                  <a:cubicBezTo>
                    <a:pt x="404" y="347"/>
                    <a:pt x="404" y="347"/>
                    <a:pt x="404" y="347"/>
                  </a:cubicBezTo>
                  <a:close/>
                  <a:moveTo>
                    <a:pt x="395" y="347"/>
                  </a:moveTo>
                  <a:cubicBezTo>
                    <a:pt x="394" y="348"/>
                    <a:pt x="393" y="348"/>
                    <a:pt x="392" y="348"/>
                  </a:cubicBezTo>
                  <a:cubicBezTo>
                    <a:pt x="392" y="347"/>
                    <a:pt x="392" y="347"/>
                    <a:pt x="392" y="347"/>
                  </a:cubicBezTo>
                  <a:cubicBezTo>
                    <a:pt x="392" y="347"/>
                    <a:pt x="394" y="345"/>
                    <a:pt x="395" y="347"/>
                  </a:cubicBezTo>
                  <a:close/>
                  <a:moveTo>
                    <a:pt x="466" y="350"/>
                  </a:moveTo>
                  <a:cubicBezTo>
                    <a:pt x="465" y="348"/>
                    <a:pt x="465" y="348"/>
                    <a:pt x="465" y="348"/>
                  </a:cubicBezTo>
                  <a:cubicBezTo>
                    <a:pt x="466" y="349"/>
                    <a:pt x="466" y="349"/>
                    <a:pt x="466" y="349"/>
                  </a:cubicBezTo>
                  <a:cubicBezTo>
                    <a:pt x="466" y="350"/>
                    <a:pt x="466" y="350"/>
                    <a:pt x="466" y="350"/>
                  </a:cubicBezTo>
                  <a:close/>
                  <a:moveTo>
                    <a:pt x="463" y="349"/>
                  </a:moveTo>
                  <a:cubicBezTo>
                    <a:pt x="464" y="350"/>
                    <a:pt x="464" y="350"/>
                    <a:pt x="464" y="350"/>
                  </a:cubicBezTo>
                  <a:cubicBezTo>
                    <a:pt x="464" y="351"/>
                    <a:pt x="463" y="351"/>
                    <a:pt x="463" y="352"/>
                  </a:cubicBezTo>
                  <a:cubicBezTo>
                    <a:pt x="463" y="353"/>
                    <a:pt x="463" y="353"/>
                    <a:pt x="463" y="353"/>
                  </a:cubicBezTo>
                  <a:cubicBezTo>
                    <a:pt x="462" y="352"/>
                    <a:pt x="461" y="355"/>
                    <a:pt x="459" y="355"/>
                  </a:cubicBezTo>
                  <a:cubicBezTo>
                    <a:pt x="457" y="355"/>
                    <a:pt x="454" y="355"/>
                    <a:pt x="453" y="353"/>
                  </a:cubicBezTo>
                  <a:cubicBezTo>
                    <a:pt x="456" y="351"/>
                    <a:pt x="462" y="355"/>
                    <a:pt x="462" y="349"/>
                  </a:cubicBezTo>
                  <a:cubicBezTo>
                    <a:pt x="463" y="350"/>
                    <a:pt x="463" y="350"/>
                    <a:pt x="463" y="350"/>
                  </a:cubicBezTo>
                  <a:cubicBezTo>
                    <a:pt x="463" y="349"/>
                    <a:pt x="463" y="349"/>
                    <a:pt x="463" y="349"/>
                  </a:cubicBezTo>
                  <a:close/>
                  <a:moveTo>
                    <a:pt x="414" y="357"/>
                  </a:moveTo>
                  <a:cubicBezTo>
                    <a:pt x="413" y="355"/>
                    <a:pt x="414" y="355"/>
                    <a:pt x="415" y="354"/>
                  </a:cubicBezTo>
                  <a:cubicBezTo>
                    <a:pt x="414" y="354"/>
                    <a:pt x="414" y="354"/>
                    <a:pt x="414" y="354"/>
                  </a:cubicBezTo>
                  <a:cubicBezTo>
                    <a:pt x="415" y="353"/>
                    <a:pt x="415" y="353"/>
                    <a:pt x="415" y="353"/>
                  </a:cubicBezTo>
                  <a:cubicBezTo>
                    <a:pt x="414" y="357"/>
                    <a:pt x="414" y="357"/>
                    <a:pt x="414" y="357"/>
                  </a:cubicBezTo>
                  <a:cubicBezTo>
                    <a:pt x="414" y="357"/>
                    <a:pt x="414" y="357"/>
                    <a:pt x="414" y="357"/>
                  </a:cubicBezTo>
                  <a:close/>
                  <a:moveTo>
                    <a:pt x="473" y="357"/>
                  </a:moveTo>
                  <a:cubicBezTo>
                    <a:pt x="472" y="356"/>
                    <a:pt x="470" y="355"/>
                    <a:pt x="471" y="353"/>
                  </a:cubicBezTo>
                  <a:cubicBezTo>
                    <a:pt x="471" y="355"/>
                    <a:pt x="475" y="355"/>
                    <a:pt x="473" y="357"/>
                  </a:cubicBezTo>
                  <a:close/>
                  <a:moveTo>
                    <a:pt x="339" y="355"/>
                  </a:moveTo>
                  <a:cubicBezTo>
                    <a:pt x="341" y="354"/>
                    <a:pt x="342" y="355"/>
                    <a:pt x="343" y="356"/>
                  </a:cubicBezTo>
                  <a:cubicBezTo>
                    <a:pt x="344" y="358"/>
                    <a:pt x="347" y="357"/>
                    <a:pt x="349" y="357"/>
                  </a:cubicBezTo>
                  <a:cubicBezTo>
                    <a:pt x="349" y="357"/>
                    <a:pt x="350" y="357"/>
                    <a:pt x="350" y="356"/>
                  </a:cubicBezTo>
                  <a:cubicBezTo>
                    <a:pt x="353" y="357"/>
                    <a:pt x="355" y="358"/>
                    <a:pt x="356" y="360"/>
                  </a:cubicBezTo>
                  <a:cubicBezTo>
                    <a:pt x="357" y="360"/>
                    <a:pt x="358" y="360"/>
                    <a:pt x="358" y="359"/>
                  </a:cubicBezTo>
                  <a:cubicBezTo>
                    <a:pt x="359" y="361"/>
                    <a:pt x="361" y="361"/>
                    <a:pt x="362" y="361"/>
                  </a:cubicBezTo>
                  <a:cubicBezTo>
                    <a:pt x="362" y="362"/>
                    <a:pt x="362" y="362"/>
                    <a:pt x="362" y="362"/>
                  </a:cubicBezTo>
                  <a:cubicBezTo>
                    <a:pt x="361" y="362"/>
                    <a:pt x="360" y="360"/>
                    <a:pt x="359" y="361"/>
                  </a:cubicBezTo>
                  <a:cubicBezTo>
                    <a:pt x="359" y="362"/>
                    <a:pt x="359" y="362"/>
                    <a:pt x="359" y="362"/>
                  </a:cubicBezTo>
                  <a:cubicBezTo>
                    <a:pt x="357" y="361"/>
                    <a:pt x="356" y="360"/>
                    <a:pt x="354" y="361"/>
                  </a:cubicBezTo>
                  <a:cubicBezTo>
                    <a:pt x="351" y="361"/>
                    <a:pt x="347" y="359"/>
                    <a:pt x="344" y="359"/>
                  </a:cubicBezTo>
                  <a:cubicBezTo>
                    <a:pt x="342" y="361"/>
                    <a:pt x="341" y="357"/>
                    <a:pt x="338" y="358"/>
                  </a:cubicBezTo>
                  <a:cubicBezTo>
                    <a:pt x="338" y="358"/>
                    <a:pt x="337" y="357"/>
                    <a:pt x="337" y="357"/>
                  </a:cubicBezTo>
                  <a:cubicBezTo>
                    <a:pt x="337" y="356"/>
                    <a:pt x="336" y="357"/>
                    <a:pt x="336" y="357"/>
                  </a:cubicBezTo>
                  <a:cubicBezTo>
                    <a:pt x="337" y="356"/>
                    <a:pt x="337" y="354"/>
                    <a:pt x="339" y="355"/>
                  </a:cubicBezTo>
                  <a:close/>
                  <a:moveTo>
                    <a:pt x="477" y="358"/>
                  </a:moveTo>
                  <a:cubicBezTo>
                    <a:pt x="476" y="357"/>
                    <a:pt x="476" y="357"/>
                    <a:pt x="476" y="357"/>
                  </a:cubicBezTo>
                  <a:cubicBezTo>
                    <a:pt x="476" y="357"/>
                    <a:pt x="476" y="357"/>
                    <a:pt x="476" y="357"/>
                  </a:cubicBezTo>
                  <a:cubicBezTo>
                    <a:pt x="477" y="358"/>
                    <a:pt x="477" y="358"/>
                    <a:pt x="477" y="358"/>
                  </a:cubicBezTo>
                  <a:close/>
                  <a:moveTo>
                    <a:pt x="358" y="357"/>
                  </a:moveTo>
                  <a:cubicBezTo>
                    <a:pt x="357" y="358"/>
                    <a:pt x="356" y="358"/>
                    <a:pt x="355" y="357"/>
                  </a:cubicBezTo>
                  <a:cubicBezTo>
                    <a:pt x="358" y="357"/>
                    <a:pt x="358" y="357"/>
                    <a:pt x="358" y="357"/>
                  </a:cubicBezTo>
                  <a:close/>
                  <a:moveTo>
                    <a:pt x="407" y="358"/>
                  </a:moveTo>
                  <a:cubicBezTo>
                    <a:pt x="407" y="359"/>
                    <a:pt x="406" y="360"/>
                    <a:pt x="406" y="360"/>
                  </a:cubicBezTo>
                  <a:cubicBezTo>
                    <a:pt x="406" y="359"/>
                    <a:pt x="406" y="358"/>
                    <a:pt x="407" y="358"/>
                  </a:cubicBezTo>
                  <a:close/>
                  <a:moveTo>
                    <a:pt x="393" y="359"/>
                  </a:moveTo>
                  <a:cubicBezTo>
                    <a:pt x="392" y="360"/>
                    <a:pt x="392" y="359"/>
                    <a:pt x="391" y="359"/>
                  </a:cubicBezTo>
                  <a:cubicBezTo>
                    <a:pt x="393" y="359"/>
                    <a:pt x="393" y="359"/>
                    <a:pt x="393" y="359"/>
                  </a:cubicBezTo>
                  <a:close/>
                  <a:moveTo>
                    <a:pt x="483" y="361"/>
                  </a:moveTo>
                  <a:cubicBezTo>
                    <a:pt x="481" y="359"/>
                    <a:pt x="481" y="359"/>
                    <a:pt x="481" y="359"/>
                  </a:cubicBezTo>
                  <a:cubicBezTo>
                    <a:pt x="482" y="360"/>
                    <a:pt x="483" y="360"/>
                    <a:pt x="483" y="361"/>
                  </a:cubicBezTo>
                  <a:close/>
                  <a:moveTo>
                    <a:pt x="372" y="362"/>
                  </a:moveTo>
                  <a:cubicBezTo>
                    <a:pt x="371" y="363"/>
                    <a:pt x="371" y="363"/>
                    <a:pt x="371" y="363"/>
                  </a:cubicBezTo>
                  <a:cubicBezTo>
                    <a:pt x="370" y="363"/>
                    <a:pt x="367" y="363"/>
                    <a:pt x="366" y="363"/>
                  </a:cubicBezTo>
                  <a:cubicBezTo>
                    <a:pt x="366" y="362"/>
                    <a:pt x="366" y="362"/>
                    <a:pt x="366" y="362"/>
                  </a:cubicBezTo>
                  <a:cubicBezTo>
                    <a:pt x="367" y="361"/>
                    <a:pt x="368" y="363"/>
                    <a:pt x="370" y="362"/>
                  </a:cubicBezTo>
                  <a:cubicBezTo>
                    <a:pt x="369" y="361"/>
                    <a:pt x="369" y="361"/>
                    <a:pt x="369" y="361"/>
                  </a:cubicBezTo>
                  <a:cubicBezTo>
                    <a:pt x="369" y="362"/>
                    <a:pt x="372" y="360"/>
                    <a:pt x="372" y="362"/>
                  </a:cubicBezTo>
                  <a:close/>
                  <a:moveTo>
                    <a:pt x="382" y="361"/>
                  </a:moveTo>
                  <a:cubicBezTo>
                    <a:pt x="382" y="364"/>
                    <a:pt x="378" y="361"/>
                    <a:pt x="376" y="363"/>
                  </a:cubicBezTo>
                  <a:cubicBezTo>
                    <a:pt x="375" y="362"/>
                    <a:pt x="375" y="362"/>
                    <a:pt x="374" y="362"/>
                  </a:cubicBezTo>
                  <a:cubicBezTo>
                    <a:pt x="376" y="360"/>
                    <a:pt x="380" y="363"/>
                    <a:pt x="382" y="361"/>
                  </a:cubicBezTo>
                  <a:close/>
                  <a:moveTo>
                    <a:pt x="365" y="362"/>
                  </a:moveTo>
                  <a:cubicBezTo>
                    <a:pt x="365" y="362"/>
                    <a:pt x="364" y="362"/>
                    <a:pt x="364" y="363"/>
                  </a:cubicBezTo>
                  <a:cubicBezTo>
                    <a:pt x="364" y="362"/>
                    <a:pt x="364" y="362"/>
                    <a:pt x="364" y="362"/>
                  </a:cubicBezTo>
                  <a:cubicBezTo>
                    <a:pt x="364" y="362"/>
                    <a:pt x="364" y="361"/>
                    <a:pt x="365" y="361"/>
                  </a:cubicBezTo>
                  <a:cubicBezTo>
                    <a:pt x="365" y="362"/>
                    <a:pt x="365" y="362"/>
                    <a:pt x="365" y="362"/>
                  </a:cubicBezTo>
                  <a:close/>
                  <a:moveTo>
                    <a:pt x="488" y="365"/>
                  </a:moveTo>
                  <a:cubicBezTo>
                    <a:pt x="488" y="364"/>
                    <a:pt x="486" y="363"/>
                    <a:pt x="486" y="362"/>
                  </a:cubicBezTo>
                  <a:cubicBezTo>
                    <a:pt x="487" y="363"/>
                    <a:pt x="488" y="363"/>
                    <a:pt x="488" y="365"/>
                  </a:cubicBezTo>
                  <a:close/>
                  <a:moveTo>
                    <a:pt x="394" y="362"/>
                  </a:moveTo>
                  <a:cubicBezTo>
                    <a:pt x="391" y="363"/>
                    <a:pt x="388" y="365"/>
                    <a:pt x="384" y="367"/>
                  </a:cubicBezTo>
                  <a:cubicBezTo>
                    <a:pt x="385" y="363"/>
                    <a:pt x="390" y="362"/>
                    <a:pt x="394" y="362"/>
                  </a:cubicBezTo>
                  <a:close/>
                  <a:moveTo>
                    <a:pt x="376" y="366"/>
                  </a:moveTo>
                  <a:cubicBezTo>
                    <a:pt x="376" y="367"/>
                    <a:pt x="375" y="366"/>
                    <a:pt x="375" y="366"/>
                  </a:cubicBezTo>
                  <a:cubicBezTo>
                    <a:pt x="374" y="365"/>
                    <a:pt x="373" y="365"/>
                    <a:pt x="372" y="365"/>
                  </a:cubicBezTo>
                  <a:cubicBezTo>
                    <a:pt x="373" y="364"/>
                    <a:pt x="375" y="364"/>
                    <a:pt x="376" y="366"/>
                  </a:cubicBezTo>
                  <a:close/>
                  <a:moveTo>
                    <a:pt x="486" y="365"/>
                  </a:moveTo>
                  <a:cubicBezTo>
                    <a:pt x="486" y="366"/>
                    <a:pt x="486" y="366"/>
                    <a:pt x="486" y="366"/>
                  </a:cubicBezTo>
                  <a:cubicBezTo>
                    <a:pt x="485" y="365"/>
                    <a:pt x="483" y="366"/>
                    <a:pt x="484" y="364"/>
                  </a:cubicBezTo>
                  <a:cubicBezTo>
                    <a:pt x="485" y="364"/>
                    <a:pt x="485" y="365"/>
                    <a:pt x="486" y="365"/>
                  </a:cubicBezTo>
                  <a:close/>
                  <a:moveTo>
                    <a:pt x="490" y="368"/>
                  </a:moveTo>
                  <a:cubicBezTo>
                    <a:pt x="488" y="367"/>
                    <a:pt x="488" y="367"/>
                    <a:pt x="488" y="367"/>
                  </a:cubicBezTo>
                  <a:cubicBezTo>
                    <a:pt x="490" y="368"/>
                    <a:pt x="490" y="368"/>
                    <a:pt x="490" y="368"/>
                  </a:cubicBezTo>
                  <a:cubicBezTo>
                    <a:pt x="490" y="368"/>
                    <a:pt x="490" y="368"/>
                    <a:pt x="490" y="368"/>
                  </a:cubicBezTo>
                  <a:close/>
                  <a:moveTo>
                    <a:pt x="437" y="370"/>
                  </a:moveTo>
                  <a:cubicBezTo>
                    <a:pt x="438" y="373"/>
                    <a:pt x="438" y="376"/>
                    <a:pt x="439" y="379"/>
                  </a:cubicBezTo>
                  <a:cubicBezTo>
                    <a:pt x="440" y="379"/>
                    <a:pt x="440" y="379"/>
                    <a:pt x="441" y="379"/>
                  </a:cubicBezTo>
                  <a:cubicBezTo>
                    <a:pt x="444" y="381"/>
                    <a:pt x="441" y="386"/>
                    <a:pt x="444" y="388"/>
                  </a:cubicBezTo>
                  <a:cubicBezTo>
                    <a:pt x="444" y="389"/>
                    <a:pt x="444" y="392"/>
                    <a:pt x="444" y="393"/>
                  </a:cubicBezTo>
                  <a:cubicBezTo>
                    <a:pt x="444" y="394"/>
                    <a:pt x="446" y="395"/>
                    <a:pt x="447" y="395"/>
                  </a:cubicBezTo>
                  <a:cubicBezTo>
                    <a:pt x="447" y="397"/>
                    <a:pt x="452" y="397"/>
                    <a:pt x="450" y="399"/>
                  </a:cubicBezTo>
                  <a:cubicBezTo>
                    <a:pt x="453" y="401"/>
                    <a:pt x="450" y="403"/>
                    <a:pt x="452" y="405"/>
                  </a:cubicBezTo>
                  <a:cubicBezTo>
                    <a:pt x="453" y="404"/>
                    <a:pt x="453" y="404"/>
                    <a:pt x="453" y="404"/>
                  </a:cubicBezTo>
                  <a:cubicBezTo>
                    <a:pt x="453" y="404"/>
                    <a:pt x="453" y="405"/>
                    <a:pt x="454" y="405"/>
                  </a:cubicBezTo>
                  <a:cubicBezTo>
                    <a:pt x="455" y="405"/>
                    <a:pt x="455" y="405"/>
                    <a:pt x="455" y="405"/>
                  </a:cubicBezTo>
                  <a:cubicBezTo>
                    <a:pt x="453" y="410"/>
                    <a:pt x="459" y="410"/>
                    <a:pt x="459" y="415"/>
                  </a:cubicBezTo>
                  <a:cubicBezTo>
                    <a:pt x="460" y="414"/>
                    <a:pt x="460" y="414"/>
                    <a:pt x="460" y="414"/>
                  </a:cubicBezTo>
                  <a:cubicBezTo>
                    <a:pt x="458" y="416"/>
                    <a:pt x="461" y="420"/>
                    <a:pt x="458" y="422"/>
                  </a:cubicBezTo>
                  <a:cubicBezTo>
                    <a:pt x="460" y="423"/>
                    <a:pt x="459" y="426"/>
                    <a:pt x="459" y="427"/>
                  </a:cubicBezTo>
                  <a:cubicBezTo>
                    <a:pt x="456" y="430"/>
                    <a:pt x="457" y="436"/>
                    <a:pt x="454" y="439"/>
                  </a:cubicBezTo>
                  <a:cubicBezTo>
                    <a:pt x="454" y="440"/>
                    <a:pt x="453" y="440"/>
                    <a:pt x="452" y="441"/>
                  </a:cubicBezTo>
                  <a:cubicBezTo>
                    <a:pt x="449" y="446"/>
                    <a:pt x="445" y="450"/>
                    <a:pt x="443" y="456"/>
                  </a:cubicBezTo>
                  <a:cubicBezTo>
                    <a:pt x="441" y="457"/>
                    <a:pt x="443" y="461"/>
                    <a:pt x="440" y="461"/>
                  </a:cubicBezTo>
                  <a:cubicBezTo>
                    <a:pt x="439" y="460"/>
                    <a:pt x="437" y="461"/>
                    <a:pt x="435" y="461"/>
                  </a:cubicBezTo>
                  <a:cubicBezTo>
                    <a:pt x="434" y="464"/>
                    <a:pt x="431" y="463"/>
                    <a:pt x="431" y="465"/>
                  </a:cubicBezTo>
                  <a:cubicBezTo>
                    <a:pt x="430" y="465"/>
                    <a:pt x="429" y="464"/>
                    <a:pt x="429" y="463"/>
                  </a:cubicBezTo>
                  <a:cubicBezTo>
                    <a:pt x="430" y="462"/>
                    <a:pt x="430" y="462"/>
                    <a:pt x="430" y="462"/>
                  </a:cubicBezTo>
                  <a:cubicBezTo>
                    <a:pt x="429" y="461"/>
                    <a:pt x="429" y="462"/>
                    <a:pt x="428" y="462"/>
                  </a:cubicBezTo>
                  <a:cubicBezTo>
                    <a:pt x="428" y="462"/>
                    <a:pt x="429" y="462"/>
                    <a:pt x="429" y="461"/>
                  </a:cubicBezTo>
                  <a:cubicBezTo>
                    <a:pt x="429" y="461"/>
                    <a:pt x="428" y="460"/>
                    <a:pt x="428" y="460"/>
                  </a:cubicBezTo>
                  <a:cubicBezTo>
                    <a:pt x="427" y="462"/>
                    <a:pt x="425" y="463"/>
                    <a:pt x="423" y="464"/>
                  </a:cubicBezTo>
                  <a:cubicBezTo>
                    <a:pt x="421" y="460"/>
                    <a:pt x="415" y="461"/>
                    <a:pt x="415" y="456"/>
                  </a:cubicBezTo>
                  <a:cubicBezTo>
                    <a:pt x="416" y="455"/>
                    <a:pt x="416" y="453"/>
                    <a:pt x="416" y="451"/>
                  </a:cubicBezTo>
                  <a:cubicBezTo>
                    <a:pt x="415" y="451"/>
                    <a:pt x="415" y="451"/>
                    <a:pt x="415" y="450"/>
                  </a:cubicBezTo>
                  <a:cubicBezTo>
                    <a:pt x="416" y="450"/>
                    <a:pt x="416" y="450"/>
                    <a:pt x="416" y="450"/>
                  </a:cubicBezTo>
                  <a:cubicBezTo>
                    <a:pt x="415" y="448"/>
                    <a:pt x="414" y="450"/>
                    <a:pt x="413" y="450"/>
                  </a:cubicBezTo>
                  <a:cubicBezTo>
                    <a:pt x="414" y="448"/>
                    <a:pt x="414" y="446"/>
                    <a:pt x="413" y="444"/>
                  </a:cubicBezTo>
                  <a:cubicBezTo>
                    <a:pt x="412" y="446"/>
                    <a:pt x="412" y="449"/>
                    <a:pt x="410" y="448"/>
                  </a:cubicBezTo>
                  <a:cubicBezTo>
                    <a:pt x="412" y="446"/>
                    <a:pt x="413" y="443"/>
                    <a:pt x="414" y="440"/>
                  </a:cubicBezTo>
                  <a:cubicBezTo>
                    <a:pt x="414" y="439"/>
                    <a:pt x="413" y="440"/>
                    <a:pt x="413" y="440"/>
                  </a:cubicBezTo>
                  <a:cubicBezTo>
                    <a:pt x="411" y="443"/>
                    <a:pt x="408" y="444"/>
                    <a:pt x="406" y="446"/>
                  </a:cubicBezTo>
                  <a:cubicBezTo>
                    <a:pt x="406" y="445"/>
                    <a:pt x="407" y="443"/>
                    <a:pt x="406" y="442"/>
                  </a:cubicBezTo>
                  <a:cubicBezTo>
                    <a:pt x="406" y="441"/>
                    <a:pt x="405" y="440"/>
                    <a:pt x="404" y="439"/>
                  </a:cubicBezTo>
                  <a:cubicBezTo>
                    <a:pt x="404" y="439"/>
                    <a:pt x="404" y="438"/>
                    <a:pt x="404" y="438"/>
                  </a:cubicBezTo>
                  <a:cubicBezTo>
                    <a:pt x="403" y="436"/>
                    <a:pt x="401" y="436"/>
                    <a:pt x="400" y="435"/>
                  </a:cubicBezTo>
                  <a:cubicBezTo>
                    <a:pt x="399" y="436"/>
                    <a:pt x="399" y="436"/>
                    <a:pt x="399" y="436"/>
                  </a:cubicBezTo>
                  <a:cubicBezTo>
                    <a:pt x="397" y="433"/>
                    <a:pt x="397" y="433"/>
                    <a:pt x="397" y="433"/>
                  </a:cubicBezTo>
                  <a:cubicBezTo>
                    <a:pt x="395" y="435"/>
                    <a:pt x="394" y="433"/>
                    <a:pt x="393" y="433"/>
                  </a:cubicBezTo>
                  <a:cubicBezTo>
                    <a:pt x="389" y="433"/>
                    <a:pt x="386" y="438"/>
                    <a:pt x="382" y="435"/>
                  </a:cubicBezTo>
                  <a:cubicBezTo>
                    <a:pt x="379" y="438"/>
                    <a:pt x="375" y="437"/>
                    <a:pt x="374" y="441"/>
                  </a:cubicBezTo>
                  <a:cubicBezTo>
                    <a:pt x="370" y="440"/>
                    <a:pt x="365" y="440"/>
                    <a:pt x="362" y="443"/>
                  </a:cubicBezTo>
                  <a:cubicBezTo>
                    <a:pt x="361" y="442"/>
                    <a:pt x="359" y="444"/>
                    <a:pt x="358" y="444"/>
                  </a:cubicBezTo>
                  <a:cubicBezTo>
                    <a:pt x="355" y="445"/>
                    <a:pt x="354" y="443"/>
                    <a:pt x="352" y="441"/>
                  </a:cubicBezTo>
                  <a:cubicBezTo>
                    <a:pt x="352" y="439"/>
                    <a:pt x="354" y="438"/>
                    <a:pt x="354" y="436"/>
                  </a:cubicBezTo>
                  <a:cubicBezTo>
                    <a:pt x="354" y="431"/>
                    <a:pt x="355" y="426"/>
                    <a:pt x="353" y="422"/>
                  </a:cubicBezTo>
                  <a:cubicBezTo>
                    <a:pt x="353" y="419"/>
                    <a:pt x="353" y="417"/>
                    <a:pt x="351" y="415"/>
                  </a:cubicBezTo>
                  <a:cubicBezTo>
                    <a:pt x="352" y="416"/>
                    <a:pt x="352" y="416"/>
                    <a:pt x="353" y="416"/>
                  </a:cubicBezTo>
                  <a:cubicBezTo>
                    <a:pt x="354" y="415"/>
                    <a:pt x="351" y="415"/>
                    <a:pt x="352" y="413"/>
                  </a:cubicBezTo>
                  <a:cubicBezTo>
                    <a:pt x="354" y="415"/>
                    <a:pt x="354" y="415"/>
                    <a:pt x="354" y="415"/>
                  </a:cubicBezTo>
                  <a:cubicBezTo>
                    <a:pt x="355" y="413"/>
                    <a:pt x="353" y="411"/>
                    <a:pt x="353" y="409"/>
                  </a:cubicBezTo>
                  <a:cubicBezTo>
                    <a:pt x="354" y="407"/>
                    <a:pt x="353" y="403"/>
                    <a:pt x="355" y="401"/>
                  </a:cubicBezTo>
                  <a:cubicBezTo>
                    <a:pt x="355" y="402"/>
                    <a:pt x="355" y="402"/>
                    <a:pt x="355" y="403"/>
                  </a:cubicBezTo>
                  <a:cubicBezTo>
                    <a:pt x="357" y="403"/>
                    <a:pt x="356" y="401"/>
                    <a:pt x="357" y="401"/>
                  </a:cubicBezTo>
                  <a:cubicBezTo>
                    <a:pt x="359" y="400"/>
                    <a:pt x="361" y="398"/>
                    <a:pt x="363" y="397"/>
                  </a:cubicBezTo>
                  <a:cubicBezTo>
                    <a:pt x="365" y="398"/>
                    <a:pt x="368" y="397"/>
                    <a:pt x="370" y="395"/>
                  </a:cubicBezTo>
                  <a:cubicBezTo>
                    <a:pt x="371" y="395"/>
                    <a:pt x="373" y="396"/>
                    <a:pt x="374" y="395"/>
                  </a:cubicBezTo>
                  <a:cubicBezTo>
                    <a:pt x="376" y="393"/>
                    <a:pt x="380" y="391"/>
                    <a:pt x="379" y="387"/>
                  </a:cubicBezTo>
                  <a:cubicBezTo>
                    <a:pt x="381" y="385"/>
                    <a:pt x="381" y="385"/>
                    <a:pt x="381" y="385"/>
                  </a:cubicBezTo>
                  <a:cubicBezTo>
                    <a:pt x="382" y="388"/>
                    <a:pt x="382" y="388"/>
                    <a:pt x="382" y="388"/>
                  </a:cubicBezTo>
                  <a:cubicBezTo>
                    <a:pt x="383" y="387"/>
                    <a:pt x="384" y="386"/>
                    <a:pt x="383" y="385"/>
                  </a:cubicBezTo>
                  <a:cubicBezTo>
                    <a:pt x="384" y="385"/>
                    <a:pt x="386" y="386"/>
                    <a:pt x="386" y="384"/>
                  </a:cubicBezTo>
                  <a:cubicBezTo>
                    <a:pt x="385" y="383"/>
                    <a:pt x="385" y="383"/>
                    <a:pt x="385" y="383"/>
                  </a:cubicBezTo>
                  <a:cubicBezTo>
                    <a:pt x="387" y="382"/>
                    <a:pt x="387" y="382"/>
                    <a:pt x="387" y="382"/>
                  </a:cubicBezTo>
                  <a:cubicBezTo>
                    <a:pt x="387" y="381"/>
                    <a:pt x="387" y="381"/>
                    <a:pt x="387" y="381"/>
                  </a:cubicBezTo>
                  <a:cubicBezTo>
                    <a:pt x="387" y="381"/>
                    <a:pt x="388" y="381"/>
                    <a:pt x="388" y="381"/>
                  </a:cubicBezTo>
                  <a:cubicBezTo>
                    <a:pt x="388" y="380"/>
                    <a:pt x="388" y="380"/>
                    <a:pt x="388" y="380"/>
                  </a:cubicBezTo>
                  <a:cubicBezTo>
                    <a:pt x="388" y="380"/>
                    <a:pt x="388" y="379"/>
                    <a:pt x="389" y="379"/>
                  </a:cubicBezTo>
                  <a:cubicBezTo>
                    <a:pt x="389" y="380"/>
                    <a:pt x="389" y="380"/>
                    <a:pt x="389" y="380"/>
                  </a:cubicBezTo>
                  <a:cubicBezTo>
                    <a:pt x="391" y="378"/>
                    <a:pt x="391" y="378"/>
                    <a:pt x="391" y="378"/>
                  </a:cubicBezTo>
                  <a:cubicBezTo>
                    <a:pt x="391" y="379"/>
                    <a:pt x="392" y="377"/>
                    <a:pt x="393" y="377"/>
                  </a:cubicBezTo>
                  <a:cubicBezTo>
                    <a:pt x="395" y="380"/>
                    <a:pt x="395" y="380"/>
                    <a:pt x="395" y="380"/>
                  </a:cubicBezTo>
                  <a:cubicBezTo>
                    <a:pt x="395" y="381"/>
                    <a:pt x="395" y="381"/>
                    <a:pt x="395" y="382"/>
                  </a:cubicBezTo>
                  <a:cubicBezTo>
                    <a:pt x="395" y="382"/>
                    <a:pt x="395" y="382"/>
                    <a:pt x="395" y="382"/>
                  </a:cubicBezTo>
                  <a:cubicBezTo>
                    <a:pt x="396" y="382"/>
                    <a:pt x="396" y="381"/>
                    <a:pt x="397" y="380"/>
                  </a:cubicBezTo>
                  <a:cubicBezTo>
                    <a:pt x="398" y="381"/>
                    <a:pt x="399" y="382"/>
                    <a:pt x="400" y="381"/>
                  </a:cubicBezTo>
                  <a:cubicBezTo>
                    <a:pt x="399" y="380"/>
                    <a:pt x="399" y="377"/>
                    <a:pt x="401" y="376"/>
                  </a:cubicBezTo>
                  <a:cubicBezTo>
                    <a:pt x="402" y="376"/>
                    <a:pt x="402" y="373"/>
                    <a:pt x="405" y="373"/>
                  </a:cubicBezTo>
                  <a:cubicBezTo>
                    <a:pt x="406" y="372"/>
                    <a:pt x="408" y="373"/>
                    <a:pt x="409" y="372"/>
                  </a:cubicBezTo>
                  <a:cubicBezTo>
                    <a:pt x="409" y="371"/>
                    <a:pt x="408" y="370"/>
                    <a:pt x="408" y="370"/>
                  </a:cubicBezTo>
                  <a:cubicBezTo>
                    <a:pt x="407" y="369"/>
                    <a:pt x="409" y="371"/>
                    <a:pt x="410" y="370"/>
                  </a:cubicBezTo>
                  <a:cubicBezTo>
                    <a:pt x="410" y="372"/>
                    <a:pt x="412" y="371"/>
                    <a:pt x="413" y="372"/>
                  </a:cubicBezTo>
                  <a:cubicBezTo>
                    <a:pt x="415" y="371"/>
                    <a:pt x="416" y="374"/>
                    <a:pt x="417" y="372"/>
                  </a:cubicBezTo>
                  <a:cubicBezTo>
                    <a:pt x="418" y="375"/>
                    <a:pt x="419" y="370"/>
                    <a:pt x="420" y="373"/>
                  </a:cubicBezTo>
                  <a:cubicBezTo>
                    <a:pt x="420" y="375"/>
                    <a:pt x="416" y="375"/>
                    <a:pt x="417" y="378"/>
                  </a:cubicBezTo>
                  <a:cubicBezTo>
                    <a:pt x="415" y="380"/>
                    <a:pt x="416" y="382"/>
                    <a:pt x="418" y="383"/>
                  </a:cubicBezTo>
                  <a:cubicBezTo>
                    <a:pt x="421" y="385"/>
                    <a:pt x="424" y="386"/>
                    <a:pt x="426" y="388"/>
                  </a:cubicBezTo>
                  <a:cubicBezTo>
                    <a:pt x="427" y="389"/>
                    <a:pt x="428" y="390"/>
                    <a:pt x="429" y="389"/>
                  </a:cubicBezTo>
                  <a:cubicBezTo>
                    <a:pt x="432" y="387"/>
                    <a:pt x="432" y="383"/>
                    <a:pt x="433" y="380"/>
                  </a:cubicBezTo>
                  <a:cubicBezTo>
                    <a:pt x="433" y="380"/>
                    <a:pt x="433" y="380"/>
                    <a:pt x="433" y="380"/>
                  </a:cubicBezTo>
                  <a:cubicBezTo>
                    <a:pt x="434" y="379"/>
                    <a:pt x="433" y="378"/>
                    <a:pt x="433" y="377"/>
                  </a:cubicBezTo>
                  <a:cubicBezTo>
                    <a:pt x="434" y="374"/>
                    <a:pt x="434" y="372"/>
                    <a:pt x="436" y="369"/>
                  </a:cubicBezTo>
                  <a:cubicBezTo>
                    <a:pt x="437" y="370"/>
                    <a:pt x="437" y="370"/>
                    <a:pt x="437" y="370"/>
                  </a:cubicBezTo>
                  <a:close/>
                  <a:moveTo>
                    <a:pt x="405" y="370"/>
                  </a:moveTo>
                  <a:cubicBezTo>
                    <a:pt x="405" y="371"/>
                    <a:pt x="405" y="371"/>
                    <a:pt x="404" y="371"/>
                  </a:cubicBezTo>
                  <a:cubicBezTo>
                    <a:pt x="404" y="371"/>
                    <a:pt x="403" y="370"/>
                    <a:pt x="402" y="371"/>
                  </a:cubicBezTo>
                  <a:cubicBezTo>
                    <a:pt x="403" y="370"/>
                    <a:pt x="403" y="370"/>
                    <a:pt x="403" y="370"/>
                  </a:cubicBezTo>
                  <a:cubicBezTo>
                    <a:pt x="403" y="371"/>
                    <a:pt x="405" y="370"/>
                    <a:pt x="405" y="370"/>
                  </a:cubicBezTo>
                  <a:close/>
                  <a:moveTo>
                    <a:pt x="502" y="383"/>
                  </a:moveTo>
                  <a:cubicBezTo>
                    <a:pt x="502" y="383"/>
                    <a:pt x="502" y="383"/>
                    <a:pt x="502" y="383"/>
                  </a:cubicBezTo>
                  <a:cubicBezTo>
                    <a:pt x="501" y="381"/>
                    <a:pt x="501" y="381"/>
                    <a:pt x="501" y="381"/>
                  </a:cubicBezTo>
                  <a:cubicBezTo>
                    <a:pt x="501" y="382"/>
                    <a:pt x="502" y="382"/>
                    <a:pt x="502" y="383"/>
                  </a:cubicBezTo>
                  <a:close/>
                  <a:moveTo>
                    <a:pt x="503" y="386"/>
                  </a:moveTo>
                  <a:cubicBezTo>
                    <a:pt x="503" y="385"/>
                    <a:pt x="503" y="385"/>
                    <a:pt x="503" y="385"/>
                  </a:cubicBezTo>
                  <a:cubicBezTo>
                    <a:pt x="503" y="386"/>
                    <a:pt x="503" y="386"/>
                    <a:pt x="503" y="386"/>
                  </a:cubicBezTo>
                  <a:cubicBezTo>
                    <a:pt x="503" y="386"/>
                    <a:pt x="503" y="386"/>
                    <a:pt x="503" y="386"/>
                  </a:cubicBezTo>
                  <a:close/>
                  <a:moveTo>
                    <a:pt x="536" y="387"/>
                  </a:moveTo>
                  <a:cubicBezTo>
                    <a:pt x="536" y="387"/>
                    <a:pt x="536" y="387"/>
                    <a:pt x="536" y="387"/>
                  </a:cubicBezTo>
                  <a:cubicBezTo>
                    <a:pt x="535" y="388"/>
                    <a:pt x="534" y="387"/>
                    <a:pt x="533" y="388"/>
                  </a:cubicBezTo>
                  <a:cubicBezTo>
                    <a:pt x="533" y="386"/>
                    <a:pt x="535" y="387"/>
                    <a:pt x="536" y="386"/>
                  </a:cubicBezTo>
                  <a:cubicBezTo>
                    <a:pt x="536" y="386"/>
                    <a:pt x="536" y="387"/>
                    <a:pt x="536" y="387"/>
                  </a:cubicBezTo>
                  <a:close/>
                  <a:moveTo>
                    <a:pt x="532" y="392"/>
                  </a:moveTo>
                  <a:cubicBezTo>
                    <a:pt x="531" y="391"/>
                    <a:pt x="530" y="393"/>
                    <a:pt x="529" y="392"/>
                  </a:cubicBezTo>
                  <a:cubicBezTo>
                    <a:pt x="530" y="391"/>
                    <a:pt x="530" y="389"/>
                    <a:pt x="531" y="389"/>
                  </a:cubicBezTo>
                  <a:cubicBezTo>
                    <a:pt x="532" y="389"/>
                    <a:pt x="533" y="391"/>
                    <a:pt x="532" y="392"/>
                  </a:cubicBezTo>
                  <a:close/>
                  <a:moveTo>
                    <a:pt x="499" y="405"/>
                  </a:moveTo>
                  <a:cubicBezTo>
                    <a:pt x="496" y="405"/>
                    <a:pt x="494" y="401"/>
                    <a:pt x="493" y="399"/>
                  </a:cubicBezTo>
                  <a:cubicBezTo>
                    <a:pt x="499" y="405"/>
                    <a:pt x="499" y="405"/>
                    <a:pt x="499" y="405"/>
                  </a:cubicBezTo>
                  <a:close/>
                  <a:moveTo>
                    <a:pt x="411" y="451"/>
                  </a:moveTo>
                  <a:cubicBezTo>
                    <a:pt x="411" y="451"/>
                    <a:pt x="409" y="451"/>
                    <a:pt x="409" y="451"/>
                  </a:cubicBezTo>
                  <a:cubicBezTo>
                    <a:pt x="408" y="451"/>
                    <a:pt x="408" y="451"/>
                    <a:pt x="408" y="451"/>
                  </a:cubicBezTo>
                  <a:cubicBezTo>
                    <a:pt x="409" y="450"/>
                    <a:pt x="410" y="450"/>
                    <a:pt x="411" y="451"/>
                  </a:cubicBezTo>
                  <a:close/>
                  <a:moveTo>
                    <a:pt x="510" y="457"/>
                  </a:moveTo>
                  <a:cubicBezTo>
                    <a:pt x="510" y="459"/>
                    <a:pt x="507" y="463"/>
                    <a:pt x="511" y="465"/>
                  </a:cubicBezTo>
                  <a:cubicBezTo>
                    <a:pt x="511" y="464"/>
                    <a:pt x="511" y="464"/>
                    <a:pt x="511" y="464"/>
                  </a:cubicBezTo>
                  <a:cubicBezTo>
                    <a:pt x="511" y="464"/>
                    <a:pt x="511" y="464"/>
                    <a:pt x="511" y="464"/>
                  </a:cubicBezTo>
                  <a:cubicBezTo>
                    <a:pt x="511" y="463"/>
                    <a:pt x="511" y="463"/>
                    <a:pt x="511" y="462"/>
                  </a:cubicBezTo>
                  <a:cubicBezTo>
                    <a:pt x="512" y="464"/>
                    <a:pt x="511" y="467"/>
                    <a:pt x="513" y="469"/>
                  </a:cubicBezTo>
                  <a:cubicBezTo>
                    <a:pt x="515" y="469"/>
                    <a:pt x="516" y="468"/>
                    <a:pt x="517" y="467"/>
                  </a:cubicBezTo>
                  <a:cubicBezTo>
                    <a:pt x="518" y="468"/>
                    <a:pt x="517" y="470"/>
                    <a:pt x="516" y="471"/>
                  </a:cubicBezTo>
                  <a:cubicBezTo>
                    <a:pt x="516" y="472"/>
                    <a:pt x="515" y="471"/>
                    <a:pt x="514" y="472"/>
                  </a:cubicBezTo>
                  <a:cubicBezTo>
                    <a:pt x="514" y="474"/>
                    <a:pt x="514" y="474"/>
                    <a:pt x="514" y="474"/>
                  </a:cubicBezTo>
                  <a:cubicBezTo>
                    <a:pt x="514" y="473"/>
                    <a:pt x="513" y="473"/>
                    <a:pt x="513" y="473"/>
                  </a:cubicBezTo>
                  <a:cubicBezTo>
                    <a:pt x="510" y="474"/>
                    <a:pt x="512" y="476"/>
                    <a:pt x="511" y="478"/>
                  </a:cubicBezTo>
                  <a:cubicBezTo>
                    <a:pt x="508" y="479"/>
                    <a:pt x="506" y="485"/>
                    <a:pt x="503" y="483"/>
                  </a:cubicBezTo>
                  <a:cubicBezTo>
                    <a:pt x="504" y="481"/>
                    <a:pt x="506" y="480"/>
                    <a:pt x="506" y="477"/>
                  </a:cubicBezTo>
                  <a:cubicBezTo>
                    <a:pt x="505" y="476"/>
                    <a:pt x="503" y="475"/>
                    <a:pt x="503" y="473"/>
                  </a:cubicBezTo>
                  <a:cubicBezTo>
                    <a:pt x="504" y="472"/>
                    <a:pt x="505" y="472"/>
                    <a:pt x="506" y="472"/>
                  </a:cubicBezTo>
                  <a:cubicBezTo>
                    <a:pt x="506" y="469"/>
                    <a:pt x="510" y="466"/>
                    <a:pt x="508" y="463"/>
                  </a:cubicBezTo>
                  <a:cubicBezTo>
                    <a:pt x="509" y="460"/>
                    <a:pt x="506" y="458"/>
                    <a:pt x="507" y="455"/>
                  </a:cubicBezTo>
                  <a:cubicBezTo>
                    <a:pt x="507" y="454"/>
                    <a:pt x="506" y="453"/>
                    <a:pt x="506" y="452"/>
                  </a:cubicBezTo>
                  <a:cubicBezTo>
                    <a:pt x="506" y="452"/>
                    <a:pt x="506" y="452"/>
                    <a:pt x="506" y="452"/>
                  </a:cubicBezTo>
                  <a:cubicBezTo>
                    <a:pt x="506" y="454"/>
                    <a:pt x="508" y="455"/>
                    <a:pt x="510" y="457"/>
                  </a:cubicBezTo>
                  <a:close/>
                  <a:moveTo>
                    <a:pt x="423" y="469"/>
                  </a:moveTo>
                  <a:cubicBezTo>
                    <a:pt x="424" y="467"/>
                    <a:pt x="424" y="467"/>
                    <a:pt x="424" y="467"/>
                  </a:cubicBezTo>
                  <a:cubicBezTo>
                    <a:pt x="424" y="469"/>
                    <a:pt x="424" y="469"/>
                    <a:pt x="424" y="469"/>
                  </a:cubicBezTo>
                  <a:cubicBezTo>
                    <a:pt x="423" y="469"/>
                    <a:pt x="423" y="469"/>
                    <a:pt x="423" y="469"/>
                  </a:cubicBezTo>
                  <a:close/>
                  <a:moveTo>
                    <a:pt x="428" y="475"/>
                  </a:moveTo>
                  <a:cubicBezTo>
                    <a:pt x="430" y="474"/>
                    <a:pt x="432" y="474"/>
                    <a:pt x="433" y="474"/>
                  </a:cubicBezTo>
                  <a:cubicBezTo>
                    <a:pt x="433" y="475"/>
                    <a:pt x="432" y="477"/>
                    <a:pt x="432" y="479"/>
                  </a:cubicBezTo>
                  <a:cubicBezTo>
                    <a:pt x="430" y="479"/>
                    <a:pt x="431" y="481"/>
                    <a:pt x="430" y="482"/>
                  </a:cubicBezTo>
                  <a:cubicBezTo>
                    <a:pt x="430" y="482"/>
                    <a:pt x="430" y="482"/>
                    <a:pt x="430" y="482"/>
                  </a:cubicBezTo>
                  <a:cubicBezTo>
                    <a:pt x="430" y="483"/>
                    <a:pt x="430" y="483"/>
                    <a:pt x="430" y="483"/>
                  </a:cubicBezTo>
                  <a:cubicBezTo>
                    <a:pt x="430" y="482"/>
                    <a:pt x="429" y="482"/>
                    <a:pt x="428" y="482"/>
                  </a:cubicBezTo>
                  <a:cubicBezTo>
                    <a:pt x="426" y="484"/>
                    <a:pt x="426" y="485"/>
                    <a:pt x="424" y="484"/>
                  </a:cubicBezTo>
                  <a:cubicBezTo>
                    <a:pt x="423" y="480"/>
                    <a:pt x="425" y="476"/>
                    <a:pt x="424" y="472"/>
                  </a:cubicBezTo>
                  <a:cubicBezTo>
                    <a:pt x="426" y="472"/>
                    <a:pt x="427" y="474"/>
                    <a:pt x="428" y="475"/>
                  </a:cubicBezTo>
                  <a:close/>
                  <a:moveTo>
                    <a:pt x="501" y="481"/>
                  </a:moveTo>
                  <a:cubicBezTo>
                    <a:pt x="502" y="483"/>
                    <a:pt x="500" y="484"/>
                    <a:pt x="501" y="485"/>
                  </a:cubicBezTo>
                  <a:cubicBezTo>
                    <a:pt x="498" y="487"/>
                    <a:pt x="496" y="490"/>
                    <a:pt x="495" y="493"/>
                  </a:cubicBezTo>
                  <a:cubicBezTo>
                    <a:pt x="495" y="493"/>
                    <a:pt x="495" y="493"/>
                    <a:pt x="495" y="493"/>
                  </a:cubicBezTo>
                  <a:cubicBezTo>
                    <a:pt x="495" y="493"/>
                    <a:pt x="494" y="493"/>
                    <a:pt x="494" y="494"/>
                  </a:cubicBezTo>
                  <a:cubicBezTo>
                    <a:pt x="493" y="492"/>
                    <a:pt x="492" y="495"/>
                    <a:pt x="490" y="495"/>
                  </a:cubicBezTo>
                  <a:cubicBezTo>
                    <a:pt x="489" y="497"/>
                    <a:pt x="486" y="500"/>
                    <a:pt x="485" y="503"/>
                  </a:cubicBezTo>
                  <a:cubicBezTo>
                    <a:pt x="483" y="504"/>
                    <a:pt x="482" y="506"/>
                    <a:pt x="479" y="506"/>
                  </a:cubicBezTo>
                  <a:cubicBezTo>
                    <a:pt x="477" y="505"/>
                    <a:pt x="477" y="502"/>
                    <a:pt x="476" y="503"/>
                  </a:cubicBezTo>
                  <a:cubicBezTo>
                    <a:pt x="475" y="502"/>
                    <a:pt x="475" y="502"/>
                    <a:pt x="475" y="502"/>
                  </a:cubicBezTo>
                  <a:cubicBezTo>
                    <a:pt x="476" y="499"/>
                    <a:pt x="480" y="494"/>
                    <a:pt x="485" y="493"/>
                  </a:cubicBezTo>
                  <a:cubicBezTo>
                    <a:pt x="487" y="490"/>
                    <a:pt x="493" y="490"/>
                    <a:pt x="493" y="485"/>
                  </a:cubicBezTo>
                  <a:cubicBezTo>
                    <a:pt x="495" y="484"/>
                    <a:pt x="496" y="481"/>
                    <a:pt x="498" y="479"/>
                  </a:cubicBezTo>
                  <a:cubicBezTo>
                    <a:pt x="499" y="480"/>
                    <a:pt x="499" y="484"/>
                    <a:pt x="501" y="481"/>
                  </a:cubicBezTo>
                  <a:close/>
                  <a:moveTo>
                    <a:pt x="476" y="506"/>
                  </a:moveTo>
                  <a:cubicBezTo>
                    <a:pt x="476" y="506"/>
                    <a:pt x="477" y="507"/>
                    <a:pt x="476" y="507"/>
                  </a:cubicBezTo>
                  <a:cubicBezTo>
                    <a:pt x="475" y="507"/>
                    <a:pt x="475" y="507"/>
                    <a:pt x="475" y="507"/>
                  </a:cubicBezTo>
                  <a:cubicBezTo>
                    <a:pt x="476" y="507"/>
                    <a:pt x="476" y="506"/>
                    <a:pt x="476" y="506"/>
                  </a:cubicBezTo>
                  <a:close/>
                  <a:moveTo>
                    <a:pt x="374" y="268"/>
                  </a:moveTo>
                  <a:cubicBezTo>
                    <a:pt x="376" y="270"/>
                    <a:pt x="372" y="271"/>
                    <a:pt x="373" y="273"/>
                  </a:cubicBezTo>
                  <a:cubicBezTo>
                    <a:pt x="371" y="271"/>
                    <a:pt x="370" y="268"/>
                    <a:pt x="372" y="266"/>
                  </a:cubicBezTo>
                  <a:cubicBezTo>
                    <a:pt x="374" y="262"/>
                    <a:pt x="374" y="262"/>
                    <a:pt x="374" y="262"/>
                  </a:cubicBezTo>
                  <a:cubicBezTo>
                    <a:pt x="377" y="263"/>
                    <a:pt x="374" y="266"/>
                    <a:pt x="374" y="268"/>
                  </a:cubicBezTo>
                  <a:close/>
                  <a:moveTo>
                    <a:pt x="379" y="284"/>
                  </a:moveTo>
                  <a:cubicBezTo>
                    <a:pt x="377" y="286"/>
                    <a:pt x="381" y="288"/>
                    <a:pt x="379" y="291"/>
                  </a:cubicBezTo>
                  <a:cubicBezTo>
                    <a:pt x="376" y="291"/>
                    <a:pt x="378" y="294"/>
                    <a:pt x="378" y="296"/>
                  </a:cubicBezTo>
                  <a:cubicBezTo>
                    <a:pt x="379" y="297"/>
                    <a:pt x="379" y="297"/>
                    <a:pt x="381" y="296"/>
                  </a:cubicBezTo>
                  <a:cubicBezTo>
                    <a:pt x="383" y="296"/>
                    <a:pt x="382" y="299"/>
                    <a:pt x="384" y="298"/>
                  </a:cubicBezTo>
                  <a:cubicBezTo>
                    <a:pt x="384" y="298"/>
                    <a:pt x="384" y="298"/>
                    <a:pt x="383" y="299"/>
                  </a:cubicBezTo>
                  <a:cubicBezTo>
                    <a:pt x="385" y="301"/>
                    <a:pt x="385" y="301"/>
                    <a:pt x="385" y="301"/>
                  </a:cubicBezTo>
                  <a:cubicBezTo>
                    <a:pt x="383" y="300"/>
                    <a:pt x="383" y="298"/>
                    <a:pt x="381" y="297"/>
                  </a:cubicBezTo>
                  <a:cubicBezTo>
                    <a:pt x="381" y="297"/>
                    <a:pt x="380" y="298"/>
                    <a:pt x="381" y="298"/>
                  </a:cubicBezTo>
                  <a:cubicBezTo>
                    <a:pt x="381" y="299"/>
                    <a:pt x="381" y="299"/>
                    <a:pt x="381" y="299"/>
                  </a:cubicBezTo>
                  <a:cubicBezTo>
                    <a:pt x="381" y="298"/>
                    <a:pt x="380" y="298"/>
                    <a:pt x="379" y="297"/>
                  </a:cubicBezTo>
                  <a:cubicBezTo>
                    <a:pt x="378" y="297"/>
                    <a:pt x="376" y="298"/>
                    <a:pt x="375" y="297"/>
                  </a:cubicBezTo>
                  <a:cubicBezTo>
                    <a:pt x="375" y="296"/>
                    <a:pt x="376" y="296"/>
                    <a:pt x="376" y="295"/>
                  </a:cubicBezTo>
                  <a:cubicBezTo>
                    <a:pt x="376" y="294"/>
                    <a:pt x="375" y="295"/>
                    <a:pt x="374" y="295"/>
                  </a:cubicBezTo>
                  <a:cubicBezTo>
                    <a:pt x="373" y="294"/>
                    <a:pt x="373" y="292"/>
                    <a:pt x="373" y="291"/>
                  </a:cubicBezTo>
                  <a:cubicBezTo>
                    <a:pt x="373" y="291"/>
                    <a:pt x="374" y="290"/>
                    <a:pt x="374" y="290"/>
                  </a:cubicBezTo>
                  <a:cubicBezTo>
                    <a:pt x="374" y="289"/>
                    <a:pt x="374" y="286"/>
                    <a:pt x="374" y="285"/>
                  </a:cubicBezTo>
                  <a:cubicBezTo>
                    <a:pt x="375" y="282"/>
                    <a:pt x="377" y="286"/>
                    <a:pt x="379" y="284"/>
                  </a:cubicBezTo>
                  <a:close/>
                  <a:moveTo>
                    <a:pt x="378" y="300"/>
                  </a:moveTo>
                  <a:cubicBezTo>
                    <a:pt x="378" y="302"/>
                    <a:pt x="378" y="302"/>
                    <a:pt x="378" y="302"/>
                  </a:cubicBezTo>
                  <a:cubicBezTo>
                    <a:pt x="376" y="302"/>
                    <a:pt x="377" y="300"/>
                    <a:pt x="375" y="299"/>
                  </a:cubicBezTo>
                  <a:cubicBezTo>
                    <a:pt x="377" y="298"/>
                    <a:pt x="377" y="300"/>
                    <a:pt x="378" y="300"/>
                  </a:cubicBezTo>
                  <a:close/>
                  <a:moveTo>
                    <a:pt x="389" y="302"/>
                  </a:moveTo>
                  <a:cubicBezTo>
                    <a:pt x="390" y="305"/>
                    <a:pt x="390" y="305"/>
                    <a:pt x="390" y="305"/>
                  </a:cubicBezTo>
                  <a:cubicBezTo>
                    <a:pt x="389" y="305"/>
                    <a:pt x="388" y="304"/>
                    <a:pt x="388" y="305"/>
                  </a:cubicBezTo>
                  <a:cubicBezTo>
                    <a:pt x="389" y="308"/>
                    <a:pt x="389" y="308"/>
                    <a:pt x="389" y="308"/>
                  </a:cubicBezTo>
                  <a:cubicBezTo>
                    <a:pt x="387" y="308"/>
                    <a:pt x="388" y="306"/>
                    <a:pt x="387" y="305"/>
                  </a:cubicBezTo>
                  <a:cubicBezTo>
                    <a:pt x="387" y="305"/>
                    <a:pt x="388" y="305"/>
                    <a:pt x="388" y="305"/>
                  </a:cubicBezTo>
                  <a:cubicBezTo>
                    <a:pt x="389" y="303"/>
                    <a:pt x="387" y="303"/>
                    <a:pt x="386" y="302"/>
                  </a:cubicBezTo>
                  <a:cubicBezTo>
                    <a:pt x="387" y="301"/>
                    <a:pt x="389" y="301"/>
                    <a:pt x="389" y="302"/>
                  </a:cubicBezTo>
                  <a:close/>
                  <a:moveTo>
                    <a:pt x="385" y="303"/>
                  </a:moveTo>
                  <a:cubicBezTo>
                    <a:pt x="383" y="302"/>
                    <a:pt x="383" y="302"/>
                    <a:pt x="383" y="302"/>
                  </a:cubicBezTo>
                  <a:cubicBezTo>
                    <a:pt x="385" y="302"/>
                    <a:pt x="385" y="302"/>
                    <a:pt x="385" y="302"/>
                  </a:cubicBezTo>
                  <a:cubicBezTo>
                    <a:pt x="385" y="303"/>
                    <a:pt x="385" y="303"/>
                    <a:pt x="385" y="303"/>
                  </a:cubicBezTo>
                  <a:close/>
                  <a:moveTo>
                    <a:pt x="383" y="305"/>
                  </a:moveTo>
                  <a:cubicBezTo>
                    <a:pt x="382" y="306"/>
                    <a:pt x="381" y="306"/>
                    <a:pt x="382" y="307"/>
                  </a:cubicBezTo>
                  <a:cubicBezTo>
                    <a:pt x="381" y="307"/>
                    <a:pt x="381" y="307"/>
                    <a:pt x="380" y="307"/>
                  </a:cubicBezTo>
                  <a:cubicBezTo>
                    <a:pt x="380" y="303"/>
                    <a:pt x="380" y="303"/>
                    <a:pt x="380" y="303"/>
                  </a:cubicBezTo>
                  <a:cubicBezTo>
                    <a:pt x="381" y="304"/>
                    <a:pt x="382" y="304"/>
                    <a:pt x="383" y="305"/>
                  </a:cubicBezTo>
                  <a:close/>
                  <a:moveTo>
                    <a:pt x="373" y="307"/>
                  </a:moveTo>
                  <a:cubicBezTo>
                    <a:pt x="371" y="309"/>
                    <a:pt x="371" y="312"/>
                    <a:pt x="368" y="312"/>
                  </a:cubicBezTo>
                  <a:cubicBezTo>
                    <a:pt x="370" y="311"/>
                    <a:pt x="371" y="308"/>
                    <a:pt x="373" y="306"/>
                  </a:cubicBezTo>
                  <a:cubicBezTo>
                    <a:pt x="373" y="307"/>
                    <a:pt x="373" y="307"/>
                    <a:pt x="373" y="307"/>
                  </a:cubicBezTo>
                  <a:close/>
                  <a:moveTo>
                    <a:pt x="383" y="311"/>
                  </a:moveTo>
                  <a:cubicBezTo>
                    <a:pt x="383" y="310"/>
                    <a:pt x="381" y="310"/>
                    <a:pt x="382" y="309"/>
                  </a:cubicBezTo>
                  <a:cubicBezTo>
                    <a:pt x="383" y="309"/>
                    <a:pt x="382" y="307"/>
                    <a:pt x="383" y="306"/>
                  </a:cubicBezTo>
                  <a:cubicBezTo>
                    <a:pt x="384" y="307"/>
                    <a:pt x="382" y="309"/>
                    <a:pt x="383" y="311"/>
                  </a:cubicBezTo>
                  <a:close/>
                  <a:moveTo>
                    <a:pt x="385" y="306"/>
                  </a:moveTo>
                  <a:cubicBezTo>
                    <a:pt x="385" y="308"/>
                    <a:pt x="385" y="308"/>
                    <a:pt x="385" y="308"/>
                  </a:cubicBezTo>
                  <a:cubicBezTo>
                    <a:pt x="385" y="306"/>
                    <a:pt x="385" y="306"/>
                    <a:pt x="385" y="306"/>
                  </a:cubicBezTo>
                  <a:close/>
                  <a:moveTo>
                    <a:pt x="221" y="489"/>
                  </a:moveTo>
                  <a:cubicBezTo>
                    <a:pt x="220" y="489"/>
                    <a:pt x="221" y="490"/>
                    <a:pt x="221" y="490"/>
                  </a:cubicBezTo>
                  <a:cubicBezTo>
                    <a:pt x="220" y="490"/>
                    <a:pt x="219" y="490"/>
                    <a:pt x="218" y="490"/>
                  </a:cubicBezTo>
                  <a:cubicBezTo>
                    <a:pt x="218" y="488"/>
                    <a:pt x="218" y="488"/>
                    <a:pt x="218" y="488"/>
                  </a:cubicBezTo>
                  <a:cubicBezTo>
                    <a:pt x="219" y="489"/>
                    <a:pt x="220" y="490"/>
                    <a:pt x="221" y="489"/>
                  </a:cubicBezTo>
                  <a:close/>
                  <a:moveTo>
                    <a:pt x="270" y="318"/>
                  </a:moveTo>
                  <a:cubicBezTo>
                    <a:pt x="270" y="319"/>
                    <a:pt x="270" y="320"/>
                    <a:pt x="269" y="320"/>
                  </a:cubicBezTo>
                  <a:cubicBezTo>
                    <a:pt x="266" y="321"/>
                    <a:pt x="266" y="319"/>
                    <a:pt x="265" y="318"/>
                  </a:cubicBezTo>
                  <a:cubicBezTo>
                    <a:pt x="265" y="315"/>
                    <a:pt x="265" y="313"/>
                    <a:pt x="266" y="310"/>
                  </a:cubicBezTo>
                  <a:cubicBezTo>
                    <a:pt x="268" y="313"/>
                    <a:pt x="270" y="315"/>
                    <a:pt x="270" y="318"/>
                  </a:cubicBezTo>
                  <a:close/>
                  <a:moveTo>
                    <a:pt x="48" y="317"/>
                  </a:moveTo>
                  <a:cubicBezTo>
                    <a:pt x="47" y="316"/>
                    <a:pt x="47" y="316"/>
                    <a:pt x="47" y="316"/>
                  </a:cubicBezTo>
                  <a:cubicBezTo>
                    <a:pt x="48" y="316"/>
                    <a:pt x="48" y="316"/>
                    <a:pt x="48" y="316"/>
                  </a:cubicBezTo>
                  <a:cubicBezTo>
                    <a:pt x="44" y="312"/>
                    <a:pt x="44" y="312"/>
                    <a:pt x="44" y="312"/>
                  </a:cubicBezTo>
                  <a:cubicBezTo>
                    <a:pt x="45" y="312"/>
                    <a:pt x="45" y="312"/>
                    <a:pt x="45" y="312"/>
                  </a:cubicBezTo>
                  <a:cubicBezTo>
                    <a:pt x="46" y="314"/>
                    <a:pt x="49" y="315"/>
                    <a:pt x="48" y="317"/>
                  </a:cubicBezTo>
                  <a:close/>
                  <a:moveTo>
                    <a:pt x="131" y="334"/>
                  </a:moveTo>
                  <a:cubicBezTo>
                    <a:pt x="130" y="334"/>
                    <a:pt x="130" y="334"/>
                    <a:pt x="130" y="334"/>
                  </a:cubicBezTo>
                  <a:cubicBezTo>
                    <a:pt x="132" y="331"/>
                    <a:pt x="132" y="331"/>
                    <a:pt x="132" y="331"/>
                  </a:cubicBezTo>
                  <a:cubicBezTo>
                    <a:pt x="133" y="333"/>
                    <a:pt x="131" y="333"/>
                    <a:pt x="131" y="334"/>
                  </a:cubicBezTo>
                  <a:close/>
                  <a:moveTo>
                    <a:pt x="139" y="333"/>
                  </a:moveTo>
                  <a:cubicBezTo>
                    <a:pt x="139" y="334"/>
                    <a:pt x="139" y="334"/>
                    <a:pt x="139" y="334"/>
                  </a:cubicBezTo>
                  <a:cubicBezTo>
                    <a:pt x="137" y="334"/>
                    <a:pt x="137" y="333"/>
                    <a:pt x="136" y="333"/>
                  </a:cubicBezTo>
                  <a:cubicBezTo>
                    <a:pt x="136" y="333"/>
                    <a:pt x="138" y="333"/>
                    <a:pt x="139" y="333"/>
                  </a:cubicBezTo>
                  <a:close/>
                  <a:moveTo>
                    <a:pt x="141" y="338"/>
                  </a:moveTo>
                  <a:cubicBezTo>
                    <a:pt x="139" y="339"/>
                    <a:pt x="139" y="341"/>
                    <a:pt x="138" y="343"/>
                  </a:cubicBezTo>
                  <a:cubicBezTo>
                    <a:pt x="138" y="343"/>
                    <a:pt x="138" y="343"/>
                    <a:pt x="139" y="343"/>
                  </a:cubicBezTo>
                  <a:cubicBezTo>
                    <a:pt x="134" y="344"/>
                    <a:pt x="134" y="344"/>
                    <a:pt x="134" y="344"/>
                  </a:cubicBezTo>
                  <a:cubicBezTo>
                    <a:pt x="133" y="343"/>
                    <a:pt x="135" y="341"/>
                    <a:pt x="134" y="339"/>
                  </a:cubicBezTo>
                  <a:cubicBezTo>
                    <a:pt x="135" y="339"/>
                    <a:pt x="134" y="338"/>
                    <a:pt x="134" y="337"/>
                  </a:cubicBezTo>
                  <a:cubicBezTo>
                    <a:pt x="137" y="338"/>
                    <a:pt x="139" y="335"/>
                    <a:pt x="140" y="338"/>
                  </a:cubicBezTo>
                  <a:cubicBezTo>
                    <a:pt x="141" y="338"/>
                    <a:pt x="141" y="338"/>
                    <a:pt x="141" y="338"/>
                  </a:cubicBezTo>
                  <a:close/>
                  <a:moveTo>
                    <a:pt x="128" y="353"/>
                  </a:moveTo>
                  <a:cubicBezTo>
                    <a:pt x="127" y="355"/>
                    <a:pt x="130" y="355"/>
                    <a:pt x="130" y="357"/>
                  </a:cubicBezTo>
                  <a:cubicBezTo>
                    <a:pt x="129" y="358"/>
                    <a:pt x="131" y="359"/>
                    <a:pt x="131" y="361"/>
                  </a:cubicBezTo>
                  <a:cubicBezTo>
                    <a:pt x="129" y="361"/>
                    <a:pt x="131" y="358"/>
                    <a:pt x="129" y="357"/>
                  </a:cubicBezTo>
                  <a:cubicBezTo>
                    <a:pt x="128" y="356"/>
                    <a:pt x="127" y="355"/>
                    <a:pt x="127" y="353"/>
                  </a:cubicBezTo>
                  <a:cubicBezTo>
                    <a:pt x="127" y="351"/>
                    <a:pt x="126" y="349"/>
                    <a:pt x="126" y="347"/>
                  </a:cubicBezTo>
                  <a:cubicBezTo>
                    <a:pt x="128" y="348"/>
                    <a:pt x="128" y="351"/>
                    <a:pt x="128" y="353"/>
                  </a:cubicBezTo>
                  <a:close/>
                  <a:moveTo>
                    <a:pt x="126" y="361"/>
                  </a:moveTo>
                  <a:cubicBezTo>
                    <a:pt x="125" y="362"/>
                    <a:pt x="125" y="363"/>
                    <a:pt x="124" y="363"/>
                  </a:cubicBezTo>
                  <a:cubicBezTo>
                    <a:pt x="124" y="362"/>
                    <a:pt x="125" y="361"/>
                    <a:pt x="126" y="361"/>
                  </a:cubicBezTo>
                  <a:close/>
                  <a:moveTo>
                    <a:pt x="141" y="368"/>
                  </a:moveTo>
                  <a:cubicBezTo>
                    <a:pt x="141" y="371"/>
                    <a:pt x="140" y="374"/>
                    <a:pt x="142" y="376"/>
                  </a:cubicBezTo>
                  <a:cubicBezTo>
                    <a:pt x="140" y="376"/>
                    <a:pt x="140" y="374"/>
                    <a:pt x="139" y="372"/>
                  </a:cubicBezTo>
                  <a:cubicBezTo>
                    <a:pt x="140" y="370"/>
                    <a:pt x="141" y="366"/>
                    <a:pt x="139" y="364"/>
                  </a:cubicBezTo>
                  <a:cubicBezTo>
                    <a:pt x="139" y="364"/>
                    <a:pt x="139" y="364"/>
                    <a:pt x="139" y="364"/>
                  </a:cubicBezTo>
                  <a:cubicBezTo>
                    <a:pt x="141" y="365"/>
                    <a:pt x="139" y="367"/>
                    <a:pt x="141" y="368"/>
                  </a:cubicBezTo>
                  <a:close/>
                  <a:moveTo>
                    <a:pt x="182" y="381"/>
                  </a:moveTo>
                  <a:cubicBezTo>
                    <a:pt x="181" y="380"/>
                    <a:pt x="181" y="380"/>
                    <a:pt x="181" y="380"/>
                  </a:cubicBezTo>
                  <a:cubicBezTo>
                    <a:pt x="181" y="389"/>
                    <a:pt x="174" y="397"/>
                    <a:pt x="173" y="406"/>
                  </a:cubicBezTo>
                  <a:cubicBezTo>
                    <a:pt x="171" y="408"/>
                    <a:pt x="169" y="406"/>
                    <a:pt x="167" y="408"/>
                  </a:cubicBezTo>
                  <a:cubicBezTo>
                    <a:pt x="166" y="407"/>
                    <a:pt x="164" y="407"/>
                    <a:pt x="163" y="405"/>
                  </a:cubicBezTo>
                  <a:cubicBezTo>
                    <a:pt x="164" y="402"/>
                    <a:pt x="161" y="399"/>
                    <a:pt x="163" y="397"/>
                  </a:cubicBezTo>
                  <a:cubicBezTo>
                    <a:pt x="167" y="391"/>
                    <a:pt x="167" y="391"/>
                    <a:pt x="167" y="391"/>
                  </a:cubicBezTo>
                  <a:cubicBezTo>
                    <a:pt x="166" y="389"/>
                    <a:pt x="164" y="385"/>
                    <a:pt x="167" y="383"/>
                  </a:cubicBezTo>
                  <a:cubicBezTo>
                    <a:pt x="167" y="382"/>
                    <a:pt x="169" y="381"/>
                    <a:pt x="171" y="381"/>
                  </a:cubicBezTo>
                  <a:cubicBezTo>
                    <a:pt x="171" y="381"/>
                    <a:pt x="171" y="381"/>
                    <a:pt x="171" y="381"/>
                  </a:cubicBezTo>
                  <a:cubicBezTo>
                    <a:pt x="173" y="383"/>
                    <a:pt x="172" y="378"/>
                    <a:pt x="174" y="380"/>
                  </a:cubicBezTo>
                  <a:cubicBezTo>
                    <a:pt x="174" y="378"/>
                    <a:pt x="176" y="379"/>
                    <a:pt x="177" y="377"/>
                  </a:cubicBezTo>
                  <a:cubicBezTo>
                    <a:pt x="176" y="377"/>
                    <a:pt x="176" y="377"/>
                    <a:pt x="176" y="377"/>
                  </a:cubicBezTo>
                  <a:cubicBezTo>
                    <a:pt x="177" y="377"/>
                    <a:pt x="177" y="376"/>
                    <a:pt x="177" y="375"/>
                  </a:cubicBezTo>
                  <a:cubicBezTo>
                    <a:pt x="177" y="375"/>
                    <a:pt x="177" y="375"/>
                    <a:pt x="177" y="375"/>
                  </a:cubicBezTo>
                  <a:cubicBezTo>
                    <a:pt x="178" y="374"/>
                    <a:pt x="180" y="374"/>
                    <a:pt x="180" y="372"/>
                  </a:cubicBezTo>
                  <a:cubicBezTo>
                    <a:pt x="179" y="372"/>
                    <a:pt x="179" y="372"/>
                    <a:pt x="179" y="372"/>
                  </a:cubicBezTo>
                  <a:cubicBezTo>
                    <a:pt x="180" y="371"/>
                    <a:pt x="180" y="371"/>
                    <a:pt x="180" y="371"/>
                  </a:cubicBezTo>
                  <a:cubicBezTo>
                    <a:pt x="182" y="373"/>
                    <a:pt x="182" y="378"/>
                    <a:pt x="182" y="381"/>
                  </a:cubicBezTo>
                  <a:close/>
                  <a:moveTo>
                    <a:pt x="131" y="380"/>
                  </a:moveTo>
                  <a:cubicBezTo>
                    <a:pt x="133" y="380"/>
                    <a:pt x="133" y="380"/>
                    <a:pt x="133" y="380"/>
                  </a:cubicBezTo>
                  <a:cubicBezTo>
                    <a:pt x="131" y="380"/>
                    <a:pt x="131" y="380"/>
                    <a:pt x="131" y="380"/>
                  </a:cubicBezTo>
                  <a:close/>
                  <a:moveTo>
                    <a:pt x="121" y="385"/>
                  </a:moveTo>
                  <a:cubicBezTo>
                    <a:pt x="123" y="383"/>
                    <a:pt x="123" y="383"/>
                    <a:pt x="123" y="383"/>
                  </a:cubicBezTo>
                  <a:cubicBezTo>
                    <a:pt x="124" y="383"/>
                    <a:pt x="124" y="383"/>
                    <a:pt x="124" y="383"/>
                  </a:cubicBezTo>
                  <a:cubicBezTo>
                    <a:pt x="121" y="385"/>
                    <a:pt x="121" y="385"/>
                    <a:pt x="121" y="385"/>
                  </a:cubicBezTo>
                  <a:close/>
                  <a:moveTo>
                    <a:pt x="116" y="423"/>
                  </a:moveTo>
                  <a:cubicBezTo>
                    <a:pt x="115" y="424"/>
                    <a:pt x="114" y="423"/>
                    <a:pt x="114" y="423"/>
                  </a:cubicBezTo>
                  <a:cubicBezTo>
                    <a:pt x="114" y="424"/>
                    <a:pt x="115" y="423"/>
                    <a:pt x="116" y="4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 name="Freeform 11"/>
            <p:cNvSpPr>
              <a:spLocks noEditPoints="1"/>
            </p:cNvSpPr>
            <p:nvPr/>
          </p:nvSpPr>
          <p:spPr bwMode="auto">
            <a:xfrm>
              <a:off x="1972375" y="1304263"/>
              <a:ext cx="3061197" cy="4015799"/>
            </a:xfrm>
            <a:custGeom>
              <a:gdLst>
                <a:gd fmla="*/ 255 w 400" name="T0"/>
                <a:gd fmla="*/ 319 h 525" name="T1"/>
                <a:gd fmla="*/ 300 w 400" name="T2"/>
                <a:gd fmla="*/ 405 h 525" name="T3"/>
                <a:gd fmla="*/ 260 w 400" name="T4"/>
                <a:gd fmla="*/ 522 h 525" name="T5"/>
                <a:gd fmla="*/ 333 w 400" name="T6"/>
                <a:gd fmla="*/ 516 h 525" name="T7"/>
                <a:gd fmla="*/ 151 w 400" name="T8"/>
                <a:gd fmla="*/ 78 h 525" name="T9"/>
                <a:gd fmla="*/ 218 w 400" name="T10"/>
                <a:gd fmla="*/ 95 h 525" name="T11"/>
                <a:gd fmla="*/ 232 w 400" name="T12"/>
                <a:gd fmla="*/ 115 h 525" name="T13"/>
                <a:gd fmla="*/ 236 w 400" name="T14"/>
                <a:gd fmla="*/ 153 h 525" name="T15"/>
                <a:gd fmla="*/ 280 w 400" name="T16"/>
                <a:gd fmla="*/ 175 h 525" name="T17"/>
                <a:gd fmla="*/ 225 w 400" name="T18"/>
                <a:gd fmla="*/ 230 h 525" name="T19"/>
                <a:gd fmla="*/ 163 w 400" name="T20"/>
                <a:gd fmla="*/ 293 h 525" name="T21"/>
                <a:gd fmla="*/ 245 w 400" name="T22"/>
                <a:gd fmla="*/ 319 h 525" name="T23"/>
                <a:gd fmla="*/ 284 w 400" name="T24"/>
                <a:gd fmla="*/ 438 h 525" name="T25"/>
                <a:gd fmla="*/ 243 w 400" name="T26"/>
                <a:gd fmla="*/ 510 h 525" name="T27"/>
                <a:gd fmla="*/ 231 w 400" name="T28"/>
                <a:gd fmla="*/ 456 h 525" name="T29"/>
                <a:gd fmla="*/ 137 w 400" name="T30"/>
                <a:gd fmla="*/ 282 h 525" name="T31"/>
                <a:gd fmla="*/ 104 w 400" name="T32"/>
                <a:gd fmla="*/ 174 h 525" name="T33"/>
                <a:gd fmla="*/ 90 w 400" name="T34"/>
                <a:gd fmla="*/ 127 h 525" name="T35"/>
                <a:gd fmla="*/ 34 w 400" name="T36"/>
                <a:gd fmla="*/ 135 h 525" name="T37"/>
                <a:gd fmla="*/ 42 w 400" name="T38"/>
                <a:gd fmla="*/ 93 h 525" name="T39"/>
                <a:gd fmla="*/ 369 w 400" name="T40"/>
                <a:gd fmla="*/ 14 h 525" name="T41"/>
                <a:gd fmla="*/ 386 w 400" name="T42"/>
                <a:gd fmla="*/ 43 h 525" name="T43"/>
                <a:gd fmla="*/ 372 w 400" name="T44"/>
                <a:gd fmla="*/ 92 h 525" name="T45"/>
                <a:gd fmla="*/ 335 w 400" name="T46"/>
                <a:gd fmla="*/ 130 h 525" name="T47"/>
                <a:gd fmla="*/ 304 w 400" name="T48"/>
                <a:gd fmla="*/ 135 h 525" name="T49"/>
                <a:gd fmla="*/ 306 w 400" name="T50"/>
                <a:gd fmla="*/ 97 h 525" name="T51"/>
                <a:gd fmla="*/ 291 w 400" name="T52"/>
                <a:gd fmla="*/ 48 h 525" name="T53"/>
                <a:gd fmla="*/ 344 w 400" name="T54"/>
                <a:gd fmla="*/ 22 h 525" name="T55"/>
                <a:gd fmla="*/ 322 w 400" name="T56"/>
                <a:gd fmla="*/ 9 h 525" name="T57"/>
                <a:gd fmla="*/ 276 w 400" name="T58"/>
                <a:gd fmla="*/ 47 h 525" name="T59"/>
                <a:gd fmla="*/ 264 w 400" name="T60"/>
                <a:gd fmla="*/ 43 h 525" name="T61"/>
                <a:gd fmla="*/ 273 w 400" name="T62"/>
                <a:gd fmla="*/ 12 h 525" name="T63"/>
                <a:gd fmla="*/ 267 w 400" name="T64"/>
                <a:gd fmla="*/ 33 h 525" name="T65"/>
                <a:gd fmla="*/ 266 w 400" name="T66"/>
                <a:gd fmla="*/ 11 h 525" name="T67"/>
                <a:gd fmla="*/ 212 w 400" name="T68"/>
                <a:gd fmla="*/ 25 h 525" name="T69"/>
                <a:gd fmla="*/ 234 w 400" name="T70"/>
                <a:gd fmla="*/ 34 h 525" name="T71"/>
                <a:gd fmla="*/ 195 w 400" name="T72"/>
                <a:gd fmla="*/ 40 h 525" name="T73"/>
                <a:gd fmla="*/ 224 w 400" name="T74"/>
                <a:gd fmla="*/ 49 h 525" name="T75"/>
                <a:gd fmla="*/ 240 w 400" name="T76"/>
                <a:gd fmla="*/ 62 h 525" name="T77"/>
                <a:gd fmla="*/ 218 w 400" name="T78"/>
                <a:gd fmla="*/ 50 h 525" name="T79"/>
                <a:gd fmla="*/ 182 w 400" name="T80"/>
                <a:gd fmla="*/ 92 h 525" name="T81"/>
                <a:gd fmla="*/ 211 w 400" name="T82"/>
                <a:gd fmla="*/ 73 h 525" name="T83"/>
                <a:gd fmla="*/ 261 w 400" name="T84"/>
                <a:gd fmla="*/ 84 h 525" name="T85"/>
                <a:gd fmla="*/ 279 w 400" name="T86"/>
                <a:gd fmla="*/ 117 h 525" name="T87"/>
                <a:gd fmla="*/ 247 w 400" name="T88"/>
                <a:gd fmla="*/ 123 h 525" name="T89"/>
                <a:gd fmla="*/ 249 w 400" name="T90"/>
                <a:gd fmla="*/ 71 h 525" name="T91"/>
                <a:gd fmla="*/ 156 w 400" name="T92"/>
                <a:gd fmla="*/ 104 h 525" name="T93"/>
                <a:gd fmla="*/ 165 w 400" name="T94"/>
                <a:gd fmla="*/ 110 h 525" name="T95"/>
                <a:gd fmla="*/ 307 w 400" name="T96"/>
                <a:gd fmla="*/ 118 h 525" name="T97"/>
                <a:gd fmla="*/ 153 w 400" name="T98"/>
                <a:gd fmla="*/ 121 h 525" name="T99"/>
                <a:gd fmla="*/ 202 w 400" name="T100"/>
                <a:gd fmla="*/ 132 h 525" name="T101"/>
                <a:gd fmla="*/ 164 w 400" name="T102"/>
                <a:gd fmla="*/ 142 h 525" name="T103"/>
                <a:gd fmla="*/ 171 w 400" name="T104"/>
                <a:gd fmla="*/ 159 h 525" name="T105"/>
                <a:gd fmla="*/ 230 w 400" name="T106"/>
                <a:gd fmla="*/ 164 h 525" name="T107"/>
                <a:gd fmla="*/ 245 w 400" name="T108"/>
                <a:gd fmla="*/ 171 h 525" name="T109"/>
                <a:gd fmla="*/ 221 w 400" name="T110"/>
                <a:gd fmla="*/ 179 h 525" name="T111"/>
                <a:gd fmla="*/ 201 w 400" name="T112"/>
                <a:gd fmla="*/ 188 h 525" name="T113"/>
                <a:gd fmla="*/ 205 w 400" name="T114"/>
                <a:gd fmla="*/ 206 h 525" name="T115"/>
                <a:gd fmla="*/ 262 w 400" name="T116"/>
                <a:gd fmla="*/ 207 h 525" name="T117"/>
                <a:gd fmla="*/ 55 w 400" name="T118"/>
                <a:gd fmla="*/ 127 h 525" name="T119"/>
                <a:gd fmla="*/ 354 w 400" name="T120"/>
                <a:gd fmla="*/ 17 h 525" name="T121"/>
                <a:gd fmla="*/ 377 w 400" name="T122"/>
                <a:gd fmla="*/ 143 h 5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25" w="400">
                  <a:moveTo>
                    <a:pt x="221" y="290"/>
                  </a:moveTo>
                  <a:cubicBezTo>
                    <a:pt x="221" y="291"/>
                    <a:pt x="221" y="291"/>
                    <a:pt x="221" y="291"/>
                  </a:cubicBezTo>
                  <a:cubicBezTo>
                    <a:pt x="220" y="290"/>
                    <a:pt x="217" y="292"/>
                    <a:pt x="216" y="291"/>
                  </a:cubicBezTo>
                  <a:cubicBezTo>
                    <a:pt x="215" y="291"/>
                    <a:pt x="214" y="291"/>
                    <a:pt x="213" y="291"/>
                  </a:cubicBezTo>
                  <a:cubicBezTo>
                    <a:pt x="214" y="289"/>
                    <a:pt x="214" y="289"/>
                    <a:pt x="214" y="289"/>
                  </a:cubicBezTo>
                  <a:cubicBezTo>
                    <a:pt x="214" y="287"/>
                    <a:pt x="211" y="289"/>
                    <a:pt x="211" y="287"/>
                  </a:cubicBezTo>
                  <a:cubicBezTo>
                    <a:pt x="210" y="285"/>
                    <a:pt x="207" y="286"/>
                    <a:pt x="206" y="284"/>
                  </a:cubicBezTo>
                  <a:cubicBezTo>
                    <a:pt x="204" y="285"/>
                    <a:pt x="203" y="283"/>
                    <a:pt x="202" y="284"/>
                  </a:cubicBezTo>
                  <a:cubicBezTo>
                    <a:pt x="202" y="284"/>
                    <a:pt x="202" y="283"/>
                    <a:pt x="202" y="283"/>
                  </a:cubicBezTo>
                  <a:cubicBezTo>
                    <a:pt x="201" y="282"/>
                    <a:pt x="200" y="283"/>
                    <a:pt x="199" y="282"/>
                  </a:cubicBezTo>
                  <a:cubicBezTo>
                    <a:pt x="198" y="285"/>
                    <a:pt x="196" y="283"/>
                    <a:pt x="194" y="285"/>
                  </a:cubicBezTo>
                  <a:cubicBezTo>
                    <a:pt x="195" y="282"/>
                    <a:pt x="199" y="282"/>
                    <a:pt x="201" y="281"/>
                  </a:cubicBezTo>
                  <a:cubicBezTo>
                    <a:pt x="208" y="283"/>
                    <a:pt x="216" y="286"/>
                    <a:pt x="221" y="290"/>
                  </a:cubicBezTo>
                  <a:close/>
                  <a:moveTo>
                    <a:pt x="225" y="292"/>
                  </a:moveTo>
                  <a:cubicBezTo>
                    <a:pt x="227" y="290"/>
                    <a:pt x="228" y="294"/>
                    <a:pt x="230" y="291"/>
                  </a:cubicBezTo>
                  <a:cubicBezTo>
                    <a:pt x="234" y="290"/>
                    <a:pt x="234" y="295"/>
                    <a:pt x="238" y="295"/>
                  </a:cubicBezTo>
                  <a:cubicBezTo>
                    <a:pt x="236" y="295"/>
                    <a:pt x="233" y="294"/>
                    <a:pt x="232" y="296"/>
                  </a:cubicBezTo>
                  <a:cubicBezTo>
                    <a:pt x="232" y="295"/>
                    <a:pt x="231" y="295"/>
                    <a:pt x="231" y="295"/>
                  </a:cubicBezTo>
                  <a:cubicBezTo>
                    <a:pt x="230" y="296"/>
                    <a:pt x="229" y="296"/>
                    <a:pt x="229" y="297"/>
                  </a:cubicBezTo>
                  <a:cubicBezTo>
                    <a:pt x="229" y="295"/>
                    <a:pt x="225" y="296"/>
                    <a:pt x="224" y="295"/>
                  </a:cubicBezTo>
                  <a:cubicBezTo>
                    <a:pt x="224" y="296"/>
                    <a:pt x="223" y="296"/>
                    <a:pt x="222" y="296"/>
                  </a:cubicBezTo>
                  <a:cubicBezTo>
                    <a:pt x="222" y="296"/>
                    <a:pt x="221" y="295"/>
                    <a:pt x="221" y="295"/>
                  </a:cubicBezTo>
                  <a:cubicBezTo>
                    <a:pt x="223" y="295"/>
                    <a:pt x="226" y="296"/>
                    <a:pt x="227" y="295"/>
                  </a:cubicBezTo>
                  <a:cubicBezTo>
                    <a:pt x="226" y="294"/>
                    <a:pt x="226" y="292"/>
                    <a:pt x="225" y="291"/>
                  </a:cubicBezTo>
                  <a:cubicBezTo>
                    <a:pt x="225" y="292"/>
                    <a:pt x="225" y="292"/>
                    <a:pt x="225" y="292"/>
                  </a:cubicBezTo>
                  <a:close/>
                  <a:moveTo>
                    <a:pt x="216" y="296"/>
                  </a:moveTo>
                  <a:cubicBezTo>
                    <a:pt x="215" y="296"/>
                    <a:pt x="213" y="298"/>
                    <a:pt x="212" y="297"/>
                  </a:cubicBezTo>
                  <a:cubicBezTo>
                    <a:pt x="211" y="295"/>
                    <a:pt x="211" y="295"/>
                    <a:pt x="211" y="295"/>
                  </a:cubicBezTo>
                  <a:cubicBezTo>
                    <a:pt x="213" y="296"/>
                    <a:pt x="215" y="295"/>
                    <a:pt x="216" y="296"/>
                  </a:cubicBezTo>
                  <a:close/>
                  <a:moveTo>
                    <a:pt x="245" y="296"/>
                  </a:moveTo>
                  <a:cubicBezTo>
                    <a:pt x="244" y="297"/>
                    <a:pt x="242" y="296"/>
                    <a:pt x="241" y="297"/>
                  </a:cubicBezTo>
                  <a:cubicBezTo>
                    <a:pt x="240" y="294"/>
                    <a:pt x="244" y="295"/>
                    <a:pt x="245" y="296"/>
                  </a:cubicBezTo>
                  <a:close/>
                  <a:moveTo>
                    <a:pt x="192" y="316"/>
                  </a:moveTo>
                  <a:cubicBezTo>
                    <a:pt x="192" y="316"/>
                    <a:pt x="192" y="316"/>
                    <a:pt x="192" y="316"/>
                  </a:cubicBezTo>
                  <a:cubicBezTo>
                    <a:pt x="190" y="314"/>
                    <a:pt x="190" y="314"/>
                    <a:pt x="190" y="314"/>
                  </a:cubicBezTo>
                  <a:cubicBezTo>
                    <a:pt x="191" y="314"/>
                    <a:pt x="192" y="315"/>
                    <a:pt x="192" y="316"/>
                  </a:cubicBezTo>
                  <a:close/>
                  <a:moveTo>
                    <a:pt x="257" y="317"/>
                  </a:moveTo>
                  <a:cubicBezTo>
                    <a:pt x="257" y="318"/>
                    <a:pt x="256" y="319"/>
                    <a:pt x="256" y="319"/>
                  </a:cubicBezTo>
                  <a:cubicBezTo>
                    <a:pt x="255" y="319"/>
                    <a:pt x="255" y="319"/>
                    <a:pt x="255" y="319"/>
                  </a:cubicBezTo>
                  <a:cubicBezTo>
                    <a:pt x="256" y="318"/>
                    <a:pt x="256" y="318"/>
                    <a:pt x="255" y="317"/>
                  </a:cubicBezTo>
                  <a:cubicBezTo>
                    <a:pt x="257" y="317"/>
                    <a:pt x="257" y="317"/>
                    <a:pt x="257" y="317"/>
                  </a:cubicBezTo>
                  <a:close/>
                  <a:moveTo>
                    <a:pt x="228" y="321"/>
                  </a:moveTo>
                  <a:cubicBezTo>
                    <a:pt x="227" y="322"/>
                    <a:pt x="227" y="321"/>
                    <a:pt x="227" y="320"/>
                  </a:cubicBezTo>
                  <a:cubicBezTo>
                    <a:pt x="228" y="318"/>
                    <a:pt x="228" y="318"/>
                    <a:pt x="228" y="318"/>
                  </a:cubicBezTo>
                  <a:cubicBezTo>
                    <a:pt x="228" y="319"/>
                    <a:pt x="229" y="320"/>
                    <a:pt x="228" y="321"/>
                  </a:cubicBezTo>
                  <a:close/>
                  <a:moveTo>
                    <a:pt x="272" y="334"/>
                  </a:moveTo>
                  <a:cubicBezTo>
                    <a:pt x="271" y="334"/>
                    <a:pt x="271" y="334"/>
                    <a:pt x="271" y="334"/>
                  </a:cubicBezTo>
                  <a:cubicBezTo>
                    <a:pt x="271" y="333"/>
                    <a:pt x="272" y="333"/>
                    <a:pt x="272" y="333"/>
                  </a:cubicBezTo>
                  <a:cubicBezTo>
                    <a:pt x="272" y="334"/>
                    <a:pt x="272" y="334"/>
                    <a:pt x="272" y="334"/>
                  </a:cubicBezTo>
                  <a:close/>
                  <a:moveTo>
                    <a:pt x="174" y="350"/>
                  </a:moveTo>
                  <a:cubicBezTo>
                    <a:pt x="174" y="350"/>
                    <a:pt x="174" y="350"/>
                    <a:pt x="174" y="350"/>
                  </a:cubicBezTo>
                  <a:cubicBezTo>
                    <a:pt x="175" y="349"/>
                    <a:pt x="174" y="349"/>
                    <a:pt x="174" y="348"/>
                  </a:cubicBezTo>
                  <a:cubicBezTo>
                    <a:pt x="174" y="348"/>
                    <a:pt x="175" y="349"/>
                    <a:pt x="174" y="350"/>
                  </a:cubicBezTo>
                  <a:close/>
                  <a:moveTo>
                    <a:pt x="288" y="353"/>
                  </a:moveTo>
                  <a:cubicBezTo>
                    <a:pt x="288" y="354"/>
                    <a:pt x="288" y="352"/>
                    <a:pt x="287" y="352"/>
                  </a:cubicBezTo>
                  <a:cubicBezTo>
                    <a:pt x="286" y="352"/>
                    <a:pt x="286" y="352"/>
                    <a:pt x="286" y="352"/>
                  </a:cubicBezTo>
                  <a:cubicBezTo>
                    <a:pt x="287" y="353"/>
                    <a:pt x="288" y="351"/>
                    <a:pt x="289" y="352"/>
                  </a:cubicBezTo>
                  <a:cubicBezTo>
                    <a:pt x="288" y="353"/>
                    <a:pt x="288" y="353"/>
                    <a:pt x="288" y="353"/>
                  </a:cubicBezTo>
                  <a:close/>
                  <a:moveTo>
                    <a:pt x="289" y="361"/>
                  </a:moveTo>
                  <a:cubicBezTo>
                    <a:pt x="289" y="360"/>
                    <a:pt x="286" y="359"/>
                    <a:pt x="288" y="358"/>
                  </a:cubicBezTo>
                  <a:cubicBezTo>
                    <a:pt x="288" y="359"/>
                    <a:pt x="289" y="360"/>
                    <a:pt x="289" y="361"/>
                  </a:cubicBezTo>
                  <a:close/>
                  <a:moveTo>
                    <a:pt x="236" y="394"/>
                  </a:moveTo>
                  <a:cubicBezTo>
                    <a:pt x="233" y="391"/>
                    <a:pt x="233" y="391"/>
                    <a:pt x="233" y="391"/>
                  </a:cubicBezTo>
                  <a:cubicBezTo>
                    <a:pt x="234" y="390"/>
                    <a:pt x="234" y="390"/>
                    <a:pt x="234" y="390"/>
                  </a:cubicBezTo>
                  <a:cubicBezTo>
                    <a:pt x="237" y="393"/>
                    <a:pt x="237" y="393"/>
                    <a:pt x="237" y="393"/>
                  </a:cubicBezTo>
                  <a:cubicBezTo>
                    <a:pt x="236" y="394"/>
                    <a:pt x="236" y="394"/>
                    <a:pt x="236" y="394"/>
                  </a:cubicBezTo>
                  <a:close/>
                  <a:moveTo>
                    <a:pt x="292" y="398"/>
                  </a:moveTo>
                  <a:cubicBezTo>
                    <a:pt x="289" y="399"/>
                    <a:pt x="289" y="399"/>
                    <a:pt x="289" y="399"/>
                  </a:cubicBezTo>
                  <a:cubicBezTo>
                    <a:pt x="290" y="399"/>
                    <a:pt x="291" y="397"/>
                    <a:pt x="292" y="398"/>
                  </a:cubicBezTo>
                  <a:close/>
                  <a:moveTo>
                    <a:pt x="285" y="403"/>
                  </a:moveTo>
                  <a:cubicBezTo>
                    <a:pt x="283" y="405"/>
                    <a:pt x="283" y="405"/>
                    <a:pt x="283" y="405"/>
                  </a:cubicBezTo>
                  <a:cubicBezTo>
                    <a:pt x="285" y="403"/>
                    <a:pt x="285" y="403"/>
                    <a:pt x="285" y="403"/>
                  </a:cubicBezTo>
                  <a:close/>
                  <a:moveTo>
                    <a:pt x="300" y="405"/>
                  </a:moveTo>
                  <a:cubicBezTo>
                    <a:pt x="300" y="405"/>
                    <a:pt x="300" y="405"/>
                    <a:pt x="300" y="405"/>
                  </a:cubicBezTo>
                  <a:cubicBezTo>
                    <a:pt x="299" y="404"/>
                    <a:pt x="299" y="404"/>
                    <a:pt x="299" y="404"/>
                  </a:cubicBezTo>
                  <a:cubicBezTo>
                    <a:pt x="299" y="405"/>
                    <a:pt x="299" y="405"/>
                    <a:pt x="299" y="405"/>
                  </a:cubicBezTo>
                  <a:cubicBezTo>
                    <a:pt x="298" y="404"/>
                    <a:pt x="298" y="404"/>
                    <a:pt x="298" y="404"/>
                  </a:cubicBezTo>
                  <a:cubicBezTo>
                    <a:pt x="299" y="405"/>
                    <a:pt x="300" y="404"/>
                    <a:pt x="300" y="405"/>
                  </a:cubicBezTo>
                  <a:close/>
                  <a:moveTo>
                    <a:pt x="283" y="406"/>
                  </a:moveTo>
                  <a:cubicBezTo>
                    <a:pt x="283" y="408"/>
                    <a:pt x="282" y="409"/>
                    <a:pt x="281" y="410"/>
                  </a:cubicBezTo>
                  <a:cubicBezTo>
                    <a:pt x="281" y="408"/>
                    <a:pt x="283" y="408"/>
                    <a:pt x="282" y="406"/>
                  </a:cubicBezTo>
                  <a:cubicBezTo>
                    <a:pt x="283" y="406"/>
                    <a:pt x="283" y="406"/>
                    <a:pt x="283" y="406"/>
                  </a:cubicBezTo>
                  <a:close/>
                  <a:moveTo>
                    <a:pt x="286" y="411"/>
                  </a:moveTo>
                  <a:cubicBezTo>
                    <a:pt x="284" y="411"/>
                    <a:pt x="284" y="411"/>
                    <a:pt x="284" y="411"/>
                  </a:cubicBezTo>
                  <a:cubicBezTo>
                    <a:pt x="286" y="411"/>
                    <a:pt x="286" y="411"/>
                    <a:pt x="286" y="411"/>
                  </a:cubicBezTo>
                  <a:cubicBezTo>
                    <a:pt x="286" y="411"/>
                    <a:pt x="286" y="411"/>
                    <a:pt x="286" y="411"/>
                  </a:cubicBezTo>
                  <a:close/>
                  <a:moveTo>
                    <a:pt x="278" y="414"/>
                  </a:moveTo>
                  <a:cubicBezTo>
                    <a:pt x="279" y="411"/>
                    <a:pt x="279" y="411"/>
                    <a:pt x="279" y="411"/>
                  </a:cubicBezTo>
                  <a:cubicBezTo>
                    <a:pt x="279" y="413"/>
                    <a:pt x="279" y="413"/>
                    <a:pt x="279" y="413"/>
                  </a:cubicBezTo>
                  <a:cubicBezTo>
                    <a:pt x="278" y="414"/>
                    <a:pt x="278" y="414"/>
                    <a:pt x="278" y="414"/>
                  </a:cubicBezTo>
                  <a:close/>
                  <a:moveTo>
                    <a:pt x="258" y="435"/>
                  </a:moveTo>
                  <a:cubicBezTo>
                    <a:pt x="257" y="435"/>
                    <a:pt x="256" y="436"/>
                    <a:pt x="256" y="435"/>
                  </a:cubicBezTo>
                  <a:cubicBezTo>
                    <a:pt x="256" y="435"/>
                    <a:pt x="257" y="435"/>
                    <a:pt x="258" y="435"/>
                  </a:cubicBezTo>
                  <a:close/>
                  <a:moveTo>
                    <a:pt x="241" y="499"/>
                  </a:moveTo>
                  <a:cubicBezTo>
                    <a:pt x="240" y="498"/>
                    <a:pt x="240" y="498"/>
                    <a:pt x="240" y="498"/>
                  </a:cubicBezTo>
                  <a:cubicBezTo>
                    <a:pt x="241" y="499"/>
                    <a:pt x="241" y="499"/>
                    <a:pt x="241" y="499"/>
                  </a:cubicBezTo>
                  <a:cubicBezTo>
                    <a:pt x="241" y="499"/>
                    <a:pt x="241" y="499"/>
                    <a:pt x="241" y="499"/>
                  </a:cubicBezTo>
                  <a:close/>
                  <a:moveTo>
                    <a:pt x="242" y="504"/>
                  </a:moveTo>
                  <a:cubicBezTo>
                    <a:pt x="242" y="504"/>
                    <a:pt x="241" y="504"/>
                    <a:pt x="240" y="505"/>
                  </a:cubicBezTo>
                  <a:cubicBezTo>
                    <a:pt x="240" y="504"/>
                    <a:pt x="241" y="503"/>
                    <a:pt x="242" y="504"/>
                  </a:cubicBezTo>
                  <a:close/>
                  <a:moveTo>
                    <a:pt x="237" y="507"/>
                  </a:moveTo>
                  <a:cubicBezTo>
                    <a:pt x="236" y="508"/>
                    <a:pt x="236" y="508"/>
                    <a:pt x="236" y="508"/>
                  </a:cubicBezTo>
                  <a:cubicBezTo>
                    <a:pt x="236" y="508"/>
                    <a:pt x="237" y="508"/>
                    <a:pt x="237" y="508"/>
                  </a:cubicBezTo>
                  <a:cubicBezTo>
                    <a:pt x="236" y="508"/>
                    <a:pt x="236" y="508"/>
                    <a:pt x="236" y="508"/>
                  </a:cubicBezTo>
                  <a:cubicBezTo>
                    <a:pt x="237" y="508"/>
                    <a:pt x="235" y="507"/>
                    <a:pt x="236" y="506"/>
                  </a:cubicBezTo>
                  <a:cubicBezTo>
                    <a:pt x="236" y="506"/>
                    <a:pt x="236" y="507"/>
                    <a:pt x="237" y="507"/>
                  </a:cubicBezTo>
                  <a:close/>
                  <a:moveTo>
                    <a:pt x="278" y="507"/>
                  </a:moveTo>
                  <a:cubicBezTo>
                    <a:pt x="275" y="509"/>
                    <a:pt x="275" y="509"/>
                    <a:pt x="275" y="509"/>
                  </a:cubicBezTo>
                  <a:cubicBezTo>
                    <a:pt x="275" y="508"/>
                    <a:pt x="278" y="507"/>
                    <a:pt x="276" y="506"/>
                  </a:cubicBezTo>
                  <a:cubicBezTo>
                    <a:pt x="277" y="506"/>
                    <a:pt x="278" y="507"/>
                    <a:pt x="278" y="507"/>
                  </a:cubicBezTo>
                  <a:close/>
                  <a:moveTo>
                    <a:pt x="275" y="507"/>
                  </a:moveTo>
                  <a:cubicBezTo>
                    <a:pt x="274" y="508"/>
                    <a:pt x="273" y="508"/>
                    <a:pt x="272" y="509"/>
                  </a:cubicBezTo>
                  <a:cubicBezTo>
                    <a:pt x="273" y="507"/>
                    <a:pt x="273" y="506"/>
                    <a:pt x="275" y="507"/>
                  </a:cubicBezTo>
                  <a:close/>
                  <a:moveTo>
                    <a:pt x="254" y="514"/>
                  </a:moveTo>
                  <a:cubicBezTo>
                    <a:pt x="252" y="516"/>
                    <a:pt x="257" y="517"/>
                    <a:pt x="258" y="518"/>
                  </a:cubicBezTo>
                  <a:cubicBezTo>
                    <a:pt x="259" y="519"/>
                    <a:pt x="261" y="520"/>
                    <a:pt x="263" y="520"/>
                  </a:cubicBezTo>
                  <a:cubicBezTo>
                    <a:pt x="262" y="520"/>
                    <a:pt x="261" y="521"/>
                    <a:pt x="260" y="522"/>
                  </a:cubicBezTo>
                  <a:cubicBezTo>
                    <a:pt x="260" y="521"/>
                    <a:pt x="259" y="521"/>
                    <a:pt x="259" y="521"/>
                  </a:cubicBezTo>
                  <a:cubicBezTo>
                    <a:pt x="258" y="522"/>
                    <a:pt x="258" y="522"/>
                    <a:pt x="258" y="522"/>
                  </a:cubicBezTo>
                  <a:cubicBezTo>
                    <a:pt x="258" y="522"/>
                    <a:pt x="259" y="522"/>
                    <a:pt x="259" y="523"/>
                  </a:cubicBezTo>
                  <a:cubicBezTo>
                    <a:pt x="257" y="523"/>
                    <a:pt x="256" y="521"/>
                    <a:pt x="255" y="523"/>
                  </a:cubicBezTo>
                  <a:cubicBezTo>
                    <a:pt x="256" y="524"/>
                    <a:pt x="256" y="524"/>
                    <a:pt x="256" y="524"/>
                  </a:cubicBezTo>
                  <a:cubicBezTo>
                    <a:pt x="255" y="523"/>
                    <a:pt x="254" y="525"/>
                    <a:pt x="252" y="524"/>
                  </a:cubicBezTo>
                  <a:cubicBezTo>
                    <a:pt x="252" y="523"/>
                    <a:pt x="254" y="522"/>
                    <a:pt x="253" y="521"/>
                  </a:cubicBezTo>
                  <a:cubicBezTo>
                    <a:pt x="252" y="521"/>
                    <a:pt x="251" y="521"/>
                    <a:pt x="250" y="522"/>
                  </a:cubicBezTo>
                  <a:cubicBezTo>
                    <a:pt x="250" y="523"/>
                    <a:pt x="250" y="523"/>
                    <a:pt x="250" y="523"/>
                  </a:cubicBezTo>
                  <a:cubicBezTo>
                    <a:pt x="249" y="523"/>
                    <a:pt x="249" y="523"/>
                    <a:pt x="249" y="523"/>
                  </a:cubicBezTo>
                  <a:cubicBezTo>
                    <a:pt x="250" y="522"/>
                    <a:pt x="249" y="521"/>
                    <a:pt x="249" y="521"/>
                  </a:cubicBezTo>
                  <a:cubicBezTo>
                    <a:pt x="248" y="521"/>
                    <a:pt x="248" y="521"/>
                    <a:pt x="248" y="521"/>
                  </a:cubicBezTo>
                  <a:cubicBezTo>
                    <a:pt x="249" y="520"/>
                    <a:pt x="251" y="520"/>
                    <a:pt x="253" y="519"/>
                  </a:cubicBezTo>
                  <a:cubicBezTo>
                    <a:pt x="250" y="518"/>
                    <a:pt x="250" y="518"/>
                    <a:pt x="250" y="518"/>
                  </a:cubicBezTo>
                  <a:cubicBezTo>
                    <a:pt x="252" y="516"/>
                    <a:pt x="252" y="516"/>
                    <a:pt x="252" y="516"/>
                  </a:cubicBezTo>
                  <a:cubicBezTo>
                    <a:pt x="251" y="515"/>
                    <a:pt x="251" y="516"/>
                    <a:pt x="249" y="516"/>
                  </a:cubicBezTo>
                  <a:cubicBezTo>
                    <a:pt x="249" y="514"/>
                    <a:pt x="250" y="514"/>
                    <a:pt x="251" y="512"/>
                  </a:cubicBezTo>
                  <a:cubicBezTo>
                    <a:pt x="252" y="512"/>
                    <a:pt x="254" y="512"/>
                    <a:pt x="254" y="514"/>
                  </a:cubicBezTo>
                  <a:close/>
                  <a:moveTo>
                    <a:pt x="244" y="513"/>
                  </a:moveTo>
                  <a:cubicBezTo>
                    <a:pt x="244" y="513"/>
                    <a:pt x="244" y="513"/>
                    <a:pt x="244" y="513"/>
                  </a:cubicBezTo>
                  <a:cubicBezTo>
                    <a:pt x="245" y="513"/>
                    <a:pt x="245" y="513"/>
                    <a:pt x="245" y="513"/>
                  </a:cubicBezTo>
                  <a:cubicBezTo>
                    <a:pt x="245" y="513"/>
                    <a:pt x="244" y="514"/>
                    <a:pt x="243" y="514"/>
                  </a:cubicBezTo>
                  <a:cubicBezTo>
                    <a:pt x="243" y="514"/>
                    <a:pt x="243" y="513"/>
                    <a:pt x="242" y="513"/>
                  </a:cubicBezTo>
                  <a:cubicBezTo>
                    <a:pt x="243" y="513"/>
                    <a:pt x="243" y="513"/>
                    <a:pt x="243" y="513"/>
                  </a:cubicBezTo>
                  <a:cubicBezTo>
                    <a:pt x="243" y="513"/>
                    <a:pt x="243" y="513"/>
                    <a:pt x="244" y="513"/>
                  </a:cubicBezTo>
                  <a:close/>
                  <a:moveTo>
                    <a:pt x="247" y="514"/>
                  </a:moveTo>
                  <a:cubicBezTo>
                    <a:pt x="246" y="515"/>
                    <a:pt x="246" y="515"/>
                    <a:pt x="246" y="516"/>
                  </a:cubicBezTo>
                  <a:cubicBezTo>
                    <a:pt x="245" y="516"/>
                    <a:pt x="245" y="516"/>
                    <a:pt x="245" y="516"/>
                  </a:cubicBezTo>
                  <a:cubicBezTo>
                    <a:pt x="245" y="516"/>
                    <a:pt x="245" y="516"/>
                    <a:pt x="245" y="516"/>
                  </a:cubicBezTo>
                  <a:cubicBezTo>
                    <a:pt x="244" y="515"/>
                    <a:pt x="246" y="515"/>
                    <a:pt x="247" y="514"/>
                  </a:cubicBezTo>
                  <a:close/>
                  <a:moveTo>
                    <a:pt x="245" y="518"/>
                  </a:moveTo>
                  <a:cubicBezTo>
                    <a:pt x="245" y="518"/>
                    <a:pt x="245" y="519"/>
                    <a:pt x="244" y="519"/>
                  </a:cubicBezTo>
                  <a:cubicBezTo>
                    <a:pt x="241" y="520"/>
                    <a:pt x="242" y="515"/>
                    <a:pt x="239" y="516"/>
                  </a:cubicBezTo>
                  <a:cubicBezTo>
                    <a:pt x="239" y="515"/>
                    <a:pt x="239" y="515"/>
                    <a:pt x="239" y="515"/>
                  </a:cubicBezTo>
                  <a:cubicBezTo>
                    <a:pt x="240" y="516"/>
                    <a:pt x="243" y="517"/>
                    <a:pt x="245" y="518"/>
                  </a:cubicBezTo>
                  <a:close/>
                  <a:moveTo>
                    <a:pt x="333" y="516"/>
                  </a:moveTo>
                  <a:cubicBezTo>
                    <a:pt x="331" y="515"/>
                    <a:pt x="331" y="515"/>
                    <a:pt x="331" y="515"/>
                  </a:cubicBezTo>
                  <a:cubicBezTo>
                    <a:pt x="332" y="515"/>
                    <a:pt x="332" y="515"/>
                    <a:pt x="332" y="515"/>
                  </a:cubicBezTo>
                  <a:cubicBezTo>
                    <a:pt x="333" y="516"/>
                    <a:pt x="333" y="516"/>
                    <a:pt x="333" y="516"/>
                  </a:cubicBezTo>
                  <a:close/>
                  <a:moveTo>
                    <a:pt x="248" y="519"/>
                  </a:moveTo>
                  <a:cubicBezTo>
                    <a:pt x="246" y="519"/>
                    <a:pt x="246" y="519"/>
                    <a:pt x="246" y="519"/>
                  </a:cubicBezTo>
                  <a:cubicBezTo>
                    <a:pt x="248" y="519"/>
                    <a:pt x="248" y="519"/>
                    <a:pt x="248" y="519"/>
                  </a:cubicBezTo>
                  <a:cubicBezTo>
                    <a:pt x="248" y="519"/>
                    <a:pt x="248" y="519"/>
                    <a:pt x="248" y="519"/>
                  </a:cubicBezTo>
                  <a:close/>
                  <a:moveTo>
                    <a:pt x="95" y="46"/>
                  </a:moveTo>
                  <a:cubicBezTo>
                    <a:pt x="94" y="47"/>
                    <a:pt x="91" y="45"/>
                    <a:pt x="92" y="48"/>
                  </a:cubicBezTo>
                  <a:cubicBezTo>
                    <a:pt x="92" y="49"/>
                    <a:pt x="93" y="49"/>
                    <a:pt x="94" y="49"/>
                  </a:cubicBezTo>
                  <a:cubicBezTo>
                    <a:pt x="95" y="48"/>
                    <a:pt x="95" y="47"/>
                    <a:pt x="96" y="47"/>
                  </a:cubicBezTo>
                  <a:cubicBezTo>
                    <a:pt x="96" y="48"/>
                    <a:pt x="96" y="48"/>
                    <a:pt x="95" y="49"/>
                  </a:cubicBezTo>
                  <a:cubicBezTo>
                    <a:pt x="96" y="50"/>
                    <a:pt x="98" y="49"/>
                    <a:pt x="100" y="50"/>
                  </a:cubicBezTo>
                  <a:cubicBezTo>
                    <a:pt x="98" y="52"/>
                    <a:pt x="100" y="52"/>
                    <a:pt x="100" y="54"/>
                  </a:cubicBezTo>
                  <a:cubicBezTo>
                    <a:pt x="100" y="55"/>
                    <a:pt x="100" y="56"/>
                    <a:pt x="100" y="56"/>
                  </a:cubicBezTo>
                  <a:cubicBezTo>
                    <a:pt x="102" y="55"/>
                    <a:pt x="103" y="55"/>
                    <a:pt x="104" y="55"/>
                  </a:cubicBezTo>
                  <a:cubicBezTo>
                    <a:pt x="105" y="56"/>
                    <a:pt x="105" y="56"/>
                    <a:pt x="105" y="56"/>
                  </a:cubicBezTo>
                  <a:cubicBezTo>
                    <a:pt x="104" y="56"/>
                    <a:pt x="104" y="56"/>
                    <a:pt x="104" y="56"/>
                  </a:cubicBezTo>
                  <a:cubicBezTo>
                    <a:pt x="106" y="59"/>
                    <a:pt x="110" y="59"/>
                    <a:pt x="112" y="62"/>
                  </a:cubicBezTo>
                  <a:cubicBezTo>
                    <a:pt x="113" y="62"/>
                    <a:pt x="114" y="63"/>
                    <a:pt x="115" y="62"/>
                  </a:cubicBezTo>
                  <a:cubicBezTo>
                    <a:pt x="116" y="67"/>
                    <a:pt x="124" y="67"/>
                    <a:pt x="124" y="74"/>
                  </a:cubicBezTo>
                  <a:cubicBezTo>
                    <a:pt x="125" y="74"/>
                    <a:pt x="126" y="76"/>
                    <a:pt x="127" y="76"/>
                  </a:cubicBezTo>
                  <a:cubicBezTo>
                    <a:pt x="127" y="76"/>
                    <a:pt x="129" y="75"/>
                    <a:pt x="128" y="74"/>
                  </a:cubicBezTo>
                  <a:cubicBezTo>
                    <a:pt x="127" y="74"/>
                    <a:pt x="127" y="74"/>
                    <a:pt x="127" y="74"/>
                  </a:cubicBezTo>
                  <a:cubicBezTo>
                    <a:pt x="128" y="73"/>
                    <a:pt x="128" y="73"/>
                    <a:pt x="128" y="73"/>
                  </a:cubicBezTo>
                  <a:cubicBezTo>
                    <a:pt x="129" y="73"/>
                    <a:pt x="129" y="73"/>
                    <a:pt x="129" y="73"/>
                  </a:cubicBezTo>
                  <a:cubicBezTo>
                    <a:pt x="130" y="72"/>
                    <a:pt x="130" y="72"/>
                    <a:pt x="130" y="72"/>
                  </a:cubicBezTo>
                  <a:cubicBezTo>
                    <a:pt x="131" y="73"/>
                    <a:pt x="132" y="72"/>
                    <a:pt x="133" y="71"/>
                  </a:cubicBezTo>
                  <a:cubicBezTo>
                    <a:pt x="133" y="73"/>
                    <a:pt x="133" y="73"/>
                    <a:pt x="133" y="73"/>
                  </a:cubicBezTo>
                  <a:cubicBezTo>
                    <a:pt x="132" y="72"/>
                    <a:pt x="132" y="73"/>
                    <a:pt x="131" y="74"/>
                  </a:cubicBezTo>
                  <a:cubicBezTo>
                    <a:pt x="132" y="75"/>
                    <a:pt x="134" y="73"/>
                    <a:pt x="135" y="74"/>
                  </a:cubicBezTo>
                  <a:cubicBezTo>
                    <a:pt x="136" y="71"/>
                    <a:pt x="140" y="73"/>
                    <a:pt x="142" y="71"/>
                  </a:cubicBezTo>
                  <a:cubicBezTo>
                    <a:pt x="143" y="70"/>
                    <a:pt x="144" y="72"/>
                    <a:pt x="145" y="71"/>
                  </a:cubicBezTo>
                  <a:cubicBezTo>
                    <a:pt x="145" y="72"/>
                    <a:pt x="144" y="72"/>
                    <a:pt x="143" y="72"/>
                  </a:cubicBezTo>
                  <a:cubicBezTo>
                    <a:pt x="142" y="72"/>
                    <a:pt x="142" y="73"/>
                    <a:pt x="142" y="73"/>
                  </a:cubicBezTo>
                  <a:cubicBezTo>
                    <a:pt x="143" y="75"/>
                    <a:pt x="144" y="72"/>
                    <a:pt x="145" y="73"/>
                  </a:cubicBezTo>
                  <a:cubicBezTo>
                    <a:pt x="145" y="74"/>
                    <a:pt x="145" y="74"/>
                    <a:pt x="145" y="74"/>
                  </a:cubicBezTo>
                  <a:cubicBezTo>
                    <a:pt x="146" y="75"/>
                    <a:pt x="147" y="72"/>
                    <a:pt x="149" y="72"/>
                  </a:cubicBezTo>
                  <a:cubicBezTo>
                    <a:pt x="150" y="69"/>
                    <a:pt x="150" y="69"/>
                    <a:pt x="150" y="69"/>
                  </a:cubicBezTo>
                  <a:cubicBezTo>
                    <a:pt x="151" y="72"/>
                    <a:pt x="147" y="77"/>
                    <a:pt x="151" y="79"/>
                  </a:cubicBezTo>
                  <a:cubicBezTo>
                    <a:pt x="151" y="79"/>
                    <a:pt x="152" y="79"/>
                    <a:pt x="152" y="78"/>
                  </a:cubicBezTo>
                  <a:cubicBezTo>
                    <a:pt x="151" y="78"/>
                    <a:pt x="151" y="78"/>
                    <a:pt x="151" y="78"/>
                  </a:cubicBezTo>
                  <a:cubicBezTo>
                    <a:pt x="152" y="77"/>
                    <a:pt x="153" y="76"/>
                    <a:pt x="155" y="75"/>
                  </a:cubicBezTo>
                  <a:cubicBezTo>
                    <a:pt x="155" y="76"/>
                    <a:pt x="153" y="77"/>
                    <a:pt x="155" y="77"/>
                  </a:cubicBezTo>
                  <a:cubicBezTo>
                    <a:pt x="153" y="79"/>
                    <a:pt x="153" y="79"/>
                    <a:pt x="153" y="79"/>
                  </a:cubicBezTo>
                  <a:cubicBezTo>
                    <a:pt x="154" y="80"/>
                    <a:pt x="155" y="80"/>
                    <a:pt x="156" y="79"/>
                  </a:cubicBezTo>
                  <a:cubicBezTo>
                    <a:pt x="157" y="77"/>
                    <a:pt x="159" y="78"/>
                    <a:pt x="160" y="79"/>
                  </a:cubicBezTo>
                  <a:cubicBezTo>
                    <a:pt x="161" y="83"/>
                    <a:pt x="165" y="85"/>
                    <a:pt x="168" y="87"/>
                  </a:cubicBezTo>
                  <a:cubicBezTo>
                    <a:pt x="170" y="86"/>
                    <a:pt x="172" y="88"/>
                    <a:pt x="172" y="89"/>
                  </a:cubicBezTo>
                  <a:cubicBezTo>
                    <a:pt x="172" y="92"/>
                    <a:pt x="172" y="92"/>
                    <a:pt x="172" y="92"/>
                  </a:cubicBezTo>
                  <a:cubicBezTo>
                    <a:pt x="171" y="91"/>
                    <a:pt x="170" y="91"/>
                    <a:pt x="169" y="92"/>
                  </a:cubicBezTo>
                  <a:cubicBezTo>
                    <a:pt x="168" y="92"/>
                    <a:pt x="168" y="93"/>
                    <a:pt x="167" y="93"/>
                  </a:cubicBezTo>
                  <a:cubicBezTo>
                    <a:pt x="170" y="96"/>
                    <a:pt x="174" y="97"/>
                    <a:pt x="178" y="96"/>
                  </a:cubicBezTo>
                  <a:cubicBezTo>
                    <a:pt x="179" y="95"/>
                    <a:pt x="179" y="95"/>
                    <a:pt x="179" y="95"/>
                  </a:cubicBezTo>
                  <a:cubicBezTo>
                    <a:pt x="179" y="97"/>
                    <a:pt x="181" y="98"/>
                    <a:pt x="180" y="99"/>
                  </a:cubicBezTo>
                  <a:cubicBezTo>
                    <a:pt x="181" y="104"/>
                    <a:pt x="181" y="104"/>
                    <a:pt x="181" y="104"/>
                  </a:cubicBezTo>
                  <a:cubicBezTo>
                    <a:pt x="182" y="104"/>
                    <a:pt x="181" y="102"/>
                    <a:pt x="183" y="104"/>
                  </a:cubicBezTo>
                  <a:cubicBezTo>
                    <a:pt x="184" y="101"/>
                    <a:pt x="182" y="97"/>
                    <a:pt x="186" y="96"/>
                  </a:cubicBezTo>
                  <a:cubicBezTo>
                    <a:pt x="188" y="96"/>
                    <a:pt x="189" y="94"/>
                    <a:pt x="191" y="95"/>
                  </a:cubicBezTo>
                  <a:cubicBezTo>
                    <a:pt x="190" y="91"/>
                    <a:pt x="188" y="95"/>
                    <a:pt x="185" y="95"/>
                  </a:cubicBezTo>
                  <a:cubicBezTo>
                    <a:pt x="185" y="95"/>
                    <a:pt x="185" y="95"/>
                    <a:pt x="185" y="95"/>
                  </a:cubicBezTo>
                  <a:cubicBezTo>
                    <a:pt x="185" y="95"/>
                    <a:pt x="184" y="94"/>
                    <a:pt x="184" y="93"/>
                  </a:cubicBezTo>
                  <a:cubicBezTo>
                    <a:pt x="187" y="93"/>
                    <a:pt x="191" y="91"/>
                    <a:pt x="192" y="94"/>
                  </a:cubicBezTo>
                  <a:cubicBezTo>
                    <a:pt x="191" y="94"/>
                    <a:pt x="191" y="96"/>
                    <a:pt x="192" y="96"/>
                  </a:cubicBezTo>
                  <a:cubicBezTo>
                    <a:pt x="192" y="97"/>
                    <a:pt x="192" y="97"/>
                    <a:pt x="192" y="97"/>
                  </a:cubicBezTo>
                  <a:cubicBezTo>
                    <a:pt x="192" y="97"/>
                    <a:pt x="192" y="97"/>
                    <a:pt x="192" y="97"/>
                  </a:cubicBezTo>
                  <a:cubicBezTo>
                    <a:pt x="196" y="97"/>
                    <a:pt x="196" y="104"/>
                    <a:pt x="201" y="101"/>
                  </a:cubicBezTo>
                  <a:cubicBezTo>
                    <a:pt x="202" y="101"/>
                    <a:pt x="204" y="104"/>
                    <a:pt x="205" y="102"/>
                  </a:cubicBezTo>
                  <a:cubicBezTo>
                    <a:pt x="205" y="101"/>
                    <a:pt x="205" y="101"/>
                    <a:pt x="205" y="101"/>
                  </a:cubicBezTo>
                  <a:cubicBezTo>
                    <a:pt x="206" y="101"/>
                    <a:pt x="206" y="99"/>
                    <a:pt x="207" y="99"/>
                  </a:cubicBezTo>
                  <a:cubicBezTo>
                    <a:pt x="207" y="99"/>
                    <a:pt x="207" y="99"/>
                    <a:pt x="207" y="99"/>
                  </a:cubicBezTo>
                  <a:cubicBezTo>
                    <a:pt x="208" y="98"/>
                    <a:pt x="208" y="98"/>
                    <a:pt x="208" y="98"/>
                  </a:cubicBezTo>
                  <a:cubicBezTo>
                    <a:pt x="210" y="99"/>
                    <a:pt x="209" y="102"/>
                    <a:pt x="211" y="101"/>
                  </a:cubicBezTo>
                  <a:cubicBezTo>
                    <a:pt x="210" y="102"/>
                    <a:pt x="210" y="103"/>
                    <a:pt x="208" y="104"/>
                  </a:cubicBezTo>
                  <a:cubicBezTo>
                    <a:pt x="208" y="106"/>
                    <a:pt x="211" y="106"/>
                    <a:pt x="209" y="108"/>
                  </a:cubicBezTo>
                  <a:cubicBezTo>
                    <a:pt x="209" y="108"/>
                    <a:pt x="210" y="108"/>
                    <a:pt x="210" y="108"/>
                  </a:cubicBezTo>
                  <a:cubicBezTo>
                    <a:pt x="212" y="107"/>
                    <a:pt x="210" y="101"/>
                    <a:pt x="214" y="103"/>
                  </a:cubicBezTo>
                  <a:cubicBezTo>
                    <a:pt x="216" y="101"/>
                    <a:pt x="219" y="100"/>
                    <a:pt x="218" y="97"/>
                  </a:cubicBezTo>
                  <a:cubicBezTo>
                    <a:pt x="217" y="98"/>
                    <a:pt x="217" y="98"/>
                    <a:pt x="217" y="98"/>
                  </a:cubicBezTo>
                  <a:cubicBezTo>
                    <a:pt x="216" y="97"/>
                    <a:pt x="216" y="97"/>
                    <a:pt x="216" y="97"/>
                  </a:cubicBezTo>
                  <a:cubicBezTo>
                    <a:pt x="218" y="95"/>
                    <a:pt x="218" y="95"/>
                    <a:pt x="218" y="95"/>
                  </a:cubicBezTo>
                  <a:cubicBezTo>
                    <a:pt x="219" y="96"/>
                    <a:pt x="219" y="96"/>
                    <a:pt x="219" y="96"/>
                  </a:cubicBezTo>
                  <a:cubicBezTo>
                    <a:pt x="219" y="95"/>
                    <a:pt x="220" y="95"/>
                    <a:pt x="220" y="95"/>
                  </a:cubicBezTo>
                  <a:cubicBezTo>
                    <a:pt x="218" y="94"/>
                    <a:pt x="217" y="93"/>
                    <a:pt x="215" y="91"/>
                  </a:cubicBezTo>
                  <a:cubicBezTo>
                    <a:pt x="213" y="87"/>
                    <a:pt x="219" y="88"/>
                    <a:pt x="217" y="85"/>
                  </a:cubicBezTo>
                  <a:cubicBezTo>
                    <a:pt x="218" y="84"/>
                    <a:pt x="218" y="82"/>
                    <a:pt x="220" y="81"/>
                  </a:cubicBezTo>
                  <a:cubicBezTo>
                    <a:pt x="221" y="83"/>
                    <a:pt x="221" y="83"/>
                    <a:pt x="221" y="83"/>
                  </a:cubicBezTo>
                  <a:cubicBezTo>
                    <a:pt x="222" y="82"/>
                    <a:pt x="222" y="81"/>
                    <a:pt x="221" y="80"/>
                  </a:cubicBezTo>
                  <a:cubicBezTo>
                    <a:pt x="222" y="79"/>
                    <a:pt x="224" y="78"/>
                    <a:pt x="225" y="80"/>
                  </a:cubicBezTo>
                  <a:cubicBezTo>
                    <a:pt x="226" y="83"/>
                    <a:pt x="224" y="85"/>
                    <a:pt x="225" y="88"/>
                  </a:cubicBezTo>
                  <a:cubicBezTo>
                    <a:pt x="225" y="89"/>
                    <a:pt x="225" y="89"/>
                    <a:pt x="225" y="90"/>
                  </a:cubicBezTo>
                  <a:cubicBezTo>
                    <a:pt x="226" y="91"/>
                    <a:pt x="226" y="91"/>
                    <a:pt x="226" y="91"/>
                  </a:cubicBezTo>
                  <a:cubicBezTo>
                    <a:pt x="226" y="91"/>
                    <a:pt x="222" y="89"/>
                    <a:pt x="224" y="92"/>
                  </a:cubicBezTo>
                  <a:cubicBezTo>
                    <a:pt x="223" y="92"/>
                    <a:pt x="223" y="93"/>
                    <a:pt x="222" y="94"/>
                  </a:cubicBezTo>
                  <a:cubicBezTo>
                    <a:pt x="222" y="94"/>
                    <a:pt x="223" y="95"/>
                    <a:pt x="223" y="95"/>
                  </a:cubicBezTo>
                  <a:cubicBezTo>
                    <a:pt x="224" y="96"/>
                    <a:pt x="224" y="95"/>
                    <a:pt x="224" y="95"/>
                  </a:cubicBezTo>
                  <a:cubicBezTo>
                    <a:pt x="225" y="96"/>
                    <a:pt x="225" y="96"/>
                    <a:pt x="225" y="96"/>
                  </a:cubicBezTo>
                  <a:cubicBezTo>
                    <a:pt x="225" y="96"/>
                    <a:pt x="224" y="97"/>
                    <a:pt x="224" y="97"/>
                  </a:cubicBezTo>
                  <a:cubicBezTo>
                    <a:pt x="225" y="98"/>
                    <a:pt x="224" y="101"/>
                    <a:pt x="223" y="102"/>
                  </a:cubicBezTo>
                  <a:cubicBezTo>
                    <a:pt x="224" y="103"/>
                    <a:pt x="225" y="102"/>
                    <a:pt x="225" y="102"/>
                  </a:cubicBezTo>
                  <a:cubicBezTo>
                    <a:pt x="227" y="101"/>
                    <a:pt x="227" y="99"/>
                    <a:pt x="228" y="97"/>
                  </a:cubicBezTo>
                  <a:cubicBezTo>
                    <a:pt x="228" y="99"/>
                    <a:pt x="230" y="101"/>
                    <a:pt x="229" y="103"/>
                  </a:cubicBezTo>
                  <a:cubicBezTo>
                    <a:pt x="227" y="102"/>
                    <a:pt x="228" y="104"/>
                    <a:pt x="227" y="104"/>
                  </a:cubicBezTo>
                  <a:cubicBezTo>
                    <a:pt x="227" y="107"/>
                    <a:pt x="228" y="108"/>
                    <a:pt x="229" y="110"/>
                  </a:cubicBezTo>
                  <a:cubicBezTo>
                    <a:pt x="231" y="108"/>
                    <a:pt x="234" y="105"/>
                    <a:pt x="235" y="102"/>
                  </a:cubicBezTo>
                  <a:cubicBezTo>
                    <a:pt x="235" y="102"/>
                    <a:pt x="235" y="102"/>
                    <a:pt x="236" y="103"/>
                  </a:cubicBezTo>
                  <a:cubicBezTo>
                    <a:pt x="238" y="100"/>
                    <a:pt x="238" y="100"/>
                    <a:pt x="238" y="100"/>
                  </a:cubicBezTo>
                  <a:cubicBezTo>
                    <a:pt x="236" y="99"/>
                    <a:pt x="238" y="98"/>
                    <a:pt x="238" y="96"/>
                  </a:cubicBezTo>
                  <a:cubicBezTo>
                    <a:pt x="239" y="96"/>
                    <a:pt x="240" y="96"/>
                    <a:pt x="241" y="97"/>
                  </a:cubicBezTo>
                  <a:cubicBezTo>
                    <a:pt x="242" y="98"/>
                    <a:pt x="242" y="98"/>
                    <a:pt x="243" y="98"/>
                  </a:cubicBezTo>
                  <a:cubicBezTo>
                    <a:pt x="243" y="99"/>
                    <a:pt x="244" y="101"/>
                    <a:pt x="245" y="101"/>
                  </a:cubicBezTo>
                  <a:cubicBezTo>
                    <a:pt x="245" y="102"/>
                    <a:pt x="243" y="103"/>
                    <a:pt x="245" y="104"/>
                  </a:cubicBezTo>
                  <a:cubicBezTo>
                    <a:pt x="244" y="105"/>
                    <a:pt x="242" y="105"/>
                    <a:pt x="241" y="104"/>
                  </a:cubicBezTo>
                  <a:cubicBezTo>
                    <a:pt x="240" y="107"/>
                    <a:pt x="242" y="109"/>
                    <a:pt x="241" y="112"/>
                  </a:cubicBezTo>
                  <a:cubicBezTo>
                    <a:pt x="239" y="112"/>
                    <a:pt x="238" y="115"/>
                    <a:pt x="235" y="115"/>
                  </a:cubicBezTo>
                  <a:cubicBezTo>
                    <a:pt x="234" y="114"/>
                    <a:pt x="235" y="111"/>
                    <a:pt x="233" y="112"/>
                  </a:cubicBezTo>
                  <a:cubicBezTo>
                    <a:pt x="232" y="112"/>
                    <a:pt x="232" y="112"/>
                    <a:pt x="232" y="112"/>
                  </a:cubicBezTo>
                  <a:cubicBezTo>
                    <a:pt x="234" y="113"/>
                    <a:pt x="234" y="114"/>
                    <a:pt x="234" y="116"/>
                  </a:cubicBezTo>
                  <a:cubicBezTo>
                    <a:pt x="233" y="116"/>
                    <a:pt x="233" y="115"/>
                    <a:pt x="232" y="115"/>
                  </a:cubicBezTo>
                  <a:cubicBezTo>
                    <a:pt x="232" y="115"/>
                    <a:pt x="232" y="115"/>
                    <a:pt x="232" y="115"/>
                  </a:cubicBezTo>
                  <a:cubicBezTo>
                    <a:pt x="232" y="113"/>
                    <a:pt x="230" y="113"/>
                    <a:pt x="228" y="113"/>
                  </a:cubicBezTo>
                  <a:cubicBezTo>
                    <a:pt x="228" y="114"/>
                    <a:pt x="228" y="114"/>
                    <a:pt x="228" y="115"/>
                  </a:cubicBezTo>
                  <a:cubicBezTo>
                    <a:pt x="228" y="115"/>
                    <a:pt x="228" y="116"/>
                    <a:pt x="229" y="115"/>
                  </a:cubicBezTo>
                  <a:cubicBezTo>
                    <a:pt x="228" y="117"/>
                    <a:pt x="226" y="119"/>
                    <a:pt x="224" y="120"/>
                  </a:cubicBezTo>
                  <a:cubicBezTo>
                    <a:pt x="222" y="120"/>
                    <a:pt x="222" y="115"/>
                    <a:pt x="219" y="116"/>
                  </a:cubicBezTo>
                  <a:cubicBezTo>
                    <a:pt x="220" y="118"/>
                    <a:pt x="220" y="119"/>
                    <a:pt x="221" y="120"/>
                  </a:cubicBezTo>
                  <a:cubicBezTo>
                    <a:pt x="222" y="120"/>
                    <a:pt x="223" y="121"/>
                    <a:pt x="224" y="121"/>
                  </a:cubicBezTo>
                  <a:cubicBezTo>
                    <a:pt x="222" y="123"/>
                    <a:pt x="219" y="129"/>
                    <a:pt x="216" y="125"/>
                  </a:cubicBezTo>
                  <a:cubicBezTo>
                    <a:pt x="214" y="126"/>
                    <a:pt x="215" y="128"/>
                    <a:pt x="212" y="128"/>
                  </a:cubicBezTo>
                  <a:cubicBezTo>
                    <a:pt x="212" y="126"/>
                    <a:pt x="211" y="127"/>
                    <a:pt x="210" y="126"/>
                  </a:cubicBezTo>
                  <a:cubicBezTo>
                    <a:pt x="210" y="126"/>
                    <a:pt x="209" y="126"/>
                    <a:pt x="210" y="127"/>
                  </a:cubicBezTo>
                  <a:cubicBezTo>
                    <a:pt x="211" y="127"/>
                    <a:pt x="211" y="128"/>
                    <a:pt x="212" y="129"/>
                  </a:cubicBezTo>
                  <a:cubicBezTo>
                    <a:pt x="213" y="130"/>
                    <a:pt x="211" y="130"/>
                    <a:pt x="211" y="131"/>
                  </a:cubicBezTo>
                  <a:cubicBezTo>
                    <a:pt x="209" y="131"/>
                    <a:pt x="208" y="130"/>
                    <a:pt x="207" y="129"/>
                  </a:cubicBezTo>
                  <a:cubicBezTo>
                    <a:pt x="207" y="130"/>
                    <a:pt x="209" y="132"/>
                    <a:pt x="206" y="133"/>
                  </a:cubicBezTo>
                  <a:cubicBezTo>
                    <a:pt x="202" y="134"/>
                    <a:pt x="201" y="140"/>
                    <a:pt x="198" y="142"/>
                  </a:cubicBezTo>
                  <a:cubicBezTo>
                    <a:pt x="197" y="145"/>
                    <a:pt x="194" y="148"/>
                    <a:pt x="196" y="151"/>
                  </a:cubicBezTo>
                  <a:cubicBezTo>
                    <a:pt x="197" y="151"/>
                    <a:pt x="197" y="151"/>
                    <a:pt x="197" y="151"/>
                  </a:cubicBezTo>
                  <a:cubicBezTo>
                    <a:pt x="199" y="151"/>
                    <a:pt x="199" y="151"/>
                    <a:pt x="199" y="151"/>
                  </a:cubicBezTo>
                  <a:cubicBezTo>
                    <a:pt x="199" y="151"/>
                    <a:pt x="199" y="152"/>
                    <a:pt x="198" y="152"/>
                  </a:cubicBezTo>
                  <a:cubicBezTo>
                    <a:pt x="199" y="152"/>
                    <a:pt x="199" y="154"/>
                    <a:pt x="199" y="154"/>
                  </a:cubicBezTo>
                  <a:cubicBezTo>
                    <a:pt x="198" y="155"/>
                    <a:pt x="198" y="155"/>
                    <a:pt x="198" y="155"/>
                  </a:cubicBezTo>
                  <a:cubicBezTo>
                    <a:pt x="199" y="155"/>
                    <a:pt x="199" y="156"/>
                    <a:pt x="199" y="157"/>
                  </a:cubicBezTo>
                  <a:cubicBezTo>
                    <a:pt x="197" y="159"/>
                    <a:pt x="197" y="159"/>
                    <a:pt x="197" y="159"/>
                  </a:cubicBezTo>
                  <a:cubicBezTo>
                    <a:pt x="199" y="160"/>
                    <a:pt x="200" y="158"/>
                    <a:pt x="202" y="158"/>
                  </a:cubicBezTo>
                  <a:cubicBezTo>
                    <a:pt x="207" y="158"/>
                    <a:pt x="207" y="165"/>
                    <a:pt x="212" y="166"/>
                  </a:cubicBezTo>
                  <a:cubicBezTo>
                    <a:pt x="213" y="170"/>
                    <a:pt x="218" y="168"/>
                    <a:pt x="221" y="169"/>
                  </a:cubicBezTo>
                  <a:cubicBezTo>
                    <a:pt x="221" y="171"/>
                    <a:pt x="218" y="173"/>
                    <a:pt x="220" y="175"/>
                  </a:cubicBezTo>
                  <a:cubicBezTo>
                    <a:pt x="217" y="177"/>
                    <a:pt x="219" y="179"/>
                    <a:pt x="220" y="182"/>
                  </a:cubicBezTo>
                  <a:cubicBezTo>
                    <a:pt x="223" y="183"/>
                    <a:pt x="219" y="187"/>
                    <a:pt x="223" y="186"/>
                  </a:cubicBezTo>
                  <a:cubicBezTo>
                    <a:pt x="223" y="185"/>
                    <a:pt x="225" y="184"/>
                    <a:pt x="225" y="185"/>
                  </a:cubicBezTo>
                  <a:cubicBezTo>
                    <a:pt x="225" y="183"/>
                    <a:pt x="228" y="182"/>
                    <a:pt x="226" y="180"/>
                  </a:cubicBezTo>
                  <a:cubicBezTo>
                    <a:pt x="227" y="180"/>
                    <a:pt x="227" y="180"/>
                    <a:pt x="227" y="179"/>
                  </a:cubicBezTo>
                  <a:cubicBezTo>
                    <a:pt x="226" y="177"/>
                    <a:pt x="228" y="174"/>
                    <a:pt x="227" y="171"/>
                  </a:cubicBezTo>
                  <a:cubicBezTo>
                    <a:pt x="230" y="170"/>
                    <a:pt x="233" y="169"/>
                    <a:pt x="236" y="166"/>
                  </a:cubicBezTo>
                  <a:cubicBezTo>
                    <a:pt x="236" y="167"/>
                    <a:pt x="236" y="167"/>
                    <a:pt x="236" y="167"/>
                  </a:cubicBezTo>
                  <a:cubicBezTo>
                    <a:pt x="237" y="166"/>
                    <a:pt x="237" y="166"/>
                    <a:pt x="237" y="166"/>
                  </a:cubicBezTo>
                  <a:cubicBezTo>
                    <a:pt x="235" y="164"/>
                    <a:pt x="237" y="162"/>
                    <a:pt x="237" y="160"/>
                  </a:cubicBezTo>
                  <a:cubicBezTo>
                    <a:pt x="239" y="157"/>
                    <a:pt x="231" y="155"/>
                    <a:pt x="236" y="153"/>
                  </a:cubicBezTo>
                  <a:cubicBezTo>
                    <a:pt x="236" y="152"/>
                    <a:pt x="238" y="152"/>
                    <a:pt x="237" y="151"/>
                  </a:cubicBezTo>
                  <a:cubicBezTo>
                    <a:pt x="238" y="151"/>
                    <a:pt x="239" y="149"/>
                    <a:pt x="240" y="149"/>
                  </a:cubicBezTo>
                  <a:cubicBezTo>
                    <a:pt x="238" y="147"/>
                    <a:pt x="240" y="145"/>
                    <a:pt x="238" y="144"/>
                  </a:cubicBezTo>
                  <a:cubicBezTo>
                    <a:pt x="243" y="143"/>
                    <a:pt x="238" y="138"/>
                    <a:pt x="242" y="137"/>
                  </a:cubicBezTo>
                  <a:cubicBezTo>
                    <a:pt x="244" y="137"/>
                    <a:pt x="245" y="139"/>
                    <a:pt x="247" y="138"/>
                  </a:cubicBezTo>
                  <a:cubicBezTo>
                    <a:pt x="249" y="140"/>
                    <a:pt x="251" y="137"/>
                    <a:pt x="252" y="140"/>
                  </a:cubicBezTo>
                  <a:cubicBezTo>
                    <a:pt x="251" y="142"/>
                    <a:pt x="253" y="142"/>
                    <a:pt x="254" y="143"/>
                  </a:cubicBezTo>
                  <a:cubicBezTo>
                    <a:pt x="253" y="143"/>
                    <a:pt x="253" y="143"/>
                    <a:pt x="253" y="143"/>
                  </a:cubicBezTo>
                  <a:cubicBezTo>
                    <a:pt x="254" y="146"/>
                    <a:pt x="257" y="144"/>
                    <a:pt x="258" y="147"/>
                  </a:cubicBezTo>
                  <a:cubicBezTo>
                    <a:pt x="258" y="146"/>
                    <a:pt x="258" y="146"/>
                    <a:pt x="259" y="146"/>
                  </a:cubicBezTo>
                  <a:cubicBezTo>
                    <a:pt x="257" y="147"/>
                    <a:pt x="258" y="150"/>
                    <a:pt x="256" y="151"/>
                  </a:cubicBezTo>
                  <a:cubicBezTo>
                    <a:pt x="257" y="151"/>
                    <a:pt x="257" y="153"/>
                    <a:pt x="256" y="153"/>
                  </a:cubicBezTo>
                  <a:cubicBezTo>
                    <a:pt x="256" y="154"/>
                    <a:pt x="256" y="155"/>
                    <a:pt x="257" y="156"/>
                  </a:cubicBezTo>
                  <a:cubicBezTo>
                    <a:pt x="258" y="156"/>
                    <a:pt x="258" y="156"/>
                    <a:pt x="258" y="156"/>
                  </a:cubicBezTo>
                  <a:cubicBezTo>
                    <a:pt x="257" y="158"/>
                    <a:pt x="260" y="158"/>
                    <a:pt x="259" y="160"/>
                  </a:cubicBezTo>
                  <a:cubicBezTo>
                    <a:pt x="260" y="158"/>
                    <a:pt x="263" y="159"/>
                    <a:pt x="263" y="157"/>
                  </a:cubicBezTo>
                  <a:cubicBezTo>
                    <a:pt x="264" y="157"/>
                    <a:pt x="264" y="157"/>
                    <a:pt x="264" y="157"/>
                  </a:cubicBezTo>
                  <a:cubicBezTo>
                    <a:pt x="266" y="155"/>
                    <a:pt x="267" y="152"/>
                    <a:pt x="269" y="150"/>
                  </a:cubicBezTo>
                  <a:cubicBezTo>
                    <a:pt x="270" y="151"/>
                    <a:pt x="270" y="153"/>
                    <a:pt x="269" y="155"/>
                  </a:cubicBezTo>
                  <a:cubicBezTo>
                    <a:pt x="271" y="155"/>
                    <a:pt x="270" y="156"/>
                    <a:pt x="271" y="157"/>
                  </a:cubicBezTo>
                  <a:cubicBezTo>
                    <a:pt x="271" y="158"/>
                    <a:pt x="271" y="158"/>
                    <a:pt x="271" y="158"/>
                  </a:cubicBezTo>
                  <a:cubicBezTo>
                    <a:pt x="270" y="158"/>
                    <a:pt x="270" y="158"/>
                    <a:pt x="269" y="159"/>
                  </a:cubicBezTo>
                  <a:cubicBezTo>
                    <a:pt x="269" y="159"/>
                    <a:pt x="270" y="159"/>
                    <a:pt x="270" y="160"/>
                  </a:cubicBezTo>
                  <a:cubicBezTo>
                    <a:pt x="270" y="160"/>
                    <a:pt x="271" y="159"/>
                    <a:pt x="271" y="159"/>
                  </a:cubicBezTo>
                  <a:cubicBezTo>
                    <a:pt x="271" y="160"/>
                    <a:pt x="271" y="160"/>
                    <a:pt x="271" y="160"/>
                  </a:cubicBezTo>
                  <a:cubicBezTo>
                    <a:pt x="271" y="159"/>
                    <a:pt x="271" y="160"/>
                    <a:pt x="270" y="160"/>
                  </a:cubicBezTo>
                  <a:cubicBezTo>
                    <a:pt x="270" y="160"/>
                    <a:pt x="271" y="161"/>
                    <a:pt x="271" y="161"/>
                  </a:cubicBezTo>
                  <a:cubicBezTo>
                    <a:pt x="271" y="160"/>
                    <a:pt x="271" y="160"/>
                    <a:pt x="271" y="160"/>
                  </a:cubicBezTo>
                  <a:cubicBezTo>
                    <a:pt x="271" y="161"/>
                    <a:pt x="271" y="162"/>
                    <a:pt x="272" y="162"/>
                  </a:cubicBezTo>
                  <a:cubicBezTo>
                    <a:pt x="272" y="162"/>
                    <a:pt x="272" y="162"/>
                    <a:pt x="272" y="162"/>
                  </a:cubicBezTo>
                  <a:cubicBezTo>
                    <a:pt x="272" y="163"/>
                    <a:pt x="272" y="163"/>
                    <a:pt x="272" y="163"/>
                  </a:cubicBezTo>
                  <a:cubicBezTo>
                    <a:pt x="272" y="163"/>
                    <a:pt x="272" y="163"/>
                    <a:pt x="271" y="163"/>
                  </a:cubicBezTo>
                  <a:cubicBezTo>
                    <a:pt x="273" y="163"/>
                    <a:pt x="273" y="165"/>
                    <a:pt x="273" y="166"/>
                  </a:cubicBezTo>
                  <a:cubicBezTo>
                    <a:pt x="273" y="167"/>
                    <a:pt x="269" y="166"/>
                    <a:pt x="271" y="169"/>
                  </a:cubicBezTo>
                  <a:cubicBezTo>
                    <a:pt x="275" y="172"/>
                    <a:pt x="275" y="172"/>
                    <a:pt x="275" y="172"/>
                  </a:cubicBezTo>
                  <a:cubicBezTo>
                    <a:pt x="274" y="172"/>
                    <a:pt x="274" y="172"/>
                    <a:pt x="274" y="173"/>
                  </a:cubicBezTo>
                  <a:cubicBezTo>
                    <a:pt x="275" y="173"/>
                    <a:pt x="276" y="174"/>
                    <a:pt x="277" y="174"/>
                  </a:cubicBezTo>
                  <a:cubicBezTo>
                    <a:pt x="277" y="174"/>
                    <a:pt x="277" y="175"/>
                    <a:pt x="278" y="175"/>
                  </a:cubicBezTo>
                  <a:cubicBezTo>
                    <a:pt x="279" y="175"/>
                    <a:pt x="280" y="176"/>
                    <a:pt x="280" y="175"/>
                  </a:cubicBezTo>
                  <a:cubicBezTo>
                    <a:pt x="280" y="175"/>
                    <a:pt x="281" y="176"/>
                    <a:pt x="281" y="176"/>
                  </a:cubicBezTo>
                  <a:cubicBezTo>
                    <a:pt x="278" y="178"/>
                    <a:pt x="273" y="177"/>
                    <a:pt x="273" y="181"/>
                  </a:cubicBezTo>
                  <a:cubicBezTo>
                    <a:pt x="276" y="180"/>
                    <a:pt x="279" y="176"/>
                    <a:pt x="281" y="179"/>
                  </a:cubicBezTo>
                  <a:cubicBezTo>
                    <a:pt x="281" y="179"/>
                    <a:pt x="280" y="179"/>
                    <a:pt x="280" y="180"/>
                  </a:cubicBezTo>
                  <a:cubicBezTo>
                    <a:pt x="281" y="180"/>
                    <a:pt x="281" y="181"/>
                    <a:pt x="281" y="180"/>
                  </a:cubicBezTo>
                  <a:cubicBezTo>
                    <a:pt x="282" y="179"/>
                    <a:pt x="282" y="179"/>
                    <a:pt x="282" y="179"/>
                  </a:cubicBezTo>
                  <a:cubicBezTo>
                    <a:pt x="285" y="181"/>
                    <a:pt x="282" y="184"/>
                    <a:pt x="284" y="185"/>
                  </a:cubicBezTo>
                  <a:cubicBezTo>
                    <a:pt x="281" y="190"/>
                    <a:pt x="275" y="187"/>
                    <a:pt x="272" y="192"/>
                  </a:cubicBezTo>
                  <a:cubicBezTo>
                    <a:pt x="267" y="192"/>
                    <a:pt x="261" y="192"/>
                    <a:pt x="256" y="190"/>
                  </a:cubicBezTo>
                  <a:cubicBezTo>
                    <a:pt x="255" y="192"/>
                    <a:pt x="253" y="195"/>
                    <a:pt x="251" y="195"/>
                  </a:cubicBezTo>
                  <a:cubicBezTo>
                    <a:pt x="247" y="196"/>
                    <a:pt x="245" y="200"/>
                    <a:pt x="242" y="203"/>
                  </a:cubicBezTo>
                  <a:cubicBezTo>
                    <a:pt x="242" y="203"/>
                    <a:pt x="242" y="203"/>
                    <a:pt x="242" y="203"/>
                  </a:cubicBezTo>
                  <a:cubicBezTo>
                    <a:pt x="247" y="199"/>
                    <a:pt x="252" y="196"/>
                    <a:pt x="258" y="196"/>
                  </a:cubicBezTo>
                  <a:cubicBezTo>
                    <a:pt x="259" y="197"/>
                    <a:pt x="260" y="198"/>
                    <a:pt x="259" y="199"/>
                  </a:cubicBezTo>
                  <a:cubicBezTo>
                    <a:pt x="257" y="200"/>
                    <a:pt x="256" y="199"/>
                    <a:pt x="255" y="200"/>
                  </a:cubicBezTo>
                  <a:cubicBezTo>
                    <a:pt x="256" y="201"/>
                    <a:pt x="257" y="202"/>
                    <a:pt x="258" y="201"/>
                  </a:cubicBezTo>
                  <a:cubicBezTo>
                    <a:pt x="256" y="203"/>
                    <a:pt x="257" y="204"/>
                    <a:pt x="258" y="206"/>
                  </a:cubicBezTo>
                  <a:cubicBezTo>
                    <a:pt x="259" y="208"/>
                    <a:pt x="261" y="209"/>
                    <a:pt x="263" y="209"/>
                  </a:cubicBezTo>
                  <a:cubicBezTo>
                    <a:pt x="264" y="208"/>
                    <a:pt x="265" y="209"/>
                    <a:pt x="265" y="209"/>
                  </a:cubicBezTo>
                  <a:cubicBezTo>
                    <a:pt x="264" y="211"/>
                    <a:pt x="261" y="211"/>
                    <a:pt x="259" y="212"/>
                  </a:cubicBezTo>
                  <a:cubicBezTo>
                    <a:pt x="259" y="212"/>
                    <a:pt x="259" y="212"/>
                    <a:pt x="259" y="212"/>
                  </a:cubicBezTo>
                  <a:cubicBezTo>
                    <a:pt x="256" y="213"/>
                    <a:pt x="256" y="214"/>
                    <a:pt x="254" y="216"/>
                  </a:cubicBezTo>
                  <a:cubicBezTo>
                    <a:pt x="253" y="215"/>
                    <a:pt x="252" y="213"/>
                    <a:pt x="253" y="212"/>
                  </a:cubicBezTo>
                  <a:cubicBezTo>
                    <a:pt x="254" y="211"/>
                    <a:pt x="257" y="211"/>
                    <a:pt x="256" y="209"/>
                  </a:cubicBezTo>
                  <a:cubicBezTo>
                    <a:pt x="254" y="210"/>
                    <a:pt x="252" y="209"/>
                    <a:pt x="250" y="211"/>
                  </a:cubicBezTo>
                  <a:cubicBezTo>
                    <a:pt x="251" y="211"/>
                    <a:pt x="251" y="211"/>
                    <a:pt x="251" y="211"/>
                  </a:cubicBezTo>
                  <a:cubicBezTo>
                    <a:pt x="247" y="212"/>
                    <a:pt x="245" y="213"/>
                    <a:pt x="241" y="215"/>
                  </a:cubicBezTo>
                  <a:cubicBezTo>
                    <a:pt x="239" y="219"/>
                    <a:pt x="239" y="219"/>
                    <a:pt x="239" y="219"/>
                  </a:cubicBezTo>
                  <a:cubicBezTo>
                    <a:pt x="239" y="220"/>
                    <a:pt x="240" y="221"/>
                    <a:pt x="240" y="222"/>
                  </a:cubicBezTo>
                  <a:cubicBezTo>
                    <a:pt x="241" y="221"/>
                    <a:pt x="241" y="221"/>
                    <a:pt x="241" y="221"/>
                  </a:cubicBezTo>
                  <a:cubicBezTo>
                    <a:pt x="240" y="222"/>
                    <a:pt x="240" y="222"/>
                    <a:pt x="240" y="222"/>
                  </a:cubicBezTo>
                  <a:cubicBezTo>
                    <a:pt x="239" y="221"/>
                    <a:pt x="238" y="223"/>
                    <a:pt x="238" y="222"/>
                  </a:cubicBezTo>
                  <a:cubicBezTo>
                    <a:pt x="237" y="223"/>
                    <a:pt x="236" y="222"/>
                    <a:pt x="236" y="223"/>
                  </a:cubicBezTo>
                  <a:cubicBezTo>
                    <a:pt x="234" y="222"/>
                    <a:pt x="233" y="223"/>
                    <a:pt x="231" y="224"/>
                  </a:cubicBezTo>
                  <a:cubicBezTo>
                    <a:pt x="231" y="224"/>
                    <a:pt x="231" y="224"/>
                    <a:pt x="231" y="224"/>
                  </a:cubicBezTo>
                  <a:cubicBezTo>
                    <a:pt x="232" y="225"/>
                    <a:pt x="233" y="225"/>
                    <a:pt x="234" y="224"/>
                  </a:cubicBezTo>
                  <a:cubicBezTo>
                    <a:pt x="233" y="225"/>
                    <a:pt x="231" y="224"/>
                    <a:pt x="229" y="226"/>
                  </a:cubicBezTo>
                  <a:cubicBezTo>
                    <a:pt x="230" y="227"/>
                    <a:pt x="229" y="228"/>
                    <a:pt x="229" y="229"/>
                  </a:cubicBezTo>
                  <a:cubicBezTo>
                    <a:pt x="228" y="231"/>
                    <a:pt x="226" y="230"/>
                    <a:pt x="225" y="230"/>
                  </a:cubicBezTo>
                  <a:cubicBezTo>
                    <a:pt x="227" y="232"/>
                    <a:pt x="224" y="234"/>
                    <a:pt x="224" y="236"/>
                  </a:cubicBezTo>
                  <a:cubicBezTo>
                    <a:pt x="225" y="234"/>
                    <a:pt x="221" y="233"/>
                    <a:pt x="223" y="232"/>
                  </a:cubicBezTo>
                  <a:cubicBezTo>
                    <a:pt x="223" y="231"/>
                    <a:pt x="223" y="230"/>
                    <a:pt x="222" y="230"/>
                  </a:cubicBezTo>
                  <a:cubicBezTo>
                    <a:pt x="222" y="233"/>
                    <a:pt x="222" y="236"/>
                    <a:pt x="222" y="238"/>
                  </a:cubicBezTo>
                  <a:cubicBezTo>
                    <a:pt x="222" y="238"/>
                    <a:pt x="222" y="238"/>
                    <a:pt x="222" y="238"/>
                  </a:cubicBezTo>
                  <a:cubicBezTo>
                    <a:pt x="223" y="240"/>
                    <a:pt x="222" y="240"/>
                    <a:pt x="221" y="241"/>
                  </a:cubicBezTo>
                  <a:cubicBezTo>
                    <a:pt x="221" y="241"/>
                    <a:pt x="220" y="241"/>
                    <a:pt x="220" y="241"/>
                  </a:cubicBezTo>
                  <a:cubicBezTo>
                    <a:pt x="221" y="242"/>
                    <a:pt x="222" y="242"/>
                    <a:pt x="222" y="242"/>
                  </a:cubicBezTo>
                  <a:cubicBezTo>
                    <a:pt x="222" y="244"/>
                    <a:pt x="218" y="243"/>
                    <a:pt x="221" y="245"/>
                  </a:cubicBezTo>
                  <a:cubicBezTo>
                    <a:pt x="217" y="246"/>
                    <a:pt x="214" y="248"/>
                    <a:pt x="212" y="251"/>
                  </a:cubicBezTo>
                  <a:cubicBezTo>
                    <a:pt x="209" y="251"/>
                    <a:pt x="207" y="254"/>
                    <a:pt x="205" y="256"/>
                  </a:cubicBezTo>
                  <a:cubicBezTo>
                    <a:pt x="204" y="261"/>
                    <a:pt x="207" y="264"/>
                    <a:pt x="207" y="268"/>
                  </a:cubicBezTo>
                  <a:cubicBezTo>
                    <a:pt x="209" y="270"/>
                    <a:pt x="207" y="272"/>
                    <a:pt x="207" y="273"/>
                  </a:cubicBezTo>
                  <a:cubicBezTo>
                    <a:pt x="206" y="275"/>
                    <a:pt x="206" y="275"/>
                    <a:pt x="206" y="275"/>
                  </a:cubicBezTo>
                  <a:cubicBezTo>
                    <a:pt x="204" y="274"/>
                    <a:pt x="204" y="272"/>
                    <a:pt x="202" y="271"/>
                  </a:cubicBezTo>
                  <a:cubicBezTo>
                    <a:pt x="203" y="270"/>
                    <a:pt x="203" y="270"/>
                    <a:pt x="203" y="270"/>
                  </a:cubicBezTo>
                  <a:cubicBezTo>
                    <a:pt x="201" y="270"/>
                    <a:pt x="202" y="267"/>
                    <a:pt x="202" y="266"/>
                  </a:cubicBezTo>
                  <a:cubicBezTo>
                    <a:pt x="201" y="267"/>
                    <a:pt x="201" y="267"/>
                    <a:pt x="201" y="267"/>
                  </a:cubicBezTo>
                  <a:cubicBezTo>
                    <a:pt x="203" y="264"/>
                    <a:pt x="199" y="262"/>
                    <a:pt x="199" y="260"/>
                  </a:cubicBezTo>
                  <a:cubicBezTo>
                    <a:pt x="197" y="259"/>
                    <a:pt x="197" y="262"/>
                    <a:pt x="195" y="261"/>
                  </a:cubicBezTo>
                  <a:cubicBezTo>
                    <a:pt x="195" y="259"/>
                    <a:pt x="193" y="259"/>
                    <a:pt x="192" y="258"/>
                  </a:cubicBezTo>
                  <a:cubicBezTo>
                    <a:pt x="191" y="259"/>
                    <a:pt x="189" y="259"/>
                    <a:pt x="188" y="259"/>
                  </a:cubicBezTo>
                  <a:cubicBezTo>
                    <a:pt x="187" y="257"/>
                    <a:pt x="185" y="259"/>
                    <a:pt x="183" y="259"/>
                  </a:cubicBezTo>
                  <a:cubicBezTo>
                    <a:pt x="183" y="260"/>
                    <a:pt x="182" y="260"/>
                    <a:pt x="183" y="260"/>
                  </a:cubicBezTo>
                  <a:cubicBezTo>
                    <a:pt x="183" y="261"/>
                    <a:pt x="183" y="261"/>
                    <a:pt x="183" y="261"/>
                  </a:cubicBezTo>
                  <a:cubicBezTo>
                    <a:pt x="183" y="261"/>
                    <a:pt x="182" y="261"/>
                    <a:pt x="183" y="262"/>
                  </a:cubicBezTo>
                  <a:cubicBezTo>
                    <a:pt x="184" y="263"/>
                    <a:pt x="184" y="263"/>
                    <a:pt x="184" y="263"/>
                  </a:cubicBezTo>
                  <a:cubicBezTo>
                    <a:pt x="183" y="262"/>
                    <a:pt x="182" y="261"/>
                    <a:pt x="182" y="262"/>
                  </a:cubicBezTo>
                  <a:cubicBezTo>
                    <a:pt x="182" y="263"/>
                    <a:pt x="182" y="263"/>
                    <a:pt x="182" y="263"/>
                  </a:cubicBezTo>
                  <a:cubicBezTo>
                    <a:pt x="181" y="263"/>
                    <a:pt x="181" y="262"/>
                    <a:pt x="181" y="262"/>
                  </a:cubicBezTo>
                  <a:cubicBezTo>
                    <a:pt x="179" y="264"/>
                    <a:pt x="179" y="260"/>
                    <a:pt x="177" y="260"/>
                  </a:cubicBezTo>
                  <a:cubicBezTo>
                    <a:pt x="175" y="262"/>
                    <a:pt x="172" y="259"/>
                    <a:pt x="170" y="261"/>
                  </a:cubicBezTo>
                  <a:cubicBezTo>
                    <a:pt x="170" y="261"/>
                    <a:pt x="170" y="260"/>
                    <a:pt x="169" y="260"/>
                  </a:cubicBezTo>
                  <a:cubicBezTo>
                    <a:pt x="168" y="262"/>
                    <a:pt x="168" y="264"/>
                    <a:pt x="165" y="264"/>
                  </a:cubicBezTo>
                  <a:cubicBezTo>
                    <a:pt x="164" y="262"/>
                    <a:pt x="164" y="265"/>
                    <a:pt x="163" y="265"/>
                  </a:cubicBezTo>
                  <a:cubicBezTo>
                    <a:pt x="162" y="265"/>
                    <a:pt x="162" y="266"/>
                    <a:pt x="161" y="267"/>
                  </a:cubicBezTo>
                  <a:cubicBezTo>
                    <a:pt x="161" y="269"/>
                    <a:pt x="160" y="271"/>
                    <a:pt x="161" y="274"/>
                  </a:cubicBezTo>
                  <a:cubicBezTo>
                    <a:pt x="159" y="275"/>
                    <a:pt x="160" y="277"/>
                    <a:pt x="159" y="279"/>
                  </a:cubicBezTo>
                  <a:cubicBezTo>
                    <a:pt x="159" y="284"/>
                    <a:pt x="159" y="290"/>
                    <a:pt x="163" y="293"/>
                  </a:cubicBezTo>
                  <a:cubicBezTo>
                    <a:pt x="166" y="297"/>
                    <a:pt x="170" y="296"/>
                    <a:pt x="174" y="295"/>
                  </a:cubicBezTo>
                  <a:cubicBezTo>
                    <a:pt x="173" y="295"/>
                    <a:pt x="174" y="296"/>
                    <a:pt x="174" y="296"/>
                  </a:cubicBezTo>
                  <a:cubicBezTo>
                    <a:pt x="176" y="295"/>
                    <a:pt x="177" y="292"/>
                    <a:pt x="178" y="291"/>
                  </a:cubicBezTo>
                  <a:cubicBezTo>
                    <a:pt x="178" y="289"/>
                    <a:pt x="178" y="288"/>
                    <a:pt x="179" y="288"/>
                  </a:cubicBezTo>
                  <a:cubicBezTo>
                    <a:pt x="182" y="287"/>
                    <a:pt x="186" y="285"/>
                    <a:pt x="188" y="286"/>
                  </a:cubicBezTo>
                  <a:cubicBezTo>
                    <a:pt x="188" y="289"/>
                    <a:pt x="185" y="291"/>
                    <a:pt x="186" y="293"/>
                  </a:cubicBezTo>
                  <a:cubicBezTo>
                    <a:pt x="185" y="294"/>
                    <a:pt x="186" y="295"/>
                    <a:pt x="185" y="295"/>
                  </a:cubicBezTo>
                  <a:cubicBezTo>
                    <a:pt x="184" y="295"/>
                    <a:pt x="184" y="295"/>
                    <a:pt x="184" y="295"/>
                  </a:cubicBezTo>
                  <a:cubicBezTo>
                    <a:pt x="185" y="295"/>
                    <a:pt x="184" y="295"/>
                    <a:pt x="184" y="294"/>
                  </a:cubicBezTo>
                  <a:cubicBezTo>
                    <a:pt x="183" y="295"/>
                    <a:pt x="183" y="295"/>
                    <a:pt x="183" y="295"/>
                  </a:cubicBezTo>
                  <a:cubicBezTo>
                    <a:pt x="184" y="297"/>
                    <a:pt x="183" y="300"/>
                    <a:pt x="183" y="301"/>
                  </a:cubicBezTo>
                  <a:cubicBezTo>
                    <a:pt x="182" y="301"/>
                    <a:pt x="181" y="302"/>
                    <a:pt x="182" y="302"/>
                  </a:cubicBezTo>
                  <a:cubicBezTo>
                    <a:pt x="185" y="304"/>
                    <a:pt x="189" y="301"/>
                    <a:pt x="193" y="303"/>
                  </a:cubicBezTo>
                  <a:cubicBezTo>
                    <a:pt x="193" y="303"/>
                    <a:pt x="194" y="303"/>
                    <a:pt x="194" y="303"/>
                  </a:cubicBezTo>
                  <a:cubicBezTo>
                    <a:pt x="194" y="303"/>
                    <a:pt x="194" y="303"/>
                    <a:pt x="194" y="303"/>
                  </a:cubicBezTo>
                  <a:cubicBezTo>
                    <a:pt x="194" y="304"/>
                    <a:pt x="194" y="304"/>
                    <a:pt x="194" y="304"/>
                  </a:cubicBezTo>
                  <a:cubicBezTo>
                    <a:pt x="195" y="306"/>
                    <a:pt x="198" y="303"/>
                    <a:pt x="196" y="306"/>
                  </a:cubicBezTo>
                  <a:cubicBezTo>
                    <a:pt x="197" y="308"/>
                    <a:pt x="197" y="308"/>
                    <a:pt x="196" y="309"/>
                  </a:cubicBezTo>
                  <a:cubicBezTo>
                    <a:pt x="195" y="310"/>
                    <a:pt x="195" y="310"/>
                    <a:pt x="195" y="310"/>
                  </a:cubicBezTo>
                  <a:cubicBezTo>
                    <a:pt x="197" y="311"/>
                    <a:pt x="195" y="312"/>
                    <a:pt x="195" y="313"/>
                  </a:cubicBezTo>
                  <a:cubicBezTo>
                    <a:pt x="195" y="314"/>
                    <a:pt x="194" y="314"/>
                    <a:pt x="194" y="314"/>
                  </a:cubicBezTo>
                  <a:cubicBezTo>
                    <a:pt x="195" y="315"/>
                    <a:pt x="195" y="315"/>
                    <a:pt x="195" y="315"/>
                  </a:cubicBezTo>
                  <a:cubicBezTo>
                    <a:pt x="194" y="318"/>
                    <a:pt x="197" y="320"/>
                    <a:pt x="199" y="322"/>
                  </a:cubicBezTo>
                  <a:cubicBezTo>
                    <a:pt x="203" y="324"/>
                    <a:pt x="205" y="319"/>
                    <a:pt x="208" y="321"/>
                  </a:cubicBezTo>
                  <a:cubicBezTo>
                    <a:pt x="211" y="321"/>
                    <a:pt x="212" y="324"/>
                    <a:pt x="213" y="325"/>
                  </a:cubicBezTo>
                  <a:cubicBezTo>
                    <a:pt x="214" y="324"/>
                    <a:pt x="214" y="324"/>
                    <a:pt x="214" y="324"/>
                  </a:cubicBezTo>
                  <a:cubicBezTo>
                    <a:pt x="214" y="324"/>
                    <a:pt x="214" y="323"/>
                    <a:pt x="214" y="323"/>
                  </a:cubicBezTo>
                  <a:cubicBezTo>
                    <a:pt x="215" y="321"/>
                    <a:pt x="218" y="321"/>
                    <a:pt x="217" y="319"/>
                  </a:cubicBezTo>
                  <a:cubicBezTo>
                    <a:pt x="217" y="318"/>
                    <a:pt x="218" y="317"/>
                    <a:pt x="220" y="316"/>
                  </a:cubicBezTo>
                  <a:cubicBezTo>
                    <a:pt x="221" y="317"/>
                    <a:pt x="221" y="317"/>
                    <a:pt x="221" y="317"/>
                  </a:cubicBezTo>
                  <a:cubicBezTo>
                    <a:pt x="221" y="317"/>
                    <a:pt x="221" y="316"/>
                    <a:pt x="221" y="316"/>
                  </a:cubicBezTo>
                  <a:cubicBezTo>
                    <a:pt x="225" y="317"/>
                    <a:pt x="226" y="312"/>
                    <a:pt x="229" y="313"/>
                  </a:cubicBezTo>
                  <a:cubicBezTo>
                    <a:pt x="229" y="315"/>
                    <a:pt x="225" y="315"/>
                    <a:pt x="228" y="317"/>
                  </a:cubicBezTo>
                  <a:cubicBezTo>
                    <a:pt x="229" y="317"/>
                    <a:pt x="231" y="316"/>
                    <a:pt x="233" y="315"/>
                  </a:cubicBezTo>
                  <a:cubicBezTo>
                    <a:pt x="233" y="315"/>
                    <a:pt x="232" y="314"/>
                    <a:pt x="231" y="314"/>
                  </a:cubicBezTo>
                  <a:cubicBezTo>
                    <a:pt x="232" y="313"/>
                    <a:pt x="232" y="313"/>
                    <a:pt x="232" y="313"/>
                  </a:cubicBezTo>
                  <a:cubicBezTo>
                    <a:pt x="232" y="315"/>
                    <a:pt x="234" y="315"/>
                    <a:pt x="236" y="316"/>
                  </a:cubicBezTo>
                  <a:cubicBezTo>
                    <a:pt x="238" y="315"/>
                    <a:pt x="237" y="317"/>
                    <a:pt x="238" y="318"/>
                  </a:cubicBezTo>
                  <a:cubicBezTo>
                    <a:pt x="240" y="319"/>
                    <a:pt x="243" y="316"/>
                    <a:pt x="245" y="319"/>
                  </a:cubicBezTo>
                  <a:cubicBezTo>
                    <a:pt x="248" y="318"/>
                    <a:pt x="250" y="317"/>
                    <a:pt x="253" y="317"/>
                  </a:cubicBezTo>
                  <a:cubicBezTo>
                    <a:pt x="251" y="318"/>
                    <a:pt x="251" y="318"/>
                    <a:pt x="251" y="318"/>
                  </a:cubicBezTo>
                  <a:cubicBezTo>
                    <a:pt x="252" y="320"/>
                    <a:pt x="258" y="320"/>
                    <a:pt x="256" y="323"/>
                  </a:cubicBezTo>
                  <a:cubicBezTo>
                    <a:pt x="259" y="323"/>
                    <a:pt x="261" y="325"/>
                    <a:pt x="263" y="327"/>
                  </a:cubicBezTo>
                  <a:cubicBezTo>
                    <a:pt x="263" y="327"/>
                    <a:pt x="263" y="328"/>
                    <a:pt x="264" y="329"/>
                  </a:cubicBezTo>
                  <a:cubicBezTo>
                    <a:pt x="264" y="329"/>
                    <a:pt x="264" y="328"/>
                    <a:pt x="265" y="328"/>
                  </a:cubicBezTo>
                  <a:cubicBezTo>
                    <a:pt x="268" y="331"/>
                    <a:pt x="268" y="331"/>
                    <a:pt x="268" y="331"/>
                  </a:cubicBezTo>
                  <a:cubicBezTo>
                    <a:pt x="272" y="330"/>
                    <a:pt x="277" y="331"/>
                    <a:pt x="280" y="333"/>
                  </a:cubicBezTo>
                  <a:cubicBezTo>
                    <a:pt x="283" y="335"/>
                    <a:pt x="283" y="339"/>
                    <a:pt x="286" y="341"/>
                  </a:cubicBezTo>
                  <a:cubicBezTo>
                    <a:pt x="285" y="342"/>
                    <a:pt x="285" y="342"/>
                    <a:pt x="285" y="342"/>
                  </a:cubicBezTo>
                  <a:cubicBezTo>
                    <a:pt x="285" y="342"/>
                    <a:pt x="286" y="342"/>
                    <a:pt x="287" y="342"/>
                  </a:cubicBezTo>
                  <a:cubicBezTo>
                    <a:pt x="288" y="346"/>
                    <a:pt x="280" y="347"/>
                    <a:pt x="283" y="350"/>
                  </a:cubicBezTo>
                  <a:cubicBezTo>
                    <a:pt x="285" y="350"/>
                    <a:pt x="285" y="347"/>
                    <a:pt x="288" y="348"/>
                  </a:cubicBezTo>
                  <a:cubicBezTo>
                    <a:pt x="288" y="348"/>
                    <a:pt x="290" y="348"/>
                    <a:pt x="290" y="348"/>
                  </a:cubicBezTo>
                  <a:cubicBezTo>
                    <a:pt x="291" y="349"/>
                    <a:pt x="290" y="350"/>
                    <a:pt x="290" y="350"/>
                  </a:cubicBezTo>
                  <a:cubicBezTo>
                    <a:pt x="289" y="351"/>
                    <a:pt x="289" y="351"/>
                    <a:pt x="289" y="351"/>
                  </a:cubicBezTo>
                  <a:cubicBezTo>
                    <a:pt x="289" y="352"/>
                    <a:pt x="290" y="351"/>
                    <a:pt x="291" y="351"/>
                  </a:cubicBezTo>
                  <a:cubicBezTo>
                    <a:pt x="291" y="349"/>
                    <a:pt x="294" y="349"/>
                    <a:pt x="296" y="350"/>
                  </a:cubicBezTo>
                  <a:cubicBezTo>
                    <a:pt x="298" y="353"/>
                    <a:pt x="303" y="351"/>
                    <a:pt x="302" y="356"/>
                  </a:cubicBezTo>
                  <a:cubicBezTo>
                    <a:pt x="303" y="354"/>
                    <a:pt x="305" y="354"/>
                    <a:pt x="307" y="355"/>
                  </a:cubicBezTo>
                  <a:cubicBezTo>
                    <a:pt x="310" y="355"/>
                    <a:pt x="312" y="355"/>
                    <a:pt x="315" y="355"/>
                  </a:cubicBezTo>
                  <a:cubicBezTo>
                    <a:pt x="319" y="357"/>
                    <a:pt x="321" y="363"/>
                    <a:pt x="326" y="362"/>
                  </a:cubicBezTo>
                  <a:cubicBezTo>
                    <a:pt x="326" y="364"/>
                    <a:pt x="329" y="366"/>
                    <a:pt x="327" y="369"/>
                  </a:cubicBezTo>
                  <a:cubicBezTo>
                    <a:pt x="328" y="370"/>
                    <a:pt x="327" y="372"/>
                    <a:pt x="326" y="373"/>
                  </a:cubicBezTo>
                  <a:cubicBezTo>
                    <a:pt x="323" y="376"/>
                    <a:pt x="320" y="379"/>
                    <a:pt x="319" y="382"/>
                  </a:cubicBezTo>
                  <a:cubicBezTo>
                    <a:pt x="319" y="382"/>
                    <a:pt x="318" y="381"/>
                    <a:pt x="317" y="382"/>
                  </a:cubicBezTo>
                  <a:cubicBezTo>
                    <a:pt x="317" y="382"/>
                    <a:pt x="317" y="382"/>
                    <a:pt x="317" y="383"/>
                  </a:cubicBezTo>
                  <a:cubicBezTo>
                    <a:pt x="317" y="383"/>
                    <a:pt x="317" y="384"/>
                    <a:pt x="316" y="385"/>
                  </a:cubicBezTo>
                  <a:cubicBezTo>
                    <a:pt x="317" y="390"/>
                    <a:pt x="317" y="395"/>
                    <a:pt x="315" y="399"/>
                  </a:cubicBezTo>
                  <a:cubicBezTo>
                    <a:pt x="317" y="402"/>
                    <a:pt x="313" y="404"/>
                    <a:pt x="312" y="407"/>
                  </a:cubicBezTo>
                  <a:cubicBezTo>
                    <a:pt x="313" y="407"/>
                    <a:pt x="313" y="408"/>
                    <a:pt x="313" y="408"/>
                  </a:cubicBezTo>
                  <a:cubicBezTo>
                    <a:pt x="310" y="409"/>
                    <a:pt x="309" y="412"/>
                    <a:pt x="306" y="410"/>
                  </a:cubicBezTo>
                  <a:cubicBezTo>
                    <a:pt x="306" y="412"/>
                    <a:pt x="302" y="409"/>
                    <a:pt x="303" y="412"/>
                  </a:cubicBezTo>
                  <a:cubicBezTo>
                    <a:pt x="299" y="414"/>
                    <a:pt x="296" y="416"/>
                    <a:pt x="293" y="419"/>
                  </a:cubicBezTo>
                  <a:cubicBezTo>
                    <a:pt x="292" y="421"/>
                    <a:pt x="292" y="424"/>
                    <a:pt x="293" y="426"/>
                  </a:cubicBezTo>
                  <a:cubicBezTo>
                    <a:pt x="290" y="430"/>
                    <a:pt x="289" y="436"/>
                    <a:pt x="285" y="439"/>
                  </a:cubicBezTo>
                  <a:cubicBezTo>
                    <a:pt x="286" y="438"/>
                    <a:pt x="288" y="436"/>
                    <a:pt x="288" y="434"/>
                  </a:cubicBezTo>
                  <a:cubicBezTo>
                    <a:pt x="287" y="432"/>
                    <a:pt x="287" y="432"/>
                    <a:pt x="287" y="432"/>
                  </a:cubicBezTo>
                  <a:cubicBezTo>
                    <a:pt x="287" y="435"/>
                    <a:pt x="285" y="436"/>
                    <a:pt x="284" y="438"/>
                  </a:cubicBezTo>
                  <a:cubicBezTo>
                    <a:pt x="285" y="439"/>
                    <a:pt x="284" y="439"/>
                    <a:pt x="284" y="440"/>
                  </a:cubicBezTo>
                  <a:cubicBezTo>
                    <a:pt x="283" y="441"/>
                    <a:pt x="282" y="441"/>
                    <a:pt x="282" y="442"/>
                  </a:cubicBezTo>
                  <a:cubicBezTo>
                    <a:pt x="282" y="442"/>
                    <a:pt x="282" y="443"/>
                    <a:pt x="283" y="442"/>
                  </a:cubicBezTo>
                  <a:cubicBezTo>
                    <a:pt x="283" y="442"/>
                    <a:pt x="283" y="442"/>
                    <a:pt x="283" y="442"/>
                  </a:cubicBezTo>
                  <a:cubicBezTo>
                    <a:pt x="282" y="444"/>
                    <a:pt x="281" y="446"/>
                    <a:pt x="280" y="448"/>
                  </a:cubicBezTo>
                  <a:cubicBezTo>
                    <a:pt x="277" y="449"/>
                    <a:pt x="274" y="447"/>
                    <a:pt x="270" y="447"/>
                  </a:cubicBezTo>
                  <a:cubicBezTo>
                    <a:pt x="269" y="446"/>
                    <a:pt x="269" y="446"/>
                    <a:pt x="269" y="446"/>
                  </a:cubicBezTo>
                  <a:cubicBezTo>
                    <a:pt x="268" y="446"/>
                    <a:pt x="268" y="447"/>
                    <a:pt x="268" y="447"/>
                  </a:cubicBezTo>
                  <a:cubicBezTo>
                    <a:pt x="270" y="448"/>
                    <a:pt x="271" y="449"/>
                    <a:pt x="272" y="450"/>
                  </a:cubicBezTo>
                  <a:cubicBezTo>
                    <a:pt x="272" y="451"/>
                    <a:pt x="271" y="453"/>
                    <a:pt x="273" y="454"/>
                  </a:cubicBezTo>
                  <a:cubicBezTo>
                    <a:pt x="274" y="454"/>
                    <a:pt x="274" y="454"/>
                    <a:pt x="274" y="454"/>
                  </a:cubicBezTo>
                  <a:cubicBezTo>
                    <a:pt x="273" y="456"/>
                    <a:pt x="274" y="460"/>
                    <a:pt x="270" y="461"/>
                  </a:cubicBezTo>
                  <a:cubicBezTo>
                    <a:pt x="267" y="464"/>
                    <a:pt x="258" y="457"/>
                    <a:pt x="261" y="465"/>
                  </a:cubicBezTo>
                  <a:cubicBezTo>
                    <a:pt x="260" y="466"/>
                    <a:pt x="262" y="468"/>
                    <a:pt x="260" y="470"/>
                  </a:cubicBezTo>
                  <a:cubicBezTo>
                    <a:pt x="257" y="471"/>
                    <a:pt x="256" y="466"/>
                    <a:pt x="253" y="469"/>
                  </a:cubicBezTo>
                  <a:cubicBezTo>
                    <a:pt x="255" y="471"/>
                    <a:pt x="254" y="474"/>
                    <a:pt x="257" y="474"/>
                  </a:cubicBezTo>
                  <a:cubicBezTo>
                    <a:pt x="257" y="474"/>
                    <a:pt x="257" y="473"/>
                    <a:pt x="258" y="473"/>
                  </a:cubicBezTo>
                  <a:cubicBezTo>
                    <a:pt x="259" y="473"/>
                    <a:pt x="259" y="473"/>
                    <a:pt x="259" y="473"/>
                  </a:cubicBezTo>
                  <a:cubicBezTo>
                    <a:pt x="258" y="474"/>
                    <a:pt x="258" y="474"/>
                    <a:pt x="258" y="474"/>
                  </a:cubicBezTo>
                  <a:cubicBezTo>
                    <a:pt x="259" y="474"/>
                    <a:pt x="259" y="475"/>
                    <a:pt x="259" y="475"/>
                  </a:cubicBezTo>
                  <a:cubicBezTo>
                    <a:pt x="258" y="476"/>
                    <a:pt x="258" y="476"/>
                    <a:pt x="258" y="476"/>
                  </a:cubicBezTo>
                  <a:cubicBezTo>
                    <a:pt x="256" y="474"/>
                    <a:pt x="256" y="474"/>
                    <a:pt x="256" y="474"/>
                  </a:cubicBezTo>
                  <a:cubicBezTo>
                    <a:pt x="255" y="475"/>
                    <a:pt x="256" y="476"/>
                    <a:pt x="256" y="477"/>
                  </a:cubicBezTo>
                  <a:cubicBezTo>
                    <a:pt x="255" y="477"/>
                    <a:pt x="255" y="478"/>
                    <a:pt x="254" y="479"/>
                  </a:cubicBezTo>
                  <a:cubicBezTo>
                    <a:pt x="254" y="480"/>
                    <a:pt x="256" y="482"/>
                    <a:pt x="254" y="483"/>
                  </a:cubicBezTo>
                  <a:cubicBezTo>
                    <a:pt x="255" y="483"/>
                    <a:pt x="255" y="483"/>
                    <a:pt x="255" y="483"/>
                  </a:cubicBezTo>
                  <a:cubicBezTo>
                    <a:pt x="253" y="483"/>
                    <a:pt x="250" y="485"/>
                    <a:pt x="250" y="487"/>
                  </a:cubicBezTo>
                  <a:cubicBezTo>
                    <a:pt x="250" y="489"/>
                    <a:pt x="252" y="490"/>
                    <a:pt x="254" y="491"/>
                  </a:cubicBezTo>
                  <a:cubicBezTo>
                    <a:pt x="256" y="491"/>
                    <a:pt x="256" y="491"/>
                    <a:pt x="256" y="491"/>
                  </a:cubicBezTo>
                  <a:cubicBezTo>
                    <a:pt x="256" y="492"/>
                    <a:pt x="255" y="494"/>
                    <a:pt x="256" y="494"/>
                  </a:cubicBezTo>
                  <a:cubicBezTo>
                    <a:pt x="255" y="496"/>
                    <a:pt x="251" y="498"/>
                    <a:pt x="253" y="501"/>
                  </a:cubicBezTo>
                  <a:cubicBezTo>
                    <a:pt x="251" y="501"/>
                    <a:pt x="250" y="503"/>
                    <a:pt x="249" y="505"/>
                  </a:cubicBezTo>
                  <a:cubicBezTo>
                    <a:pt x="251" y="507"/>
                    <a:pt x="250" y="510"/>
                    <a:pt x="253" y="511"/>
                  </a:cubicBezTo>
                  <a:cubicBezTo>
                    <a:pt x="250" y="510"/>
                    <a:pt x="249" y="512"/>
                    <a:pt x="248" y="514"/>
                  </a:cubicBezTo>
                  <a:cubicBezTo>
                    <a:pt x="248" y="518"/>
                    <a:pt x="248" y="518"/>
                    <a:pt x="248" y="518"/>
                  </a:cubicBezTo>
                  <a:cubicBezTo>
                    <a:pt x="245" y="517"/>
                    <a:pt x="242" y="516"/>
                    <a:pt x="240" y="513"/>
                  </a:cubicBezTo>
                  <a:cubicBezTo>
                    <a:pt x="240" y="514"/>
                    <a:pt x="240" y="514"/>
                    <a:pt x="240" y="514"/>
                  </a:cubicBezTo>
                  <a:cubicBezTo>
                    <a:pt x="239" y="513"/>
                    <a:pt x="240" y="512"/>
                    <a:pt x="240" y="511"/>
                  </a:cubicBezTo>
                  <a:cubicBezTo>
                    <a:pt x="242" y="512"/>
                    <a:pt x="242" y="511"/>
                    <a:pt x="243" y="510"/>
                  </a:cubicBezTo>
                  <a:cubicBezTo>
                    <a:pt x="243" y="507"/>
                    <a:pt x="240" y="511"/>
                    <a:pt x="239" y="510"/>
                  </a:cubicBezTo>
                  <a:cubicBezTo>
                    <a:pt x="241" y="508"/>
                    <a:pt x="237" y="508"/>
                    <a:pt x="238" y="506"/>
                  </a:cubicBezTo>
                  <a:cubicBezTo>
                    <a:pt x="235" y="505"/>
                    <a:pt x="236" y="502"/>
                    <a:pt x="233" y="502"/>
                  </a:cubicBezTo>
                  <a:cubicBezTo>
                    <a:pt x="234" y="501"/>
                    <a:pt x="234" y="500"/>
                    <a:pt x="234" y="499"/>
                  </a:cubicBezTo>
                  <a:cubicBezTo>
                    <a:pt x="233" y="499"/>
                    <a:pt x="233" y="499"/>
                    <a:pt x="233" y="499"/>
                  </a:cubicBezTo>
                  <a:cubicBezTo>
                    <a:pt x="234" y="498"/>
                    <a:pt x="234" y="498"/>
                    <a:pt x="234" y="498"/>
                  </a:cubicBezTo>
                  <a:cubicBezTo>
                    <a:pt x="233" y="498"/>
                    <a:pt x="233" y="498"/>
                    <a:pt x="232" y="498"/>
                  </a:cubicBezTo>
                  <a:cubicBezTo>
                    <a:pt x="232" y="497"/>
                    <a:pt x="232" y="497"/>
                    <a:pt x="232" y="497"/>
                  </a:cubicBezTo>
                  <a:cubicBezTo>
                    <a:pt x="231" y="496"/>
                    <a:pt x="233" y="496"/>
                    <a:pt x="233" y="495"/>
                  </a:cubicBezTo>
                  <a:cubicBezTo>
                    <a:pt x="234" y="496"/>
                    <a:pt x="234" y="497"/>
                    <a:pt x="234" y="498"/>
                  </a:cubicBezTo>
                  <a:cubicBezTo>
                    <a:pt x="234" y="497"/>
                    <a:pt x="234" y="497"/>
                    <a:pt x="234" y="497"/>
                  </a:cubicBezTo>
                  <a:cubicBezTo>
                    <a:pt x="234" y="497"/>
                    <a:pt x="233" y="498"/>
                    <a:pt x="233" y="498"/>
                  </a:cubicBezTo>
                  <a:cubicBezTo>
                    <a:pt x="234" y="499"/>
                    <a:pt x="235" y="498"/>
                    <a:pt x="235" y="498"/>
                  </a:cubicBezTo>
                  <a:cubicBezTo>
                    <a:pt x="237" y="497"/>
                    <a:pt x="234" y="496"/>
                    <a:pt x="235" y="495"/>
                  </a:cubicBezTo>
                  <a:cubicBezTo>
                    <a:pt x="234" y="494"/>
                    <a:pt x="234" y="494"/>
                    <a:pt x="235" y="492"/>
                  </a:cubicBezTo>
                  <a:cubicBezTo>
                    <a:pt x="235" y="492"/>
                    <a:pt x="234" y="491"/>
                    <a:pt x="234" y="491"/>
                  </a:cubicBezTo>
                  <a:cubicBezTo>
                    <a:pt x="233" y="491"/>
                    <a:pt x="232" y="491"/>
                    <a:pt x="231" y="490"/>
                  </a:cubicBezTo>
                  <a:cubicBezTo>
                    <a:pt x="231" y="491"/>
                    <a:pt x="231" y="491"/>
                    <a:pt x="231" y="491"/>
                  </a:cubicBezTo>
                  <a:cubicBezTo>
                    <a:pt x="231" y="491"/>
                    <a:pt x="231" y="491"/>
                    <a:pt x="231" y="491"/>
                  </a:cubicBezTo>
                  <a:cubicBezTo>
                    <a:pt x="231" y="492"/>
                    <a:pt x="230" y="491"/>
                    <a:pt x="230" y="491"/>
                  </a:cubicBezTo>
                  <a:cubicBezTo>
                    <a:pt x="231" y="490"/>
                    <a:pt x="232" y="489"/>
                    <a:pt x="231" y="488"/>
                  </a:cubicBezTo>
                  <a:cubicBezTo>
                    <a:pt x="232" y="488"/>
                    <a:pt x="233" y="488"/>
                    <a:pt x="233" y="487"/>
                  </a:cubicBezTo>
                  <a:cubicBezTo>
                    <a:pt x="233" y="488"/>
                    <a:pt x="234" y="488"/>
                    <a:pt x="234" y="489"/>
                  </a:cubicBezTo>
                  <a:cubicBezTo>
                    <a:pt x="236" y="488"/>
                    <a:pt x="234" y="485"/>
                    <a:pt x="237" y="484"/>
                  </a:cubicBezTo>
                  <a:cubicBezTo>
                    <a:pt x="237" y="483"/>
                    <a:pt x="237" y="483"/>
                    <a:pt x="236" y="482"/>
                  </a:cubicBezTo>
                  <a:cubicBezTo>
                    <a:pt x="235" y="483"/>
                    <a:pt x="236" y="484"/>
                    <a:pt x="235" y="484"/>
                  </a:cubicBezTo>
                  <a:cubicBezTo>
                    <a:pt x="235" y="482"/>
                    <a:pt x="235" y="482"/>
                    <a:pt x="235" y="482"/>
                  </a:cubicBezTo>
                  <a:cubicBezTo>
                    <a:pt x="235" y="482"/>
                    <a:pt x="235" y="482"/>
                    <a:pt x="236" y="482"/>
                  </a:cubicBezTo>
                  <a:cubicBezTo>
                    <a:pt x="235" y="481"/>
                    <a:pt x="235" y="481"/>
                    <a:pt x="235" y="481"/>
                  </a:cubicBezTo>
                  <a:cubicBezTo>
                    <a:pt x="235" y="478"/>
                    <a:pt x="237" y="475"/>
                    <a:pt x="235" y="472"/>
                  </a:cubicBezTo>
                  <a:cubicBezTo>
                    <a:pt x="234" y="472"/>
                    <a:pt x="233" y="473"/>
                    <a:pt x="232" y="473"/>
                  </a:cubicBezTo>
                  <a:cubicBezTo>
                    <a:pt x="233" y="475"/>
                    <a:pt x="233" y="477"/>
                    <a:pt x="232" y="479"/>
                  </a:cubicBezTo>
                  <a:cubicBezTo>
                    <a:pt x="232" y="477"/>
                    <a:pt x="231" y="475"/>
                    <a:pt x="231" y="474"/>
                  </a:cubicBezTo>
                  <a:cubicBezTo>
                    <a:pt x="233" y="473"/>
                    <a:pt x="233" y="473"/>
                    <a:pt x="233" y="473"/>
                  </a:cubicBezTo>
                  <a:cubicBezTo>
                    <a:pt x="231" y="472"/>
                    <a:pt x="232" y="469"/>
                    <a:pt x="231" y="467"/>
                  </a:cubicBezTo>
                  <a:cubicBezTo>
                    <a:pt x="233" y="467"/>
                    <a:pt x="231" y="465"/>
                    <a:pt x="232" y="464"/>
                  </a:cubicBezTo>
                  <a:cubicBezTo>
                    <a:pt x="230" y="462"/>
                    <a:pt x="231" y="460"/>
                    <a:pt x="230" y="458"/>
                  </a:cubicBezTo>
                  <a:cubicBezTo>
                    <a:pt x="231" y="458"/>
                    <a:pt x="231" y="457"/>
                    <a:pt x="231" y="457"/>
                  </a:cubicBezTo>
                  <a:cubicBezTo>
                    <a:pt x="231" y="456"/>
                    <a:pt x="231" y="456"/>
                    <a:pt x="231" y="456"/>
                  </a:cubicBezTo>
                  <a:cubicBezTo>
                    <a:pt x="233" y="453"/>
                    <a:pt x="231" y="449"/>
                    <a:pt x="234" y="446"/>
                  </a:cubicBezTo>
                  <a:cubicBezTo>
                    <a:pt x="234" y="442"/>
                    <a:pt x="232" y="438"/>
                    <a:pt x="233" y="433"/>
                  </a:cubicBezTo>
                  <a:cubicBezTo>
                    <a:pt x="232" y="429"/>
                    <a:pt x="234" y="424"/>
                    <a:pt x="234" y="420"/>
                  </a:cubicBezTo>
                  <a:cubicBezTo>
                    <a:pt x="233" y="413"/>
                    <a:pt x="233" y="413"/>
                    <a:pt x="233" y="413"/>
                  </a:cubicBezTo>
                  <a:cubicBezTo>
                    <a:pt x="235" y="412"/>
                    <a:pt x="233" y="411"/>
                    <a:pt x="234" y="410"/>
                  </a:cubicBezTo>
                  <a:cubicBezTo>
                    <a:pt x="233" y="406"/>
                    <a:pt x="234" y="404"/>
                    <a:pt x="233" y="400"/>
                  </a:cubicBezTo>
                  <a:cubicBezTo>
                    <a:pt x="229" y="393"/>
                    <a:pt x="219" y="393"/>
                    <a:pt x="216" y="386"/>
                  </a:cubicBezTo>
                  <a:cubicBezTo>
                    <a:pt x="216" y="384"/>
                    <a:pt x="214" y="382"/>
                    <a:pt x="213" y="380"/>
                  </a:cubicBezTo>
                  <a:cubicBezTo>
                    <a:pt x="210" y="377"/>
                    <a:pt x="209" y="372"/>
                    <a:pt x="206" y="369"/>
                  </a:cubicBezTo>
                  <a:cubicBezTo>
                    <a:pt x="206" y="367"/>
                    <a:pt x="203" y="365"/>
                    <a:pt x="202" y="365"/>
                  </a:cubicBezTo>
                  <a:cubicBezTo>
                    <a:pt x="203" y="363"/>
                    <a:pt x="201" y="362"/>
                    <a:pt x="201" y="360"/>
                  </a:cubicBezTo>
                  <a:cubicBezTo>
                    <a:pt x="202" y="357"/>
                    <a:pt x="208" y="357"/>
                    <a:pt x="204" y="354"/>
                  </a:cubicBezTo>
                  <a:cubicBezTo>
                    <a:pt x="204" y="354"/>
                    <a:pt x="204" y="354"/>
                    <a:pt x="204" y="355"/>
                  </a:cubicBezTo>
                  <a:cubicBezTo>
                    <a:pt x="203" y="355"/>
                    <a:pt x="203" y="354"/>
                    <a:pt x="202" y="354"/>
                  </a:cubicBezTo>
                  <a:cubicBezTo>
                    <a:pt x="203" y="353"/>
                    <a:pt x="202" y="352"/>
                    <a:pt x="202" y="351"/>
                  </a:cubicBezTo>
                  <a:cubicBezTo>
                    <a:pt x="202" y="351"/>
                    <a:pt x="202" y="351"/>
                    <a:pt x="202" y="351"/>
                  </a:cubicBezTo>
                  <a:cubicBezTo>
                    <a:pt x="205" y="349"/>
                    <a:pt x="203" y="344"/>
                    <a:pt x="207" y="344"/>
                  </a:cubicBezTo>
                  <a:cubicBezTo>
                    <a:pt x="207" y="340"/>
                    <a:pt x="212" y="341"/>
                    <a:pt x="213" y="337"/>
                  </a:cubicBezTo>
                  <a:cubicBezTo>
                    <a:pt x="211" y="335"/>
                    <a:pt x="212" y="332"/>
                    <a:pt x="212" y="330"/>
                  </a:cubicBezTo>
                  <a:cubicBezTo>
                    <a:pt x="212" y="328"/>
                    <a:pt x="209" y="326"/>
                    <a:pt x="210" y="324"/>
                  </a:cubicBezTo>
                  <a:cubicBezTo>
                    <a:pt x="209" y="322"/>
                    <a:pt x="208" y="322"/>
                    <a:pt x="206" y="321"/>
                  </a:cubicBezTo>
                  <a:cubicBezTo>
                    <a:pt x="206" y="323"/>
                    <a:pt x="205" y="323"/>
                    <a:pt x="204" y="325"/>
                  </a:cubicBezTo>
                  <a:cubicBezTo>
                    <a:pt x="204" y="325"/>
                    <a:pt x="205" y="325"/>
                    <a:pt x="204" y="326"/>
                  </a:cubicBezTo>
                  <a:cubicBezTo>
                    <a:pt x="203" y="327"/>
                    <a:pt x="203" y="327"/>
                    <a:pt x="203" y="327"/>
                  </a:cubicBezTo>
                  <a:cubicBezTo>
                    <a:pt x="202" y="325"/>
                    <a:pt x="202" y="325"/>
                    <a:pt x="202" y="325"/>
                  </a:cubicBezTo>
                  <a:cubicBezTo>
                    <a:pt x="202" y="326"/>
                    <a:pt x="202" y="326"/>
                    <a:pt x="202" y="326"/>
                  </a:cubicBezTo>
                  <a:cubicBezTo>
                    <a:pt x="201" y="325"/>
                    <a:pt x="200" y="324"/>
                    <a:pt x="199" y="323"/>
                  </a:cubicBezTo>
                  <a:cubicBezTo>
                    <a:pt x="198" y="324"/>
                    <a:pt x="197" y="324"/>
                    <a:pt x="195" y="324"/>
                  </a:cubicBezTo>
                  <a:cubicBezTo>
                    <a:pt x="196" y="321"/>
                    <a:pt x="193" y="321"/>
                    <a:pt x="192" y="319"/>
                  </a:cubicBezTo>
                  <a:cubicBezTo>
                    <a:pt x="192" y="319"/>
                    <a:pt x="191" y="320"/>
                    <a:pt x="192" y="320"/>
                  </a:cubicBezTo>
                  <a:cubicBezTo>
                    <a:pt x="191" y="319"/>
                    <a:pt x="190" y="320"/>
                    <a:pt x="189" y="319"/>
                  </a:cubicBezTo>
                  <a:cubicBezTo>
                    <a:pt x="191" y="315"/>
                    <a:pt x="185" y="313"/>
                    <a:pt x="184" y="310"/>
                  </a:cubicBezTo>
                  <a:cubicBezTo>
                    <a:pt x="182" y="311"/>
                    <a:pt x="179" y="309"/>
                    <a:pt x="176" y="308"/>
                  </a:cubicBezTo>
                  <a:cubicBezTo>
                    <a:pt x="176" y="309"/>
                    <a:pt x="175" y="308"/>
                    <a:pt x="174" y="308"/>
                  </a:cubicBezTo>
                  <a:cubicBezTo>
                    <a:pt x="171" y="306"/>
                    <a:pt x="169" y="302"/>
                    <a:pt x="165" y="301"/>
                  </a:cubicBezTo>
                  <a:cubicBezTo>
                    <a:pt x="162" y="304"/>
                    <a:pt x="158" y="302"/>
                    <a:pt x="155" y="301"/>
                  </a:cubicBezTo>
                  <a:cubicBezTo>
                    <a:pt x="152" y="299"/>
                    <a:pt x="148" y="300"/>
                    <a:pt x="146" y="296"/>
                  </a:cubicBezTo>
                  <a:cubicBezTo>
                    <a:pt x="142" y="297"/>
                    <a:pt x="142" y="292"/>
                    <a:pt x="138" y="292"/>
                  </a:cubicBezTo>
                  <a:cubicBezTo>
                    <a:pt x="134" y="289"/>
                    <a:pt x="141" y="286"/>
                    <a:pt x="137" y="282"/>
                  </a:cubicBezTo>
                  <a:cubicBezTo>
                    <a:pt x="134" y="278"/>
                    <a:pt x="133" y="274"/>
                    <a:pt x="128" y="272"/>
                  </a:cubicBezTo>
                  <a:cubicBezTo>
                    <a:pt x="132" y="269"/>
                    <a:pt x="125" y="269"/>
                    <a:pt x="126" y="265"/>
                  </a:cubicBezTo>
                  <a:cubicBezTo>
                    <a:pt x="123" y="263"/>
                    <a:pt x="120" y="259"/>
                    <a:pt x="121" y="254"/>
                  </a:cubicBezTo>
                  <a:cubicBezTo>
                    <a:pt x="117" y="252"/>
                    <a:pt x="117" y="252"/>
                    <a:pt x="117" y="252"/>
                  </a:cubicBezTo>
                  <a:cubicBezTo>
                    <a:pt x="115" y="254"/>
                    <a:pt x="116" y="257"/>
                    <a:pt x="117" y="259"/>
                  </a:cubicBezTo>
                  <a:cubicBezTo>
                    <a:pt x="119" y="262"/>
                    <a:pt x="120" y="265"/>
                    <a:pt x="122" y="269"/>
                  </a:cubicBezTo>
                  <a:cubicBezTo>
                    <a:pt x="124" y="270"/>
                    <a:pt x="123" y="274"/>
                    <a:pt x="125" y="277"/>
                  </a:cubicBezTo>
                  <a:cubicBezTo>
                    <a:pt x="126" y="277"/>
                    <a:pt x="127" y="279"/>
                    <a:pt x="127" y="281"/>
                  </a:cubicBezTo>
                  <a:cubicBezTo>
                    <a:pt x="125" y="279"/>
                    <a:pt x="123" y="277"/>
                    <a:pt x="121" y="275"/>
                  </a:cubicBezTo>
                  <a:cubicBezTo>
                    <a:pt x="123" y="272"/>
                    <a:pt x="120" y="270"/>
                    <a:pt x="118" y="268"/>
                  </a:cubicBezTo>
                  <a:cubicBezTo>
                    <a:pt x="117" y="268"/>
                    <a:pt x="115" y="267"/>
                    <a:pt x="115" y="265"/>
                  </a:cubicBezTo>
                  <a:cubicBezTo>
                    <a:pt x="115" y="265"/>
                    <a:pt x="116" y="265"/>
                    <a:pt x="116" y="266"/>
                  </a:cubicBezTo>
                  <a:cubicBezTo>
                    <a:pt x="117" y="265"/>
                    <a:pt x="117" y="264"/>
                    <a:pt x="117" y="263"/>
                  </a:cubicBezTo>
                  <a:cubicBezTo>
                    <a:pt x="116" y="260"/>
                    <a:pt x="113" y="259"/>
                    <a:pt x="113" y="256"/>
                  </a:cubicBezTo>
                  <a:cubicBezTo>
                    <a:pt x="113" y="256"/>
                    <a:pt x="113" y="256"/>
                    <a:pt x="113" y="256"/>
                  </a:cubicBezTo>
                  <a:cubicBezTo>
                    <a:pt x="112" y="253"/>
                    <a:pt x="111" y="250"/>
                    <a:pt x="110" y="246"/>
                  </a:cubicBezTo>
                  <a:cubicBezTo>
                    <a:pt x="109" y="245"/>
                    <a:pt x="108" y="244"/>
                    <a:pt x="107" y="244"/>
                  </a:cubicBezTo>
                  <a:cubicBezTo>
                    <a:pt x="106" y="242"/>
                    <a:pt x="104" y="242"/>
                    <a:pt x="103" y="242"/>
                  </a:cubicBezTo>
                  <a:cubicBezTo>
                    <a:pt x="103" y="239"/>
                    <a:pt x="100" y="236"/>
                    <a:pt x="101" y="233"/>
                  </a:cubicBezTo>
                  <a:cubicBezTo>
                    <a:pt x="98" y="232"/>
                    <a:pt x="104" y="228"/>
                    <a:pt x="100" y="229"/>
                  </a:cubicBezTo>
                  <a:cubicBezTo>
                    <a:pt x="100" y="227"/>
                    <a:pt x="98" y="225"/>
                    <a:pt x="99" y="224"/>
                  </a:cubicBezTo>
                  <a:cubicBezTo>
                    <a:pt x="98" y="223"/>
                    <a:pt x="98" y="223"/>
                    <a:pt x="98" y="223"/>
                  </a:cubicBezTo>
                  <a:cubicBezTo>
                    <a:pt x="99" y="222"/>
                    <a:pt x="99" y="221"/>
                    <a:pt x="98" y="220"/>
                  </a:cubicBezTo>
                  <a:cubicBezTo>
                    <a:pt x="97" y="220"/>
                    <a:pt x="98" y="219"/>
                    <a:pt x="98" y="218"/>
                  </a:cubicBezTo>
                  <a:cubicBezTo>
                    <a:pt x="99" y="218"/>
                    <a:pt x="99" y="216"/>
                    <a:pt x="100" y="215"/>
                  </a:cubicBezTo>
                  <a:cubicBezTo>
                    <a:pt x="97" y="209"/>
                    <a:pt x="103" y="205"/>
                    <a:pt x="104" y="199"/>
                  </a:cubicBezTo>
                  <a:cubicBezTo>
                    <a:pt x="107" y="195"/>
                    <a:pt x="104" y="191"/>
                    <a:pt x="106" y="187"/>
                  </a:cubicBezTo>
                  <a:cubicBezTo>
                    <a:pt x="107" y="188"/>
                    <a:pt x="110" y="188"/>
                    <a:pt x="110" y="190"/>
                  </a:cubicBezTo>
                  <a:cubicBezTo>
                    <a:pt x="112" y="188"/>
                    <a:pt x="112" y="188"/>
                    <a:pt x="112" y="188"/>
                  </a:cubicBezTo>
                  <a:cubicBezTo>
                    <a:pt x="111" y="187"/>
                    <a:pt x="112" y="185"/>
                    <a:pt x="110" y="184"/>
                  </a:cubicBezTo>
                  <a:cubicBezTo>
                    <a:pt x="110" y="183"/>
                    <a:pt x="112" y="182"/>
                    <a:pt x="110" y="182"/>
                  </a:cubicBezTo>
                  <a:cubicBezTo>
                    <a:pt x="109" y="182"/>
                    <a:pt x="109" y="182"/>
                    <a:pt x="109" y="182"/>
                  </a:cubicBezTo>
                  <a:cubicBezTo>
                    <a:pt x="109" y="181"/>
                    <a:pt x="109" y="181"/>
                    <a:pt x="109" y="181"/>
                  </a:cubicBezTo>
                  <a:cubicBezTo>
                    <a:pt x="108" y="179"/>
                    <a:pt x="108" y="179"/>
                    <a:pt x="108" y="179"/>
                  </a:cubicBezTo>
                  <a:cubicBezTo>
                    <a:pt x="109" y="179"/>
                    <a:pt x="109" y="179"/>
                    <a:pt x="109" y="178"/>
                  </a:cubicBezTo>
                  <a:cubicBezTo>
                    <a:pt x="107" y="178"/>
                    <a:pt x="106" y="177"/>
                    <a:pt x="105" y="177"/>
                  </a:cubicBezTo>
                  <a:cubicBezTo>
                    <a:pt x="106" y="176"/>
                    <a:pt x="106" y="176"/>
                    <a:pt x="106" y="176"/>
                  </a:cubicBezTo>
                  <a:cubicBezTo>
                    <a:pt x="105" y="175"/>
                    <a:pt x="104" y="174"/>
                    <a:pt x="103" y="175"/>
                  </a:cubicBezTo>
                  <a:cubicBezTo>
                    <a:pt x="103" y="175"/>
                    <a:pt x="103" y="174"/>
                    <a:pt x="104" y="174"/>
                  </a:cubicBezTo>
                  <a:cubicBezTo>
                    <a:pt x="104" y="174"/>
                    <a:pt x="104" y="174"/>
                    <a:pt x="103" y="173"/>
                  </a:cubicBezTo>
                  <a:cubicBezTo>
                    <a:pt x="102" y="173"/>
                    <a:pt x="102" y="173"/>
                    <a:pt x="102" y="173"/>
                  </a:cubicBezTo>
                  <a:cubicBezTo>
                    <a:pt x="104" y="171"/>
                    <a:pt x="104" y="171"/>
                    <a:pt x="104" y="171"/>
                  </a:cubicBezTo>
                  <a:cubicBezTo>
                    <a:pt x="103" y="171"/>
                    <a:pt x="103" y="171"/>
                    <a:pt x="103" y="171"/>
                  </a:cubicBezTo>
                  <a:cubicBezTo>
                    <a:pt x="103" y="171"/>
                    <a:pt x="103" y="171"/>
                    <a:pt x="103" y="171"/>
                  </a:cubicBezTo>
                  <a:cubicBezTo>
                    <a:pt x="102" y="171"/>
                    <a:pt x="102" y="171"/>
                    <a:pt x="102" y="171"/>
                  </a:cubicBezTo>
                  <a:cubicBezTo>
                    <a:pt x="103" y="170"/>
                    <a:pt x="104" y="170"/>
                    <a:pt x="104" y="169"/>
                  </a:cubicBezTo>
                  <a:cubicBezTo>
                    <a:pt x="102" y="167"/>
                    <a:pt x="102" y="167"/>
                    <a:pt x="102" y="167"/>
                  </a:cubicBezTo>
                  <a:cubicBezTo>
                    <a:pt x="103" y="166"/>
                    <a:pt x="104" y="167"/>
                    <a:pt x="104" y="166"/>
                  </a:cubicBezTo>
                  <a:cubicBezTo>
                    <a:pt x="103" y="165"/>
                    <a:pt x="102" y="165"/>
                    <a:pt x="101" y="165"/>
                  </a:cubicBezTo>
                  <a:cubicBezTo>
                    <a:pt x="101" y="164"/>
                    <a:pt x="101" y="164"/>
                    <a:pt x="101" y="164"/>
                  </a:cubicBezTo>
                  <a:cubicBezTo>
                    <a:pt x="102" y="164"/>
                    <a:pt x="103" y="164"/>
                    <a:pt x="103" y="164"/>
                  </a:cubicBezTo>
                  <a:cubicBezTo>
                    <a:pt x="103" y="163"/>
                    <a:pt x="103" y="163"/>
                    <a:pt x="103" y="163"/>
                  </a:cubicBezTo>
                  <a:cubicBezTo>
                    <a:pt x="103" y="163"/>
                    <a:pt x="103" y="163"/>
                    <a:pt x="104" y="162"/>
                  </a:cubicBezTo>
                  <a:cubicBezTo>
                    <a:pt x="103" y="162"/>
                    <a:pt x="103" y="162"/>
                    <a:pt x="103" y="162"/>
                  </a:cubicBezTo>
                  <a:cubicBezTo>
                    <a:pt x="104" y="162"/>
                    <a:pt x="104" y="161"/>
                    <a:pt x="104" y="161"/>
                  </a:cubicBezTo>
                  <a:cubicBezTo>
                    <a:pt x="102" y="160"/>
                    <a:pt x="101" y="162"/>
                    <a:pt x="100" y="163"/>
                  </a:cubicBezTo>
                  <a:cubicBezTo>
                    <a:pt x="100" y="162"/>
                    <a:pt x="99" y="162"/>
                    <a:pt x="99" y="161"/>
                  </a:cubicBezTo>
                  <a:cubicBezTo>
                    <a:pt x="100" y="162"/>
                    <a:pt x="100" y="162"/>
                    <a:pt x="100" y="162"/>
                  </a:cubicBezTo>
                  <a:cubicBezTo>
                    <a:pt x="102" y="160"/>
                    <a:pt x="98" y="156"/>
                    <a:pt x="102" y="156"/>
                  </a:cubicBezTo>
                  <a:cubicBezTo>
                    <a:pt x="103" y="155"/>
                    <a:pt x="103" y="155"/>
                    <a:pt x="103" y="154"/>
                  </a:cubicBezTo>
                  <a:cubicBezTo>
                    <a:pt x="102" y="153"/>
                    <a:pt x="102" y="155"/>
                    <a:pt x="100" y="155"/>
                  </a:cubicBezTo>
                  <a:cubicBezTo>
                    <a:pt x="100" y="154"/>
                    <a:pt x="102" y="153"/>
                    <a:pt x="101" y="152"/>
                  </a:cubicBezTo>
                  <a:cubicBezTo>
                    <a:pt x="100" y="153"/>
                    <a:pt x="100" y="153"/>
                    <a:pt x="100" y="153"/>
                  </a:cubicBezTo>
                  <a:cubicBezTo>
                    <a:pt x="100" y="152"/>
                    <a:pt x="100" y="151"/>
                    <a:pt x="100" y="151"/>
                  </a:cubicBezTo>
                  <a:cubicBezTo>
                    <a:pt x="101" y="150"/>
                    <a:pt x="101" y="151"/>
                    <a:pt x="101" y="151"/>
                  </a:cubicBezTo>
                  <a:cubicBezTo>
                    <a:pt x="102" y="151"/>
                    <a:pt x="102" y="150"/>
                    <a:pt x="102" y="150"/>
                  </a:cubicBezTo>
                  <a:cubicBezTo>
                    <a:pt x="101" y="149"/>
                    <a:pt x="100" y="150"/>
                    <a:pt x="100" y="150"/>
                  </a:cubicBezTo>
                  <a:cubicBezTo>
                    <a:pt x="99" y="151"/>
                    <a:pt x="99" y="151"/>
                    <a:pt x="99" y="151"/>
                  </a:cubicBezTo>
                  <a:cubicBezTo>
                    <a:pt x="101" y="150"/>
                    <a:pt x="101" y="146"/>
                    <a:pt x="100" y="143"/>
                  </a:cubicBezTo>
                  <a:cubicBezTo>
                    <a:pt x="99" y="141"/>
                    <a:pt x="102" y="138"/>
                    <a:pt x="98" y="136"/>
                  </a:cubicBezTo>
                  <a:cubicBezTo>
                    <a:pt x="97" y="134"/>
                    <a:pt x="100" y="132"/>
                    <a:pt x="98" y="130"/>
                  </a:cubicBezTo>
                  <a:cubicBezTo>
                    <a:pt x="98" y="132"/>
                    <a:pt x="97" y="134"/>
                    <a:pt x="97" y="136"/>
                  </a:cubicBezTo>
                  <a:cubicBezTo>
                    <a:pt x="94" y="136"/>
                    <a:pt x="96" y="131"/>
                    <a:pt x="93" y="132"/>
                  </a:cubicBezTo>
                  <a:cubicBezTo>
                    <a:pt x="93" y="133"/>
                    <a:pt x="94" y="134"/>
                    <a:pt x="94" y="135"/>
                  </a:cubicBezTo>
                  <a:cubicBezTo>
                    <a:pt x="92" y="136"/>
                    <a:pt x="92" y="133"/>
                    <a:pt x="91" y="132"/>
                  </a:cubicBezTo>
                  <a:cubicBezTo>
                    <a:pt x="91" y="132"/>
                    <a:pt x="91" y="131"/>
                    <a:pt x="91" y="130"/>
                  </a:cubicBezTo>
                  <a:cubicBezTo>
                    <a:pt x="90" y="130"/>
                    <a:pt x="89" y="129"/>
                    <a:pt x="89" y="128"/>
                  </a:cubicBezTo>
                  <a:cubicBezTo>
                    <a:pt x="89" y="128"/>
                    <a:pt x="89" y="127"/>
                    <a:pt x="90" y="127"/>
                  </a:cubicBezTo>
                  <a:cubicBezTo>
                    <a:pt x="90" y="124"/>
                    <a:pt x="86" y="127"/>
                    <a:pt x="86" y="125"/>
                  </a:cubicBezTo>
                  <a:cubicBezTo>
                    <a:pt x="86" y="124"/>
                    <a:pt x="86" y="124"/>
                    <a:pt x="86" y="124"/>
                  </a:cubicBezTo>
                  <a:cubicBezTo>
                    <a:pt x="84" y="124"/>
                    <a:pt x="82" y="121"/>
                    <a:pt x="80" y="123"/>
                  </a:cubicBezTo>
                  <a:cubicBezTo>
                    <a:pt x="80" y="122"/>
                    <a:pt x="79" y="121"/>
                    <a:pt x="80" y="121"/>
                  </a:cubicBezTo>
                  <a:cubicBezTo>
                    <a:pt x="80" y="120"/>
                    <a:pt x="79" y="121"/>
                    <a:pt x="79" y="121"/>
                  </a:cubicBezTo>
                  <a:cubicBezTo>
                    <a:pt x="79" y="120"/>
                    <a:pt x="79" y="119"/>
                    <a:pt x="78" y="119"/>
                  </a:cubicBezTo>
                  <a:cubicBezTo>
                    <a:pt x="78" y="120"/>
                    <a:pt x="78" y="120"/>
                    <a:pt x="78" y="120"/>
                  </a:cubicBezTo>
                  <a:cubicBezTo>
                    <a:pt x="76" y="119"/>
                    <a:pt x="74" y="117"/>
                    <a:pt x="76" y="116"/>
                  </a:cubicBezTo>
                  <a:cubicBezTo>
                    <a:pt x="77" y="115"/>
                    <a:pt x="77" y="115"/>
                    <a:pt x="77" y="115"/>
                  </a:cubicBezTo>
                  <a:cubicBezTo>
                    <a:pt x="76" y="114"/>
                    <a:pt x="75" y="116"/>
                    <a:pt x="74" y="116"/>
                  </a:cubicBezTo>
                  <a:cubicBezTo>
                    <a:pt x="74" y="116"/>
                    <a:pt x="74" y="115"/>
                    <a:pt x="73" y="115"/>
                  </a:cubicBezTo>
                  <a:cubicBezTo>
                    <a:pt x="73" y="116"/>
                    <a:pt x="73" y="116"/>
                    <a:pt x="73" y="116"/>
                  </a:cubicBezTo>
                  <a:cubicBezTo>
                    <a:pt x="73" y="115"/>
                    <a:pt x="73" y="114"/>
                    <a:pt x="72" y="114"/>
                  </a:cubicBezTo>
                  <a:cubicBezTo>
                    <a:pt x="71" y="115"/>
                    <a:pt x="70" y="115"/>
                    <a:pt x="70" y="116"/>
                  </a:cubicBezTo>
                  <a:cubicBezTo>
                    <a:pt x="71" y="117"/>
                    <a:pt x="71" y="117"/>
                    <a:pt x="71" y="117"/>
                  </a:cubicBezTo>
                  <a:cubicBezTo>
                    <a:pt x="70" y="117"/>
                    <a:pt x="70" y="117"/>
                    <a:pt x="70" y="117"/>
                  </a:cubicBezTo>
                  <a:cubicBezTo>
                    <a:pt x="72" y="118"/>
                    <a:pt x="69" y="119"/>
                    <a:pt x="69" y="120"/>
                  </a:cubicBezTo>
                  <a:cubicBezTo>
                    <a:pt x="68" y="121"/>
                    <a:pt x="68" y="120"/>
                    <a:pt x="67" y="120"/>
                  </a:cubicBezTo>
                  <a:cubicBezTo>
                    <a:pt x="65" y="121"/>
                    <a:pt x="63" y="122"/>
                    <a:pt x="62" y="122"/>
                  </a:cubicBezTo>
                  <a:cubicBezTo>
                    <a:pt x="61" y="123"/>
                    <a:pt x="60" y="123"/>
                    <a:pt x="59" y="123"/>
                  </a:cubicBezTo>
                  <a:cubicBezTo>
                    <a:pt x="59" y="123"/>
                    <a:pt x="59" y="123"/>
                    <a:pt x="59" y="123"/>
                  </a:cubicBezTo>
                  <a:cubicBezTo>
                    <a:pt x="60" y="122"/>
                    <a:pt x="61" y="122"/>
                    <a:pt x="62" y="121"/>
                  </a:cubicBezTo>
                  <a:cubicBezTo>
                    <a:pt x="62" y="120"/>
                    <a:pt x="61" y="120"/>
                    <a:pt x="61" y="120"/>
                  </a:cubicBezTo>
                  <a:cubicBezTo>
                    <a:pt x="61" y="121"/>
                    <a:pt x="61" y="121"/>
                    <a:pt x="61" y="121"/>
                  </a:cubicBezTo>
                  <a:cubicBezTo>
                    <a:pt x="60" y="120"/>
                    <a:pt x="60" y="120"/>
                    <a:pt x="60" y="120"/>
                  </a:cubicBezTo>
                  <a:cubicBezTo>
                    <a:pt x="63" y="119"/>
                    <a:pt x="62" y="114"/>
                    <a:pt x="66" y="114"/>
                  </a:cubicBezTo>
                  <a:cubicBezTo>
                    <a:pt x="67" y="114"/>
                    <a:pt x="67" y="115"/>
                    <a:pt x="68" y="115"/>
                  </a:cubicBezTo>
                  <a:cubicBezTo>
                    <a:pt x="68" y="114"/>
                    <a:pt x="70" y="112"/>
                    <a:pt x="68" y="112"/>
                  </a:cubicBezTo>
                  <a:cubicBezTo>
                    <a:pt x="64" y="112"/>
                    <a:pt x="62" y="115"/>
                    <a:pt x="59" y="117"/>
                  </a:cubicBezTo>
                  <a:cubicBezTo>
                    <a:pt x="59" y="118"/>
                    <a:pt x="59" y="118"/>
                    <a:pt x="59" y="118"/>
                  </a:cubicBezTo>
                  <a:cubicBezTo>
                    <a:pt x="58" y="118"/>
                    <a:pt x="58" y="118"/>
                    <a:pt x="57" y="119"/>
                  </a:cubicBezTo>
                  <a:cubicBezTo>
                    <a:pt x="56" y="119"/>
                    <a:pt x="54" y="119"/>
                    <a:pt x="52" y="121"/>
                  </a:cubicBezTo>
                  <a:cubicBezTo>
                    <a:pt x="53" y="122"/>
                    <a:pt x="54" y="122"/>
                    <a:pt x="54" y="123"/>
                  </a:cubicBezTo>
                  <a:cubicBezTo>
                    <a:pt x="53" y="125"/>
                    <a:pt x="50" y="124"/>
                    <a:pt x="50" y="127"/>
                  </a:cubicBezTo>
                  <a:cubicBezTo>
                    <a:pt x="47" y="128"/>
                    <a:pt x="45" y="129"/>
                    <a:pt x="42" y="131"/>
                  </a:cubicBezTo>
                  <a:cubicBezTo>
                    <a:pt x="43" y="131"/>
                    <a:pt x="43" y="131"/>
                    <a:pt x="43" y="131"/>
                  </a:cubicBezTo>
                  <a:cubicBezTo>
                    <a:pt x="41" y="131"/>
                    <a:pt x="40" y="132"/>
                    <a:pt x="38" y="133"/>
                  </a:cubicBezTo>
                  <a:cubicBezTo>
                    <a:pt x="38" y="133"/>
                    <a:pt x="38" y="133"/>
                    <a:pt x="38" y="133"/>
                  </a:cubicBezTo>
                  <a:cubicBezTo>
                    <a:pt x="34" y="135"/>
                    <a:pt x="34" y="135"/>
                    <a:pt x="34" y="135"/>
                  </a:cubicBezTo>
                  <a:cubicBezTo>
                    <a:pt x="35" y="136"/>
                    <a:pt x="35" y="136"/>
                    <a:pt x="35" y="136"/>
                  </a:cubicBezTo>
                  <a:cubicBezTo>
                    <a:pt x="33" y="136"/>
                    <a:pt x="32" y="137"/>
                    <a:pt x="31" y="138"/>
                  </a:cubicBezTo>
                  <a:cubicBezTo>
                    <a:pt x="31" y="137"/>
                    <a:pt x="31" y="137"/>
                    <a:pt x="31" y="137"/>
                  </a:cubicBezTo>
                  <a:cubicBezTo>
                    <a:pt x="30" y="137"/>
                    <a:pt x="28" y="138"/>
                    <a:pt x="26" y="138"/>
                  </a:cubicBezTo>
                  <a:cubicBezTo>
                    <a:pt x="26" y="138"/>
                    <a:pt x="27" y="137"/>
                    <a:pt x="26" y="137"/>
                  </a:cubicBezTo>
                  <a:cubicBezTo>
                    <a:pt x="25" y="138"/>
                    <a:pt x="24" y="140"/>
                    <a:pt x="23" y="140"/>
                  </a:cubicBezTo>
                  <a:cubicBezTo>
                    <a:pt x="22" y="139"/>
                    <a:pt x="22" y="139"/>
                    <a:pt x="22" y="139"/>
                  </a:cubicBezTo>
                  <a:cubicBezTo>
                    <a:pt x="22" y="140"/>
                    <a:pt x="21" y="139"/>
                    <a:pt x="20" y="140"/>
                  </a:cubicBezTo>
                  <a:cubicBezTo>
                    <a:pt x="23" y="139"/>
                    <a:pt x="24" y="135"/>
                    <a:pt x="28" y="136"/>
                  </a:cubicBezTo>
                  <a:cubicBezTo>
                    <a:pt x="28" y="136"/>
                    <a:pt x="28" y="136"/>
                    <a:pt x="28" y="137"/>
                  </a:cubicBezTo>
                  <a:cubicBezTo>
                    <a:pt x="30" y="137"/>
                    <a:pt x="29" y="135"/>
                    <a:pt x="30" y="135"/>
                  </a:cubicBezTo>
                  <a:cubicBezTo>
                    <a:pt x="31" y="133"/>
                    <a:pt x="33" y="133"/>
                    <a:pt x="35" y="132"/>
                  </a:cubicBezTo>
                  <a:cubicBezTo>
                    <a:pt x="36" y="132"/>
                    <a:pt x="36" y="132"/>
                    <a:pt x="36" y="132"/>
                  </a:cubicBezTo>
                  <a:cubicBezTo>
                    <a:pt x="39" y="130"/>
                    <a:pt x="41" y="127"/>
                    <a:pt x="43" y="123"/>
                  </a:cubicBezTo>
                  <a:cubicBezTo>
                    <a:pt x="44" y="122"/>
                    <a:pt x="45" y="122"/>
                    <a:pt x="46" y="121"/>
                  </a:cubicBezTo>
                  <a:cubicBezTo>
                    <a:pt x="44" y="120"/>
                    <a:pt x="42" y="124"/>
                    <a:pt x="41" y="120"/>
                  </a:cubicBezTo>
                  <a:cubicBezTo>
                    <a:pt x="40" y="123"/>
                    <a:pt x="40" y="123"/>
                    <a:pt x="40" y="123"/>
                  </a:cubicBezTo>
                  <a:cubicBezTo>
                    <a:pt x="40" y="121"/>
                    <a:pt x="40" y="120"/>
                    <a:pt x="39" y="120"/>
                  </a:cubicBezTo>
                  <a:cubicBezTo>
                    <a:pt x="38" y="120"/>
                    <a:pt x="38" y="120"/>
                    <a:pt x="38" y="120"/>
                  </a:cubicBezTo>
                  <a:cubicBezTo>
                    <a:pt x="38" y="119"/>
                    <a:pt x="38" y="119"/>
                    <a:pt x="37" y="118"/>
                  </a:cubicBezTo>
                  <a:cubicBezTo>
                    <a:pt x="34" y="120"/>
                    <a:pt x="34" y="120"/>
                    <a:pt x="34" y="120"/>
                  </a:cubicBezTo>
                  <a:cubicBezTo>
                    <a:pt x="36" y="118"/>
                    <a:pt x="36" y="118"/>
                    <a:pt x="36" y="118"/>
                  </a:cubicBezTo>
                  <a:cubicBezTo>
                    <a:pt x="34" y="116"/>
                    <a:pt x="37" y="114"/>
                    <a:pt x="37" y="112"/>
                  </a:cubicBezTo>
                  <a:cubicBezTo>
                    <a:pt x="38" y="111"/>
                    <a:pt x="37" y="110"/>
                    <a:pt x="37" y="110"/>
                  </a:cubicBezTo>
                  <a:cubicBezTo>
                    <a:pt x="37" y="109"/>
                    <a:pt x="37" y="109"/>
                    <a:pt x="37" y="109"/>
                  </a:cubicBezTo>
                  <a:cubicBezTo>
                    <a:pt x="35" y="110"/>
                    <a:pt x="36" y="112"/>
                    <a:pt x="34" y="112"/>
                  </a:cubicBezTo>
                  <a:cubicBezTo>
                    <a:pt x="33" y="112"/>
                    <a:pt x="32" y="112"/>
                    <a:pt x="32" y="112"/>
                  </a:cubicBezTo>
                  <a:cubicBezTo>
                    <a:pt x="33" y="110"/>
                    <a:pt x="29" y="107"/>
                    <a:pt x="33" y="106"/>
                  </a:cubicBezTo>
                  <a:cubicBezTo>
                    <a:pt x="34" y="105"/>
                    <a:pt x="35" y="109"/>
                    <a:pt x="36" y="106"/>
                  </a:cubicBezTo>
                  <a:cubicBezTo>
                    <a:pt x="35" y="105"/>
                    <a:pt x="34" y="105"/>
                    <a:pt x="33" y="105"/>
                  </a:cubicBezTo>
                  <a:cubicBezTo>
                    <a:pt x="28" y="100"/>
                    <a:pt x="36" y="100"/>
                    <a:pt x="37" y="96"/>
                  </a:cubicBezTo>
                  <a:cubicBezTo>
                    <a:pt x="37" y="96"/>
                    <a:pt x="38" y="96"/>
                    <a:pt x="38" y="96"/>
                  </a:cubicBezTo>
                  <a:cubicBezTo>
                    <a:pt x="38" y="96"/>
                    <a:pt x="39" y="96"/>
                    <a:pt x="39" y="95"/>
                  </a:cubicBezTo>
                  <a:cubicBezTo>
                    <a:pt x="39" y="95"/>
                    <a:pt x="40" y="95"/>
                    <a:pt x="40" y="96"/>
                  </a:cubicBezTo>
                  <a:cubicBezTo>
                    <a:pt x="42" y="95"/>
                    <a:pt x="41" y="94"/>
                    <a:pt x="42" y="93"/>
                  </a:cubicBezTo>
                  <a:cubicBezTo>
                    <a:pt x="41" y="92"/>
                    <a:pt x="41" y="92"/>
                    <a:pt x="41" y="92"/>
                  </a:cubicBezTo>
                  <a:cubicBezTo>
                    <a:pt x="41" y="92"/>
                    <a:pt x="42" y="91"/>
                    <a:pt x="42" y="92"/>
                  </a:cubicBezTo>
                  <a:cubicBezTo>
                    <a:pt x="42" y="92"/>
                    <a:pt x="43" y="92"/>
                    <a:pt x="43" y="93"/>
                  </a:cubicBezTo>
                  <a:cubicBezTo>
                    <a:pt x="42" y="93"/>
                    <a:pt x="42" y="93"/>
                    <a:pt x="42" y="93"/>
                  </a:cubicBezTo>
                  <a:cubicBezTo>
                    <a:pt x="43" y="94"/>
                    <a:pt x="45" y="94"/>
                    <a:pt x="45" y="93"/>
                  </a:cubicBezTo>
                  <a:cubicBezTo>
                    <a:pt x="48" y="90"/>
                    <a:pt x="51" y="95"/>
                    <a:pt x="53" y="90"/>
                  </a:cubicBezTo>
                  <a:cubicBezTo>
                    <a:pt x="52" y="88"/>
                    <a:pt x="55" y="87"/>
                    <a:pt x="53" y="85"/>
                  </a:cubicBezTo>
                  <a:cubicBezTo>
                    <a:pt x="54" y="86"/>
                    <a:pt x="55" y="85"/>
                    <a:pt x="56" y="85"/>
                  </a:cubicBezTo>
                  <a:cubicBezTo>
                    <a:pt x="56" y="84"/>
                    <a:pt x="56" y="83"/>
                    <a:pt x="55" y="83"/>
                  </a:cubicBezTo>
                  <a:cubicBezTo>
                    <a:pt x="52" y="83"/>
                    <a:pt x="49" y="87"/>
                    <a:pt x="46" y="84"/>
                  </a:cubicBezTo>
                  <a:cubicBezTo>
                    <a:pt x="45" y="85"/>
                    <a:pt x="44" y="84"/>
                    <a:pt x="43" y="83"/>
                  </a:cubicBezTo>
                  <a:cubicBezTo>
                    <a:pt x="41" y="81"/>
                    <a:pt x="44" y="80"/>
                    <a:pt x="43" y="78"/>
                  </a:cubicBezTo>
                  <a:cubicBezTo>
                    <a:pt x="44" y="80"/>
                    <a:pt x="45" y="78"/>
                    <a:pt x="45" y="78"/>
                  </a:cubicBezTo>
                  <a:cubicBezTo>
                    <a:pt x="44" y="76"/>
                    <a:pt x="43" y="76"/>
                    <a:pt x="43" y="74"/>
                  </a:cubicBezTo>
                  <a:cubicBezTo>
                    <a:pt x="45" y="73"/>
                    <a:pt x="47" y="71"/>
                    <a:pt x="50" y="73"/>
                  </a:cubicBezTo>
                  <a:cubicBezTo>
                    <a:pt x="51" y="72"/>
                    <a:pt x="51" y="71"/>
                    <a:pt x="52" y="71"/>
                  </a:cubicBezTo>
                  <a:cubicBezTo>
                    <a:pt x="53" y="72"/>
                    <a:pt x="54" y="70"/>
                    <a:pt x="55" y="71"/>
                  </a:cubicBezTo>
                  <a:cubicBezTo>
                    <a:pt x="55" y="72"/>
                    <a:pt x="53" y="73"/>
                    <a:pt x="54" y="74"/>
                  </a:cubicBezTo>
                  <a:cubicBezTo>
                    <a:pt x="56" y="74"/>
                    <a:pt x="58" y="79"/>
                    <a:pt x="60" y="75"/>
                  </a:cubicBezTo>
                  <a:cubicBezTo>
                    <a:pt x="60" y="75"/>
                    <a:pt x="60" y="76"/>
                    <a:pt x="61" y="76"/>
                  </a:cubicBezTo>
                  <a:cubicBezTo>
                    <a:pt x="61" y="75"/>
                    <a:pt x="62" y="75"/>
                    <a:pt x="61" y="74"/>
                  </a:cubicBezTo>
                  <a:cubicBezTo>
                    <a:pt x="61" y="74"/>
                    <a:pt x="61" y="73"/>
                    <a:pt x="60" y="73"/>
                  </a:cubicBezTo>
                  <a:cubicBezTo>
                    <a:pt x="60" y="73"/>
                    <a:pt x="60" y="73"/>
                    <a:pt x="60" y="73"/>
                  </a:cubicBezTo>
                  <a:cubicBezTo>
                    <a:pt x="62" y="73"/>
                    <a:pt x="62" y="75"/>
                    <a:pt x="64" y="75"/>
                  </a:cubicBezTo>
                  <a:cubicBezTo>
                    <a:pt x="65" y="74"/>
                    <a:pt x="65" y="74"/>
                    <a:pt x="65" y="74"/>
                  </a:cubicBezTo>
                  <a:cubicBezTo>
                    <a:pt x="65" y="72"/>
                    <a:pt x="63" y="73"/>
                    <a:pt x="62" y="72"/>
                  </a:cubicBezTo>
                  <a:cubicBezTo>
                    <a:pt x="61" y="73"/>
                    <a:pt x="61" y="73"/>
                    <a:pt x="61" y="73"/>
                  </a:cubicBezTo>
                  <a:cubicBezTo>
                    <a:pt x="61" y="72"/>
                    <a:pt x="62" y="71"/>
                    <a:pt x="61" y="71"/>
                  </a:cubicBezTo>
                  <a:cubicBezTo>
                    <a:pt x="61" y="71"/>
                    <a:pt x="61" y="71"/>
                    <a:pt x="61" y="71"/>
                  </a:cubicBezTo>
                  <a:cubicBezTo>
                    <a:pt x="61" y="70"/>
                    <a:pt x="61" y="70"/>
                    <a:pt x="61" y="70"/>
                  </a:cubicBezTo>
                  <a:cubicBezTo>
                    <a:pt x="61" y="71"/>
                    <a:pt x="61" y="71"/>
                    <a:pt x="61" y="71"/>
                  </a:cubicBezTo>
                  <a:cubicBezTo>
                    <a:pt x="62" y="70"/>
                    <a:pt x="62" y="70"/>
                    <a:pt x="62" y="70"/>
                  </a:cubicBezTo>
                  <a:cubicBezTo>
                    <a:pt x="61" y="68"/>
                    <a:pt x="58" y="69"/>
                    <a:pt x="59" y="67"/>
                  </a:cubicBezTo>
                  <a:cubicBezTo>
                    <a:pt x="63" y="62"/>
                    <a:pt x="54" y="56"/>
                    <a:pt x="61" y="54"/>
                  </a:cubicBezTo>
                  <a:cubicBezTo>
                    <a:pt x="64" y="55"/>
                    <a:pt x="67" y="55"/>
                    <a:pt x="69" y="54"/>
                  </a:cubicBezTo>
                  <a:cubicBezTo>
                    <a:pt x="72" y="51"/>
                    <a:pt x="76" y="48"/>
                    <a:pt x="80" y="48"/>
                  </a:cubicBezTo>
                  <a:cubicBezTo>
                    <a:pt x="83" y="49"/>
                    <a:pt x="84" y="46"/>
                    <a:pt x="85" y="45"/>
                  </a:cubicBezTo>
                  <a:cubicBezTo>
                    <a:pt x="88" y="46"/>
                    <a:pt x="91" y="47"/>
                    <a:pt x="94" y="44"/>
                  </a:cubicBezTo>
                  <a:cubicBezTo>
                    <a:pt x="94" y="45"/>
                    <a:pt x="95" y="45"/>
                    <a:pt x="95" y="46"/>
                  </a:cubicBezTo>
                  <a:close/>
                  <a:moveTo>
                    <a:pt x="367" y="9"/>
                  </a:moveTo>
                  <a:cubicBezTo>
                    <a:pt x="370" y="8"/>
                    <a:pt x="372" y="10"/>
                    <a:pt x="374" y="11"/>
                  </a:cubicBezTo>
                  <a:cubicBezTo>
                    <a:pt x="376" y="12"/>
                    <a:pt x="378" y="11"/>
                    <a:pt x="380" y="13"/>
                  </a:cubicBezTo>
                  <a:cubicBezTo>
                    <a:pt x="376" y="16"/>
                    <a:pt x="373" y="11"/>
                    <a:pt x="369" y="14"/>
                  </a:cubicBezTo>
                  <a:cubicBezTo>
                    <a:pt x="369" y="14"/>
                    <a:pt x="369" y="14"/>
                    <a:pt x="369" y="14"/>
                  </a:cubicBezTo>
                  <a:cubicBezTo>
                    <a:pt x="369" y="13"/>
                    <a:pt x="369" y="13"/>
                    <a:pt x="369" y="13"/>
                  </a:cubicBezTo>
                  <a:cubicBezTo>
                    <a:pt x="369" y="12"/>
                    <a:pt x="369" y="12"/>
                    <a:pt x="369" y="12"/>
                  </a:cubicBezTo>
                  <a:cubicBezTo>
                    <a:pt x="368" y="14"/>
                    <a:pt x="367" y="14"/>
                    <a:pt x="365" y="15"/>
                  </a:cubicBezTo>
                  <a:cubicBezTo>
                    <a:pt x="364" y="14"/>
                    <a:pt x="363" y="15"/>
                    <a:pt x="362" y="16"/>
                  </a:cubicBezTo>
                  <a:cubicBezTo>
                    <a:pt x="362" y="17"/>
                    <a:pt x="362" y="17"/>
                    <a:pt x="363" y="18"/>
                  </a:cubicBezTo>
                  <a:cubicBezTo>
                    <a:pt x="365" y="17"/>
                    <a:pt x="367" y="14"/>
                    <a:pt x="369" y="17"/>
                  </a:cubicBezTo>
                  <a:cubicBezTo>
                    <a:pt x="371" y="15"/>
                    <a:pt x="374" y="14"/>
                    <a:pt x="377" y="16"/>
                  </a:cubicBezTo>
                  <a:cubicBezTo>
                    <a:pt x="379" y="18"/>
                    <a:pt x="382" y="13"/>
                    <a:pt x="381" y="18"/>
                  </a:cubicBezTo>
                  <a:cubicBezTo>
                    <a:pt x="380" y="18"/>
                    <a:pt x="379" y="17"/>
                    <a:pt x="379" y="19"/>
                  </a:cubicBezTo>
                  <a:cubicBezTo>
                    <a:pt x="380" y="21"/>
                    <a:pt x="382" y="19"/>
                    <a:pt x="383" y="19"/>
                  </a:cubicBezTo>
                  <a:cubicBezTo>
                    <a:pt x="385" y="19"/>
                    <a:pt x="386" y="21"/>
                    <a:pt x="388" y="22"/>
                  </a:cubicBezTo>
                  <a:cubicBezTo>
                    <a:pt x="385" y="26"/>
                    <a:pt x="377" y="26"/>
                    <a:pt x="372" y="24"/>
                  </a:cubicBezTo>
                  <a:cubicBezTo>
                    <a:pt x="370" y="25"/>
                    <a:pt x="367" y="26"/>
                    <a:pt x="364" y="28"/>
                  </a:cubicBezTo>
                  <a:cubicBezTo>
                    <a:pt x="365" y="28"/>
                    <a:pt x="364" y="29"/>
                    <a:pt x="365" y="29"/>
                  </a:cubicBezTo>
                  <a:cubicBezTo>
                    <a:pt x="368" y="26"/>
                    <a:pt x="374" y="26"/>
                    <a:pt x="379" y="27"/>
                  </a:cubicBezTo>
                  <a:cubicBezTo>
                    <a:pt x="379" y="28"/>
                    <a:pt x="378" y="28"/>
                    <a:pt x="378" y="29"/>
                  </a:cubicBezTo>
                  <a:cubicBezTo>
                    <a:pt x="377" y="29"/>
                    <a:pt x="376" y="29"/>
                    <a:pt x="375" y="30"/>
                  </a:cubicBezTo>
                  <a:cubicBezTo>
                    <a:pt x="375" y="30"/>
                    <a:pt x="376" y="31"/>
                    <a:pt x="376" y="31"/>
                  </a:cubicBezTo>
                  <a:cubicBezTo>
                    <a:pt x="378" y="29"/>
                    <a:pt x="383" y="33"/>
                    <a:pt x="382" y="28"/>
                  </a:cubicBezTo>
                  <a:cubicBezTo>
                    <a:pt x="383" y="27"/>
                    <a:pt x="383" y="28"/>
                    <a:pt x="384" y="28"/>
                  </a:cubicBezTo>
                  <a:cubicBezTo>
                    <a:pt x="385" y="28"/>
                    <a:pt x="385" y="28"/>
                    <a:pt x="385" y="28"/>
                  </a:cubicBezTo>
                  <a:cubicBezTo>
                    <a:pt x="386" y="30"/>
                    <a:pt x="384" y="31"/>
                    <a:pt x="383" y="33"/>
                  </a:cubicBezTo>
                  <a:cubicBezTo>
                    <a:pt x="379" y="34"/>
                    <a:pt x="378" y="38"/>
                    <a:pt x="375" y="40"/>
                  </a:cubicBezTo>
                  <a:cubicBezTo>
                    <a:pt x="375" y="41"/>
                    <a:pt x="375" y="41"/>
                    <a:pt x="375" y="41"/>
                  </a:cubicBezTo>
                  <a:cubicBezTo>
                    <a:pt x="379" y="36"/>
                    <a:pt x="385" y="37"/>
                    <a:pt x="388" y="32"/>
                  </a:cubicBezTo>
                  <a:cubicBezTo>
                    <a:pt x="388" y="32"/>
                    <a:pt x="387" y="33"/>
                    <a:pt x="388" y="33"/>
                  </a:cubicBezTo>
                  <a:cubicBezTo>
                    <a:pt x="389" y="33"/>
                    <a:pt x="389" y="33"/>
                    <a:pt x="389" y="33"/>
                  </a:cubicBezTo>
                  <a:cubicBezTo>
                    <a:pt x="390" y="33"/>
                    <a:pt x="390" y="33"/>
                    <a:pt x="390" y="33"/>
                  </a:cubicBezTo>
                  <a:cubicBezTo>
                    <a:pt x="391" y="32"/>
                    <a:pt x="392" y="30"/>
                    <a:pt x="395" y="30"/>
                  </a:cubicBezTo>
                  <a:cubicBezTo>
                    <a:pt x="397" y="30"/>
                    <a:pt x="400" y="32"/>
                    <a:pt x="400" y="35"/>
                  </a:cubicBezTo>
                  <a:cubicBezTo>
                    <a:pt x="399" y="35"/>
                    <a:pt x="398" y="37"/>
                    <a:pt x="397" y="38"/>
                  </a:cubicBezTo>
                  <a:cubicBezTo>
                    <a:pt x="397" y="37"/>
                    <a:pt x="396" y="37"/>
                    <a:pt x="396" y="37"/>
                  </a:cubicBezTo>
                  <a:cubicBezTo>
                    <a:pt x="395" y="38"/>
                    <a:pt x="395" y="38"/>
                    <a:pt x="395" y="38"/>
                  </a:cubicBezTo>
                  <a:cubicBezTo>
                    <a:pt x="395" y="38"/>
                    <a:pt x="395" y="39"/>
                    <a:pt x="395" y="39"/>
                  </a:cubicBezTo>
                  <a:cubicBezTo>
                    <a:pt x="393" y="42"/>
                    <a:pt x="390" y="38"/>
                    <a:pt x="389" y="41"/>
                  </a:cubicBezTo>
                  <a:cubicBezTo>
                    <a:pt x="390" y="42"/>
                    <a:pt x="392" y="40"/>
                    <a:pt x="392" y="43"/>
                  </a:cubicBezTo>
                  <a:cubicBezTo>
                    <a:pt x="391" y="44"/>
                    <a:pt x="389" y="44"/>
                    <a:pt x="388" y="43"/>
                  </a:cubicBezTo>
                  <a:cubicBezTo>
                    <a:pt x="387" y="43"/>
                    <a:pt x="387" y="43"/>
                    <a:pt x="386" y="43"/>
                  </a:cubicBezTo>
                  <a:cubicBezTo>
                    <a:pt x="386" y="43"/>
                    <a:pt x="386" y="43"/>
                    <a:pt x="386" y="43"/>
                  </a:cubicBezTo>
                  <a:cubicBezTo>
                    <a:pt x="386" y="43"/>
                    <a:pt x="386" y="44"/>
                    <a:pt x="387" y="44"/>
                  </a:cubicBezTo>
                  <a:cubicBezTo>
                    <a:pt x="387" y="44"/>
                    <a:pt x="387" y="44"/>
                    <a:pt x="387" y="44"/>
                  </a:cubicBezTo>
                  <a:cubicBezTo>
                    <a:pt x="386" y="43"/>
                    <a:pt x="386" y="43"/>
                    <a:pt x="386" y="43"/>
                  </a:cubicBezTo>
                  <a:cubicBezTo>
                    <a:pt x="384" y="45"/>
                    <a:pt x="384" y="45"/>
                    <a:pt x="384" y="45"/>
                  </a:cubicBezTo>
                  <a:cubicBezTo>
                    <a:pt x="385" y="45"/>
                    <a:pt x="385" y="45"/>
                    <a:pt x="385" y="45"/>
                  </a:cubicBezTo>
                  <a:cubicBezTo>
                    <a:pt x="385" y="45"/>
                    <a:pt x="384" y="46"/>
                    <a:pt x="384" y="46"/>
                  </a:cubicBezTo>
                  <a:cubicBezTo>
                    <a:pt x="386" y="46"/>
                    <a:pt x="389" y="44"/>
                    <a:pt x="390" y="46"/>
                  </a:cubicBezTo>
                  <a:cubicBezTo>
                    <a:pt x="385" y="49"/>
                    <a:pt x="385" y="55"/>
                    <a:pt x="383" y="60"/>
                  </a:cubicBezTo>
                  <a:cubicBezTo>
                    <a:pt x="382" y="59"/>
                    <a:pt x="382" y="59"/>
                    <a:pt x="382" y="59"/>
                  </a:cubicBezTo>
                  <a:cubicBezTo>
                    <a:pt x="381" y="59"/>
                    <a:pt x="382" y="60"/>
                    <a:pt x="381" y="61"/>
                  </a:cubicBezTo>
                  <a:cubicBezTo>
                    <a:pt x="384" y="64"/>
                    <a:pt x="384" y="64"/>
                    <a:pt x="384" y="64"/>
                  </a:cubicBezTo>
                  <a:cubicBezTo>
                    <a:pt x="384" y="64"/>
                    <a:pt x="384" y="64"/>
                    <a:pt x="384" y="64"/>
                  </a:cubicBezTo>
                  <a:cubicBezTo>
                    <a:pt x="383" y="64"/>
                    <a:pt x="383" y="63"/>
                    <a:pt x="382" y="63"/>
                  </a:cubicBezTo>
                  <a:cubicBezTo>
                    <a:pt x="382" y="63"/>
                    <a:pt x="382" y="64"/>
                    <a:pt x="382" y="65"/>
                  </a:cubicBezTo>
                  <a:cubicBezTo>
                    <a:pt x="384" y="67"/>
                    <a:pt x="384" y="67"/>
                    <a:pt x="384" y="67"/>
                  </a:cubicBezTo>
                  <a:cubicBezTo>
                    <a:pt x="384" y="66"/>
                    <a:pt x="385" y="66"/>
                    <a:pt x="385" y="66"/>
                  </a:cubicBezTo>
                  <a:cubicBezTo>
                    <a:pt x="387" y="67"/>
                    <a:pt x="385" y="69"/>
                    <a:pt x="385" y="70"/>
                  </a:cubicBezTo>
                  <a:cubicBezTo>
                    <a:pt x="383" y="67"/>
                    <a:pt x="380" y="68"/>
                    <a:pt x="378" y="70"/>
                  </a:cubicBezTo>
                  <a:cubicBezTo>
                    <a:pt x="378" y="71"/>
                    <a:pt x="378" y="71"/>
                    <a:pt x="378" y="72"/>
                  </a:cubicBezTo>
                  <a:cubicBezTo>
                    <a:pt x="378" y="74"/>
                    <a:pt x="381" y="73"/>
                    <a:pt x="382" y="74"/>
                  </a:cubicBezTo>
                  <a:cubicBezTo>
                    <a:pt x="380" y="75"/>
                    <a:pt x="380" y="75"/>
                    <a:pt x="380" y="75"/>
                  </a:cubicBezTo>
                  <a:cubicBezTo>
                    <a:pt x="382" y="75"/>
                    <a:pt x="382" y="77"/>
                    <a:pt x="382" y="79"/>
                  </a:cubicBezTo>
                  <a:cubicBezTo>
                    <a:pt x="381" y="80"/>
                    <a:pt x="381" y="80"/>
                    <a:pt x="381" y="80"/>
                  </a:cubicBezTo>
                  <a:cubicBezTo>
                    <a:pt x="381" y="80"/>
                    <a:pt x="380" y="79"/>
                    <a:pt x="380" y="79"/>
                  </a:cubicBezTo>
                  <a:cubicBezTo>
                    <a:pt x="378" y="80"/>
                    <a:pt x="379" y="82"/>
                    <a:pt x="380" y="83"/>
                  </a:cubicBezTo>
                  <a:cubicBezTo>
                    <a:pt x="380" y="84"/>
                    <a:pt x="381" y="83"/>
                    <a:pt x="382" y="84"/>
                  </a:cubicBezTo>
                  <a:cubicBezTo>
                    <a:pt x="382" y="85"/>
                    <a:pt x="382" y="86"/>
                    <a:pt x="381" y="85"/>
                  </a:cubicBezTo>
                  <a:cubicBezTo>
                    <a:pt x="380" y="85"/>
                    <a:pt x="380" y="85"/>
                    <a:pt x="380" y="85"/>
                  </a:cubicBezTo>
                  <a:cubicBezTo>
                    <a:pt x="379" y="86"/>
                    <a:pt x="378" y="86"/>
                    <a:pt x="377" y="85"/>
                  </a:cubicBezTo>
                  <a:cubicBezTo>
                    <a:pt x="377" y="85"/>
                    <a:pt x="377" y="84"/>
                    <a:pt x="377" y="84"/>
                  </a:cubicBezTo>
                  <a:cubicBezTo>
                    <a:pt x="375" y="86"/>
                    <a:pt x="375" y="86"/>
                    <a:pt x="375" y="86"/>
                  </a:cubicBezTo>
                  <a:cubicBezTo>
                    <a:pt x="376" y="88"/>
                    <a:pt x="378" y="88"/>
                    <a:pt x="379" y="88"/>
                  </a:cubicBezTo>
                  <a:cubicBezTo>
                    <a:pt x="380" y="92"/>
                    <a:pt x="376" y="89"/>
                    <a:pt x="375" y="92"/>
                  </a:cubicBezTo>
                  <a:cubicBezTo>
                    <a:pt x="374" y="91"/>
                    <a:pt x="373" y="90"/>
                    <a:pt x="372" y="89"/>
                  </a:cubicBezTo>
                  <a:cubicBezTo>
                    <a:pt x="372" y="89"/>
                    <a:pt x="373" y="89"/>
                    <a:pt x="372" y="88"/>
                  </a:cubicBezTo>
                  <a:cubicBezTo>
                    <a:pt x="372" y="87"/>
                    <a:pt x="372" y="87"/>
                    <a:pt x="372" y="87"/>
                  </a:cubicBezTo>
                  <a:cubicBezTo>
                    <a:pt x="371" y="89"/>
                    <a:pt x="370" y="89"/>
                    <a:pt x="369" y="90"/>
                  </a:cubicBezTo>
                  <a:cubicBezTo>
                    <a:pt x="370" y="91"/>
                    <a:pt x="372" y="90"/>
                    <a:pt x="372" y="92"/>
                  </a:cubicBezTo>
                  <a:cubicBezTo>
                    <a:pt x="372" y="92"/>
                    <a:pt x="372" y="92"/>
                    <a:pt x="372" y="92"/>
                  </a:cubicBezTo>
                  <a:cubicBezTo>
                    <a:pt x="373" y="93"/>
                    <a:pt x="375" y="92"/>
                    <a:pt x="375" y="95"/>
                  </a:cubicBezTo>
                  <a:cubicBezTo>
                    <a:pt x="375" y="95"/>
                    <a:pt x="374" y="93"/>
                    <a:pt x="373" y="95"/>
                  </a:cubicBezTo>
                  <a:cubicBezTo>
                    <a:pt x="375" y="96"/>
                    <a:pt x="375" y="96"/>
                    <a:pt x="375" y="96"/>
                  </a:cubicBezTo>
                  <a:cubicBezTo>
                    <a:pt x="374" y="96"/>
                    <a:pt x="374" y="96"/>
                    <a:pt x="374" y="95"/>
                  </a:cubicBezTo>
                  <a:cubicBezTo>
                    <a:pt x="373" y="96"/>
                    <a:pt x="374" y="97"/>
                    <a:pt x="374" y="97"/>
                  </a:cubicBezTo>
                  <a:cubicBezTo>
                    <a:pt x="373" y="98"/>
                    <a:pt x="372" y="96"/>
                    <a:pt x="371" y="95"/>
                  </a:cubicBezTo>
                  <a:cubicBezTo>
                    <a:pt x="371" y="94"/>
                    <a:pt x="372" y="92"/>
                    <a:pt x="370" y="92"/>
                  </a:cubicBezTo>
                  <a:cubicBezTo>
                    <a:pt x="370" y="93"/>
                    <a:pt x="368" y="93"/>
                    <a:pt x="367" y="94"/>
                  </a:cubicBezTo>
                  <a:cubicBezTo>
                    <a:pt x="368" y="94"/>
                    <a:pt x="370" y="94"/>
                    <a:pt x="369" y="95"/>
                  </a:cubicBezTo>
                  <a:cubicBezTo>
                    <a:pt x="369" y="96"/>
                    <a:pt x="369" y="96"/>
                    <a:pt x="369" y="96"/>
                  </a:cubicBezTo>
                  <a:cubicBezTo>
                    <a:pt x="371" y="97"/>
                    <a:pt x="373" y="99"/>
                    <a:pt x="374" y="101"/>
                  </a:cubicBezTo>
                  <a:cubicBezTo>
                    <a:pt x="374" y="102"/>
                    <a:pt x="373" y="102"/>
                    <a:pt x="373" y="103"/>
                  </a:cubicBezTo>
                  <a:cubicBezTo>
                    <a:pt x="374" y="103"/>
                    <a:pt x="374" y="103"/>
                    <a:pt x="374" y="103"/>
                  </a:cubicBezTo>
                  <a:cubicBezTo>
                    <a:pt x="374" y="103"/>
                    <a:pt x="374" y="103"/>
                    <a:pt x="374" y="103"/>
                  </a:cubicBezTo>
                  <a:cubicBezTo>
                    <a:pt x="375" y="104"/>
                    <a:pt x="375" y="106"/>
                    <a:pt x="374" y="107"/>
                  </a:cubicBezTo>
                  <a:cubicBezTo>
                    <a:pt x="375" y="108"/>
                    <a:pt x="375" y="108"/>
                    <a:pt x="375" y="108"/>
                  </a:cubicBezTo>
                  <a:cubicBezTo>
                    <a:pt x="373" y="108"/>
                    <a:pt x="374" y="106"/>
                    <a:pt x="373" y="106"/>
                  </a:cubicBezTo>
                  <a:cubicBezTo>
                    <a:pt x="372" y="106"/>
                    <a:pt x="373" y="107"/>
                    <a:pt x="372" y="108"/>
                  </a:cubicBezTo>
                  <a:cubicBezTo>
                    <a:pt x="370" y="108"/>
                    <a:pt x="370" y="106"/>
                    <a:pt x="369" y="104"/>
                  </a:cubicBezTo>
                  <a:cubicBezTo>
                    <a:pt x="370" y="103"/>
                    <a:pt x="368" y="103"/>
                    <a:pt x="367" y="102"/>
                  </a:cubicBezTo>
                  <a:cubicBezTo>
                    <a:pt x="365" y="104"/>
                    <a:pt x="370" y="108"/>
                    <a:pt x="364" y="107"/>
                  </a:cubicBezTo>
                  <a:cubicBezTo>
                    <a:pt x="364" y="107"/>
                    <a:pt x="363" y="106"/>
                    <a:pt x="362" y="107"/>
                  </a:cubicBezTo>
                  <a:cubicBezTo>
                    <a:pt x="365" y="111"/>
                    <a:pt x="369" y="108"/>
                    <a:pt x="372" y="110"/>
                  </a:cubicBezTo>
                  <a:cubicBezTo>
                    <a:pt x="373" y="110"/>
                    <a:pt x="373" y="110"/>
                    <a:pt x="373" y="110"/>
                  </a:cubicBezTo>
                  <a:cubicBezTo>
                    <a:pt x="369" y="111"/>
                    <a:pt x="367" y="114"/>
                    <a:pt x="364" y="116"/>
                  </a:cubicBezTo>
                  <a:cubicBezTo>
                    <a:pt x="362" y="118"/>
                    <a:pt x="358" y="116"/>
                    <a:pt x="356" y="119"/>
                  </a:cubicBezTo>
                  <a:cubicBezTo>
                    <a:pt x="355" y="118"/>
                    <a:pt x="355" y="118"/>
                    <a:pt x="355" y="118"/>
                  </a:cubicBezTo>
                  <a:cubicBezTo>
                    <a:pt x="355" y="119"/>
                    <a:pt x="353" y="118"/>
                    <a:pt x="352" y="119"/>
                  </a:cubicBezTo>
                  <a:cubicBezTo>
                    <a:pt x="352" y="118"/>
                    <a:pt x="351" y="118"/>
                    <a:pt x="351" y="117"/>
                  </a:cubicBezTo>
                  <a:cubicBezTo>
                    <a:pt x="350" y="119"/>
                    <a:pt x="350" y="120"/>
                    <a:pt x="348" y="121"/>
                  </a:cubicBezTo>
                  <a:cubicBezTo>
                    <a:pt x="346" y="123"/>
                    <a:pt x="345" y="126"/>
                    <a:pt x="343" y="127"/>
                  </a:cubicBezTo>
                  <a:cubicBezTo>
                    <a:pt x="343" y="127"/>
                    <a:pt x="343" y="127"/>
                    <a:pt x="343" y="127"/>
                  </a:cubicBezTo>
                  <a:cubicBezTo>
                    <a:pt x="342" y="128"/>
                    <a:pt x="340" y="129"/>
                    <a:pt x="339" y="129"/>
                  </a:cubicBezTo>
                  <a:cubicBezTo>
                    <a:pt x="338" y="129"/>
                    <a:pt x="338" y="129"/>
                    <a:pt x="337" y="129"/>
                  </a:cubicBezTo>
                  <a:cubicBezTo>
                    <a:pt x="337" y="129"/>
                    <a:pt x="337" y="130"/>
                    <a:pt x="337" y="130"/>
                  </a:cubicBezTo>
                  <a:cubicBezTo>
                    <a:pt x="336" y="130"/>
                    <a:pt x="336" y="130"/>
                    <a:pt x="336" y="130"/>
                  </a:cubicBezTo>
                  <a:cubicBezTo>
                    <a:pt x="337" y="129"/>
                    <a:pt x="338" y="128"/>
                    <a:pt x="337" y="126"/>
                  </a:cubicBezTo>
                  <a:cubicBezTo>
                    <a:pt x="336" y="127"/>
                    <a:pt x="335" y="128"/>
                    <a:pt x="335" y="130"/>
                  </a:cubicBezTo>
                  <a:cubicBezTo>
                    <a:pt x="334" y="130"/>
                    <a:pt x="332" y="131"/>
                    <a:pt x="332" y="130"/>
                  </a:cubicBezTo>
                  <a:cubicBezTo>
                    <a:pt x="330" y="130"/>
                    <a:pt x="331" y="132"/>
                    <a:pt x="330" y="132"/>
                  </a:cubicBezTo>
                  <a:cubicBezTo>
                    <a:pt x="330" y="132"/>
                    <a:pt x="329" y="132"/>
                    <a:pt x="329" y="132"/>
                  </a:cubicBezTo>
                  <a:cubicBezTo>
                    <a:pt x="328" y="133"/>
                    <a:pt x="328" y="133"/>
                    <a:pt x="328" y="133"/>
                  </a:cubicBezTo>
                  <a:cubicBezTo>
                    <a:pt x="328" y="133"/>
                    <a:pt x="329" y="134"/>
                    <a:pt x="329" y="135"/>
                  </a:cubicBezTo>
                  <a:cubicBezTo>
                    <a:pt x="328" y="135"/>
                    <a:pt x="327" y="135"/>
                    <a:pt x="326" y="136"/>
                  </a:cubicBezTo>
                  <a:cubicBezTo>
                    <a:pt x="327" y="136"/>
                    <a:pt x="328" y="137"/>
                    <a:pt x="328" y="137"/>
                  </a:cubicBezTo>
                  <a:cubicBezTo>
                    <a:pt x="328" y="140"/>
                    <a:pt x="325" y="139"/>
                    <a:pt x="325" y="142"/>
                  </a:cubicBezTo>
                  <a:cubicBezTo>
                    <a:pt x="325" y="142"/>
                    <a:pt x="325" y="142"/>
                    <a:pt x="325" y="142"/>
                  </a:cubicBezTo>
                  <a:cubicBezTo>
                    <a:pt x="324" y="144"/>
                    <a:pt x="323" y="141"/>
                    <a:pt x="322" y="143"/>
                  </a:cubicBezTo>
                  <a:cubicBezTo>
                    <a:pt x="322" y="144"/>
                    <a:pt x="323" y="144"/>
                    <a:pt x="323" y="144"/>
                  </a:cubicBezTo>
                  <a:cubicBezTo>
                    <a:pt x="323" y="144"/>
                    <a:pt x="323" y="145"/>
                    <a:pt x="323" y="145"/>
                  </a:cubicBezTo>
                  <a:cubicBezTo>
                    <a:pt x="324" y="148"/>
                    <a:pt x="320" y="148"/>
                    <a:pt x="321" y="151"/>
                  </a:cubicBezTo>
                  <a:cubicBezTo>
                    <a:pt x="320" y="151"/>
                    <a:pt x="320" y="151"/>
                    <a:pt x="320" y="151"/>
                  </a:cubicBezTo>
                  <a:cubicBezTo>
                    <a:pt x="320" y="152"/>
                    <a:pt x="320" y="152"/>
                    <a:pt x="320" y="153"/>
                  </a:cubicBezTo>
                  <a:cubicBezTo>
                    <a:pt x="320" y="153"/>
                    <a:pt x="319" y="153"/>
                    <a:pt x="319" y="153"/>
                  </a:cubicBezTo>
                  <a:cubicBezTo>
                    <a:pt x="319" y="154"/>
                    <a:pt x="319" y="154"/>
                    <a:pt x="319" y="154"/>
                  </a:cubicBezTo>
                  <a:cubicBezTo>
                    <a:pt x="318" y="154"/>
                    <a:pt x="318" y="154"/>
                    <a:pt x="318" y="154"/>
                  </a:cubicBezTo>
                  <a:cubicBezTo>
                    <a:pt x="318" y="154"/>
                    <a:pt x="318" y="154"/>
                    <a:pt x="317" y="153"/>
                  </a:cubicBezTo>
                  <a:cubicBezTo>
                    <a:pt x="316" y="154"/>
                    <a:pt x="316" y="154"/>
                    <a:pt x="316" y="154"/>
                  </a:cubicBezTo>
                  <a:cubicBezTo>
                    <a:pt x="317" y="152"/>
                    <a:pt x="315" y="153"/>
                    <a:pt x="314" y="152"/>
                  </a:cubicBezTo>
                  <a:cubicBezTo>
                    <a:pt x="315" y="151"/>
                    <a:pt x="316" y="151"/>
                    <a:pt x="316" y="150"/>
                  </a:cubicBezTo>
                  <a:cubicBezTo>
                    <a:pt x="315" y="149"/>
                    <a:pt x="315" y="149"/>
                    <a:pt x="315" y="149"/>
                  </a:cubicBezTo>
                  <a:cubicBezTo>
                    <a:pt x="315" y="150"/>
                    <a:pt x="315" y="150"/>
                    <a:pt x="315" y="150"/>
                  </a:cubicBezTo>
                  <a:cubicBezTo>
                    <a:pt x="315" y="150"/>
                    <a:pt x="315" y="149"/>
                    <a:pt x="314" y="149"/>
                  </a:cubicBezTo>
                  <a:cubicBezTo>
                    <a:pt x="313" y="150"/>
                    <a:pt x="311" y="150"/>
                    <a:pt x="309" y="151"/>
                  </a:cubicBezTo>
                  <a:cubicBezTo>
                    <a:pt x="310" y="150"/>
                    <a:pt x="310" y="150"/>
                    <a:pt x="310" y="150"/>
                  </a:cubicBezTo>
                  <a:cubicBezTo>
                    <a:pt x="308" y="148"/>
                    <a:pt x="308" y="148"/>
                    <a:pt x="308" y="148"/>
                  </a:cubicBezTo>
                  <a:cubicBezTo>
                    <a:pt x="308" y="148"/>
                    <a:pt x="308" y="148"/>
                    <a:pt x="308" y="148"/>
                  </a:cubicBezTo>
                  <a:cubicBezTo>
                    <a:pt x="308" y="147"/>
                    <a:pt x="307" y="147"/>
                    <a:pt x="307" y="147"/>
                  </a:cubicBezTo>
                  <a:cubicBezTo>
                    <a:pt x="307" y="146"/>
                    <a:pt x="307" y="145"/>
                    <a:pt x="308" y="145"/>
                  </a:cubicBezTo>
                  <a:cubicBezTo>
                    <a:pt x="305" y="144"/>
                    <a:pt x="308" y="141"/>
                    <a:pt x="305" y="140"/>
                  </a:cubicBezTo>
                  <a:cubicBezTo>
                    <a:pt x="305" y="140"/>
                    <a:pt x="306" y="140"/>
                    <a:pt x="306" y="139"/>
                  </a:cubicBezTo>
                  <a:cubicBezTo>
                    <a:pt x="305" y="139"/>
                    <a:pt x="305" y="139"/>
                    <a:pt x="305" y="139"/>
                  </a:cubicBezTo>
                  <a:cubicBezTo>
                    <a:pt x="305" y="139"/>
                    <a:pt x="305" y="139"/>
                    <a:pt x="305" y="139"/>
                  </a:cubicBezTo>
                  <a:cubicBezTo>
                    <a:pt x="304" y="138"/>
                    <a:pt x="305" y="138"/>
                    <a:pt x="306" y="137"/>
                  </a:cubicBezTo>
                  <a:cubicBezTo>
                    <a:pt x="305" y="137"/>
                    <a:pt x="305" y="137"/>
                    <a:pt x="305" y="137"/>
                  </a:cubicBezTo>
                  <a:cubicBezTo>
                    <a:pt x="304" y="137"/>
                    <a:pt x="304" y="137"/>
                    <a:pt x="304" y="137"/>
                  </a:cubicBezTo>
                  <a:cubicBezTo>
                    <a:pt x="304" y="135"/>
                    <a:pt x="304" y="135"/>
                    <a:pt x="304" y="135"/>
                  </a:cubicBezTo>
                  <a:cubicBezTo>
                    <a:pt x="306" y="135"/>
                    <a:pt x="306" y="133"/>
                    <a:pt x="307" y="132"/>
                  </a:cubicBezTo>
                  <a:cubicBezTo>
                    <a:pt x="307" y="131"/>
                    <a:pt x="306" y="133"/>
                    <a:pt x="305" y="132"/>
                  </a:cubicBezTo>
                  <a:cubicBezTo>
                    <a:pt x="304" y="134"/>
                    <a:pt x="304" y="134"/>
                    <a:pt x="304" y="134"/>
                  </a:cubicBezTo>
                  <a:cubicBezTo>
                    <a:pt x="302" y="132"/>
                    <a:pt x="305" y="131"/>
                    <a:pt x="303" y="129"/>
                  </a:cubicBezTo>
                  <a:cubicBezTo>
                    <a:pt x="304" y="128"/>
                    <a:pt x="302" y="127"/>
                    <a:pt x="303" y="126"/>
                  </a:cubicBezTo>
                  <a:cubicBezTo>
                    <a:pt x="303" y="126"/>
                    <a:pt x="303" y="126"/>
                    <a:pt x="303" y="126"/>
                  </a:cubicBezTo>
                  <a:cubicBezTo>
                    <a:pt x="303" y="125"/>
                    <a:pt x="303" y="125"/>
                    <a:pt x="303" y="125"/>
                  </a:cubicBezTo>
                  <a:cubicBezTo>
                    <a:pt x="303" y="125"/>
                    <a:pt x="302" y="125"/>
                    <a:pt x="302" y="125"/>
                  </a:cubicBezTo>
                  <a:cubicBezTo>
                    <a:pt x="302" y="124"/>
                    <a:pt x="302" y="124"/>
                    <a:pt x="302" y="124"/>
                  </a:cubicBezTo>
                  <a:cubicBezTo>
                    <a:pt x="302" y="124"/>
                    <a:pt x="302" y="124"/>
                    <a:pt x="303" y="123"/>
                  </a:cubicBezTo>
                  <a:cubicBezTo>
                    <a:pt x="302" y="123"/>
                    <a:pt x="302" y="123"/>
                    <a:pt x="302" y="123"/>
                  </a:cubicBezTo>
                  <a:cubicBezTo>
                    <a:pt x="302" y="123"/>
                    <a:pt x="302" y="123"/>
                    <a:pt x="302" y="123"/>
                  </a:cubicBezTo>
                  <a:cubicBezTo>
                    <a:pt x="303" y="123"/>
                    <a:pt x="303" y="123"/>
                    <a:pt x="303" y="123"/>
                  </a:cubicBezTo>
                  <a:cubicBezTo>
                    <a:pt x="302" y="123"/>
                    <a:pt x="303" y="124"/>
                    <a:pt x="303" y="124"/>
                  </a:cubicBezTo>
                  <a:cubicBezTo>
                    <a:pt x="305" y="122"/>
                    <a:pt x="305" y="122"/>
                    <a:pt x="305" y="122"/>
                  </a:cubicBezTo>
                  <a:cubicBezTo>
                    <a:pt x="302" y="121"/>
                    <a:pt x="302" y="121"/>
                    <a:pt x="302" y="121"/>
                  </a:cubicBezTo>
                  <a:cubicBezTo>
                    <a:pt x="304" y="120"/>
                    <a:pt x="304" y="120"/>
                    <a:pt x="304" y="120"/>
                  </a:cubicBezTo>
                  <a:cubicBezTo>
                    <a:pt x="303" y="119"/>
                    <a:pt x="303" y="119"/>
                    <a:pt x="303" y="119"/>
                  </a:cubicBezTo>
                  <a:cubicBezTo>
                    <a:pt x="304" y="118"/>
                    <a:pt x="304" y="116"/>
                    <a:pt x="306" y="115"/>
                  </a:cubicBezTo>
                  <a:cubicBezTo>
                    <a:pt x="305" y="115"/>
                    <a:pt x="305" y="115"/>
                    <a:pt x="305" y="114"/>
                  </a:cubicBezTo>
                  <a:cubicBezTo>
                    <a:pt x="306" y="116"/>
                    <a:pt x="309" y="116"/>
                    <a:pt x="310" y="116"/>
                  </a:cubicBezTo>
                  <a:cubicBezTo>
                    <a:pt x="310" y="115"/>
                    <a:pt x="309" y="115"/>
                    <a:pt x="309" y="114"/>
                  </a:cubicBezTo>
                  <a:cubicBezTo>
                    <a:pt x="310" y="114"/>
                    <a:pt x="310" y="114"/>
                    <a:pt x="310" y="114"/>
                  </a:cubicBezTo>
                  <a:cubicBezTo>
                    <a:pt x="309" y="112"/>
                    <a:pt x="308" y="116"/>
                    <a:pt x="306" y="114"/>
                  </a:cubicBezTo>
                  <a:cubicBezTo>
                    <a:pt x="307" y="112"/>
                    <a:pt x="312" y="114"/>
                    <a:pt x="310" y="111"/>
                  </a:cubicBezTo>
                  <a:cubicBezTo>
                    <a:pt x="311" y="111"/>
                    <a:pt x="311" y="111"/>
                    <a:pt x="312" y="111"/>
                  </a:cubicBezTo>
                  <a:cubicBezTo>
                    <a:pt x="312" y="111"/>
                    <a:pt x="313" y="111"/>
                    <a:pt x="313" y="110"/>
                  </a:cubicBezTo>
                  <a:cubicBezTo>
                    <a:pt x="312" y="110"/>
                    <a:pt x="312" y="109"/>
                    <a:pt x="311" y="109"/>
                  </a:cubicBezTo>
                  <a:cubicBezTo>
                    <a:pt x="313" y="108"/>
                    <a:pt x="313" y="107"/>
                    <a:pt x="314" y="105"/>
                  </a:cubicBezTo>
                  <a:cubicBezTo>
                    <a:pt x="313" y="105"/>
                    <a:pt x="313" y="105"/>
                    <a:pt x="313" y="105"/>
                  </a:cubicBezTo>
                  <a:cubicBezTo>
                    <a:pt x="310" y="106"/>
                    <a:pt x="308" y="103"/>
                    <a:pt x="306" y="102"/>
                  </a:cubicBezTo>
                  <a:cubicBezTo>
                    <a:pt x="306" y="101"/>
                    <a:pt x="305" y="101"/>
                    <a:pt x="306" y="100"/>
                  </a:cubicBezTo>
                  <a:cubicBezTo>
                    <a:pt x="310" y="99"/>
                    <a:pt x="310" y="105"/>
                    <a:pt x="313" y="103"/>
                  </a:cubicBezTo>
                  <a:cubicBezTo>
                    <a:pt x="312" y="101"/>
                    <a:pt x="312" y="100"/>
                    <a:pt x="311" y="98"/>
                  </a:cubicBezTo>
                  <a:cubicBezTo>
                    <a:pt x="312" y="97"/>
                    <a:pt x="312" y="97"/>
                    <a:pt x="312" y="97"/>
                  </a:cubicBezTo>
                  <a:cubicBezTo>
                    <a:pt x="312" y="97"/>
                    <a:pt x="311" y="97"/>
                    <a:pt x="311" y="97"/>
                  </a:cubicBezTo>
                  <a:cubicBezTo>
                    <a:pt x="313" y="96"/>
                    <a:pt x="313" y="96"/>
                    <a:pt x="313" y="96"/>
                  </a:cubicBezTo>
                  <a:cubicBezTo>
                    <a:pt x="311" y="95"/>
                    <a:pt x="311" y="94"/>
                    <a:pt x="309" y="95"/>
                  </a:cubicBezTo>
                  <a:cubicBezTo>
                    <a:pt x="307" y="95"/>
                    <a:pt x="308" y="97"/>
                    <a:pt x="306" y="97"/>
                  </a:cubicBezTo>
                  <a:cubicBezTo>
                    <a:pt x="306" y="96"/>
                    <a:pt x="304" y="96"/>
                    <a:pt x="305" y="95"/>
                  </a:cubicBezTo>
                  <a:cubicBezTo>
                    <a:pt x="306" y="94"/>
                    <a:pt x="306" y="94"/>
                    <a:pt x="307" y="94"/>
                  </a:cubicBezTo>
                  <a:cubicBezTo>
                    <a:pt x="306" y="93"/>
                    <a:pt x="306" y="93"/>
                    <a:pt x="306" y="93"/>
                  </a:cubicBezTo>
                  <a:cubicBezTo>
                    <a:pt x="307" y="93"/>
                    <a:pt x="307" y="92"/>
                    <a:pt x="308" y="91"/>
                  </a:cubicBezTo>
                  <a:cubicBezTo>
                    <a:pt x="308" y="91"/>
                    <a:pt x="308" y="91"/>
                    <a:pt x="307" y="90"/>
                  </a:cubicBezTo>
                  <a:cubicBezTo>
                    <a:pt x="306" y="90"/>
                    <a:pt x="306" y="90"/>
                    <a:pt x="306" y="90"/>
                  </a:cubicBezTo>
                  <a:cubicBezTo>
                    <a:pt x="307" y="90"/>
                    <a:pt x="308" y="90"/>
                    <a:pt x="309" y="89"/>
                  </a:cubicBezTo>
                  <a:cubicBezTo>
                    <a:pt x="309" y="88"/>
                    <a:pt x="310" y="87"/>
                    <a:pt x="308" y="86"/>
                  </a:cubicBezTo>
                  <a:cubicBezTo>
                    <a:pt x="309" y="85"/>
                    <a:pt x="309" y="85"/>
                    <a:pt x="309" y="85"/>
                  </a:cubicBezTo>
                  <a:cubicBezTo>
                    <a:pt x="308" y="78"/>
                    <a:pt x="308" y="78"/>
                    <a:pt x="308" y="78"/>
                  </a:cubicBezTo>
                  <a:cubicBezTo>
                    <a:pt x="309" y="77"/>
                    <a:pt x="309" y="76"/>
                    <a:pt x="308" y="76"/>
                  </a:cubicBezTo>
                  <a:cubicBezTo>
                    <a:pt x="307" y="75"/>
                    <a:pt x="307" y="75"/>
                    <a:pt x="307" y="75"/>
                  </a:cubicBezTo>
                  <a:cubicBezTo>
                    <a:pt x="308" y="74"/>
                    <a:pt x="307" y="73"/>
                    <a:pt x="307" y="73"/>
                  </a:cubicBezTo>
                  <a:cubicBezTo>
                    <a:pt x="306" y="71"/>
                    <a:pt x="307" y="70"/>
                    <a:pt x="307" y="68"/>
                  </a:cubicBezTo>
                  <a:cubicBezTo>
                    <a:pt x="304" y="67"/>
                    <a:pt x="302" y="63"/>
                    <a:pt x="299" y="62"/>
                  </a:cubicBezTo>
                  <a:cubicBezTo>
                    <a:pt x="298" y="63"/>
                    <a:pt x="298" y="63"/>
                    <a:pt x="298" y="63"/>
                  </a:cubicBezTo>
                  <a:cubicBezTo>
                    <a:pt x="297" y="62"/>
                    <a:pt x="297" y="62"/>
                    <a:pt x="297" y="62"/>
                  </a:cubicBezTo>
                  <a:cubicBezTo>
                    <a:pt x="296" y="63"/>
                    <a:pt x="296" y="63"/>
                    <a:pt x="296" y="63"/>
                  </a:cubicBezTo>
                  <a:cubicBezTo>
                    <a:pt x="296" y="63"/>
                    <a:pt x="295" y="63"/>
                    <a:pt x="295" y="63"/>
                  </a:cubicBezTo>
                  <a:cubicBezTo>
                    <a:pt x="295" y="63"/>
                    <a:pt x="295" y="63"/>
                    <a:pt x="295" y="63"/>
                  </a:cubicBezTo>
                  <a:cubicBezTo>
                    <a:pt x="295" y="63"/>
                    <a:pt x="294" y="62"/>
                    <a:pt x="293" y="62"/>
                  </a:cubicBezTo>
                  <a:cubicBezTo>
                    <a:pt x="292" y="61"/>
                    <a:pt x="292" y="61"/>
                    <a:pt x="292" y="61"/>
                  </a:cubicBezTo>
                  <a:cubicBezTo>
                    <a:pt x="292" y="62"/>
                    <a:pt x="291" y="63"/>
                    <a:pt x="291" y="64"/>
                  </a:cubicBezTo>
                  <a:cubicBezTo>
                    <a:pt x="289" y="63"/>
                    <a:pt x="289" y="61"/>
                    <a:pt x="288" y="59"/>
                  </a:cubicBezTo>
                  <a:cubicBezTo>
                    <a:pt x="289" y="58"/>
                    <a:pt x="290" y="59"/>
                    <a:pt x="291" y="58"/>
                  </a:cubicBezTo>
                  <a:cubicBezTo>
                    <a:pt x="290" y="57"/>
                    <a:pt x="287" y="58"/>
                    <a:pt x="289" y="56"/>
                  </a:cubicBezTo>
                  <a:cubicBezTo>
                    <a:pt x="288" y="55"/>
                    <a:pt x="288" y="55"/>
                    <a:pt x="288" y="55"/>
                  </a:cubicBezTo>
                  <a:cubicBezTo>
                    <a:pt x="287" y="56"/>
                    <a:pt x="287" y="56"/>
                    <a:pt x="287" y="56"/>
                  </a:cubicBezTo>
                  <a:cubicBezTo>
                    <a:pt x="287" y="56"/>
                    <a:pt x="287" y="55"/>
                    <a:pt x="287" y="54"/>
                  </a:cubicBezTo>
                  <a:cubicBezTo>
                    <a:pt x="289" y="52"/>
                    <a:pt x="291" y="55"/>
                    <a:pt x="293" y="53"/>
                  </a:cubicBezTo>
                  <a:cubicBezTo>
                    <a:pt x="294" y="53"/>
                    <a:pt x="296" y="55"/>
                    <a:pt x="297" y="53"/>
                  </a:cubicBezTo>
                  <a:cubicBezTo>
                    <a:pt x="297" y="52"/>
                    <a:pt x="296" y="51"/>
                    <a:pt x="296" y="51"/>
                  </a:cubicBezTo>
                  <a:cubicBezTo>
                    <a:pt x="295" y="52"/>
                    <a:pt x="294" y="51"/>
                    <a:pt x="294" y="51"/>
                  </a:cubicBezTo>
                  <a:cubicBezTo>
                    <a:pt x="293" y="50"/>
                    <a:pt x="293" y="50"/>
                    <a:pt x="293" y="50"/>
                  </a:cubicBezTo>
                  <a:cubicBezTo>
                    <a:pt x="292" y="51"/>
                    <a:pt x="292" y="51"/>
                    <a:pt x="292" y="51"/>
                  </a:cubicBezTo>
                  <a:cubicBezTo>
                    <a:pt x="292" y="51"/>
                    <a:pt x="291" y="52"/>
                    <a:pt x="290" y="51"/>
                  </a:cubicBezTo>
                  <a:cubicBezTo>
                    <a:pt x="291" y="50"/>
                    <a:pt x="291" y="50"/>
                    <a:pt x="291" y="50"/>
                  </a:cubicBezTo>
                  <a:cubicBezTo>
                    <a:pt x="291" y="50"/>
                    <a:pt x="290" y="50"/>
                    <a:pt x="290" y="49"/>
                  </a:cubicBezTo>
                  <a:cubicBezTo>
                    <a:pt x="291" y="48"/>
                    <a:pt x="291" y="48"/>
                    <a:pt x="291" y="48"/>
                  </a:cubicBezTo>
                  <a:cubicBezTo>
                    <a:pt x="291" y="47"/>
                    <a:pt x="290" y="49"/>
                    <a:pt x="289" y="48"/>
                  </a:cubicBezTo>
                  <a:cubicBezTo>
                    <a:pt x="289" y="47"/>
                    <a:pt x="287" y="46"/>
                    <a:pt x="288" y="44"/>
                  </a:cubicBezTo>
                  <a:cubicBezTo>
                    <a:pt x="290" y="41"/>
                    <a:pt x="295" y="43"/>
                    <a:pt x="297" y="40"/>
                  </a:cubicBezTo>
                  <a:cubicBezTo>
                    <a:pt x="299" y="41"/>
                    <a:pt x="302" y="40"/>
                    <a:pt x="303" y="41"/>
                  </a:cubicBezTo>
                  <a:cubicBezTo>
                    <a:pt x="307" y="37"/>
                    <a:pt x="307" y="37"/>
                    <a:pt x="307" y="37"/>
                  </a:cubicBezTo>
                  <a:cubicBezTo>
                    <a:pt x="306" y="37"/>
                    <a:pt x="306" y="37"/>
                    <a:pt x="306" y="37"/>
                  </a:cubicBezTo>
                  <a:cubicBezTo>
                    <a:pt x="308" y="36"/>
                    <a:pt x="308" y="36"/>
                    <a:pt x="308" y="36"/>
                  </a:cubicBezTo>
                  <a:cubicBezTo>
                    <a:pt x="308" y="34"/>
                    <a:pt x="308" y="34"/>
                    <a:pt x="308" y="34"/>
                  </a:cubicBezTo>
                  <a:cubicBezTo>
                    <a:pt x="308" y="34"/>
                    <a:pt x="309" y="34"/>
                    <a:pt x="309" y="34"/>
                  </a:cubicBezTo>
                  <a:cubicBezTo>
                    <a:pt x="308" y="33"/>
                    <a:pt x="306" y="33"/>
                    <a:pt x="305" y="33"/>
                  </a:cubicBezTo>
                  <a:cubicBezTo>
                    <a:pt x="304" y="32"/>
                    <a:pt x="304" y="32"/>
                    <a:pt x="304" y="32"/>
                  </a:cubicBezTo>
                  <a:cubicBezTo>
                    <a:pt x="305" y="29"/>
                    <a:pt x="310" y="29"/>
                    <a:pt x="312" y="26"/>
                  </a:cubicBezTo>
                  <a:cubicBezTo>
                    <a:pt x="312" y="26"/>
                    <a:pt x="313" y="26"/>
                    <a:pt x="313" y="26"/>
                  </a:cubicBezTo>
                  <a:cubicBezTo>
                    <a:pt x="313" y="26"/>
                    <a:pt x="314" y="26"/>
                    <a:pt x="314" y="25"/>
                  </a:cubicBezTo>
                  <a:cubicBezTo>
                    <a:pt x="315" y="25"/>
                    <a:pt x="315" y="25"/>
                    <a:pt x="315" y="25"/>
                  </a:cubicBezTo>
                  <a:cubicBezTo>
                    <a:pt x="314" y="26"/>
                    <a:pt x="315" y="26"/>
                    <a:pt x="315" y="27"/>
                  </a:cubicBezTo>
                  <a:cubicBezTo>
                    <a:pt x="317" y="26"/>
                    <a:pt x="317" y="25"/>
                    <a:pt x="319" y="23"/>
                  </a:cubicBezTo>
                  <a:cubicBezTo>
                    <a:pt x="318" y="22"/>
                    <a:pt x="320" y="22"/>
                    <a:pt x="319" y="20"/>
                  </a:cubicBezTo>
                  <a:cubicBezTo>
                    <a:pt x="320" y="20"/>
                    <a:pt x="320" y="19"/>
                    <a:pt x="321" y="20"/>
                  </a:cubicBezTo>
                  <a:cubicBezTo>
                    <a:pt x="322" y="21"/>
                    <a:pt x="321" y="23"/>
                    <a:pt x="323" y="24"/>
                  </a:cubicBezTo>
                  <a:cubicBezTo>
                    <a:pt x="323" y="23"/>
                    <a:pt x="323" y="20"/>
                    <a:pt x="324" y="18"/>
                  </a:cubicBezTo>
                  <a:cubicBezTo>
                    <a:pt x="326" y="19"/>
                    <a:pt x="327" y="18"/>
                    <a:pt x="329" y="18"/>
                  </a:cubicBezTo>
                  <a:cubicBezTo>
                    <a:pt x="329" y="18"/>
                    <a:pt x="329" y="19"/>
                    <a:pt x="329" y="19"/>
                  </a:cubicBezTo>
                  <a:cubicBezTo>
                    <a:pt x="330" y="19"/>
                    <a:pt x="330" y="17"/>
                    <a:pt x="331" y="18"/>
                  </a:cubicBezTo>
                  <a:cubicBezTo>
                    <a:pt x="331" y="18"/>
                    <a:pt x="331" y="18"/>
                    <a:pt x="331" y="18"/>
                  </a:cubicBezTo>
                  <a:cubicBezTo>
                    <a:pt x="331" y="17"/>
                    <a:pt x="332" y="17"/>
                    <a:pt x="334" y="17"/>
                  </a:cubicBezTo>
                  <a:cubicBezTo>
                    <a:pt x="334" y="19"/>
                    <a:pt x="332" y="22"/>
                    <a:pt x="332" y="24"/>
                  </a:cubicBezTo>
                  <a:cubicBezTo>
                    <a:pt x="331" y="24"/>
                    <a:pt x="330" y="25"/>
                    <a:pt x="331" y="26"/>
                  </a:cubicBezTo>
                  <a:cubicBezTo>
                    <a:pt x="331" y="26"/>
                    <a:pt x="331" y="26"/>
                    <a:pt x="331" y="26"/>
                  </a:cubicBezTo>
                  <a:cubicBezTo>
                    <a:pt x="332" y="25"/>
                    <a:pt x="333" y="23"/>
                    <a:pt x="334" y="22"/>
                  </a:cubicBezTo>
                  <a:cubicBezTo>
                    <a:pt x="335" y="23"/>
                    <a:pt x="335" y="23"/>
                    <a:pt x="335" y="23"/>
                  </a:cubicBezTo>
                  <a:cubicBezTo>
                    <a:pt x="336" y="21"/>
                    <a:pt x="334" y="20"/>
                    <a:pt x="335" y="18"/>
                  </a:cubicBezTo>
                  <a:cubicBezTo>
                    <a:pt x="336" y="18"/>
                    <a:pt x="335" y="20"/>
                    <a:pt x="335" y="20"/>
                  </a:cubicBezTo>
                  <a:cubicBezTo>
                    <a:pt x="335" y="21"/>
                    <a:pt x="336" y="22"/>
                    <a:pt x="336" y="23"/>
                  </a:cubicBezTo>
                  <a:cubicBezTo>
                    <a:pt x="335" y="22"/>
                    <a:pt x="335" y="22"/>
                    <a:pt x="335" y="22"/>
                  </a:cubicBezTo>
                  <a:cubicBezTo>
                    <a:pt x="334" y="23"/>
                    <a:pt x="336" y="24"/>
                    <a:pt x="336" y="25"/>
                  </a:cubicBezTo>
                  <a:cubicBezTo>
                    <a:pt x="337" y="25"/>
                    <a:pt x="337" y="24"/>
                    <a:pt x="339" y="25"/>
                  </a:cubicBezTo>
                  <a:cubicBezTo>
                    <a:pt x="341" y="22"/>
                    <a:pt x="338" y="19"/>
                    <a:pt x="340" y="17"/>
                  </a:cubicBezTo>
                  <a:cubicBezTo>
                    <a:pt x="343" y="18"/>
                    <a:pt x="342" y="21"/>
                    <a:pt x="344" y="22"/>
                  </a:cubicBezTo>
                  <a:cubicBezTo>
                    <a:pt x="342" y="24"/>
                    <a:pt x="344" y="25"/>
                    <a:pt x="344" y="26"/>
                  </a:cubicBezTo>
                  <a:cubicBezTo>
                    <a:pt x="344" y="27"/>
                    <a:pt x="344" y="27"/>
                    <a:pt x="344" y="27"/>
                  </a:cubicBezTo>
                  <a:cubicBezTo>
                    <a:pt x="345" y="27"/>
                    <a:pt x="345" y="27"/>
                    <a:pt x="345" y="26"/>
                  </a:cubicBezTo>
                  <a:cubicBezTo>
                    <a:pt x="344" y="26"/>
                    <a:pt x="344" y="26"/>
                    <a:pt x="344" y="26"/>
                  </a:cubicBezTo>
                  <a:cubicBezTo>
                    <a:pt x="345" y="25"/>
                    <a:pt x="345" y="25"/>
                    <a:pt x="345" y="25"/>
                  </a:cubicBezTo>
                  <a:cubicBezTo>
                    <a:pt x="347" y="26"/>
                    <a:pt x="343" y="27"/>
                    <a:pt x="346" y="28"/>
                  </a:cubicBezTo>
                  <a:cubicBezTo>
                    <a:pt x="347" y="27"/>
                    <a:pt x="347" y="27"/>
                    <a:pt x="347" y="27"/>
                  </a:cubicBezTo>
                  <a:cubicBezTo>
                    <a:pt x="347" y="27"/>
                    <a:pt x="348" y="28"/>
                    <a:pt x="349" y="28"/>
                  </a:cubicBezTo>
                  <a:cubicBezTo>
                    <a:pt x="349" y="27"/>
                    <a:pt x="348" y="25"/>
                    <a:pt x="347" y="24"/>
                  </a:cubicBezTo>
                  <a:cubicBezTo>
                    <a:pt x="346" y="17"/>
                    <a:pt x="346" y="17"/>
                    <a:pt x="346" y="17"/>
                  </a:cubicBezTo>
                  <a:cubicBezTo>
                    <a:pt x="347" y="16"/>
                    <a:pt x="348" y="18"/>
                    <a:pt x="349" y="18"/>
                  </a:cubicBezTo>
                  <a:cubicBezTo>
                    <a:pt x="348" y="16"/>
                    <a:pt x="353" y="17"/>
                    <a:pt x="351" y="15"/>
                  </a:cubicBezTo>
                  <a:cubicBezTo>
                    <a:pt x="352" y="14"/>
                    <a:pt x="351" y="13"/>
                    <a:pt x="351" y="12"/>
                  </a:cubicBezTo>
                  <a:cubicBezTo>
                    <a:pt x="352" y="12"/>
                    <a:pt x="352" y="13"/>
                    <a:pt x="352" y="13"/>
                  </a:cubicBezTo>
                  <a:cubicBezTo>
                    <a:pt x="353" y="12"/>
                    <a:pt x="354" y="11"/>
                    <a:pt x="355" y="11"/>
                  </a:cubicBezTo>
                  <a:cubicBezTo>
                    <a:pt x="356" y="13"/>
                    <a:pt x="356" y="13"/>
                    <a:pt x="356" y="13"/>
                  </a:cubicBezTo>
                  <a:cubicBezTo>
                    <a:pt x="357" y="13"/>
                    <a:pt x="358" y="13"/>
                    <a:pt x="359" y="14"/>
                  </a:cubicBezTo>
                  <a:cubicBezTo>
                    <a:pt x="360" y="14"/>
                    <a:pt x="359" y="13"/>
                    <a:pt x="360" y="12"/>
                  </a:cubicBezTo>
                  <a:cubicBezTo>
                    <a:pt x="361" y="12"/>
                    <a:pt x="361" y="12"/>
                    <a:pt x="361" y="12"/>
                  </a:cubicBezTo>
                  <a:cubicBezTo>
                    <a:pt x="363" y="12"/>
                    <a:pt x="361" y="9"/>
                    <a:pt x="363" y="9"/>
                  </a:cubicBezTo>
                  <a:cubicBezTo>
                    <a:pt x="364" y="10"/>
                    <a:pt x="364" y="10"/>
                    <a:pt x="364" y="10"/>
                  </a:cubicBezTo>
                  <a:cubicBezTo>
                    <a:pt x="364" y="8"/>
                    <a:pt x="366" y="8"/>
                    <a:pt x="367" y="9"/>
                  </a:cubicBezTo>
                  <a:close/>
                  <a:moveTo>
                    <a:pt x="299" y="2"/>
                  </a:moveTo>
                  <a:cubicBezTo>
                    <a:pt x="299" y="2"/>
                    <a:pt x="299" y="2"/>
                    <a:pt x="299" y="2"/>
                  </a:cubicBezTo>
                  <a:cubicBezTo>
                    <a:pt x="300" y="3"/>
                    <a:pt x="299" y="4"/>
                    <a:pt x="300" y="4"/>
                  </a:cubicBezTo>
                  <a:cubicBezTo>
                    <a:pt x="301" y="4"/>
                    <a:pt x="301" y="2"/>
                    <a:pt x="301" y="0"/>
                  </a:cubicBezTo>
                  <a:cubicBezTo>
                    <a:pt x="303" y="1"/>
                    <a:pt x="307" y="0"/>
                    <a:pt x="306" y="3"/>
                  </a:cubicBezTo>
                  <a:cubicBezTo>
                    <a:pt x="307" y="4"/>
                    <a:pt x="309" y="1"/>
                    <a:pt x="310" y="3"/>
                  </a:cubicBezTo>
                  <a:cubicBezTo>
                    <a:pt x="311" y="3"/>
                    <a:pt x="312" y="3"/>
                    <a:pt x="313" y="3"/>
                  </a:cubicBezTo>
                  <a:cubicBezTo>
                    <a:pt x="313" y="4"/>
                    <a:pt x="313" y="4"/>
                    <a:pt x="313" y="4"/>
                  </a:cubicBezTo>
                  <a:cubicBezTo>
                    <a:pt x="313" y="4"/>
                    <a:pt x="314" y="6"/>
                    <a:pt x="315" y="5"/>
                  </a:cubicBezTo>
                  <a:cubicBezTo>
                    <a:pt x="315" y="7"/>
                    <a:pt x="317" y="5"/>
                    <a:pt x="318" y="7"/>
                  </a:cubicBezTo>
                  <a:cubicBezTo>
                    <a:pt x="315" y="9"/>
                    <a:pt x="315" y="9"/>
                    <a:pt x="315" y="9"/>
                  </a:cubicBezTo>
                  <a:cubicBezTo>
                    <a:pt x="316" y="10"/>
                    <a:pt x="317" y="8"/>
                    <a:pt x="318" y="8"/>
                  </a:cubicBezTo>
                  <a:cubicBezTo>
                    <a:pt x="319" y="8"/>
                    <a:pt x="319" y="8"/>
                    <a:pt x="319" y="8"/>
                  </a:cubicBezTo>
                  <a:cubicBezTo>
                    <a:pt x="319" y="8"/>
                    <a:pt x="319" y="8"/>
                    <a:pt x="319" y="9"/>
                  </a:cubicBezTo>
                  <a:cubicBezTo>
                    <a:pt x="320" y="9"/>
                    <a:pt x="320" y="8"/>
                    <a:pt x="320" y="8"/>
                  </a:cubicBezTo>
                  <a:cubicBezTo>
                    <a:pt x="320" y="9"/>
                    <a:pt x="320" y="9"/>
                    <a:pt x="320" y="9"/>
                  </a:cubicBezTo>
                  <a:cubicBezTo>
                    <a:pt x="320" y="10"/>
                    <a:pt x="321" y="8"/>
                    <a:pt x="322" y="9"/>
                  </a:cubicBezTo>
                  <a:cubicBezTo>
                    <a:pt x="321" y="10"/>
                    <a:pt x="321" y="11"/>
                    <a:pt x="321" y="13"/>
                  </a:cubicBezTo>
                  <a:cubicBezTo>
                    <a:pt x="321" y="12"/>
                    <a:pt x="322" y="12"/>
                    <a:pt x="323" y="12"/>
                  </a:cubicBezTo>
                  <a:cubicBezTo>
                    <a:pt x="323" y="13"/>
                    <a:pt x="323" y="15"/>
                    <a:pt x="323" y="16"/>
                  </a:cubicBezTo>
                  <a:cubicBezTo>
                    <a:pt x="320" y="17"/>
                    <a:pt x="318" y="20"/>
                    <a:pt x="315" y="19"/>
                  </a:cubicBezTo>
                  <a:cubicBezTo>
                    <a:pt x="315" y="20"/>
                    <a:pt x="313" y="18"/>
                    <a:pt x="312" y="20"/>
                  </a:cubicBezTo>
                  <a:cubicBezTo>
                    <a:pt x="311" y="19"/>
                    <a:pt x="310" y="20"/>
                    <a:pt x="309" y="19"/>
                  </a:cubicBezTo>
                  <a:cubicBezTo>
                    <a:pt x="309" y="19"/>
                    <a:pt x="309" y="19"/>
                    <a:pt x="309" y="20"/>
                  </a:cubicBezTo>
                  <a:cubicBezTo>
                    <a:pt x="309" y="20"/>
                    <a:pt x="310" y="20"/>
                    <a:pt x="311" y="20"/>
                  </a:cubicBezTo>
                  <a:cubicBezTo>
                    <a:pt x="310" y="21"/>
                    <a:pt x="307" y="21"/>
                    <a:pt x="306" y="22"/>
                  </a:cubicBezTo>
                  <a:cubicBezTo>
                    <a:pt x="309" y="24"/>
                    <a:pt x="311" y="21"/>
                    <a:pt x="313" y="21"/>
                  </a:cubicBezTo>
                  <a:cubicBezTo>
                    <a:pt x="312" y="24"/>
                    <a:pt x="309" y="24"/>
                    <a:pt x="307" y="25"/>
                  </a:cubicBezTo>
                  <a:cubicBezTo>
                    <a:pt x="305" y="27"/>
                    <a:pt x="302" y="26"/>
                    <a:pt x="301" y="29"/>
                  </a:cubicBezTo>
                  <a:cubicBezTo>
                    <a:pt x="300" y="29"/>
                    <a:pt x="299" y="29"/>
                    <a:pt x="298" y="30"/>
                  </a:cubicBezTo>
                  <a:cubicBezTo>
                    <a:pt x="298" y="30"/>
                    <a:pt x="297" y="30"/>
                    <a:pt x="296" y="30"/>
                  </a:cubicBezTo>
                  <a:cubicBezTo>
                    <a:pt x="295" y="30"/>
                    <a:pt x="295" y="30"/>
                    <a:pt x="295" y="30"/>
                  </a:cubicBezTo>
                  <a:cubicBezTo>
                    <a:pt x="297" y="31"/>
                    <a:pt x="297" y="31"/>
                    <a:pt x="297" y="31"/>
                  </a:cubicBezTo>
                  <a:cubicBezTo>
                    <a:pt x="296" y="32"/>
                    <a:pt x="296" y="32"/>
                    <a:pt x="296" y="32"/>
                  </a:cubicBezTo>
                  <a:cubicBezTo>
                    <a:pt x="296" y="33"/>
                    <a:pt x="296" y="33"/>
                    <a:pt x="296" y="33"/>
                  </a:cubicBezTo>
                  <a:cubicBezTo>
                    <a:pt x="295" y="34"/>
                    <a:pt x="294" y="34"/>
                    <a:pt x="293" y="33"/>
                  </a:cubicBezTo>
                  <a:cubicBezTo>
                    <a:pt x="292" y="32"/>
                    <a:pt x="291" y="31"/>
                    <a:pt x="290" y="31"/>
                  </a:cubicBezTo>
                  <a:cubicBezTo>
                    <a:pt x="290" y="31"/>
                    <a:pt x="290" y="31"/>
                    <a:pt x="290" y="31"/>
                  </a:cubicBezTo>
                  <a:cubicBezTo>
                    <a:pt x="290" y="32"/>
                    <a:pt x="292" y="33"/>
                    <a:pt x="291" y="34"/>
                  </a:cubicBezTo>
                  <a:cubicBezTo>
                    <a:pt x="291" y="34"/>
                    <a:pt x="291" y="34"/>
                    <a:pt x="291" y="34"/>
                  </a:cubicBezTo>
                  <a:cubicBezTo>
                    <a:pt x="290" y="34"/>
                    <a:pt x="290" y="34"/>
                    <a:pt x="290" y="34"/>
                  </a:cubicBezTo>
                  <a:cubicBezTo>
                    <a:pt x="290" y="34"/>
                    <a:pt x="290" y="34"/>
                    <a:pt x="289" y="34"/>
                  </a:cubicBezTo>
                  <a:cubicBezTo>
                    <a:pt x="289" y="34"/>
                    <a:pt x="289" y="34"/>
                    <a:pt x="289" y="34"/>
                  </a:cubicBezTo>
                  <a:cubicBezTo>
                    <a:pt x="288" y="35"/>
                    <a:pt x="287" y="33"/>
                    <a:pt x="287" y="33"/>
                  </a:cubicBezTo>
                  <a:cubicBezTo>
                    <a:pt x="286" y="34"/>
                    <a:pt x="286" y="34"/>
                    <a:pt x="286" y="34"/>
                  </a:cubicBezTo>
                  <a:cubicBezTo>
                    <a:pt x="285" y="34"/>
                    <a:pt x="284" y="33"/>
                    <a:pt x="283" y="34"/>
                  </a:cubicBezTo>
                  <a:cubicBezTo>
                    <a:pt x="283" y="35"/>
                    <a:pt x="285" y="35"/>
                    <a:pt x="285" y="36"/>
                  </a:cubicBezTo>
                  <a:cubicBezTo>
                    <a:pt x="284" y="36"/>
                    <a:pt x="283" y="37"/>
                    <a:pt x="282" y="36"/>
                  </a:cubicBezTo>
                  <a:cubicBezTo>
                    <a:pt x="282" y="36"/>
                    <a:pt x="282" y="36"/>
                    <a:pt x="282" y="37"/>
                  </a:cubicBezTo>
                  <a:cubicBezTo>
                    <a:pt x="284" y="37"/>
                    <a:pt x="285" y="38"/>
                    <a:pt x="286" y="39"/>
                  </a:cubicBezTo>
                  <a:cubicBezTo>
                    <a:pt x="284" y="41"/>
                    <a:pt x="284" y="45"/>
                    <a:pt x="280" y="43"/>
                  </a:cubicBezTo>
                  <a:cubicBezTo>
                    <a:pt x="280" y="44"/>
                    <a:pt x="280" y="44"/>
                    <a:pt x="280" y="44"/>
                  </a:cubicBezTo>
                  <a:cubicBezTo>
                    <a:pt x="280" y="44"/>
                    <a:pt x="281" y="44"/>
                    <a:pt x="282" y="45"/>
                  </a:cubicBezTo>
                  <a:cubicBezTo>
                    <a:pt x="282" y="45"/>
                    <a:pt x="282" y="45"/>
                    <a:pt x="281" y="46"/>
                  </a:cubicBezTo>
                  <a:cubicBezTo>
                    <a:pt x="280" y="44"/>
                    <a:pt x="279" y="46"/>
                    <a:pt x="277" y="45"/>
                  </a:cubicBezTo>
                  <a:cubicBezTo>
                    <a:pt x="277" y="45"/>
                    <a:pt x="276" y="46"/>
                    <a:pt x="276" y="47"/>
                  </a:cubicBezTo>
                  <a:cubicBezTo>
                    <a:pt x="277" y="47"/>
                    <a:pt x="277" y="47"/>
                    <a:pt x="277" y="47"/>
                  </a:cubicBezTo>
                  <a:cubicBezTo>
                    <a:pt x="276" y="49"/>
                    <a:pt x="274" y="49"/>
                    <a:pt x="273" y="50"/>
                  </a:cubicBezTo>
                  <a:cubicBezTo>
                    <a:pt x="272" y="50"/>
                    <a:pt x="272" y="49"/>
                    <a:pt x="272" y="49"/>
                  </a:cubicBezTo>
                  <a:cubicBezTo>
                    <a:pt x="271" y="50"/>
                    <a:pt x="271" y="50"/>
                    <a:pt x="271" y="50"/>
                  </a:cubicBezTo>
                  <a:cubicBezTo>
                    <a:pt x="272" y="51"/>
                    <a:pt x="270" y="52"/>
                    <a:pt x="272" y="53"/>
                  </a:cubicBezTo>
                  <a:cubicBezTo>
                    <a:pt x="272" y="53"/>
                    <a:pt x="273" y="53"/>
                    <a:pt x="273" y="53"/>
                  </a:cubicBezTo>
                  <a:cubicBezTo>
                    <a:pt x="273" y="54"/>
                    <a:pt x="272" y="55"/>
                    <a:pt x="271" y="56"/>
                  </a:cubicBezTo>
                  <a:cubicBezTo>
                    <a:pt x="270" y="54"/>
                    <a:pt x="269" y="57"/>
                    <a:pt x="267" y="57"/>
                  </a:cubicBezTo>
                  <a:cubicBezTo>
                    <a:pt x="266" y="57"/>
                    <a:pt x="266" y="57"/>
                    <a:pt x="266" y="57"/>
                  </a:cubicBezTo>
                  <a:cubicBezTo>
                    <a:pt x="266" y="56"/>
                    <a:pt x="266" y="56"/>
                    <a:pt x="267" y="56"/>
                  </a:cubicBezTo>
                  <a:cubicBezTo>
                    <a:pt x="265" y="54"/>
                    <a:pt x="265" y="54"/>
                    <a:pt x="265" y="54"/>
                  </a:cubicBezTo>
                  <a:cubicBezTo>
                    <a:pt x="265" y="54"/>
                    <a:pt x="265" y="54"/>
                    <a:pt x="265" y="54"/>
                  </a:cubicBezTo>
                  <a:cubicBezTo>
                    <a:pt x="264" y="53"/>
                    <a:pt x="264" y="53"/>
                    <a:pt x="264" y="53"/>
                  </a:cubicBezTo>
                  <a:cubicBezTo>
                    <a:pt x="263" y="53"/>
                    <a:pt x="264" y="54"/>
                    <a:pt x="264" y="55"/>
                  </a:cubicBezTo>
                  <a:cubicBezTo>
                    <a:pt x="263" y="55"/>
                    <a:pt x="262" y="54"/>
                    <a:pt x="262" y="54"/>
                  </a:cubicBezTo>
                  <a:cubicBezTo>
                    <a:pt x="261" y="54"/>
                    <a:pt x="261" y="54"/>
                    <a:pt x="261" y="54"/>
                  </a:cubicBezTo>
                  <a:cubicBezTo>
                    <a:pt x="260" y="52"/>
                    <a:pt x="260" y="52"/>
                    <a:pt x="260" y="52"/>
                  </a:cubicBezTo>
                  <a:cubicBezTo>
                    <a:pt x="260" y="53"/>
                    <a:pt x="260" y="53"/>
                    <a:pt x="260" y="53"/>
                  </a:cubicBezTo>
                  <a:cubicBezTo>
                    <a:pt x="259" y="53"/>
                    <a:pt x="259" y="53"/>
                    <a:pt x="259" y="53"/>
                  </a:cubicBezTo>
                  <a:cubicBezTo>
                    <a:pt x="259" y="53"/>
                    <a:pt x="259" y="53"/>
                    <a:pt x="259" y="52"/>
                  </a:cubicBezTo>
                  <a:cubicBezTo>
                    <a:pt x="258" y="53"/>
                    <a:pt x="258" y="54"/>
                    <a:pt x="259" y="55"/>
                  </a:cubicBezTo>
                  <a:cubicBezTo>
                    <a:pt x="257" y="54"/>
                    <a:pt x="256" y="53"/>
                    <a:pt x="255" y="52"/>
                  </a:cubicBezTo>
                  <a:cubicBezTo>
                    <a:pt x="254" y="53"/>
                    <a:pt x="254" y="53"/>
                    <a:pt x="254" y="53"/>
                  </a:cubicBezTo>
                  <a:cubicBezTo>
                    <a:pt x="253" y="52"/>
                    <a:pt x="253" y="52"/>
                    <a:pt x="253" y="52"/>
                  </a:cubicBezTo>
                  <a:cubicBezTo>
                    <a:pt x="253" y="52"/>
                    <a:pt x="253" y="52"/>
                    <a:pt x="253" y="52"/>
                  </a:cubicBezTo>
                  <a:cubicBezTo>
                    <a:pt x="252" y="51"/>
                    <a:pt x="252" y="51"/>
                    <a:pt x="252" y="51"/>
                  </a:cubicBezTo>
                  <a:cubicBezTo>
                    <a:pt x="251" y="51"/>
                    <a:pt x="251" y="51"/>
                    <a:pt x="251" y="51"/>
                  </a:cubicBezTo>
                  <a:cubicBezTo>
                    <a:pt x="250" y="50"/>
                    <a:pt x="250" y="50"/>
                    <a:pt x="250" y="50"/>
                  </a:cubicBezTo>
                  <a:cubicBezTo>
                    <a:pt x="251" y="48"/>
                    <a:pt x="253" y="48"/>
                    <a:pt x="255" y="47"/>
                  </a:cubicBezTo>
                  <a:cubicBezTo>
                    <a:pt x="256" y="47"/>
                    <a:pt x="258" y="47"/>
                    <a:pt x="258" y="47"/>
                  </a:cubicBezTo>
                  <a:cubicBezTo>
                    <a:pt x="258" y="47"/>
                    <a:pt x="259" y="48"/>
                    <a:pt x="259" y="48"/>
                  </a:cubicBezTo>
                  <a:cubicBezTo>
                    <a:pt x="260" y="47"/>
                    <a:pt x="259" y="46"/>
                    <a:pt x="259" y="45"/>
                  </a:cubicBezTo>
                  <a:cubicBezTo>
                    <a:pt x="258" y="45"/>
                    <a:pt x="258" y="45"/>
                    <a:pt x="258" y="45"/>
                  </a:cubicBezTo>
                  <a:cubicBezTo>
                    <a:pt x="258" y="44"/>
                    <a:pt x="259" y="44"/>
                    <a:pt x="259" y="44"/>
                  </a:cubicBezTo>
                  <a:cubicBezTo>
                    <a:pt x="258" y="43"/>
                    <a:pt x="259" y="42"/>
                    <a:pt x="259" y="41"/>
                  </a:cubicBezTo>
                  <a:cubicBezTo>
                    <a:pt x="260" y="41"/>
                    <a:pt x="261" y="41"/>
                    <a:pt x="261" y="42"/>
                  </a:cubicBezTo>
                  <a:cubicBezTo>
                    <a:pt x="262" y="44"/>
                    <a:pt x="261" y="46"/>
                    <a:pt x="263" y="46"/>
                  </a:cubicBezTo>
                  <a:cubicBezTo>
                    <a:pt x="264" y="46"/>
                    <a:pt x="265" y="48"/>
                    <a:pt x="266" y="47"/>
                  </a:cubicBezTo>
                  <a:cubicBezTo>
                    <a:pt x="265" y="45"/>
                    <a:pt x="264" y="45"/>
                    <a:pt x="264" y="43"/>
                  </a:cubicBezTo>
                  <a:cubicBezTo>
                    <a:pt x="264" y="43"/>
                    <a:pt x="264" y="43"/>
                    <a:pt x="264" y="43"/>
                  </a:cubicBezTo>
                  <a:cubicBezTo>
                    <a:pt x="264" y="43"/>
                    <a:pt x="264" y="42"/>
                    <a:pt x="263" y="42"/>
                  </a:cubicBezTo>
                  <a:cubicBezTo>
                    <a:pt x="264" y="42"/>
                    <a:pt x="266" y="42"/>
                    <a:pt x="266" y="40"/>
                  </a:cubicBezTo>
                  <a:cubicBezTo>
                    <a:pt x="265" y="40"/>
                    <a:pt x="265" y="40"/>
                    <a:pt x="265" y="40"/>
                  </a:cubicBezTo>
                  <a:cubicBezTo>
                    <a:pt x="264" y="41"/>
                    <a:pt x="264" y="41"/>
                    <a:pt x="264" y="41"/>
                  </a:cubicBezTo>
                  <a:cubicBezTo>
                    <a:pt x="264" y="40"/>
                    <a:pt x="262" y="39"/>
                    <a:pt x="261" y="40"/>
                  </a:cubicBezTo>
                  <a:cubicBezTo>
                    <a:pt x="261" y="40"/>
                    <a:pt x="261" y="40"/>
                    <a:pt x="261" y="40"/>
                  </a:cubicBezTo>
                  <a:cubicBezTo>
                    <a:pt x="261" y="37"/>
                    <a:pt x="264" y="37"/>
                    <a:pt x="265" y="35"/>
                  </a:cubicBezTo>
                  <a:cubicBezTo>
                    <a:pt x="267" y="35"/>
                    <a:pt x="268" y="34"/>
                    <a:pt x="270" y="36"/>
                  </a:cubicBezTo>
                  <a:cubicBezTo>
                    <a:pt x="272" y="38"/>
                    <a:pt x="272" y="38"/>
                    <a:pt x="272" y="38"/>
                  </a:cubicBezTo>
                  <a:cubicBezTo>
                    <a:pt x="273" y="37"/>
                    <a:pt x="273" y="37"/>
                    <a:pt x="273" y="37"/>
                  </a:cubicBezTo>
                  <a:cubicBezTo>
                    <a:pt x="273" y="37"/>
                    <a:pt x="272" y="37"/>
                    <a:pt x="272" y="36"/>
                  </a:cubicBezTo>
                  <a:cubicBezTo>
                    <a:pt x="273" y="36"/>
                    <a:pt x="273" y="36"/>
                    <a:pt x="273" y="36"/>
                  </a:cubicBezTo>
                  <a:cubicBezTo>
                    <a:pt x="272" y="36"/>
                    <a:pt x="271" y="34"/>
                    <a:pt x="269" y="34"/>
                  </a:cubicBezTo>
                  <a:cubicBezTo>
                    <a:pt x="269" y="33"/>
                    <a:pt x="269" y="33"/>
                    <a:pt x="269" y="33"/>
                  </a:cubicBezTo>
                  <a:cubicBezTo>
                    <a:pt x="270" y="33"/>
                    <a:pt x="270" y="33"/>
                    <a:pt x="270" y="33"/>
                  </a:cubicBezTo>
                  <a:cubicBezTo>
                    <a:pt x="270" y="32"/>
                    <a:pt x="271" y="30"/>
                    <a:pt x="271" y="29"/>
                  </a:cubicBezTo>
                  <a:cubicBezTo>
                    <a:pt x="271" y="28"/>
                    <a:pt x="271" y="27"/>
                    <a:pt x="270" y="26"/>
                  </a:cubicBezTo>
                  <a:cubicBezTo>
                    <a:pt x="271" y="26"/>
                    <a:pt x="271" y="26"/>
                    <a:pt x="271" y="26"/>
                  </a:cubicBezTo>
                  <a:cubicBezTo>
                    <a:pt x="271" y="25"/>
                    <a:pt x="270" y="23"/>
                    <a:pt x="273" y="22"/>
                  </a:cubicBezTo>
                  <a:cubicBezTo>
                    <a:pt x="274" y="23"/>
                    <a:pt x="277" y="23"/>
                    <a:pt x="277" y="26"/>
                  </a:cubicBezTo>
                  <a:cubicBezTo>
                    <a:pt x="277" y="27"/>
                    <a:pt x="276" y="28"/>
                    <a:pt x="278" y="29"/>
                  </a:cubicBezTo>
                  <a:cubicBezTo>
                    <a:pt x="280" y="29"/>
                    <a:pt x="278" y="27"/>
                    <a:pt x="278" y="26"/>
                  </a:cubicBezTo>
                  <a:cubicBezTo>
                    <a:pt x="278" y="24"/>
                    <a:pt x="278" y="24"/>
                    <a:pt x="278" y="24"/>
                  </a:cubicBezTo>
                  <a:cubicBezTo>
                    <a:pt x="281" y="24"/>
                    <a:pt x="286" y="25"/>
                    <a:pt x="287" y="23"/>
                  </a:cubicBezTo>
                  <a:cubicBezTo>
                    <a:pt x="289" y="22"/>
                    <a:pt x="291" y="25"/>
                    <a:pt x="292" y="23"/>
                  </a:cubicBezTo>
                  <a:cubicBezTo>
                    <a:pt x="291" y="21"/>
                    <a:pt x="290" y="22"/>
                    <a:pt x="288" y="21"/>
                  </a:cubicBezTo>
                  <a:cubicBezTo>
                    <a:pt x="290" y="20"/>
                    <a:pt x="290" y="20"/>
                    <a:pt x="290" y="20"/>
                  </a:cubicBezTo>
                  <a:cubicBezTo>
                    <a:pt x="287" y="19"/>
                    <a:pt x="287" y="23"/>
                    <a:pt x="283" y="22"/>
                  </a:cubicBezTo>
                  <a:cubicBezTo>
                    <a:pt x="280" y="22"/>
                    <a:pt x="280" y="22"/>
                    <a:pt x="280" y="22"/>
                  </a:cubicBezTo>
                  <a:cubicBezTo>
                    <a:pt x="282" y="20"/>
                    <a:pt x="282" y="20"/>
                    <a:pt x="282" y="20"/>
                  </a:cubicBezTo>
                  <a:cubicBezTo>
                    <a:pt x="279" y="18"/>
                    <a:pt x="276" y="24"/>
                    <a:pt x="274" y="19"/>
                  </a:cubicBezTo>
                  <a:cubicBezTo>
                    <a:pt x="276" y="18"/>
                    <a:pt x="276" y="18"/>
                    <a:pt x="276" y="18"/>
                  </a:cubicBezTo>
                  <a:cubicBezTo>
                    <a:pt x="274" y="16"/>
                    <a:pt x="272" y="21"/>
                    <a:pt x="271" y="17"/>
                  </a:cubicBezTo>
                  <a:cubicBezTo>
                    <a:pt x="271" y="16"/>
                    <a:pt x="271" y="16"/>
                    <a:pt x="270" y="15"/>
                  </a:cubicBezTo>
                  <a:cubicBezTo>
                    <a:pt x="273" y="14"/>
                    <a:pt x="276" y="17"/>
                    <a:pt x="278" y="15"/>
                  </a:cubicBezTo>
                  <a:cubicBezTo>
                    <a:pt x="278" y="13"/>
                    <a:pt x="277" y="15"/>
                    <a:pt x="276" y="15"/>
                  </a:cubicBezTo>
                  <a:cubicBezTo>
                    <a:pt x="274" y="14"/>
                    <a:pt x="272" y="14"/>
                    <a:pt x="271" y="13"/>
                  </a:cubicBezTo>
                  <a:cubicBezTo>
                    <a:pt x="273" y="12"/>
                    <a:pt x="273" y="12"/>
                    <a:pt x="273" y="12"/>
                  </a:cubicBezTo>
                  <a:cubicBezTo>
                    <a:pt x="272" y="12"/>
                    <a:pt x="272" y="12"/>
                    <a:pt x="272" y="12"/>
                  </a:cubicBezTo>
                  <a:cubicBezTo>
                    <a:pt x="274" y="11"/>
                    <a:pt x="274" y="11"/>
                    <a:pt x="274" y="11"/>
                  </a:cubicBezTo>
                  <a:cubicBezTo>
                    <a:pt x="273" y="10"/>
                    <a:pt x="272" y="11"/>
                    <a:pt x="272" y="10"/>
                  </a:cubicBezTo>
                  <a:cubicBezTo>
                    <a:pt x="272" y="9"/>
                    <a:pt x="275" y="10"/>
                    <a:pt x="273" y="8"/>
                  </a:cubicBezTo>
                  <a:cubicBezTo>
                    <a:pt x="271" y="9"/>
                    <a:pt x="271" y="9"/>
                    <a:pt x="271" y="9"/>
                  </a:cubicBezTo>
                  <a:cubicBezTo>
                    <a:pt x="271" y="7"/>
                    <a:pt x="273" y="7"/>
                    <a:pt x="275" y="6"/>
                  </a:cubicBezTo>
                  <a:cubicBezTo>
                    <a:pt x="276" y="6"/>
                    <a:pt x="276" y="6"/>
                    <a:pt x="276" y="6"/>
                  </a:cubicBezTo>
                  <a:cubicBezTo>
                    <a:pt x="276" y="7"/>
                    <a:pt x="275" y="7"/>
                    <a:pt x="276" y="8"/>
                  </a:cubicBezTo>
                  <a:cubicBezTo>
                    <a:pt x="277" y="8"/>
                    <a:pt x="277" y="6"/>
                    <a:pt x="278" y="5"/>
                  </a:cubicBezTo>
                  <a:cubicBezTo>
                    <a:pt x="279" y="8"/>
                    <a:pt x="279" y="8"/>
                    <a:pt x="279" y="8"/>
                  </a:cubicBezTo>
                  <a:cubicBezTo>
                    <a:pt x="281" y="8"/>
                    <a:pt x="280" y="6"/>
                    <a:pt x="281" y="7"/>
                  </a:cubicBezTo>
                  <a:cubicBezTo>
                    <a:pt x="281" y="8"/>
                    <a:pt x="281" y="8"/>
                    <a:pt x="281" y="8"/>
                  </a:cubicBezTo>
                  <a:cubicBezTo>
                    <a:pt x="281" y="8"/>
                    <a:pt x="281" y="9"/>
                    <a:pt x="282" y="9"/>
                  </a:cubicBezTo>
                  <a:cubicBezTo>
                    <a:pt x="282" y="8"/>
                    <a:pt x="282" y="8"/>
                    <a:pt x="282" y="8"/>
                  </a:cubicBezTo>
                  <a:cubicBezTo>
                    <a:pt x="283" y="8"/>
                    <a:pt x="283" y="9"/>
                    <a:pt x="283" y="9"/>
                  </a:cubicBezTo>
                  <a:cubicBezTo>
                    <a:pt x="285" y="7"/>
                    <a:pt x="282" y="7"/>
                    <a:pt x="282" y="5"/>
                  </a:cubicBezTo>
                  <a:cubicBezTo>
                    <a:pt x="283" y="5"/>
                    <a:pt x="285" y="5"/>
                    <a:pt x="284" y="3"/>
                  </a:cubicBezTo>
                  <a:cubicBezTo>
                    <a:pt x="287" y="2"/>
                    <a:pt x="286" y="10"/>
                    <a:pt x="289" y="6"/>
                  </a:cubicBezTo>
                  <a:cubicBezTo>
                    <a:pt x="289" y="4"/>
                    <a:pt x="289" y="4"/>
                    <a:pt x="289" y="4"/>
                  </a:cubicBezTo>
                  <a:cubicBezTo>
                    <a:pt x="290" y="4"/>
                    <a:pt x="290" y="5"/>
                    <a:pt x="290" y="5"/>
                  </a:cubicBezTo>
                  <a:cubicBezTo>
                    <a:pt x="292" y="4"/>
                    <a:pt x="290" y="3"/>
                    <a:pt x="290" y="2"/>
                  </a:cubicBezTo>
                  <a:cubicBezTo>
                    <a:pt x="292" y="2"/>
                    <a:pt x="291" y="5"/>
                    <a:pt x="292" y="6"/>
                  </a:cubicBezTo>
                  <a:cubicBezTo>
                    <a:pt x="293" y="5"/>
                    <a:pt x="293" y="3"/>
                    <a:pt x="292" y="1"/>
                  </a:cubicBezTo>
                  <a:cubicBezTo>
                    <a:pt x="293" y="1"/>
                    <a:pt x="293" y="1"/>
                    <a:pt x="293" y="1"/>
                  </a:cubicBezTo>
                  <a:cubicBezTo>
                    <a:pt x="294" y="2"/>
                    <a:pt x="293" y="4"/>
                    <a:pt x="296" y="5"/>
                  </a:cubicBezTo>
                  <a:cubicBezTo>
                    <a:pt x="297" y="3"/>
                    <a:pt x="293" y="1"/>
                    <a:pt x="296" y="0"/>
                  </a:cubicBezTo>
                  <a:cubicBezTo>
                    <a:pt x="297" y="1"/>
                    <a:pt x="297" y="2"/>
                    <a:pt x="299" y="2"/>
                  </a:cubicBezTo>
                  <a:close/>
                  <a:moveTo>
                    <a:pt x="265" y="10"/>
                  </a:moveTo>
                  <a:cubicBezTo>
                    <a:pt x="265" y="9"/>
                    <a:pt x="265" y="9"/>
                    <a:pt x="265" y="9"/>
                  </a:cubicBezTo>
                  <a:cubicBezTo>
                    <a:pt x="271" y="11"/>
                    <a:pt x="264" y="16"/>
                    <a:pt x="268" y="19"/>
                  </a:cubicBezTo>
                  <a:cubicBezTo>
                    <a:pt x="268" y="19"/>
                    <a:pt x="268" y="18"/>
                    <a:pt x="268" y="19"/>
                  </a:cubicBezTo>
                  <a:cubicBezTo>
                    <a:pt x="269" y="20"/>
                    <a:pt x="267" y="21"/>
                    <a:pt x="268" y="22"/>
                  </a:cubicBezTo>
                  <a:cubicBezTo>
                    <a:pt x="269" y="22"/>
                    <a:pt x="269" y="21"/>
                    <a:pt x="269" y="20"/>
                  </a:cubicBezTo>
                  <a:cubicBezTo>
                    <a:pt x="270" y="20"/>
                    <a:pt x="270" y="20"/>
                    <a:pt x="270" y="20"/>
                  </a:cubicBezTo>
                  <a:cubicBezTo>
                    <a:pt x="269" y="22"/>
                    <a:pt x="270" y="26"/>
                    <a:pt x="267" y="27"/>
                  </a:cubicBezTo>
                  <a:cubicBezTo>
                    <a:pt x="267" y="27"/>
                    <a:pt x="267" y="27"/>
                    <a:pt x="268" y="27"/>
                  </a:cubicBezTo>
                  <a:cubicBezTo>
                    <a:pt x="268" y="27"/>
                    <a:pt x="268" y="27"/>
                    <a:pt x="268" y="27"/>
                  </a:cubicBezTo>
                  <a:cubicBezTo>
                    <a:pt x="269" y="28"/>
                    <a:pt x="270" y="29"/>
                    <a:pt x="269" y="30"/>
                  </a:cubicBezTo>
                  <a:cubicBezTo>
                    <a:pt x="269" y="32"/>
                    <a:pt x="266" y="31"/>
                    <a:pt x="267" y="33"/>
                  </a:cubicBezTo>
                  <a:cubicBezTo>
                    <a:pt x="266" y="33"/>
                    <a:pt x="266" y="33"/>
                    <a:pt x="266" y="33"/>
                  </a:cubicBezTo>
                  <a:cubicBezTo>
                    <a:pt x="267" y="32"/>
                    <a:pt x="267" y="32"/>
                    <a:pt x="267" y="32"/>
                  </a:cubicBezTo>
                  <a:cubicBezTo>
                    <a:pt x="267" y="32"/>
                    <a:pt x="266" y="32"/>
                    <a:pt x="266" y="32"/>
                  </a:cubicBezTo>
                  <a:cubicBezTo>
                    <a:pt x="265" y="32"/>
                    <a:pt x="265" y="32"/>
                    <a:pt x="265" y="32"/>
                  </a:cubicBezTo>
                  <a:cubicBezTo>
                    <a:pt x="265" y="32"/>
                    <a:pt x="265" y="32"/>
                    <a:pt x="265" y="32"/>
                  </a:cubicBezTo>
                  <a:cubicBezTo>
                    <a:pt x="264" y="33"/>
                    <a:pt x="263" y="34"/>
                    <a:pt x="262" y="35"/>
                  </a:cubicBezTo>
                  <a:cubicBezTo>
                    <a:pt x="262" y="35"/>
                    <a:pt x="262" y="35"/>
                    <a:pt x="261" y="35"/>
                  </a:cubicBezTo>
                  <a:cubicBezTo>
                    <a:pt x="260" y="37"/>
                    <a:pt x="260" y="37"/>
                    <a:pt x="260" y="37"/>
                  </a:cubicBezTo>
                  <a:cubicBezTo>
                    <a:pt x="261" y="36"/>
                    <a:pt x="260" y="36"/>
                    <a:pt x="260" y="36"/>
                  </a:cubicBezTo>
                  <a:cubicBezTo>
                    <a:pt x="260" y="37"/>
                    <a:pt x="259" y="37"/>
                    <a:pt x="259" y="38"/>
                  </a:cubicBezTo>
                  <a:cubicBezTo>
                    <a:pt x="258" y="37"/>
                    <a:pt x="258" y="37"/>
                    <a:pt x="258" y="37"/>
                  </a:cubicBezTo>
                  <a:cubicBezTo>
                    <a:pt x="257" y="38"/>
                    <a:pt x="257" y="38"/>
                    <a:pt x="257" y="38"/>
                  </a:cubicBezTo>
                  <a:cubicBezTo>
                    <a:pt x="256" y="37"/>
                    <a:pt x="256" y="37"/>
                    <a:pt x="256" y="37"/>
                  </a:cubicBezTo>
                  <a:cubicBezTo>
                    <a:pt x="256" y="37"/>
                    <a:pt x="256" y="37"/>
                    <a:pt x="256" y="38"/>
                  </a:cubicBezTo>
                  <a:cubicBezTo>
                    <a:pt x="254" y="38"/>
                    <a:pt x="254" y="36"/>
                    <a:pt x="253" y="36"/>
                  </a:cubicBezTo>
                  <a:cubicBezTo>
                    <a:pt x="253" y="35"/>
                    <a:pt x="253" y="35"/>
                    <a:pt x="252" y="34"/>
                  </a:cubicBezTo>
                  <a:cubicBezTo>
                    <a:pt x="253" y="34"/>
                    <a:pt x="253" y="34"/>
                    <a:pt x="253" y="34"/>
                  </a:cubicBezTo>
                  <a:cubicBezTo>
                    <a:pt x="253" y="34"/>
                    <a:pt x="253" y="34"/>
                    <a:pt x="253" y="34"/>
                  </a:cubicBezTo>
                  <a:cubicBezTo>
                    <a:pt x="253" y="32"/>
                    <a:pt x="253" y="32"/>
                    <a:pt x="253" y="30"/>
                  </a:cubicBezTo>
                  <a:cubicBezTo>
                    <a:pt x="253" y="29"/>
                    <a:pt x="255" y="30"/>
                    <a:pt x="255" y="29"/>
                  </a:cubicBezTo>
                  <a:cubicBezTo>
                    <a:pt x="256" y="29"/>
                    <a:pt x="257" y="31"/>
                    <a:pt x="258" y="29"/>
                  </a:cubicBezTo>
                  <a:cubicBezTo>
                    <a:pt x="258" y="29"/>
                    <a:pt x="258" y="29"/>
                    <a:pt x="258" y="29"/>
                  </a:cubicBezTo>
                  <a:cubicBezTo>
                    <a:pt x="258" y="29"/>
                    <a:pt x="258" y="30"/>
                    <a:pt x="259" y="29"/>
                  </a:cubicBezTo>
                  <a:cubicBezTo>
                    <a:pt x="259" y="29"/>
                    <a:pt x="259" y="29"/>
                    <a:pt x="259" y="29"/>
                  </a:cubicBezTo>
                  <a:cubicBezTo>
                    <a:pt x="257" y="28"/>
                    <a:pt x="257" y="26"/>
                    <a:pt x="255" y="27"/>
                  </a:cubicBezTo>
                  <a:cubicBezTo>
                    <a:pt x="255" y="27"/>
                    <a:pt x="255" y="27"/>
                    <a:pt x="255" y="27"/>
                  </a:cubicBezTo>
                  <a:cubicBezTo>
                    <a:pt x="255" y="26"/>
                    <a:pt x="254" y="26"/>
                    <a:pt x="254" y="26"/>
                  </a:cubicBezTo>
                  <a:cubicBezTo>
                    <a:pt x="253" y="25"/>
                    <a:pt x="254" y="24"/>
                    <a:pt x="255" y="23"/>
                  </a:cubicBezTo>
                  <a:cubicBezTo>
                    <a:pt x="254" y="22"/>
                    <a:pt x="256" y="21"/>
                    <a:pt x="256" y="20"/>
                  </a:cubicBezTo>
                  <a:cubicBezTo>
                    <a:pt x="257" y="21"/>
                    <a:pt x="258" y="20"/>
                    <a:pt x="259" y="21"/>
                  </a:cubicBezTo>
                  <a:cubicBezTo>
                    <a:pt x="260" y="21"/>
                    <a:pt x="260" y="20"/>
                    <a:pt x="260" y="20"/>
                  </a:cubicBezTo>
                  <a:cubicBezTo>
                    <a:pt x="258" y="20"/>
                    <a:pt x="258" y="18"/>
                    <a:pt x="257" y="17"/>
                  </a:cubicBezTo>
                  <a:cubicBezTo>
                    <a:pt x="257" y="16"/>
                    <a:pt x="257" y="16"/>
                    <a:pt x="257" y="16"/>
                  </a:cubicBezTo>
                  <a:cubicBezTo>
                    <a:pt x="259" y="17"/>
                    <a:pt x="260" y="16"/>
                    <a:pt x="262" y="16"/>
                  </a:cubicBezTo>
                  <a:cubicBezTo>
                    <a:pt x="262" y="14"/>
                    <a:pt x="259" y="13"/>
                    <a:pt x="262" y="12"/>
                  </a:cubicBezTo>
                  <a:cubicBezTo>
                    <a:pt x="262" y="13"/>
                    <a:pt x="263" y="13"/>
                    <a:pt x="263" y="13"/>
                  </a:cubicBezTo>
                  <a:cubicBezTo>
                    <a:pt x="263" y="13"/>
                    <a:pt x="264" y="12"/>
                    <a:pt x="264" y="12"/>
                  </a:cubicBezTo>
                  <a:cubicBezTo>
                    <a:pt x="264" y="13"/>
                    <a:pt x="265" y="12"/>
                    <a:pt x="265" y="12"/>
                  </a:cubicBezTo>
                  <a:cubicBezTo>
                    <a:pt x="266" y="11"/>
                    <a:pt x="266" y="11"/>
                    <a:pt x="266" y="11"/>
                  </a:cubicBezTo>
                  <a:cubicBezTo>
                    <a:pt x="265" y="11"/>
                    <a:pt x="265" y="9"/>
                    <a:pt x="264" y="10"/>
                  </a:cubicBezTo>
                  <a:cubicBezTo>
                    <a:pt x="264" y="9"/>
                    <a:pt x="264" y="9"/>
                    <a:pt x="264" y="9"/>
                  </a:cubicBezTo>
                  <a:cubicBezTo>
                    <a:pt x="264" y="9"/>
                    <a:pt x="264" y="9"/>
                    <a:pt x="265" y="10"/>
                  </a:cubicBezTo>
                  <a:close/>
                  <a:moveTo>
                    <a:pt x="274" y="10"/>
                  </a:moveTo>
                  <a:cubicBezTo>
                    <a:pt x="276" y="10"/>
                    <a:pt x="276" y="10"/>
                    <a:pt x="276" y="10"/>
                  </a:cubicBezTo>
                  <a:cubicBezTo>
                    <a:pt x="274" y="10"/>
                    <a:pt x="274" y="10"/>
                    <a:pt x="274" y="10"/>
                  </a:cubicBezTo>
                  <a:close/>
                  <a:moveTo>
                    <a:pt x="251" y="18"/>
                  </a:moveTo>
                  <a:cubicBezTo>
                    <a:pt x="250" y="18"/>
                    <a:pt x="250" y="19"/>
                    <a:pt x="250" y="20"/>
                  </a:cubicBezTo>
                  <a:cubicBezTo>
                    <a:pt x="250" y="20"/>
                    <a:pt x="249" y="19"/>
                    <a:pt x="249" y="18"/>
                  </a:cubicBezTo>
                  <a:cubicBezTo>
                    <a:pt x="250" y="17"/>
                    <a:pt x="251" y="17"/>
                    <a:pt x="251" y="18"/>
                  </a:cubicBezTo>
                  <a:close/>
                  <a:moveTo>
                    <a:pt x="236" y="20"/>
                  </a:moveTo>
                  <a:cubicBezTo>
                    <a:pt x="237" y="20"/>
                    <a:pt x="237" y="20"/>
                    <a:pt x="238" y="20"/>
                  </a:cubicBezTo>
                  <a:cubicBezTo>
                    <a:pt x="239" y="21"/>
                    <a:pt x="239" y="22"/>
                    <a:pt x="239" y="23"/>
                  </a:cubicBezTo>
                  <a:cubicBezTo>
                    <a:pt x="238" y="24"/>
                    <a:pt x="238" y="24"/>
                    <a:pt x="238" y="24"/>
                  </a:cubicBezTo>
                  <a:cubicBezTo>
                    <a:pt x="239" y="25"/>
                    <a:pt x="240" y="22"/>
                    <a:pt x="241" y="24"/>
                  </a:cubicBezTo>
                  <a:cubicBezTo>
                    <a:pt x="239" y="27"/>
                    <a:pt x="244" y="26"/>
                    <a:pt x="242" y="29"/>
                  </a:cubicBezTo>
                  <a:cubicBezTo>
                    <a:pt x="239" y="30"/>
                    <a:pt x="241" y="37"/>
                    <a:pt x="236" y="35"/>
                  </a:cubicBezTo>
                  <a:cubicBezTo>
                    <a:pt x="239" y="33"/>
                    <a:pt x="236" y="30"/>
                    <a:pt x="234" y="29"/>
                  </a:cubicBezTo>
                  <a:cubicBezTo>
                    <a:pt x="231" y="29"/>
                    <a:pt x="231" y="29"/>
                    <a:pt x="231" y="29"/>
                  </a:cubicBezTo>
                  <a:cubicBezTo>
                    <a:pt x="231" y="28"/>
                    <a:pt x="232" y="27"/>
                    <a:pt x="232" y="26"/>
                  </a:cubicBezTo>
                  <a:cubicBezTo>
                    <a:pt x="233" y="27"/>
                    <a:pt x="233" y="28"/>
                    <a:pt x="234" y="28"/>
                  </a:cubicBezTo>
                  <a:cubicBezTo>
                    <a:pt x="235" y="27"/>
                    <a:pt x="235" y="27"/>
                    <a:pt x="235" y="26"/>
                  </a:cubicBezTo>
                  <a:cubicBezTo>
                    <a:pt x="235" y="26"/>
                    <a:pt x="235" y="26"/>
                    <a:pt x="236" y="26"/>
                  </a:cubicBezTo>
                  <a:cubicBezTo>
                    <a:pt x="235" y="25"/>
                    <a:pt x="235" y="24"/>
                    <a:pt x="236" y="23"/>
                  </a:cubicBezTo>
                  <a:cubicBezTo>
                    <a:pt x="236" y="23"/>
                    <a:pt x="235" y="23"/>
                    <a:pt x="235" y="23"/>
                  </a:cubicBezTo>
                  <a:cubicBezTo>
                    <a:pt x="234" y="24"/>
                    <a:pt x="234" y="24"/>
                    <a:pt x="234" y="24"/>
                  </a:cubicBezTo>
                  <a:cubicBezTo>
                    <a:pt x="235" y="22"/>
                    <a:pt x="235" y="22"/>
                    <a:pt x="235" y="22"/>
                  </a:cubicBezTo>
                  <a:cubicBezTo>
                    <a:pt x="235" y="22"/>
                    <a:pt x="235" y="22"/>
                    <a:pt x="234" y="22"/>
                  </a:cubicBezTo>
                  <a:cubicBezTo>
                    <a:pt x="234" y="21"/>
                    <a:pt x="235" y="19"/>
                    <a:pt x="236" y="20"/>
                  </a:cubicBezTo>
                  <a:close/>
                  <a:moveTo>
                    <a:pt x="223" y="22"/>
                  </a:moveTo>
                  <a:cubicBezTo>
                    <a:pt x="223" y="23"/>
                    <a:pt x="224" y="25"/>
                    <a:pt x="222" y="26"/>
                  </a:cubicBezTo>
                  <a:cubicBezTo>
                    <a:pt x="220" y="26"/>
                    <a:pt x="220" y="25"/>
                    <a:pt x="219" y="24"/>
                  </a:cubicBezTo>
                  <a:cubicBezTo>
                    <a:pt x="219" y="24"/>
                    <a:pt x="219" y="24"/>
                    <a:pt x="219" y="24"/>
                  </a:cubicBezTo>
                  <a:cubicBezTo>
                    <a:pt x="219" y="23"/>
                    <a:pt x="217" y="22"/>
                    <a:pt x="216" y="23"/>
                  </a:cubicBezTo>
                  <a:cubicBezTo>
                    <a:pt x="218" y="21"/>
                    <a:pt x="221" y="22"/>
                    <a:pt x="223" y="22"/>
                  </a:cubicBezTo>
                  <a:close/>
                  <a:moveTo>
                    <a:pt x="212" y="27"/>
                  </a:moveTo>
                  <a:cubicBezTo>
                    <a:pt x="211" y="26"/>
                    <a:pt x="211" y="27"/>
                    <a:pt x="211" y="27"/>
                  </a:cubicBezTo>
                  <a:cubicBezTo>
                    <a:pt x="210" y="27"/>
                    <a:pt x="210" y="25"/>
                    <a:pt x="211" y="25"/>
                  </a:cubicBezTo>
                  <a:cubicBezTo>
                    <a:pt x="212" y="25"/>
                    <a:pt x="212" y="25"/>
                    <a:pt x="212" y="25"/>
                  </a:cubicBezTo>
                  <a:cubicBezTo>
                    <a:pt x="212" y="27"/>
                    <a:pt x="212" y="27"/>
                    <a:pt x="212" y="27"/>
                  </a:cubicBezTo>
                  <a:close/>
                  <a:moveTo>
                    <a:pt x="220" y="27"/>
                  </a:moveTo>
                  <a:cubicBezTo>
                    <a:pt x="220" y="29"/>
                    <a:pt x="215" y="28"/>
                    <a:pt x="217" y="30"/>
                  </a:cubicBezTo>
                  <a:cubicBezTo>
                    <a:pt x="216" y="32"/>
                    <a:pt x="215" y="32"/>
                    <a:pt x="213" y="32"/>
                  </a:cubicBezTo>
                  <a:cubicBezTo>
                    <a:pt x="213" y="31"/>
                    <a:pt x="212" y="30"/>
                    <a:pt x="211" y="29"/>
                  </a:cubicBezTo>
                  <a:cubicBezTo>
                    <a:pt x="212" y="28"/>
                    <a:pt x="212" y="26"/>
                    <a:pt x="214" y="26"/>
                  </a:cubicBezTo>
                  <a:cubicBezTo>
                    <a:pt x="216" y="27"/>
                    <a:pt x="218" y="27"/>
                    <a:pt x="220" y="27"/>
                  </a:cubicBezTo>
                  <a:close/>
                  <a:moveTo>
                    <a:pt x="203" y="28"/>
                  </a:moveTo>
                  <a:cubicBezTo>
                    <a:pt x="203" y="28"/>
                    <a:pt x="204" y="28"/>
                    <a:pt x="204" y="28"/>
                  </a:cubicBezTo>
                  <a:cubicBezTo>
                    <a:pt x="204" y="27"/>
                    <a:pt x="204" y="27"/>
                    <a:pt x="204" y="27"/>
                  </a:cubicBezTo>
                  <a:cubicBezTo>
                    <a:pt x="205" y="27"/>
                    <a:pt x="205" y="27"/>
                    <a:pt x="205" y="27"/>
                  </a:cubicBezTo>
                  <a:cubicBezTo>
                    <a:pt x="207" y="30"/>
                    <a:pt x="202" y="28"/>
                    <a:pt x="203" y="31"/>
                  </a:cubicBezTo>
                  <a:cubicBezTo>
                    <a:pt x="203" y="35"/>
                    <a:pt x="198" y="33"/>
                    <a:pt x="197" y="37"/>
                  </a:cubicBezTo>
                  <a:cubicBezTo>
                    <a:pt x="195" y="34"/>
                    <a:pt x="201" y="32"/>
                    <a:pt x="197" y="31"/>
                  </a:cubicBezTo>
                  <a:cubicBezTo>
                    <a:pt x="193" y="36"/>
                    <a:pt x="193" y="36"/>
                    <a:pt x="193" y="36"/>
                  </a:cubicBezTo>
                  <a:cubicBezTo>
                    <a:pt x="193" y="35"/>
                    <a:pt x="193" y="35"/>
                    <a:pt x="193" y="35"/>
                  </a:cubicBezTo>
                  <a:cubicBezTo>
                    <a:pt x="191" y="35"/>
                    <a:pt x="191" y="38"/>
                    <a:pt x="189" y="37"/>
                  </a:cubicBezTo>
                  <a:cubicBezTo>
                    <a:pt x="189" y="36"/>
                    <a:pt x="191" y="35"/>
                    <a:pt x="190" y="34"/>
                  </a:cubicBezTo>
                  <a:cubicBezTo>
                    <a:pt x="188" y="36"/>
                    <a:pt x="188" y="36"/>
                    <a:pt x="188" y="36"/>
                  </a:cubicBezTo>
                  <a:cubicBezTo>
                    <a:pt x="188" y="35"/>
                    <a:pt x="187" y="35"/>
                    <a:pt x="187" y="34"/>
                  </a:cubicBezTo>
                  <a:cubicBezTo>
                    <a:pt x="187" y="35"/>
                    <a:pt x="186" y="35"/>
                    <a:pt x="185" y="35"/>
                  </a:cubicBezTo>
                  <a:cubicBezTo>
                    <a:pt x="185" y="33"/>
                    <a:pt x="187" y="33"/>
                    <a:pt x="188" y="32"/>
                  </a:cubicBezTo>
                  <a:cubicBezTo>
                    <a:pt x="190" y="32"/>
                    <a:pt x="191" y="29"/>
                    <a:pt x="193" y="30"/>
                  </a:cubicBezTo>
                  <a:cubicBezTo>
                    <a:pt x="195" y="29"/>
                    <a:pt x="198" y="28"/>
                    <a:pt x="199" y="27"/>
                  </a:cubicBezTo>
                  <a:cubicBezTo>
                    <a:pt x="200" y="27"/>
                    <a:pt x="203" y="26"/>
                    <a:pt x="203" y="28"/>
                  </a:cubicBezTo>
                  <a:close/>
                  <a:moveTo>
                    <a:pt x="249" y="33"/>
                  </a:moveTo>
                  <a:cubicBezTo>
                    <a:pt x="247" y="37"/>
                    <a:pt x="247" y="37"/>
                    <a:pt x="247" y="37"/>
                  </a:cubicBezTo>
                  <a:cubicBezTo>
                    <a:pt x="245" y="37"/>
                    <a:pt x="242" y="37"/>
                    <a:pt x="242" y="34"/>
                  </a:cubicBezTo>
                  <a:cubicBezTo>
                    <a:pt x="243" y="34"/>
                    <a:pt x="244" y="34"/>
                    <a:pt x="244" y="34"/>
                  </a:cubicBezTo>
                  <a:cubicBezTo>
                    <a:pt x="242" y="32"/>
                    <a:pt x="244" y="30"/>
                    <a:pt x="245" y="29"/>
                  </a:cubicBezTo>
                  <a:cubicBezTo>
                    <a:pt x="248" y="29"/>
                    <a:pt x="246" y="32"/>
                    <a:pt x="249" y="33"/>
                  </a:cubicBezTo>
                  <a:close/>
                  <a:moveTo>
                    <a:pt x="225" y="37"/>
                  </a:moveTo>
                  <a:cubicBezTo>
                    <a:pt x="225" y="37"/>
                    <a:pt x="225" y="37"/>
                    <a:pt x="225" y="37"/>
                  </a:cubicBezTo>
                  <a:cubicBezTo>
                    <a:pt x="224" y="35"/>
                    <a:pt x="226" y="34"/>
                    <a:pt x="226" y="32"/>
                  </a:cubicBezTo>
                  <a:cubicBezTo>
                    <a:pt x="226" y="33"/>
                    <a:pt x="227" y="36"/>
                    <a:pt x="225" y="37"/>
                  </a:cubicBezTo>
                  <a:close/>
                  <a:moveTo>
                    <a:pt x="234" y="34"/>
                  </a:moveTo>
                  <a:cubicBezTo>
                    <a:pt x="234" y="35"/>
                    <a:pt x="234" y="35"/>
                    <a:pt x="234" y="35"/>
                  </a:cubicBezTo>
                  <a:cubicBezTo>
                    <a:pt x="233" y="36"/>
                    <a:pt x="233" y="34"/>
                    <a:pt x="232" y="34"/>
                  </a:cubicBezTo>
                  <a:cubicBezTo>
                    <a:pt x="232" y="33"/>
                    <a:pt x="234" y="33"/>
                    <a:pt x="234" y="34"/>
                  </a:cubicBezTo>
                  <a:close/>
                  <a:moveTo>
                    <a:pt x="288" y="36"/>
                  </a:moveTo>
                  <a:cubicBezTo>
                    <a:pt x="288" y="38"/>
                    <a:pt x="288" y="38"/>
                    <a:pt x="288" y="38"/>
                  </a:cubicBezTo>
                  <a:cubicBezTo>
                    <a:pt x="287" y="37"/>
                    <a:pt x="286" y="38"/>
                    <a:pt x="286" y="37"/>
                  </a:cubicBezTo>
                  <a:cubicBezTo>
                    <a:pt x="287" y="36"/>
                    <a:pt x="287" y="36"/>
                    <a:pt x="287" y="36"/>
                  </a:cubicBezTo>
                  <a:cubicBezTo>
                    <a:pt x="287" y="36"/>
                    <a:pt x="287" y="36"/>
                    <a:pt x="288" y="36"/>
                  </a:cubicBezTo>
                  <a:close/>
                  <a:moveTo>
                    <a:pt x="203" y="37"/>
                  </a:moveTo>
                  <a:cubicBezTo>
                    <a:pt x="202" y="39"/>
                    <a:pt x="202" y="39"/>
                    <a:pt x="202" y="39"/>
                  </a:cubicBezTo>
                  <a:cubicBezTo>
                    <a:pt x="205" y="38"/>
                    <a:pt x="205" y="40"/>
                    <a:pt x="205" y="42"/>
                  </a:cubicBezTo>
                  <a:cubicBezTo>
                    <a:pt x="204" y="43"/>
                    <a:pt x="204" y="43"/>
                    <a:pt x="204" y="43"/>
                  </a:cubicBezTo>
                  <a:cubicBezTo>
                    <a:pt x="207" y="44"/>
                    <a:pt x="203" y="45"/>
                    <a:pt x="205" y="46"/>
                  </a:cubicBezTo>
                  <a:cubicBezTo>
                    <a:pt x="207" y="45"/>
                    <a:pt x="208" y="48"/>
                    <a:pt x="210" y="46"/>
                  </a:cubicBezTo>
                  <a:cubicBezTo>
                    <a:pt x="208" y="44"/>
                    <a:pt x="210" y="44"/>
                    <a:pt x="211" y="42"/>
                  </a:cubicBezTo>
                  <a:cubicBezTo>
                    <a:pt x="210" y="41"/>
                    <a:pt x="211" y="40"/>
                    <a:pt x="211" y="39"/>
                  </a:cubicBezTo>
                  <a:cubicBezTo>
                    <a:pt x="212" y="39"/>
                    <a:pt x="213" y="38"/>
                    <a:pt x="214" y="37"/>
                  </a:cubicBezTo>
                  <a:cubicBezTo>
                    <a:pt x="215" y="38"/>
                    <a:pt x="212" y="40"/>
                    <a:pt x="214" y="41"/>
                  </a:cubicBezTo>
                  <a:cubicBezTo>
                    <a:pt x="213" y="42"/>
                    <a:pt x="212" y="42"/>
                    <a:pt x="212" y="43"/>
                  </a:cubicBezTo>
                  <a:cubicBezTo>
                    <a:pt x="213" y="43"/>
                    <a:pt x="213" y="44"/>
                    <a:pt x="213" y="44"/>
                  </a:cubicBezTo>
                  <a:cubicBezTo>
                    <a:pt x="212" y="45"/>
                    <a:pt x="212" y="45"/>
                    <a:pt x="212" y="45"/>
                  </a:cubicBezTo>
                  <a:cubicBezTo>
                    <a:pt x="213" y="47"/>
                    <a:pt x="213" y="44"/>
                    <a:pt x="214" y="45"/>
                  </a:cubicBezTo>
                  <a:cubicBezTo>
                    <a:pt x="215" y="46"/>
                    <a:pt x="214" y="46"/>
                    <a:pt x="214" y="46"/>
                  </a:cubicBezTo>
                  <a:cubicBezTo>
                    <a:pt x="214" y="47"/>
                    <a:pt x="214" y="47"/>
                    <a:pt x="214" y="47"/>
                  </a:cubicBezTo>
                  <a:cubicBezTo>
                    <a:pt x="216" y="47"/>
                    <a:pt x="215" y="45"/>
                    <a:pt x="216" y="45"/>
                  </a:cubicBezTo>
                  <a:cubicBezTo>
                    <a:pt x="217" y="44"/>
                    <a:pt x="217" y="45"/>
                    <a:pt x="218" y="46"/>
                  </a:cubicBezTo>
                  <a:cubicBezTo>
                    <a:pt x="215" y="48"/>
                    <a:pt x="214" y="53"/>
                    <a:pt x="210" y="52"/>
                  </a:cubicBezTo>
                  <a:cubicBezTo>
                    <a:pt x="210" y="51"/>
                    <a:pt x="209" y="51"/>
                    <a:pt x="209" y="51"/>
                  </a:cubicBezTo>
                  <a:cubicBezTo>
                    <a:pt x="209" y="51"/>
                    <a:pt x="208" y="51"/>
                    <a:pt x="208" y="51"/>
                  </a:cubicBezTo>
                  <a:cubicBezTo>
                    <a:pt x="207" y="49"/>
                    <a:pt x="205" y="52"/>
                    <a:pt x="203" y="51"/>
                  </a:cubicBezTo>
                  <a:cubicBezTo>
                    <a:pt x="202" y="53"/>
                    <a:pt x="199" y="52"/>
                    <a:pt x="196" y="52"/>
                  </a:cubicBezTo>
                  <a:cubicBezTo>
                    <a:pt x="196" y="51"/>
                    <a:pt x="194" y="51"/>
                    <a:pt x="195" y="50"/>
                  </a:cubicBezTo>
                  <a:cubicBezTo>
                    <a:pt x="198" y="49"/>
                    <a:pt x="201" y="50"/>
                    <a:pt x="203" y="48"/>
                  </a:cubicBezTo>
                  <a:cubicBezTo>
                    <a:pt x="202" y="48"/>
                    <a:pt x="200" y="47"/>
                    <a:pt x="198" y="48"/>
                  </a:cubicBezTo>
                  <a:cubicBezTo>
                    <a:pt x="198" y="47"/>
                    <a:pt x="198" y="46"/>
                    <a:pt x="198" y="46"/>
                  </a:cubicBezTo>
                  <a:cubicBezTo>
                    <a:pt x="197" y="46"/>
                    <a:pt x="196" y="47"/>
                    <a:pt x="195" y="48"/>
                  </a:cubicBezTo>
                  <a:cubicBezTo>
                    <a:pt x="194" y="47"/>
                    <a:pt x="194" y="47"/>
                    <a:pt x="194" y="47"/>
                  </a:cubicBezTo>
                  <a:cubicBezTo>
                    <a:pt x="194" y="47"/>
                    <a:pt x="194" y="47"/>
                    <a:pt x="194" y="47"/>
                  </a:cubicBezTo>
                  <a:cubicBezTo>
                    <a:pt x="193" y="45"/>
                    <a:pt x="191" y="46"/>
                    <a:pt x="192" y="44"/>
                  </a:cubicBezTo>
                  <a:cubicBezTo>
                    <a:pt x="193" y="42"/>
                    <a:pt x="196" y="45"/>
                    <a:pt x="197" y="43"/>
                  </a:cubicBezTo>
                  <a:cubicBezTo>
                    <a:pt x="197" y="42"/>
                    <a:pt x="196" y="42"/>
                    <a:pt x="194" y="42"/>
                  </a:cubicBezTo>
                  <a:cubicBezTo>
                    <a:pt x="194" y="41"/>
                    <a:pt x="195" y="41"/>
                    <a:pt x="195" y="40"/>
                  </a:cubicBezTo>
                  <a:cubicBezTo>
                    <a:pt x="197" y="40"/>
                    <a:pt x="198" y="41"/>
                    <a:pt x="199" y="40"/>
                  </a:cubicBezTo>
                  <a:cubicBezTo>
                    <a:pt x="197" y="39"/>
                    <a:pt x="197" y="39"/>
                    <a:pt x="197" y="39"/>
                  </a:cubicBezTo>
                  <a:cubicBezTo>
                    <a:pt x="197" y="38"/>
                    <a:pt x="199" y="37"/>
                    <a:pt x="200" y="38"/>
                  </a:cubicBezTo>
                  <a:cubicBezTo>
                    <a:pt x="199" y="36"/>
                    <a:pt x="202" y="37"/>
                    <a:pt x="203" y="37"/>
                  </a:cubicBezTo>
                  <a:close/>
                  <a:moveTo>
                    <a:pt x="195" y="38"/>
                  </a:moveTo>
                  <a:cubicBezTo>
                    <a:pt x="194" y="39"/>
                    <a:pt x="192" y="41"/>
                    <a:pt x="190" y="40"/>
                  </a:cubicBezTo>
                  <a:cubicBezTo>
                    <a:pt x="191" y="39"/>
                    <a:pt x="193" y="38"/>
                    <a:pt x="195" y="38"/>
                  </a:cubicBezTo>
                  <a:close/>
                  <a:moveTo>
                    <a:pt x="249" y="41"/>
                  </a:moveTo>
                  <a:cubicBezTo>
                    <a:pt x="247" y="43"/>
                    <a:pt x="244" y="40"/>
                    <a:pt x="242" y="40"/>
                  </a:cubicBezTo>
                  <a:cubicBezTo>
                    <a:pt x="243" y="37"/>
                    <a:pt x="247" y="39"/>
                    <a:pt x="249" y="41"/>
                  </a:cubicBezTo>
                  <a:close/>
                  <a:moveTo>
                    <a:pt x="224" y="43"/>
                  </a:moveTo>
                  <a:cubicBezTo>
                    <a:pt x="224" y="44"/>
                    <a:pt x="224" y="44"/>
                    <a:pt x="224" y="44"/>
                  </a:cubicBezTo>
                  <a:cubicBezTo>
                    <a:pt x="223" y="43"/>
                    <a:pt x="222" y="43"/>
                    <a:pt x="222" y="41"/>
                  </a:cubicBezTo>
                  <a:cubicBezTo>
                    <a:pt x="224" y="41"/>
                    <a:pt x="223" y="42"/>
                    <a:pt x="224" y="43"/>
                  </a:cubicBezTo>
                  <a:close/>
                  <a:moveTo>
                    <a:pt x="230" y="42"/>
                  </a:moveTo>
                  <a:cubicBezTo>
                    <a:pt x="229" y="42"/>
                    <a:pt x="229" y="43"/>
                    <a:pt x="228" y="43"/>
                  </a:cubicBezTo>
                  <a:cubicBezTo>
                    <a:pt x="229" y="42"/>
                    <a:pt x="229" y="42"/>
                    <a:pt x="230" y="42"/>
                  </a:cubicBezTo>
                  <a:close/>
                  <a:moveTo>
                    <a:pt x="252" y="43"/>
                  </a:moveTo>
                  <a:cubicBezTo>
                    <a:pt x="252" y="43"/>
                    <a:pt x="253" y="43"/>
                    <a:pt x="253" y="44"/>
                  </a:cubicBezTo>
                  <a:cubicBezTo>
                    <a:pt x="253" y="44"/>
                    <a:pt x="252" y="44"/>
                    <a:pt x="252" y="45"/>
                  </a:cubicBezTo>
                  <a:cubicBezTo>
                    <a:pt x="251" y="45"/>
                    <a:pt x="251" y="45"/>
                    <a:pt x="251" y="45"/>
                  </a:cubicBezTo>
                  <a:cubicBezTo>
                    <a:pt x="251" y="44"/>
                    <a:pt x="251" y="42"/>
                    <a:pt x="252" y="43"/>
                  </a:cubicBezTo>
                  <a:close/>
                  <a:moveTo>
                    <a:pt x="232" y="46"/>
                  </a:moveTo>
                  <a:cubicBezTo>
                    <a:pt x="233" y="45"/>
                    <a:pt x="233" y="44"/>
                    <a:pt x="234" y="45"/>
                  </a:cubicBezTo>
                  <a:cubicBezTo>
                    <a:pt x="235" y="47"/>
                    <a:pt x="232" y="50"/>
                    <a:pt x="231" y="52"/>
                  </a:cubicBezTo>
                  <a:cubicBezTo>
                    <a:pt x="231" y="52"/>
                    <a:pt x="231" y="52"/>
                    <a:pt x="231" y="52"/>
                  </a:cubicBezTo>
                  <a:cubicBezTo>
                    <a:pt x="231" y="53"/>
                    <a:pt x="230" y="53"/>
                    <a:pt x="229" y="54"/>
                  </a:cubicBezTo>
                  <a:cubicBezTo>
                    <a:pt x="229" y="55"/>
                    <a:pt x="229" y="55"/>
                    <a:pt x="228" y="56"/>
                  </a:cubicBezTo>
                  <a:cubicBezTo>
                    <a:pt x="226" y="55"/>
                    <a:pt x="225" y="55"/>
                    <a:pt x="224" y="55"/>
                  </a:cubicBezTo>
                  <a:cubicBezTo>
                    <a:pt x="224" y="54"/>
                    <a:pt x="225" y="53"/>
                    <a:pt x="224" y="53"/>
                  </a:cubicBezTo>
                  <a:cubicBezTo>
                    <a:pt x="229" y="51"/>
                    <a:pt x="229" y="51"/>
                    <a:pt x="229" y="51"/>
                  </a:cubicBezTo>
                  <a:cubicBezTo>
                    <a:pt x="227" y="50"/>
                    <a:pt x="224" y="50"/>
                    <a:pt x="222" y="50"/>
                  </a:cubicBezTo>
                  <a:cubicBezTo>
                    <a:pt x="224" y="48"/>
                    <a:pt x="224" y="48"/>
                    <a:pt x="224" y="48"/>
                  </a:cubicBezTo>
                  <a:cubicBezTo>
                    <a:pt x="224" y="48"/>
                    <a:pt x="223" y="48"/>
                    <a:pt x="222" y="48"/>
                  </a:cubicBezTo>
                  <a:cubicBezTo>
                    <a:pt x="222" y="48"/>
                    <a:pt x="222" y="48"/>
                    <a:pt x="222" y="48"/>
                  </a:cubicBezTo>
                  <a:cubicBezTo>
                    <a:pt x="223" y="47"/>
                    <a:pt x="223" y="47"/>
                    <a:pt x="223" y="47"/>
                  </a:cubicBezTo>
                  <a:cubicBezTo>
                    <a:pt x="221" y="45"/>
                    <a:pt x="221" y="45"/>
                    <a:pt x="221" y="45"/>
                  </a:cubicBezTo>
                  <a:cubicBezTo>
                    <a:pt x="222" y="44"/>
                    <a:pt x="223" y="45"/>
                    <a:pt x="224" y="45"/>
                  </a:cubicBezTo>
                  <a:cubicBezTo>
                    <a:pt x="225" y="46"/>
                    <a:pt x="222" y="48"/>
                    <a:pt x="224" y="49"/>
                  </a:cubicBezTo>
                  <a:cubicBezTo>
                    <a:pt x="225" y="48"/>
                    <a:pt x="226" y="46"/>
                    <a:pt x="226" y="45"/>
                  </a:cubicBezTo>
                  <a:cubicBezTo>
                    <a:pt x="228" y="46"/>
                    <a:pt x="227" y="48"/>
                    <a:pt x="228" y="49"/>
                  </a:cubicBezTo>
                  <a:cubicBezTo>
                    <a:pt x="231" y="48"/>
                    <a:pt x="227" y="43"/>
                    <a:pt x="231" y="43"/>
                  </a:cubicBezTo>
                  <a:cubicBezTo>
                    <a:pt x="232" y="46"/>
                    <a:pt x="232" y="46"/>
                    <a:pt x="232" y="46"/>
                  </a:cubicBezTo>
                  <a:close/>
                  <a:moveTo>
                    <a:pt x="243" y="45"/>
                  </a:moveTo>
                  <a:cubicBezTo>
                    <a:pt x="244" y="46"/>
                    <a:pt x="243" y="49"/>
                    <a:pt x="246" y="48"/>
                  </a:cubicBezTo>
                  <a:cubicBezTo>
                    <a:pt x="246" y="48"/>
                    <a:pt x="247" y="48"/>
                    <a:pt x="248" y="49"/>
                  </a:cubicBezTo>
                  <a:cubicBezTo>
                    <a:pt x="247" y="50"/>
                    <a:pt x="247" y="50"/>
                    <a:pt x="247" y="50"/>
                  </a:cubicBezTo>
                  <a:cubicBezTo>
                    <a:pt x="249" y="52"/>
                    <a:pt x="249" y="52"/>
                    <a:pt x="249" y="52"/>
                  </a:cubicBezTo>
                  <a:cubicBezTo>
                    <a:pt x="248" y="53"/>
                    <a:pt x="247" y="52"/>
                    <a:pt x="246" y="51"/>
                  </a:cubicBezTo>
                  <a:cubicBezTo>
                    <a:pt x="246" y="52"/>
                    <a:pt x="246" y="52"/>
                    <a:pt x="246" y="52"/>
                  </a:cubicBezTo>
                  <a:cubicBezTo>
                    <a:pt x="246" y="53"/>
                    <a:pt x="246" y="53"/>
                    <a:pt x="246" y="53"/>
                  </a:cubicBezTo>
                  <a:cubicBezTo>
                    <a:pt x="246" y="53"/>
                    <a:pt x="245" y="53"/>
                    <a:pt x="245" y="53"/>
                  </a:cubicBezTo>
                  <a:cubicBezTo>
                    <a:pt x="245" y="54"/>
                    <a:pt x="245" y="54"/>
                    <a:pt x="246" y="54"/>
                  </a:cubicBezTo>
                  <a:cubicBezTo>
                    <a:pt x="247" y="54"/>
                    <a:pt x="247" y="54"/>
                    <a:pt x="247" y="54"/>
                  </a:cubicBezTo>
                  <a:cubicBezTo>
                    <a:pt x="247" y="55"/>
                    <a:pt x="247" y="57"/>
                    <a:pt x="248" y="57"/>
                  </a:cubicBezTo>
                  <a:cubicBezTo>
                    <a:pt x="249" y="57"/>
                    <a:pt x="249" y="57"/>
                    <a:pt x="249" y="57"/>
                  </a:cubicBezTo>
                  <a:cubicBezTo>
                    <a:pt x="249" y="58"/>
                    <a:pt x="252" y="58"/>
                    <a:pt x="252" y="59"/>
                  </a:cubicBezTo>
                  <a:cubicBezTo>
                    <a:pt x="253" y="58"/>
                    <a:pt x="253" y="58"/>
                    <a:pt x="253" y="58"/>
                  </a:cubicBezTo>
                  <a:cubicBezTo>
                    <a:pt x="255" y="59"/>
                    <a:pt x="257" y="58"/>
                    <a:pt x="259" y="58"/>
                  </a:cubicBezTo>
                  <a:cubicBezTo>
                    <a:pt x="259" y="60"/>
                    <a:pt x="261" y="59"/>
                    <a:pt x="262" y="59"/>
                  </a:cubicBezTo>
                  <a:cubicBezTo>
                    <a:pt x="263" y="61"/>
                    <a:pt x="265" y="61"/>
                    <a:pt x="265" y="63"/>
                  </a:cubicBezTo>
                  <a:cubicBezTo>
                    <a:pt x="264" y="64"/>
                    <a:pt x="263" y="64"/>
                    <a:pt x="263" y="65"/>
                  </a:cubicBezTo>
                  <a:cubicBezTo>
                    <a:pt x="263" y="65"/>
                    <a:pt x="263" y="65"/>
                    <a:pt x="264" y="65"/>
                  </a:cubicBezTo>
                  <a:cubicBezTo>
                    <a:pt x="264" y="65"/>
                    <a:pt x="263" y="66"/>
                    <a:pt x="263" y="66"/>
                  </a:cubicBezTo>
                  <a:cubicBezTo>
                    <a:pt x="263" y="66"/>
                    <a:pt x="263" y="66"/>
                    <a:pt x="263" y="66"/>
                  </a:cubicBezTo>
                  <a:cubicBezTo>
                    <a:pt x="262" y="67"/>
                    <a:pt x="261" y="68"/>
                    <a:pt x="259" y="67"/>
                  </a:cubicBezTo>
                  <a:cubicBezTo>
                    <a:pt x="259" y="68"/>
                    <a:pt x="257" y="68"/>
                    <a:pt x="257" y="67"/>
                  </a:cubicBezTo>
                  <a:cubicBezTo>
                    <a:pt x="256" y="67"/>
                    <a:pt x="256" y="67"/>
                    <a:pt x="256" y="67"/>
                  </a:cubicBezTo>
                  <a:cubicBezTo>
                    <a:pt x="257" y="66"/>
                    <a:pt x="256" y="65"/>
                    <a:pt x="257" y="65"/>
                  </a:cubicBezTo>
                  <a:cubicBezTo>
                    <a:pt x="256" y="64"/>
                    <a:pt x="256" y="64"/>
                    <a:pt x="256" y="64"/>
                  </a:cubicBezTo>
                  <a:cubicBezTo>
                    <a:pt x="255" y="65"/>
                    <a:pt x="256" y="66"/>
                    <a:pt x="255" y="67"/>
                  </a:cubicBezTo>
                  <a:cubicBezTo>
                    <a:pt x="253" y="66"/>
                    <a:pt x="250" y="65"/>
                    <a:pt x="248" y="66"/>
                  </a:cubicBezTo>
                  <a:cubicBezTo>
                    <a:pt x="247" y="65"/>
                    <a:pt x="247" y="65"/>
                    <a:pt x="247" y="65"/>
                  </a:cubicBezTo>
                  <a:cubicBezTo>
                    <a:pt x="247" y="65"/>
                    <a:pt x="247" y="65"/>
                    <a:pt x="247" y="65"/>
                  </a:cubicBezTo>
                  <a:cubicBezTo>
                    <a:pt x="246" y="64"/>
                    <a:pt x="246" y="65"/>
                    <a:pt x="245" y="65"/>
                  </a:cubicBezTo>
                  <a:cubicBezTo>
                    <a:pt x="245" y="64"/>
                    <a:pt x="246" y="63"/>
                    <a:pt x="246" y="63"/>
                  </a:cubicBezTo>
                  <a:cubicBezTo>
                    <a:pt x="245" y="62"/>
                    <a:pt x="241" y="64"/>
                    <a:pt x="241" y="61"/>
                  </a:cubicBezTo>
                  <a:cubicBezTo>
                    <a:pt x="240" y="62"/>
                    <a:pt x="240" y="62"/>
                    <a:pt x="240" y="62"/>
                  </a:cubicBezTo>
                  <a:cubicBezTo>
                    <a:pt x="239" y="60"/>
                    <a:pt x="241" y="58"/>
                    <a:pt x="241" y="57"/>
                  </a:cubicBezTo>
                  <a:cubicBezTo>
                    <a:pt x="244" y="56"/>
                    <a:pt x="243" y="52"/>
                    <a:pt x="243" y="50"/>
                  </a:cubicBezTo>
                  <a:cubicBezTo>
                    <a:pt x="243" y="50"/>
                    <a:pt x="243" y="49"/>
                    <a:pt x="242" y="49"/>
                  </a:cubicBezTo>
                  <a:cubicBezTo>
                    <a:pt x="242" y="50"/>
                    <a:pt x="242" y="50"/>
                    <a:pt x="242" y="50"/>
                  </a:cubicBezTo>
                  <a:cubicBezTo>
                    <a:pt x="241" y="49"/>
                    <a:pt x="240" y="48"/>
                    <a:pt x="239" y="48"/>
                  </a:cubicBezTo>
                  <a:cubicBezTo>
                    <a:pt x="240" y="48"/>
                    <a:pt x="238" y="47"/>
                    <a:pt x="239" y="46"/>
                  </a:cubicBezTo>
                  <a:cubicBezTo>
                    <a:pt x="238" y="45"/>
                    <a:pt x="239" y="44"/>
                    <a:pt x="239" y="43"/>
                  </a:cubicBezTo>
                  <a:cubicBezTo>
                    <a:pt x="241" y="43"/>
                    <a:pt x="242" y="44"/>
                    <a:pt x="243" y="45"/>
                  </a:cubicBezTo>
                  <a:close/>
                  <a:moveTo>
                    <a:pt x="269" y="47"/>
                  </a:moveTo>
                  <a:cubicBezTo>
                    <a:pt x="268" y="48"/>
                    <a:pt x="270" y="49"/>
                    <a:pt x="270" y="50"/>
                  </a:cubicBezTo>
                  <a:cubicBezTo>
                    <a:pt x="268" y="48"/>
                    <a:pt x="268" y="48"/>
                    <a:pt x="268" y="48"/>
                  </a:cubicBezTo>
                  <a:cubicBezTo>
                    <a:pt x="268" y="49"/>
                    <a:pt x="268" y="49"/>
                    <a:pt x="268" y="49"/>
                  </a:cubicBezTo>
                  <a:cubicBezTo>
                    <a:pt x="267" y="49"/>
                    <a:pt x="267" y="49"/>
                    <a:pt x="267" y="49"/>
                  </a:cubicBezTo>
                  <a:cubicBezTo>
                    <a:pt x="269" y="50"/>
                    <a:pt x="268" y="47"/>
                    <a:pt x="269" y="47"/>
                  </a:cubicBezTo>
                  <a:close/>
                  <a:moveTo>
                    <a:pt x="186" y="51"/>
                  </a:moveTo>
                  <a:cubicBezTo>
                    <a:pt x="186" y="52"/>
                    <a:pt x="187" y="52"/>
                    <a:pt x="187" y="53"/>
                  </a:cubicBezTo>
                  <a:cubicBezTo>
                    <a:pt x="187" y="54"/>
                    <a:pt x="188" y="58"/>
                    <a:pt x="186" y="58"/>
                  </a:cubicBezTo>
                  <a:cubicBezTo>
                    <a:pt x="182" y="60"/>
                    <a:pt x="177" y="59"/>
                    <a:pt x="174" y="63"/>
                  </a:cubicBezTo>
                  <a:cubicBezTo>
                    <a:pt x="174" y="63"/>
                    <a:pt x="173" y="63"/>
                    <a:pt x="173" y="63"/>
                  </a:cubicBezTo>
                  <a:cubicBezTo>
                    <a:pt x="170" y="64"/>
                    <a:pt x="171" y="68"/>
                    <a:pt x="167" y="67"/>
                  </a:cubicBezTo>
                  <a:cubicBezTo>
                    <a:pt x="167" y="67"/>
                    <a:pt x="167" y="67"/>
                    <a:pt x="167" y="67"/>
                  </a:cubicBezTo>
                  <a:cubicBezTo>
                    <a:pt x="166" y="67"/>
                    <a:pt x="164" y="68"/>
                    <a:pt x="163" y="68"/>
                  </a:cubicBezTo>
                  <a:cubicBezTo>
                    <a:pt x="163" y="67"/>
                    <a:pt x="162" y="66"/>
                    <a:pt x="163" y="66"/>
                  </a:cubicBezTo>
                  <a:cubicBezTo>
                    <a:pt x="163" y="66"/>
                    <a:pt x="163" y="66"/>
                    <a:pt x="163" y="66"/>
                  </a:cubicBezTo>
                  <a:cubicBezTo>
                    <a:pt x="164" y="64"/>
                    <a:pt x="162" y="63"/>
                    <a:pt x="162" y="62"/>
                  </a:cubicBezTo>
                  <a:cubicBezTo>
                    <a:pt x="161" y="62"/>
                    <a:pt x="161" y="62"/>
                    <a:pt x="161" y="62"/>
                  </a:cubicBezTo>
                  <a:cubicBezTo>
                    <a:pt x="163" y="60"/>
                    <a:pt x="165" y="59"/>
                    <a:pt x="166" y="57"/>
                  </a:cubicBezTo>
                  <a:cubicBezTo>
                    <a:pt x="167" y="57"/>
                    <a:pt x="167" y="57"/>
                    <a:pt x="167" y="57"/>
                  </a:cubicBezTo>
                  <a:cubicBezTo>
                    <a:pt x="168" y="57"/>
                    <a:pt x="168" y="56"/>
                    <a:pt x="168" y="55"/>
                  </a:cubicBezTo>
                  <a:cubicBezTo>
                    <a:pt x="175" y="54"/>
                    <a:pt x="170" y="45"/>
                    <a:pt x="179" y="48"/>
                  </a:cubicBezTo>
                  <a:cubicBezTo>
                    <a:pt x="181" y="49"/>
                    <a:pt x="183" y="52"/>
                    <a:pt x="186" y="51"/>
                  </a:cubicBezTo>
                  <a:close/>
                  <a:moveTo>
                    <a:pt x="249" y="50"/>
                  </a:moveTo>
                  <a:cubicBezTo>
                    <a:pt x="249" y="50"/>
                    <a:pt x="250" y="49"/>
                    <a:pt x="249" y="48"/>
                  </a:cubicBezTo>
                  <a:cubicBezTo>
                    <a:pt x="249" y="48"/>
                    <a:pt x="249" y="48"/>
                    <a:pt x="249" y="48"/>
                  </a:cubicBezTo>
                  <a:cubicBezTo>
                    <a:pt x="250" y="49"/>
                    <a:pt x="250" y="50"/>
                    <a:pt x="249" y="50"/>
                  </a:cubicBezTo>
                  <a:close/>
                  <a:moveTo>
                    <a:pt x="218" y="50"/>
                  </a:moveTo>
                  <a:cubicBezTo>
                    <a:pt x="217" y="51"/>
                    <a:pt x="218" y="52"/>
                    <a:pt x="217" y="52"/>
                  </a:cubicBezTo>
                  <a:cubicBezTo>
                    <a:pt x="217" y="52"/>
                    <a:pt x="217" y="52"/>
                    <a:pt x="216" y="52"/>
                  </a:cubicBezTo>
                  <a:cubicBezTo>
                    <a:pt x="216" y="51"/>
                    <a:pt x="217" y="50"/>
                    <a:pt x="218" y="50"/>
                  </a:cubicBezTo>
                  <a:close/>
                  <a:moveTo>
                    <a:pt x="237" y="56"/>
                  </a:moveTo>
                  <a:cubicBezTo>
                    <a:pt x="237" y="58"/>
                    <a:pt x="236" y="59"/>
                    <a:pt x="235" y="61"/>
                  </a:cubicBezTo>
                  <a:cubicBezTo>
                    <a:pt x="234" y="60"/>
                    <a:pt x="231" y="59"/>
                    <a:pt x="231" y="57"/>
                  </a:cubicBezTo>
                  <a:cubicBezTo>
                    <a:pt x="233" y="56"/>
                    <a:pt x="236" y="52"/>
                    <a:pt x="237" y="56"/>
                  </a:cubicBezTo>
                  <a:close/>
                  <a:moveTo>
                    <a:pt x="188" y="59"/>
                  </a:moveTo>
                  <a:cubicBezTo>
                    <a:pt x="188" y="61"/>
                    <a:pt x="187" y="63"/>
                    <a:pt x="185" y="64"/>
                  </a:cubicBezTo>
                  <a:cubicBezTo>
                    <a:pt x="188" y="65"/>
                    <a:pt x="188" y="63"/>
                    <a:pt x="190" y="62"/>
                  </a:cubicBezTo>
                  <a:cubicBezTo>
                    <a:pt x="193" y="65"/>
                    <a:pt x="193" y="65"/>
                    <a:pt x="193" y="65"/>
                  </a:cubicBezTo>
                  <a:cubicBezTo>
                    <a:pt x="192" y="67"/>
                    <a:pt x="190" y="65"/>
                    <a:pt x="189" y="67"/>
                  </a:cubicBezTo>
                  <a:cubicBezTo>
                    <a:pt x="191" y="68"/>
                    <a:pt x="193" y="67"/>
                    <a:pt x="194" y="68"/>
                  </a:cubicBezTo>
                  <a:cubicBezTo>
                    <a:pt x="195" y="67"/>
                    <a:pt x="196" y="66"/>
                    <a:pt x="195" y="64"/>
                  </a:cubicBezTo>
                  <a:cubicBezTo>
                    <a:pt x="197" y="65"/>
                    <a:pt x="196" y="66"/>
                    <a:pt x="197" y="67"/>
                  </a:cubicBezTo>
                  <a:cubicBezTo>
                    <a:pt x="197" y="67"/>
                    <a:pt x="196" y="68"/>
                    <a:pt x="196" y="68"/>
                  </a:cubicBezTo>
                  <a:cubicBezTo>
                    <a:pt x="197" y="68"/>
                    <a:pt x="197" y="68"/>
                    <a:pt x="197" y="68"/>
                  </a:cubicBezTo>
                  <a:cubicBezTo>
                    <a:pt x="196" y="70"/>
                    <a:pt x="194" y="72"/>
                    <a:pt x="195" y="75"/>
                  </a:cubicBezTo>
                  <a:cubicBezTo>
                    <a:pt x="195" y="76"/>
                    <a:pt x="196" y="74"/>
                    <a:pt x="197" y="75"/>
                  </a:cubicBezTo>
                  <a:cubicBezTo>
                    <a:pt x="197" y="71"/>
                    <a:pt x="200" y="68"/>
                    <a:pt x="200" y="65"/>
                  </a:cubicBezTo>
                  <a:cubicBezTo>
                    <a:pt x="200" y="64"/>
                    <a:pt x="201" y="64"/>
                    <a:pt x="201" y="63"/>
                  </a:cubicBezTo>
                  <a:cubicBezTo>
                    <a:pt x="202" y="63"/>
                    <a:pt x="202" y="64"/>
                    <a:pt x="203" y="64"/>
                  </a:cubicBezTo>
                  <a:cubicBezTo>
                    <a:pt x="203" y="64"/>
                    <a:pt x="203" y="64"/>
                    <a:pt x="203" y="64"/>
                  </a:cubicBezTo>
                  <a:cubicBezTo>
                    <a:pt x="207" y="68"/>
                    <a:pt x="201" y="72"/>
                    <a:pt x="202" y="77"/>
                  </a:cubicBezTo>
                  <a:cubicBezTo>
                    <a:pt x="199" y="78"/>
                    <a:pt x="202" y="80"/>
                    <a:pt x="202" y="82"/>
                  </a:cubicBezTo>
                  <a:cubicBezTo>
                    <a:pt x="202" y="83"/>
                    <a:pt x="202" y="83"/>
                    <a:pt x="203" y="83"/>
                  </a:cubicBezTo>
                  <a:cubicBezTo>
                    <a:pt x="202" y="86"/>
                    <a:pt x="207" y="87"/>
                    <a:pt x="204" y="90"/>
                  </a:cubicBezTo>
                  <a:cubicBezTo>
                    <a:pt x="203" y="89"/>
                    <a:pt x="203" y="88"/>
                    <a:pt x="201" y="88"/>
                  </a:cubicBezTo>
                  <a:cubicBezTo>
                    <a:pt x="200" y="89"/>
                    <a:pt x="200" y="89"/>
                    <a:pt x="200" y="89"/>
                  </a:cubicBezTo>
                  <a:cubicBezTo>
                    <a:pt x="199" y="88"/>
                    <a:pt x="199" y="88"/>
                    <a:pt x="199" y="88"/>
                  </a:cubicBezTo>
                  <a:cubicBezTo>
                    <a:pt x="198" y="89"/>
                    <a:pt x="198" y="90"/>
                    <a:pt x="198" y="90"/>
                  </a:cubicBezTo>
                  <a:cubicBezTo>
                    <a:pt x="199" y="91"/>
                    <a:pt x="200" y="90"/>
                    <a:pt x="201" y="90"/>
                  </a:cubicBezTo>
                  <a:cubicBezTo>
                    <a:pt x="201" y="91"/>
                    <a:pt x="200" y="91"/>
                    <a:pt x="200" y="91"/>
                  </a:cubicBezTo>
                  <a:cubicBezTo>
                    <a:pt x="201" y="92"/>
                    <a:pt x="200" y="92"/>
                    <a:pt x="200" y="93"/>
                  </a:cubicBezTo>
                  <a:cubicBezTo>
                    <a:pt x="198" y="94"/>
                    <a:pt x="196" y="93"/>
                    <a:pt x="194" y="92"/>
                  </a:cubicBezTo>
                  <a:cubicBezTo>
                    <a:pt x="193" y="93"/>
                    <a:pt x="193" y="93"/>
                    <a:pt x="193" y="93"/>
                  </a:cubicBezTo>
                  <a:cubicBezTo>
                    <a:pt x="193" y="92"/>
                    <a:pt x="193" y="92"/>
                    <a:pt x="193" y="92"/>
                  </a:cubicBezTo>
                  <a:cubicBezTo>
                    <a:pt x="193" y="92"/>
                    <a:pt x="193" y="92"/>
                    <a:pt x="193" y="91"/>
                  </a:cubicBezTo>
                  <a:cubicBezTo>
                    <a:pt x="191" y="90"/>
                    <a:pt x="191" y="90"/>
                    <a:pt x="191" y="90"/>
                  </a:cubicBezTo>
                  <a:cubicBezTo>
                    <a:pt x="192" y="89"/>
                    <a:pt x="192" y="89"/>
                    <a:pt x="192" y="88"/>
                  </a:cubicBezTo>
                  <a:cubicBezTo>
                    <a:pt x="190" y="88"/>
                    <a:pt x="189" y="90"/>
                    <a:pt x="187" y="90"/>
                  </a:cubicBezTo>
                  <a:cubicBezTo>
                    <a:pt x="185" y="90"/>
                    <a:pt x="184" y="90"/>
                    <a:pt x="182" y="92"/>
                  </a:cubicBezTo>
                  <a:cubicBezTo>
                    <a:pt x="180" y="91"/>
                    <a:pt x="177" y="91"/>
                    <a:pt x="174" y="91"/>
                  </a:cubicBezTo>
                  <a:cubicBezTo>
                    <a:pt x="172" y="89"/>
                    <a:pt x="178" y="87"/>
                    <a:pt x="174" y="85"/>
                  </a:cubicBezTo>
                  <a:cubicBezTo>
                    <a:pt x="172" y="85"/>
                    <a:pt x="171" y="85"/>
                    <a:pt x="170" y="84"/>
                  </a:cubicBezTo>
                  <a:cubicBezTo>
                    <a:pt x="170" y="82"/>
                    <a:pt x="170" y="80"/>
                    <a:pt x="171" y="79"/>
                  </a:cubicBezTo>
                  <a:cubicBezTo>
                    <a:pt x="175" y="77"/>
                    <a:pt x="180" y="82"/>
                    <a:pt x="184" y="81"/>
                  </a:cubicBezTo>
                  <a:cubicBezTo>
                    <a:pt x="182" y="75"/>
                    <a:pt x="176" y="77"/>
                    <a:pt x="172" y="75"/>
                  </a:cubicBezTo>
                  <a:cubicBezTo>
                    <a:pt x="171" y="73"/>
                    <a:pt x="172" y="71"/>
                    <a:pt x="174" y="71"/>
                  </a:cubicBezTo>
                  <a:cubicBezTo>
                    <a:pt x="175" y="71"/>
                    <a:pt x="178" y="71"/>
                    <a:pt x="179" y="71"/>
                  </a:cubicBezTo>
                  <a:cubicBezTo>
                    <a:pt x="179" y="71"/>
                    <a:pt x="180" y="71"/>
                    <a:pt x="180" y="70"/>
                  </a:cubicBezTo>
                  <a:cubicBezTo>
                    <a:pt x="178" y="69"/>
                    <a:pt x="176" y="71"/>
                    <a:pt x="174" y="69"/>
                  </a:cubicBezTo>
                  <a:cubicBezTo>
                    <a:pt x="174" y="69"/>
                    <a:pt x="174" y="69"/>
                    <a:pt x="174" y="69"/>
                  </a:cubicBezTo>
                  <a:cubicBezTo>
                    <a:pt x="174" y="69"/>
                    <a:pt x="174" y="69"/>
                    <a:pt x="174" y="69"/>
                  </a:cubicBezTo>
                  <a:cubicBezTo>
                    <a:pt x="175" y="68"/>
                    <a:pt x="175" y="68"/>
                    <a:pt x="175" y="68"/>
                  </a:cubicBezTo>
                  <a:cubicBezTo>
                    <a:pt x="173" y="67"/>
                    <a:pt x="173" y="67"/>
                    <a:pt x="173" y="67"/>
                  </a:cubicBezTo>
                  <a:cubicBezTo>
                    <a:pt x="176" y="65"/>
                    <a:pt x="178" y="62"/>
                    <a:pt x="183" y="60"/>
                  </a:cubicBezTo>
                  <a:cubicBezTo>
                    <a:pt x="184" y="60"/>
                    <a:pt x="186" y="59"/>
                    <a:pt x="188" y="59"/>
                  </a:cubicBezTo>
                  <a:close/>
                  <a:moveTo>
                    <a:pt x="210" y="62"/>
                  </a:moveTo>
                  <a:cubicBezTo>
                    <a:pt x="211" y="65"/>
                    <a:pt x="207" y="65"/>
                    <a:pt x="206" y="67"/>
                  </a:cubicBezTo>
                  <a:cubicBezTo>
                    <a:pt x="204" y="66"/>
                    <a:pt x="206" y="63"/>
                    <a:pt x="204" y="62"/>
                  </a:cubicBezTo>
                  <a:cubicBezTo>
                    <a:pt x="205" y="60"/>
                    <a:pt x="208" y="61"/>
                    <a:pt x="209" y="61"/>
                  </a:cubicBezTo>
                  <a:cubicBezTo>
                    <a:pt x="210" y="62"/>
                    <a:pt x="210" y="62"/>
                    <a:pt x="210" y="62"/>
                  </a:cubicBezTo>
                  <a:close/>
                  <a:moveTo>
                    <a:pt x="225" y="63"/>
                  </a:moveTo>
                  <a:cubicBezTo>
                    <a:pt x="225" y="63"/>
                    <a:pt x="224" y="64"/>
                    <a:pt x="222" y="64"/>
                  </a:cubicBezTo>
                  <a:cubicBezTo>
                    <a:pt x="222" y="63"/>
                    <a:pt x="222" y="63"/>
                    <a:pt x="222" y="63"/>
                  </a:cubicBezTo>
                  <a:cubicBezTo>
                    <a:pt x="222" y="63"/>
                    <a:pt x="222" y="63"/>
                    <a:pt x="222" y="63"/>
                  </a:cubicBezTo>
                  <a:cubicBezTo>
                    <a:pt x="223" y="64"/>
                    <a:pt x="224" y="62"/>
                    <a:pt x="225" y="63"/>
                  </a:cubicBezTo>
                  <a:close/>
                  <a:moveTo>
                    <a:pt x="221" y="65"/>
                  </a:moveTo>
                  <a:cubicBezTo>
                    <a:pt x="223" y="65"/>
                    <a:pt x="224" y="64"/>
                    <a:pt x="225" y="65"/>
                  </a:cubicBezTo>
                  <a:cubicBezTo>
                    <a:pt x="225" y="66"/>
                    <a:pt x="225" y="66"/>
                    <a:pt x="225" y="66"/>
                  </a:cubicBezTo>
                  <a:cubicBezTo>
                    <a:pt x="225" y="66"/>
                    <a:pt x="224" y="66"/>
                    <a:pt x="224" y="67"/>
                  </a:cubicBezTo>
                  <a:cubicBezTo>
                    <a:pt x="224" y="69"/>
                    <a:pt x="221" y="68"/>
                    <a:pt x="220" y="70"/>
                  </a:cubicBezTo>
                  <a:cubicBezTo>
                    <a:pt x="222" y="71"/>
                    <a:pt x="222" y="71"/>
                    <a:pt x="222" y="71"/>
                  </a:cubicBezTo>
                  <a:cubicBezTo>
                    <a:pt x="223" y="72"/>
                    <a:pt x="221" y="72"/>
                    <a:pt x="222" y="73"/>
                  </a:cubicBezTo>
                  <a:cubicBezTo>
                    <a:pt x="223" y="73"/>
                    <a:pt x="223" y="73"/>
                    <a:pt x="223" y="73"/>
                  </a:cubicBezTo>
                  <a:cubicBezTo>
                    <a:pt x="223" y="73"/>
                    <a:pt x="223" y="73"/>
                    <a:pt x="223" y="73"/>
                  </a:cubicBezTo>
                  <a:cubicBezTo>
                    <a:pt x="223" y="75"/>
                    <a:pt x="221" y="75"/>
                    <a:pt x="221" y="77"/>
                  </a:cubicBezTo>
                  <a:cubicBezTo>
                    <a:pt x="220" y="78"/>
                    <a:pt x="218" y="80"/>
                    <a:pt x="217" y="79"/>
                  </a:cubicBezTo>
                  <a:cubicBezTo>
                    <a:pt x="216" y="80"/>
                    <a:pt x="216" y="80"/>
                    <a:pt x="215" y="81"/>
                  </a:cubicBezTo>
                  <a:cubicBezTo>
                    <a:pt x="213" y="78"/>
                    <a:pt x="214" y="74"/>
                    <a:pt x="211" y="73"/>
                  </a:cubicBezTo>
                  <a:cubicBezTo>
                    <a:pt x="212" y="71"/>
                    <a:pt x="210" y="67"/>
                    <a:pt x="213" y="68"/>
                  </a:cubicBezTo>
                  <a:cubicBezTo>
                    <a:pt x="214" y="69"/>
                    <a:pt x="214" y="71"/>
                    <a:pt x="215" y="72"/>
                  </a:cubicBezTo>
                  <a:cubicBezTo>
                    <a:pt x="216" y="71"/>
                    <a:pt x="217" y="70"/>
                    <a:pt x="217" y="68"/>
                  </a:cubicBezTo>
                  <a:cubicBezTo>
                    <a:pt x="217" y="68"/>
                    <a:pt x="218" y="69"/>
                    <a:pt x="218" y="68"/>
                  </a:cubicBezTo>
                  <a:cubicBezTo>
                    <a:pt x="217" y="68"/>
                    <a:pt x="216" y="67"/>
                    <a:pt x="216" y="66"/>
                  </a:cubicBezTo>
                  <a:cubicBezTo>
                    <a:pt x="217" y="65"/>
                    <a:pt x="217" y="67"/>
                    <a:pt x="218" y="66"/>
                  </a:cubicBezTo>
                  <a:cubicBezTo>
                    <a:pt x="217" y="65"/>
                    <a:pt x="217" y="64"/>
                    <a:pt x="218" y="63"/>
                  </a:cubicBezTo>
                  <a:cubicBezTo>
                    <a:pt x="219" y="64"/>
                    <a:pt x="221" y="63"/>
                    <a:pt x="221" y="65"/>
                  </a:cubicBezTo>
                  <a:close/>
                  <a:moveTo>
                    <a:pt x="239" y="67"/>
                  </a:moveTo>
                  <a:cubicBezTo>
                    <a:pt x="236" y="70"/>
                    <a:pt x="233" y="78"/>
                    <a:pt x="229" y="73"/>
                  </a:cubicBezTo>
                  <a:cubicBezTo>
                    <a:pt x="229" y="73"/>
                    <a:pt x="228" y="73"/>
                    <a:pt x="228" y="74"/>
                  </a:cubicBezTo>
                  <a:cubicBezTo>
                    <a:pt x="229" y="74"/>
                    <a:pt x="228" y="75"/>
                    <a:pt x="228" y="76"/>
                  </a:cubicBezTo>
                  <a:cubicBezTo>
                    <a:pt x="227" y="76"/>
                    <a:pt x="226" y="79"/>
                    <a:pt x="224" y="77"/>
                  </a:cubicBezTo>
                  <a:cubicBezTo>
                    <a:pt x="226" y="74"/>
                    <a:pt x="226" y="70"/>
                    <a:pt x="229" y="67"/>
                  </a:cubicBezTo>
                  <a:cubicBezTo>
                    <a:pt x="230" y="67"/>
                    <a:pt x="230" y="67"/>
                    <a:pt x="230" y="67"/>
                  </a:cubicBezTo>
                  <a:cubicBezTo>
                    <a:pt x="228" y="64"/>
                    <a:pt x="233" y="64"/>
                    <a:pt x="235" y="65"/>
                  </a:cubicBezTo>
                  <a:cubicBezTo>
                    <a:pt x="236" y="67"/>
                    <a:pt x="238" y="66"/>
                    <a:pt x="239" y="67"/>
                  </a:cubicBezTo>
                  <a:close/>
                  <a:moveTo>
                    <a:pt x="249" y="71"/>
                  </a:moveTo>
                  <a:cubicBezTo>
                    <a:pt x="247" y="72"/>
                    <a:pt x="245" y="75"/>
                    <a:pt x="242" y="77"/>
                  </a:cubicBezTo>
                  <a:cubicBezTo>
                    <a:pt x="244" y="80"/>
                    <a:pt x="239" y="82"/>
                    <a:pt x="241" y="85"/>
                  </a:cubicBezTo>
                  <a:cubicBezTo>
                    <a:pt x="242" y="85"/>
                    <a:pt x="243" y="87"/>
                    <a:pt x="241" y="87"/>
                  </a:cubicBezTo>
                  <a:cubicBezTo>
                    <a:pt x="241" y="88"/>
                    <a:pt x="242" y="88"/>
                    <a:pt x="242" y="89"/>
                  </a:cubicBezTo>
                  <a:cubicBezTo>
                    <a:pt x="247" y="86"/>
                    <a:pt x="240" y="81"/>
                    <a:pt x="245" y="82"/>
                  </a:cubicBezTo>
                  <a:cubicBezTo>
                    <a:pt x="246" y="81"/>
                    <a:pt x="247" y="81"/>
                    <a:pt x="247" y="80"/>
                  </a:cubicBezTo>
                  <a:cubicBezTo>
                    <a:pt x="246" y="79"/>
                    <a:pt x="246" y="79"/>
                    <a:pt x="246" y="79"/>
                  </a:cubicBezTo>
                  <a:cubicBezTo>
                    <a:pt x="246" y="80"/>
                    <a:pt x="246" y="80"/>
                    <a:pt x="245" y="80"/>
                  </a:cubicBezTo>
                  <a:cubicBezTo>
                    <a:pt x="245" y="77"/>
                    <a:pt x="247" y="76"/>
                    <a:pt x="249" y="74"/>
                  </a:cubicBezTo>
                  <a:cubicBezTo>
                    <a:pt x="249" y="74"/>
                    <a:pt x="249" y="75"/>
                    <a:pt x="249" y="75"/>
                  </a:cubicBezTo>
                  <a:cubicBezTo>
                    <a:pt x="250" y="74"/>
                    <a:pt x="250" y="74"/>
                    <a:pt x="250" y="74"/>
                  </a:cubicBezTo>
                  <a:cubicBezTo>
                    <a:pt x="251" y="75"/>
                    <a:pt x="251" y="75"/>
                    <a:pt x="251" y="75"/>
                  </a:cubicBezTo>
                  <a:cubicBezTo>
                    <a:pt x="252" y="75"/>
                    <a:pt x="251" y="74"/>
                    <a:pt x="251" y="74"/>
                  </a:cubicBezTo>
                  <a:cubicBezTo>
                    <a:pt x="253" y="74"/>
                    <a:pt x="254" y="73"/>
                    <a:pt x="255" y="73"/>
                  </a:cubicBezTo>
                  <a:cubicBezTo>
                    <a:pt x="255" y="74"/>
                    <a:pt x="256" y="73"/>
                    <a:pt x="257" y="73"/>
                  </a:cubicBezTo>
                  <a:cubicBezTo>
                    <a:pt x="255" y="75"/>
                    <a:pt x="257" y="77"/>
                    <a:pt x="255" y="79"/>
                  </a:cubicBezTo>
                  <a:cubicBezTo>
                    <a:pt x="255" y="80"/>
                    <a:pt x="255" y="82"/>
                    <a:pt x="253" y="84"/>
                  </a:cubicBezTo>
                  <a:cubicBezTo>
                    <a:pt x="254" y="85"/>
                    <a:pt x="254" y="85"/>
                    <a:pt x="254" y="85"/>
                  </a:cubicBezTo>
                  <a:cubicBezTo>
                    <a:pt x="255" y="83"/>
                    <a:pt x="257" y="82"/>
                    <a:pt x="259" y="83"/>
                  </a:cubicBezTo>
                  <a:cubicBezTo>
                    <a:pt x="259" y="84"/>
                    <a:pt x="260" y="85"/>
                    <a:pt x="260" y="85"/>
                  </a:cubicBezTo>
                  <a:cubicBezTo>
                    <a:pt x="261" y="84"/>
                    <a:pt x="261" y="84"/>
                    <a:pt x="261" y="84"/>
                  </a:cubicBezTo>
                  <a:cubicBezTo>
                    <a:pt x="259" y="83"/>
                    <a:pt x="259" y="83"/>
                    <a:pt x="259" y="83"/>
                  </a:cubicBezTo>
                  <a:cubicBezTo>
                    <a:pt x="260" y="82"/>
                    <a:pt x="262" y="82"/>
                    <a:pt x="263" y="82"/>
                  </a:cubicBezTo>
                  <a:cubicBezTo>
                    <a:pt x="263" y="83"/>
                    <a:pt x="266" y="83"/>
                    <a:pt x="266" y="85"/>
                  </a:cubicBezTo>
                  <a:cubicBezTo>
                    <a:pt x="265" y="86"/>
                    <a:pt x="265" y="86"/>
                    <a:pt x="265" y="86"/>
                  </a:cubicBezTo>
                  <a:cubicBezTo>
                    <a:pt x="267" y="87"/>
                    <a:pt x="267" y="87"/>
                    <a:pt x="267" y="87"/>
                  </a:cubicBezTo>
                  <a:cubicBezTo>
                    <a:pt x="267" y="89"/>
                    <a:pt x="265" y="87"/>
                    <a:pt x="264" y="89"/>
                  </a:cubicBezTo>
                  <a:cubicBezTo>
                    <a:pt x="265" y="91"/>
                    <a:pt x="266" y="89"/>
                    <a:pt x="267" y="89"/>
                  </a:cubicBezTo>
                  <a:cubicBezTo>
                    <a:pt x="267" y="89"/>
                    <a:pt x="267" y="89"/>
                    <a:pt x="267" y="90"/>
                  </a:cubicBezTo>
                  <a:cubicBezTo>
                    <a:pt x="267" y="90"/>
                    <a:pt x="267" y="90"/>
                    <a:pt x="267" y="91"/>
                  </a:cubicBezTo>
                  <a:cubicBezTo>
                    <a:pt x="267" y="91"/>
                    <a:pt x="267" y="91"/>
                    <a:pt x="267" y="91"/>
                  </a:cubicBezTo>
                  <a:cubicBezTo>
                    <a:pt x="268" y="92"/>
                    <a:pt x="268" y="92"/>
                    <a:pt x="268" y="92"/>
                  </a:cubicBezTo>
                  <a:cubicBezTo>
                    <a:pt x="270" y="90"/>
                    <a:pt x="270" y="90"/>
                    <a:pt x="270" y="90"/>
                  </a:cubicBezTo>
                  <a:cubicBezTo>
                    <a:pt x="271" y="91"/>
                    <a:pt x="272" y="92"/>
                    <a:pt x="271" y="93"/>
                  </a:cubicBezTo>
                  <a:cubicBezTo>
                    <a:pt x="271" y="93"/>
                    <a:pt x="271" y="93"/>
                    <a:pt x="270" y="94"/>
                  </a:cubicBezTo>
                  <a:cubicBezTo>
                    <a:pt x="270" y="94"/>
                    <a:pt x="270" y="95"/>
                    <a:pt x="271" y="95"/>
                  </a:cubicBezTo>
                  <a:cubicBezTo>
                    <a:pt x="271" y="95"/>
                    <a:pt x="272" y="94"/>
                    <a:pt x="272" y="94"/>
                  </a:cubicBezTo>
                  <a:cubicBezTo>
                    <a:pt x="272" y="95"/>
                    <a:pt x="271" y="95"/>
                    <a:pt x="272" y="96"/>
                  </a:cubicBezTo>
                  <a:cubicBezTo>
                    <a:pt x="273" y="95"/>
                    <a:pt x="273" y="95"/>
                    <a:pt x="273" y="95"/>
                  </a:cubicBezTo>
                  <a:cubicBezTo>
                    <a:pt x="273" y="96"/>
                    <a:pt x="273" y="96"/>
                    <a:pt x="273" y="96"/>
                  </a:cubicBezTo>
                  <a:cubicBezTo>
                    <a:pt x="274" y="96"/>
                    <a:pt x="274" y="96"/>
                    <a:pt x="275" y="96"/>
                  </a:cubicBezTo>
                  <a:cubicBezTo>
                    <a:pt x="276" y="97"/>
                    <a:pt x="276" y="97"/>
                    <a:pt x="276" y="97"/>
                  </a:cubicBezTo>
                  <a:cubicBezTo>
                    <a:pt x="273" y="99"/>
                    <a:pt x="273" y="99"/>
                    <a:pt x="273" y="99"/>
                  </a:cubicBezTo>
                  <a:cubicBezTo>
                    <a:pt x="274" y="99"/>
                    <a:pt x="274" y="100"/>
                    <a:pt x="274" y="100"/>
                  </a:cubicBezTo>
                  <a:cubicBezTo>
                    <a:pt x="274" y="100"/>
                    <a:pt x="274" y="100"/>
                    <a:pt x="274" y="101"/>
                  </a:cubicBezTo>
                  <a:cubicBezTo>
                    <a:pt x="274" y="101"/>
                    <a:pt x="274" y="101"/>
                    <a:pt x="275" y="101"/>
                  </a:cubicBezTo>
                  <a:cubicBezTo>
                    <a:pt x="275" y="100"/>
                    <a:pt x="276" y="100"/>
                    <a:pt x="276" y="99"/>
                  </a:cubicBezTo>
                  <a:cubicBezTo>
                    <a:pt x="276" y="100"/>
                    <a:pt x="277" y="101"/>
                    <a:pt x="277" y="102"/>
                  </a:cubicBezTo>
                  <a:cubicBezTo>
                    <a:pt x="276" y="102"/>
                    <a:pt x="275" y="103"/>
                    <a:pt x="274" y="103"/>
                  </a:cubicBezTo>
                  <a:cubicBezTo>
                    <a:pt x="275" y="104"/>
                    <a:pt x="277" y="104"/>
                    <a:pt x="277" y="105"/>
                  </a:cubicBezTo>
                  <a:cubicBezTo>
                    <a:pt x="276" y="105"/>
                    <a:pt x="275" y="106"/>
                    <a:pt x="275" y="104"/>
                  </a:cubicBezTo>
                  <a:cubicBezTo>
                    <a:pt x="274" y="105"/>
                    <a:pt x="274" y="105"/>
                    <a:pt x="274" y="105"/>
                  </a:cubicBezTo>
                  <a:cubicBezTo>
                    <a:pt x="275" y="106"/>
                    <a:pt x="274" y="107"/>
                    <a:pt x="274" y="107"/>
                  </a:cubicBezTo>
                  <a:cubicBezTo>
                    <a:pt x="273" y="107"/>
                    <a:pt x="272" y="108"/>
                    <a:pt x="272" y="108"/>
                  </a:cubicBezTo>
                  <a:cubicBezTo>
                    <a:pt x="272" y="110"/>
                    <a:pt x="274" y="110"/>
                    <a:pt x="275" y="110"/>
                  </a:cubicBezTo>
                  <a:cubicBezTo>
                    <a:pt x="275" y="110"/>
                    <a:pt x="274" y="110"/>
                    <a:pt x="274" y="111"/>
                  </a:cubicBezTo>
                  <a:cubicBezTo>
                    <a:pt x="275" y="111"/>
                    <a:pt x="276" y="115"/>
                    <a:pt x="278" y="113"/>
                  </a:cubicBezTo>
                  <a:cubicBezTo>
                    <a:pt x="278" y="113"/>
                    <a:pt x="278" y="114"/>
                    <a:pt x="278" y="114"/>
                  </a:cubicBezTo>
                  <a:cubicBezTo>
                    <a:pt x="278" y="115"/>
                    <a:pt x="279" y="114"/>
                    <a:pt x="279" y="114"/>
                  </a:cubicBezTo>
                  <a:cubicBezTo>
                    <a:pt x="279" y="115"/>
                    <a:pt x="280" y="116"/>
                    <a:pt x="279" y="117"/>
                  </a:cubicBezTo>
                  <a:cubicBezTo>
                    <a:pt x="279" y="118"/>
                    <a:pt x="281" y="117"/>
                    <a:pt x="281" y="117"/>
                  </a:cubicBezTo>
                  <a:cubicBezTo>
                    <a:pt x="280" y="118"/>
                    <a:pt x="281" y="119"/>
                    <a:pt x="282" y="119"/>
                  </a:cubicBezTo>
                  <a:cubicBezTo>
                    <a:pt x="283" y="118"/>
                    <a:pt x="284" y="119"/>
                    <a:pt x="285" y="121"/>
                  </a:cubicBezTo>
                  <a:cubicBezTo>
                    <a:pt x="285" y="121"/>
                    <a:pt x="285" y="121"/>
                    <a:pt x="285" y="121"/>
                  </a:cubicBezTo>
                  <a:cubicBezTo>
                    <a:pt x="284" y="121"/>
                    <a:pt x="284" y="121"/>
                    <a:pt x="284" y="121"/>
                  </a:cubicBezTo>
                  <a:cubicBezTo>
                    <a:pt x="284" y="121"/>
                    <a:pt x="284" y="122"/>
                    <a:pt x="284" y="122"/>
                  </a:cubicBezTo>
                  <a:cubicBezTo>
                    <a:pt x="283" y="122"/>
                    <a:pt x="283" y="122"/>
                    <a:pt x="282" y="122"/>
                  </a:cubicBezTo>
                  <a:cubicBezTo>
                    <a:pt x="281" y="123"/>
                    <a:pt x="281" y="123"/>
                    <a:pt x="281" y="123"/>
                  </a:cubicBezTo>
                  <a:cubicBezTo>
                    <a:pt x="282" y="123"/>
                    <a:pt x="282" y="123"/>
                    <a:pt x="282" y="123"/>
                  </a:cubicBezTo>
                  <a:cubicBezTo>
                    <a:pt x="282" y="124"/>
                    <a:pt x="280" y="124"/>
                    <a:pt x="279" y="125"/>
                  </a:cubicBezTo>
                  <a:cubicBezTo>
                    <a:pt x="279" y="124"/>
                    <a:pt x="279" y="124"/>
                    <a:pt x="279" y="124"/>
                  </a:cubicBezTo>
                  <a:cubicBezTo>
                    <a:pt x="277" y="125"/>
                    <a:pt x="278" y="127"/>
                    <a:pt x="278" y="128"/>
                  </a:cubicBezTo>
                  <a:cubicBezTo>
                    <a:pt x="277" y="129"/>
                    <a:pt x="276" y="127"/>
                    <a:pt x="275" y="127"/>
                  </a:cubicBezTo>
                  <a:cubicBezTo>
                    <a:pt x="276" y="126"/>
                    <a:pt x="273" y="123"/>
                    <a:pt x="276" y="123"/>
                  </a:cubicBezTo>
                  <a:cubicBezTo>
                    <a:pt x="276" y="121"/>
                    <a:pt x="275" y="123"/>
                    <a:pt x="274" y="123"/>
                  </a:cubicBezTo>
                  <a:cubicBezTo>
                    <a:pt x="272" y="119"/>
                    <a:pt x="272" y="119"/>
                    <a:pt x="272" y="119"/>
                  </a:cubicBezTo>
                  <a:cubicBezTo>
                    <a:pt x="270" y="121"/>
                    <a:pt x="270" y="121"/>
                    <a:pt x="270" y="121"/>
                  </a:cubicBezTo>
                  <a:cubicBezTo>
                    <a:pt x="271" y="121"/>
                    <a:pt x="270" y="122"/>
                    <a:pt x="270" y="123"/>
                  </a:cubicBezTo>
                  <a:cubicBezTo>
                    <a:pt x="269" y="123"/>
                    <a:pt x="269" y="123"/>
                    <a:pt x="269" y="123"/>
                  </a:cubicBezTo>
                  <a:cubicBezTo>
                    <a:pt x="269" y="122"/>
                    <a:pt x="270" y="121"/>
                    <a:pt x="269" y="121"/>
                  </a:cubicBezTo>
                  <a:cubicBezTo>
                    <a:pt x="269" y="121"/>
                    <a:pt x="268" y="121"/>
                    <a:pt x="268" y="122"/>
                  </a:cubicBezTo>
                  <a:cubicBezTo>
                    <a:pt x="270" y="124"/>
                    <a:pt x="269" y="128"/>
                    <a:pt x="272" y="129"/>
                  </a:cubicBezTo>
                  <a:cubicBezTo>
                    <a:pt x="272" y="129"/>
                    <a:pt x="272" y="129"/>
                    <a:pt x="272" y="129"/>
                  </a:cubicBezTo>
                  <a:cubicBezTo>
                    <a:pt x="272" y="130"/>
                    <a:pt x="272" y="130"/>
                    <a:pt x="272" y="130"/>
                  </a:cubicBezTo>
                  <a:cubicBezTo>
                    <a:pt x="272" y="130"/>
                    <a:pt x="272" y="131"/>
                    <a:pt x="273" y="131"/>
                  </a:cubicBezTo>
                  <a:cubicBezTo>
                    <a:pt x="272" y="132"/>
                    <a:pt x="274" y="134"/>
                    <a:pt x="273" y="136"/>
                  </a:cubicBezTo>
                  <a:cubicBezTo>
                    <a:pt x="272" y="136"/>
                    <a:pt x="272" y="138"/>
                    <a:pt x="271" y="139"/>
                  </a:cubicBezTo>
                  <a:cubicBezTo>
                    <a:pt x="269" y="137"/>
                    <a:pt x="267" y="134"/>
                    <a:pt x="264" y="132"/>
                  </a:cubicBezTo>
                  <a:cubicBezTo>
                    <a:pt x="263" y="135"/>
                    <a:pt x="266" y="137"/>
                    <a:pt x="267" y="139"/>
                  </a:cubicBezTo>
                  <a:cubicBezTo>
                    <a:pt x="266" y="140"/>
                    <a:pt x="269" y="140"/>
                    <a:pt x="268" y="141"/>
                  </a:cubicBezTo>
                  <a:cubicBezTo>
                    <a:pt x="268" y="142"/>
                    <a:pt x="268" y="142"/>
                    <a:pt x="268" y="142"/>
                  </a:cubicBezTo>
                  <a:cubicBezTo>
                    <a:pt x="264" y="141"/>
                    <a:pt x="261" y="138"/>
                    <a:pt x="258" y="136"/>
                  </a:cubicBezTo>
                  <a:cubicBezTo>
                    <a:pt x="254" y="134"/>
                    <a:pt x="260" y="133"/>
                    <a:pt x="256" y="131"/>
                  </a:cubicBezTo>
                  <a:cubicBezTo>
                    <a:pt x="254" y="130"/>
                    <a:pt x="256" y="127"/>
                    <a:pt x="253" y="128"/>
                  </a:cubicBezTo>
                  <a:cubicBezTo>
                    <a:pt x="252" y="129"/>
                    <a:pt x="254" y="127"/>
                    <a:pt x="253" y="127"/>
                  </a:cubicBezTo>
                  <a:cubicBezTo>
                    <a:pt x="252" y="127"/>
                    <a:pt x="250" y="129"/>
                    <a:pt x="249" y="127"/>
                  </a:cubicBezTo>
                  <a:cubicBezTo>
                    <a:pt x="249" y="128"/>
                    <a:pt x="247" y="128"/>
                    <a:pt x="246" y="128"/>
                  </a:cubicBezTo>
                  <a:cubicBezTo>
                    <a:pt x="245" y="127"/>
                    <a:pt x="243" y="126"/>
                    <a:pt x="244" y="125"/>
                  </a:cubicBezTo>
                  <a:cubicBezTo>
                    <a:pt x="245" y="124"/>
                    <a:pt x="247" y="124"/>
                    <a:pt x="247" y="123"/>
                  </a:cubicBezTo>
                  <a:cubicBezTo>
                    <a:pt x="248" y="123"/>
                    <a:pt x="251" y="126"/>
                    <a:pt x="253" y="123"/>
                  </a:cubicBezTo>
                  <a:cubicBezTo>
                    <a:pt x="253" y="124"/>
                    <a:pt x="253" y="124"/>
                    <a:pt x="253" y="124"/>
                  </a:cubicBezTo>
                  <a:cubicBezTo>
                    <a:pt x="254" y="123"/>
                    <a:pt x="254" y="123"/>
                    <a:pt x="254" y="123"/>
                  </a:cubicBezTo>
                  <a:cubicBezTo>
                    <a:pt x="255" y="124"/>
                    <a:pt x="255" y="124"/>
                    <a:pt x="255" y="124"/>
                  </a:cubicBezTo>
                  <a:cubicBezTo>
                    <a:pt x="258" y="123"/>
                    <a:pt x="254" y="122"/>
                    <a:pt x="255" y="120"/>
                  </a:cubicBezTo>
                  <a:cubicBezTo>
                    <a:pt x="258" y="118"/>
                    <a:pt x="259" y="116"/>
                    <a:pt x="261" y="115"/>
                  </a:cubicBezTo>
                  <a:cubicBezTo>
                    <a:pt x="263" y="114"/>
                    <a:pt x="262" y="111"/>
                    <a:pt x="263" y="109"/>
                  </a:cubicBezTo>
                  <a:cubicBezTo>
                    <a:pt x="261" y="109"/>
                    <a:pt x="261" y="108"/>
                    <a:pt x="260" y="106"/>
                  </a:cubicBezTo>
                  <a:cubicBezTo>
                    <a:pt x="259" y="107"/>
                    <a:pt x="259" y="107"/>
                    <a:pt x="259" y="107"/>
                  </a:cubicBezTo>
                  <a:cubicBezTo>
                    <a:pt x="259" y="106"/>
                    <a:pt x="259" y="106"/>
                    <a:pt x="259" y="106"/>
                  </a:cubicBezTo>
                  <a:cubicBezTo>
                    <a:pt x="259" y="106"/>
                    <a:pt x="260" y="106"/>
                    <a:pt x="259" y="105"/>
                  </a:cubicBezTo>
                  <a:cubicBezTo>
                    <a:pt x="259" y="105"/>
                    <a:pt x="259" y="105"/>
                    <a:pt x="259" y="105"/>
                  </a:cubicBezTo>
                  <a:cubicBezTo>
                    <a:pt x="259" y="105"/>
                    <a:pt x="260" y="104"/>
                    <a:pt x="259" y="104"/>
                  </a:cubicBezTo>
                  <a:cubicBezTo>
                    <a:pt x="259" y="104"/>
                    <a:pt x="259" y="104"/>
                    <a:pt x="259" y="104"/>
                  </a:cubicBezTo>
                  <a:cubicBezTo>
                    <a:pt x="258" y="104"/>
                    <a:pt x="258" y="104"/>
                    <a:pt x="258" y="104"/>
                  </a:cubicBezTo>
                  <a:cubicBezTo>
                    <a:pt x="258" y="104"/>
                    <a:pt x="256" y="104"/>
                    <a:pt x="256" y="105"/>
                  </a:cubicBezTo>
                  <a:cubicBezTo>
                    <a:pt x="256" y="104"/>
                    <a:pt x="256" y="104"/>
                    <a:pt x="256" y="104"/>
                  </a:cubicBezTo>
                  <a:cubicBezTo>
                    <a:pt x="257" y="104"/>
                    <a:pt x="257" y="104"/>
                    <a:pt x="258" y="103"/>
                  </a:cubicBezTo>
                  <a:cubicBezTo>
                    <a:pt x="256" y="100"/>
                    <a:pt x="256" y="100"/>
                    <a:pt x="256" y="100"/>
                  </a:cubicBezTo>
                  <a:cubicBezTo>
                    <a:pt x="256" y="100"/>
                    <a:pt x="256" y="100"/>
                    <a:pt x="257" y="100"/>
                  </a:cubicBezTo>
                  <a:cubicBezTo>
                    <a:pt x="256" y="99"/>
                    <a:pt x="256" y="99"/>
                    <a:pt x="255" y="99"/>
                  </a:cubicBezTo>
                  <a:cubicBezTo>
                    <a:pt x="255" y="98"/>
                    <a:pt x="256" y="97"/>
                    <a:pt x="256" y="96"/>
                  </a:cubicBezTo>
                  <a:cubicBezTo>
                    <a:pt x="255" y="95"/>
                    <a:pt x="255" y="95"/>
                    <a:pt x="255" y="95"/>
                  </a:cubicBezTo>
                  <a:cubicBezTo>
                    <a:pt x="255" y="95"/>
                    <a:pt x="255" y="95"/>
                    <a:pt x="255" y="95"/>
                  </a:cubicBezTo>
                  <a:cubicBezTo>
                    <a:pt x="253" y="94"/>
                    <a:pt x="253" y="94"/>
                    <a:pt x="253" y="94"/>
                  </a:cubicBezTo>
                  <a:cubicBezTo>
                    <a:pt x="254" y="94"/>
                    <a:pt x="254" y="93"/>
                    <a:pt x="254" y="93"/>
                  </a:cubicBezTo>
                  <a:cubicBezTo>
                    <a:pt x="253" y="92"/>
                    <a:pt x="253" y="92"/>
                    <a:pt x="253" y="92"/>
                  </a:cubicBezTo>
                  <a:cubicBezTo>
                    <a:pt x="249" y="93"/>
                    <a:pt x="256" y="98"/>
                    <a:pt x="250" y="97"/>
                  </a:cubicBezTo>
                  <a:cubicBezTo>
                    <a:pt x="250" y="96"/>
                    <a:pt x="249" y="96"/>
                    <a:pt x="248" y="96"/>
                  </a:cubicBezTo>
                  <a:cubicBezTo>
                    <a:pt x="247" y="96"/>
                    <a:pt x="248" y="97"/>
                    <a:pt x="248" y="97"/>
                  </a:cubicBezTo>
                  <a:cubicBezTo>
                    <a:pt x="246" y="96"/>
                    <a:pt x="246" y="96"/>
                    <a:pt x="246" y="96"/>
                  </a:cubicBezTo>
                  <a:cubicBezTo>
                    <a:pt x="244" y="96"/>
                    <a:pt x="241" y="96"/>
                    <a:pt x="240" y="94"/>
                  </a:cubicBezTo>
                  <a:cubicBezTo>
                    <a:pt x="237" y="96"/>
                    <a:pt x="237" y="91"/>
                    <a:pt x="235" y="92"/>
                  </a:cubicBezTo>
                  <a:cubicBezTo>
                    <a:pt x="233" y="92"/>
                    <a:pt x="233" y="91"/>
                    <a:pt x="232" y="90"/>
                  </a:cubicBezTo>
                  <a:cubicBezTo>
                    <a:pt x="232" y="87"/>
                    <a:pt x="232" y="87"/>
                    <a:pt x="232" y="87"/>
                  </a:cubicBezTo>
                  <a:cubicBezTo>
                    <a:pt x="234" y="87"/>
                    <a:pt x="235" y="89"/>
                    <a:pt x="237" y="88"/>
                  </a:cubicBezTo>
                  <a:cubicBezTo>
                    <a:pt x="237" y="85"/>
                    <a:pt x="234" y="86"/>
                    <a:pt x="232" y="85"/>
                  </a:cubicBezTo>
                  <a:cubicBezTo>
                    <a:pt x="235" y="79"/>
                    <a:pt x="238" y="73"/>
                    <a:pt x="244" y="70"/>
                  </a:cubicBezTo>
                  <a:cubicBezTo>
                    <a:pt x="246" y="71"/>
                    <a:pt x="248" y="70"/>
                    <a:pt x="249" y="71"/>
                  </a:cubicBezTo>
                  <a:close/>
                  <a:moveTo>
                    <a:pt x="265" y="79"/>
                  </a:moveTo>
                  <a:cubicBezTo>
                    <a:pt x="265" y="80"/>
                    <a:pt x="265" y="80"/>
                    <a:pt x="265" y="81"/>
                  </a:cubicBezTo>
                  <a:cubicBezTo>
                    <a:pt x="263" y="78"/>
                    <a:pt x="255" y="84"/>
                    <a:pt x="258" y="77"/>
                  </a:cubicBezTo>
                  <a:cubicBezTo>
                    <a:pt x="255" y="76"/>
                    <a:pt x="259" y="75"/>
                    <a:pt x="259" y="73"/>
                  </a:cubicBezTo>
                  <a:cubicBezTo>
                    <a:pt x="261" y="75"/>
                    <a:pt x="266" y="75"/>
                    <a:pt x="265" y="79"/>
                  </a:cubicBezTo>
                  <a:close/>
                  <a:moveTo>
                    <a:pt x="142" y="74"/>
                  </a:moveTo>
                  <a:cubicBezTo>
                    <a:pt x="141" y="74"/>
                    <a:pt x="140" y="75"/>
                    <a:pt x="139" y="74"/>
                  </a:cubicBezTo>
                  <a:cubicBezTo>
                    <a:pt x="137" y="75"/>
                    <a:pt x="134" y="76"/>
                    <a:pt x="132" y="77"/>
                  </a:cubicBezTo>
                  <a:cubicBezTo>
                    <a:pt x="135" y="74"/>
                    <a:pt x="138" y="74"/>
                    <a:pt x="142" y="74"/>
                  </a:cubicBezTo>
                  <a:close/>
                  <a:moveTo>
                    <a:pt x="129" y="75"/>
                  </a:moveTo>
                  <a:cubicBezTo>
                    <a:pt x="129" y="76"/>
                    <a:pt x="129" y="77"/>
                    <a:pt x="129" y="78"/>
                  </a:cubicBezTo>
                  <a:cubicBezTo>
                    <a:pt x="128" y="78"/>
                    <a:pt x="128" y="78"/>
                    <a:pt x="128" y="78"/>
                  </a:cubicBezTo>
                  <a:cubicBezTo>
                    <a:pt x="128" y="78"/>
                    <a:pt x="128" y="77"/>
                    <a:pt x="129" y="77"/>
                  </a:cubicBezTo>
                  <a:cubicBezTo>
                    <a:pt x="128" y="77"/>
                    <a:pt x="128" y="75"/>
                    <a:pt x="129" y="75"/>
                  </a:cubicBezTo>
                  <a:close/>
                  <a:moveTo>
                    <a:pt x="126" y="85"/>
                  </a:moveTo>
                  <a:cubicBezTo>
                    <a:pt x="125" y="84"/>
                    <a:pt x="125" y="83"/>
                    <a:pt x="126" y="83"/>
                  </a:cubicBezTo>
                  <a:cubicBezTo>
                    <a:pt x="126" y="85"/>
                    <a:pt x="126" y="85"/>
                    <a:pt x="126" y="85"/>
                  </a:cubicBezTo>
                  <a:close/>
                  <a:moveTo>
                    <a:pt x="257" y="85"/>
                  </a:moveTo>
                  <a:cubicBezTo>
                    <a:pt x="258" y="84"/>
                    <a:pt x="258" y="84"/>
                    <a:pt x="258" y="84"/>
                  </a:cubicBezTo>
                  <a:cubicBezTo>
                    <a:pt x="258" y="84"/>
                    <a:pt x="258" y="84"/>
                    <a:pt x="258" y="84"/>
                  </a:cubicBezTo>
                  <a:cubicBezTo>
                    <a:pt x="257" y="85"/>
                    <a:pt x="257" y="85"/>
                    <a:pt x="257" y="85"/>
                  </a:cubicBezTo>
                  <a:close/>
                  <a:moveTo>
                    <a:pt x="195" y="89"/>
                  </a:moveTo>
                  <a:cubicBezTo>
                    <a:pt x="194" y="90"/>
                    <a:pt x="193" y="89"/>
                    <a:pt x="192" y="89"/>
                  </a:cubicBezTo>
                  <a:cubicBezTo>
                    <a:pt x="193" y="89"/>
                    <a:pt x="194" y="90"/>
                    <a:pt x="195" y="89"/>
                  </a:cubicBezTo>
                  <a:close/>
                  <a:moveTo>
                    <a:pt x="213" y="97"/>
                  </a:moveTo>
                  <a:cubicBezTo>
                    <a:pt x="214" y="97"/>
                    <a:pt x="214" y="97"/>
                    <a:pt x="214" y="97"/>
                  </a:cubicBezTo>
                  <a:cubicBezTo>
                    <a:pt x="213" y="98"/>
                    <a:pt x="211" y="99"/>
                    <a:pt x="210" y="98"/>
                  </a:cubicBezTo>
                  <a:cubicBezTo>
                    <a:pt x="207" y="95"/>
                    <a:pt x="207" y="95"/>
                    <a:pt x="207" y="95"/>
                  </a:cubicBezTo>
                  <a:cubicBezTo>
                    <a:pt x="206" y="95"/>
                    <a:pt x="206" y="95"/>
                    <a:pt x="206" y="95"/>
                  </a:cubicBezTo>
                  <a:cubicBezTo>
                    <a:pt x="206" y="95"/>
                    <a:pt x="206" y="95"/>
                    <a:pt x="206" y="95"/>
                  </a:cubicBezTo>
                  <a:cubicBezTo>
                    <a:pt x="206" y="95"/>
                    <a:pt x="207" y="94"/>
                    <a:pt x="208" y="94"/>
                  </a:cubicBezTo>
                  <a:cubicBezTo>
                    <a:pt x="212" y="90"/>
                    <a:pt x="212" y="90"/>
                    <a:pt x="212" y="90"/>
                  </a:cubicBezTo>
                  <a:cubicBezTo>
                    <a:pt x="212" y="92"/>
                    <a:pt x="214" y="95"/>
                    <a:pt x="213" y="97"/>
                  </a:cubicBezTo>
                  <a:close/>
                  <a:moveTo>
                    <a:pt x="156" y="97"/>
                  </a:moveTo>
                  <a:cubicBezTo>
                    <a:pt x="155" y="98"/>
                    <a:pt x="152" y="97"/>
                    <a:pt x="152" y="99"/>
                  </a:cubicBezTo>
                  <a:cubicBezTo>
                    <a:pt x="153" y="100"/>
                    <a:pt x="155" y="101"/>
                    <a:pt x="156" y="101"/>
                  </a:cubicBezTo>
                  <a:cubicBezTo>
                    <a:pt x="157" y="100"/>
                    <a:pt x="158" y="100"/>
                    <a:pt x="159" y="100"/>
                  </a:cubicBezTo>
                  <a:cubicBezTo>
                    <a:pt x="156" y="104"/>
                    <a:pt x="156" y="104"/>
                    <a:pt x="156" y="104"/>
                  </a:cubicBezTo>
                  <a:cubicBezTo>
                    <a:pt x="156" y="104"/>
                    <a:pt x="156" y="104"/>
                    <a:pt x="156" y="104"/>
                  </a:cubicBezTo>
                  <a:cubicBezTo>
                    <a:pt x="156" y="105"/>
                    <a:pt x="155" y="104"/>
                    <a:pt x="155" y="104"/>
                  </a:cubicBezTo>
                  <a:cubicBezTo>
                    <a:pt x="154" y="103"/>
                    <a:pt x="152" y="103"/>
                    <a:pt x="151" y="104"/>
                  </a:cubicBezTo>
                  <a:cubicBezTo>
                    <a:pt x="151" y="104"/>
                    <a:pt x="150" y="104"/>
                    <a:pt x="150" y="104"/>
                  </a:cubicBezTo>
                  <a:cubicBezTo>
                    <a:pt x="151" y="105"/>
                    <a:pt x="151" y="105"/>
                    <a:pt x="151" y="105"/>
                  </a:cubicBezTo>
                  <a:cubicBezTo>
                    <a:pt x="149" y="105"/>
                    <a:pt x="148" y="107"/>
                    <a:pt x="146" y="108"/>
                  </a:cubicBezTo>
                  <a:cubicBezTo>
                    <a:pt x="146" y="107"/>
                    <a:pt x="146" y="107"/>
                    <a:pt x="146" y="107"/>
                  </a:cubicBezTo>
                  <a:cubicBezTo>
                    <a:pt x="147" y="107"/>
                    <a:pt x="149" y="106"/>
                    <a:pt x="149" y="104"/>
                  </a:cubicBezTo>
                  <a:cubicBezTo>
                    <a:pt x="146" y="102"/>
                    <a:pt x="145" y="109"/>
                    <a:pt x="142" y="105"/>
                  </a:cubicBezTo>
                  <a:cubicBezTo>
                    <a:pt x="143" y="105"/>
                    <a:pt x="144" y="103"/>
                    <a:pt x="146" y="103"/>
                  </a:cubicBezTo>
                  <a:cubicBezTo>
                    <a:pt x="146" y="102"/>
                    <a:pt x="146" y="102"/>
                    <a:pt x="146" y="102"/>
                  </a:cubicBezTo>
                  <a:cubicBezTo>
                    <a:pt x="146" y="101"/>
                    <a:pt x="146" y="101"/>
                    <a:pt x="146" y="101"/>
                  </a:cubicBezTo>
                  <a:cubicBezTo>
                    <a:pt x="147" y="101"/>
                    <a:pt x="148" y="103"/>
                    <a:pt x="149" y="101"/>
                  </a:cubicBezTo>
                  <a:cubicBezTo>
                    <a:pt x="149" y="99"/>
                    <a:pt x="148" y="99"/>
                    <a:pt x="147" y="99"/>
                  </a:cubicBezTo>
                  <a:cubicBezTo>
                    <a:pt x="145" y="100"/>
                    <a:pt x="143" y="97"/>
                    <a:pt x="141" y="99"/>
                  </a:cubicBezTo>
                  <a:cubicBezTo>
                    <a:pt x="141" y="99"/>
                    <a:pt x="141" y="98"/>
                    <a:pt x="142" y="97"/>
                  </a:cubicBezTo>
                  <a:cubicBezTo>
                    <a:pt x="145" y="98"/>
                    <a:pt x="149" y="97"/>
                    <a:pt x="152" y="97"/>
                  </a:cubicBezTo>
                  <a:cubicBezTo>
                    <a:pt x="154" y="97"/>
                    <a:pt x="155" y="95"/>
                    <a:pt x="156" y="97"/>
                  </a:cubicBezTo>
                  <a:close/>
                  <a:moveTo>
                    <a:pt x="249" y="103"/>
                  </a:moveTo>
                  <a:cubicBezTo>
                    <a:pt x="252" y="101"/>
                    <a:pt x="252" y="101"/>
                    <a:pt x="252" y="101"/>
                  </a:cubicBezTo>
                  <a:cubicBezTo>
                    <a:pt x="250" y="104"/>
                    <a:pt x="250" y="104"/>
                    <a:pt x="250" y="104"/>
                  </a:cubicBezTo>
                  <a:cubicBezTo>
                    <a:pt x="249" y="103"/>
                    <a:pt x="249" y="103"/>
                    <a:pt x="249" y="103"/>
                  </a:cubicBezTo>
                  <a:close/>
                  <a:moveTo>
                    <a:pt x="168" y="105"/>
                  </a:moveTo>
                  <a:cubicBezTo>
                    <a:pt x="167" y="104"/>
                    <a:pt x="167" y="104"/>
                    <a:pt x="167" y="104"/>
                  </a:cubicBezTo>
                  <a:cubicBezTo>
                    <a:pt x="168" y="103"/>
                    <a:pt x="168" y="103"/>
                    <a:pt x="168" y="103"/>
                  </a:cubicBezTo>
                  <a:cubicBezTo>
                    <a:pt x="170" y="103"/>
                    <a:pt x="168" y="104"/>
                    <a:pt x="168" y="105"/>
                  </a:cubicBezTo>
                  <a:close/>
                  <a:moveTo>
                    <a:pt x="309" y="107"/>
                  </a:moveTo>
                  <a:cubicBezTo>
                    <a:pt x="309" y="109"/>
                    <a:pt x="307" y="108"/>
                    <a:pt x="306" y="109"/>
                  </a:cubicBezTo>
                  <a:cubicBezTo>
                    <a:pt x="306" y="107"/>
                    <a:pt x="303" y="107"/>
                    <a:pt x="305" y="104"/>
                  </a:cubicBezTo>
                  <a:cubicBezTo>
                    <a:pt x="304" y="104"/>
                    <a:pt x="304" y="103"/>
                    <a:pt x="305" y="103"/>
                  </a:cubicBezTo>
                  <a:cubicBezTo>
                    <a:pt x="308" y="103"/>
                    <a:pt x="307" y="106"/>
                    <a:pt x="309" y="107"/>
                  </a:cubicBezTo>
                  <a:close/>
                  <a:moveTo>
                    <a:pt x="231" y="106"/>
                  </a:moveTo>
                  <a:cubicBezTo>
                    <a:pt x="231" y="104"/>
                    <a:pt x="231" y="104"/>
                    <a:pt x="231" y="104"/>
                  </a:cubicBezTo>
                  <a:cubicBezTo>
                    <a:pt x="231" y="105"/>
                    <a:pt x="231" y="105"/>
                    <a:pt x="231" y="105"/>
                  </a:cubicBezTo>
                  <a:cubicBezTo>
                    <a:pt x="231" y="106"/>
                    <a:pt x="231" y="106"/>
                    <a:pt x="231" y="106"/>
                  </a:cubicBezTo>
                  <a:close/>
                  <a:moveTo>
                    <a:pt x="152" y="109"/>
                  </a:moveTo>
                  <a:cubicBezTo>
                    <a:pt x="153" y="107"/>
                    <a:pt x="153" y="107"/>
                    <a:pt x="153" y="107"/>
                  </a:cubicBezTo>
                  <a:cubicBezTo>
                    <a:pt x="154" y="107"/>
                    <a:pt x="154" y="107"/>
                    <a:pt x="154" y="107"/>
                  </a:cubicBezTo>
                  <a:cubicBezTo>
                    <a:pt x="152" y="109"/>
                    <a:pt x="152" y="109"/>
                    <a:pt x="152" y="109"/>
                  </a:cubicBezTo>
                  <a:close/>
                  <a:moveTo>
                    <a:pt x="165" y="110"/>
                  </a:moveTo>
                  <a:cubicBezTo>
                    <a:pt x="163" y="110"/>
                    <a:pt x="164" y="108"/>
                    <a:pt x="163" y="108"/>
                  </a:cubicBezTo>
                  <a:cubicBezTo>
                    <a:pt x="164" y="107"/>
                    <a:pt x="164" y="107"/>
                    <a:pt x="164" y="107"/>
                  </a:cubicBezTo>
                  <a:cubicBezTo>
                    <a:pt x="163" y="108"/>
                    <a:pt x="164" y="109"/>
                    <a:pt x="165" y="110"/>
                  </a:cubicBezTo>
                  <a:close/>
                  <a:moveTo>
                    <a:pt x="173" y="112"/>
                  </a:moveTo>
                  <a:cubicBezTo>
                    <a:pt x="171" y="111"/>
                    <a:pt x="173" y="109"/>
                    <a:pt x="171" y="107"/>
                  </a:cubicBezTo>
                  <a:cubicBezTo>
                    <a:pt x="173" y="112"/>
                    <a:pt x="173" y="112"/>
                    <a:pt x="173" y="112"/>
                  </a:cubicBezTo>
                  <a:close/>
                  <a:moveTo>
                    <a:pt x="257" y="108"/>
                  </a:moveTo>
                  <a:cubicBezTo>
                    <a:pt x="256" y="110"/>
                    <a:pt x="256" y="112"/>
                    <a:pt x="254" y="113"/>
                  </a:cubicBezTo>
                  <a:cubicBezTo>
                    <a:pt x="251" y="113"/>
                    <a:pt x="251" y="113"/>
                    <a:pt x="251" y="113"/>
                  </a:cubicBezTo>
                  <a:cubicBezTo>
                    <a:pt x="250" y="110"/>
                    <a:pt x="253" y="110"/>
                    <a:pt x="254" y="108"/>
                  </a:cubicBezTo>
                  <a:cubicBezTo>
                    <a:pt x="255" y="108"/>
                    <a:pt x="256" y="107"/>
                    <a:pt x="257" y="108"/>
                  </a:cubicBezTo>
                  <a:close/>
                  <a:moveTo>
                    <a:pt x="260" y="111"/>
                  </a:moveTo>
                  <a:cubicBezTo>
                    <a:pt x="258" y="111"/>
                    <a:pt x="258" y="111"/>
                    <a:pt x="258" y="111"/>
                  </a:cubicBezTo>
                  <a:cubicBezTo>
                    <a:pt x="258" y="110"/>
                    <a:pt x="258" y="110"/>
                    <a:pt x="258" y="110"/>
                  </a:cubicBezTo>
                  <a:cubicBezTo>
                    <a:pt x="259" y="109"/>
                    <a:pt x="259" y="110"/>
                    <a:pt x="260" y="111"/>
                  </a:cubicBezTo>
                  <a:close/>
                  <a:moveTo>
                    <a:pt x="197" y="111"/>
                  </a:moveTo>
                  <a:cubicBezTo>
                    <a:pt x="197" y="111"/>
                    <a:pt x="197" y="111"/>
                    <a:pt x="197" y="112"/>
                  </a:cubicBezTo>
                  <a:cubicBezTo>
                    <a:pt x="200" y="111"/>
                    <a:pt x="200" y="111"/>
                    <a:pt x="200" y="111"/>
                  </a:cubicBezTo>
                  <a:cubicBezTo>
                    <a:pt x="200" y="112"/>
                    <a:pt x="200" y="112"/>
                    <a:pt x="200" y="112"/>
                  </a:cubicBezTo>
                  <a:cubicBezTo>
                    <a:pt x="198" y="112"/>
                    <a:pt x="195" y="112"/>
                    <a:pt x="193" y="111"/>
                  </a:cubicBezTo>
                  <a:cubicBezTo>
                    <a:pt x="194" y="111"/>
                    <a:pt x="196" y="111"/>
                    <a:pt x="197" y="111"/>
                  </a:cubicBezTo>
                  <a:close/>
                  <a:moveTo>
                    <a:pt x="153" y="115"/>
                  </a:moveTo>
                  <a:cubicBezTo>
                    <a:pt x="152" y="115"/>
                    <a:pt x="152" y="115"/>
                    <a:pt x="152" y="115"/>
                  </a:cubicBezTo>
                  <a:cubicBezTo>
                    <a:pt x="152" y="114"/>
                    <a:pt x="154" y="112"/>
                    <a:pt x="153" y="111"/>
                  </a:cubicBezTo>
                  <a:cubicBezTo>
                    <a:pt x="154" y="112"/>
                    <a:pt x="152" y="113"/>
                    <a:pt x="153" y="115"/>
                  </a:cubicBezTo>
                  <a:close/>
                  <a:moveTo>
                    <a:pt x="171" y="114"/>
                  </a:moveTo>
                  <a:cubicBezTo>
                    <a:pt x="170" y="115"/>
                    <a:pt x="170" y="114"/>
                    <a:pt x="169" y="114"/>
                  </a:cubicBezTo>
                  <a:cubicBezTo>
                    <a:pt x="169" y="114"/>
                    <a:pt x="169" y="114"/>
                    <a:pt x="169" y="114"/>
                  </a:cubicBezTo>
                  <a:cubicBezTo>
                    <a:pt x="169" y="113"/>
                    <a:pt x="170" y="114"/>
                    <a:pt x="171" y="114"/>
                  </a:cubicBezTo>
                  <a:close/>
                  <a:moveTo>
                    <a:pt x="150" y="118"/>
                  </a:moveTo>
                  <a:cubicBezTo>
                    <a:pt x="149" y="118"/>
                    <a:pt x="149" y="117"/>
                    <a:pt x="148" y="117"/>
                  </a:cubicBezTo>
                  <a:cubicBezTo>
                    <a:pt x="149" y="114"/>
                    <a:pt x="150" y="117"/>
                    <a:pt x="150" y="118"/>
                  </a:cubicBezTo>
                  <a:close/>
                  <a:moveTo>
                    <a:pt x="176" y="118"/>
                  </a:moveTo>
                  <a:cubicBezTo>
                    <a:pt x="176" y="119"/>
                    <a:pt x="176" y="119"/>
                    <a:pt x="175" y="119"/>
                  </a:cubicBezTo>
                  <a:cubicBezTo>
                    <a:pt x="175" y="118"/>
                    <a:pt x="174" y="117"/>
                    <a:pt x="172" y="118"/>
                  </a:cubicBezTo>
                  <a:cubicBezTo>
                    <a:pt x="173" y="116"/>
                    <a:pt x="173" y="116"/>
                    <a:pt x="173" y="116"/>
                  </a:cubicBezTo>
                  <a:cubicBezTo>
                    <a:pt x="173" y="118"/>
                    <a:pt x="175" y="118"/>
                    <a:pt x="176" y="118"/>
                  </a:cubicBezTo>
                  <a:close/>
                  <a:moveTo>
                    <a:pt x="309" y="118"/>
                  </a:moveTo>
                  <a:cubicBezTo>
                    <a:pt x="307" y="118"/>
                    <a:pt x="307" y="118"/>
                    <a:pt x="307" y="118"/>
                  </a:cubicBezTo>
                  <a:cubicBezTo>
                    <a:pt x="308" y="118"/>
                    <a:pt x="308" y="117"/>
                    <a:pt x="309" y="117"/>
                  </a:cubicBezTo>
                  <a:cubicBezTo>
                    <a:pt x="309" y="118"/>
                    <a:pt x="309" y="118"/>
                    <a:pt x="309" y="118"/>
                  </a:cubicBezTo>
                  <a:close/>
                  <a:moveTo>
                    <a:pt x="230" y="119"/>
                  </a:moveTo>
                  <a:cubicBezTo>
                    <a:pt x="229" y="119"/>
                    <a:pt x="229" y="120"/>
                    <a:pt x="229" y="121"/>
                  </a:cubicBezTo>
                  <a:cubicBezTo>
                    <a:pt x="230" y="121"/>
                    <a:pt x="230" y="121"/>
                    <a:pt x="230" y="121"/>
                  </a:cubicBezTo>
                  <a:cubicBezTo>
                    <a:pt x="231" y="120"/>
                    <a:pt x="231" y="120"/>
                    <a:pt x="231" y="120"/>
                  </a:cubicBezTo>
                  <a:cubicBezTo>
                    <a:pt x="232" y="122"/>
                    <a:pt x="236" y="125"/>
                    <a:pt x="234" y="128"/>
                  </a:cubicBezTo>
                  <a:cubicBezTo>
                    <a:pt x="235" y="129"/>
                    <a:pt x="236" y="128"/>
                    <a:pt x="237" y="129"/>
                  </a:cubicBezTo>
                  <a:cubicBezTo>
                    <a:pt x="237" y="130"/>
                    <a:pt x="236" y="130"/>
                    <a:pt x="236" y="131"/>
                  </a:cubicBezTo>
                  <a:cubicBezTo>
                    <a:pt x="235" y="131"/>
                    <a:pt x="233" y="130"/>
                    <a:pt x="233" y="129"/>
                  </a:cubicBezTo>
                  <a:cubicBezTo>
                    <a:pt x="233" y="129"/>
                    <a:pt x="233" y="129"/>
                    <a:pt x="233" y="129"/>
                  </a:cubicBezTo>
                  <a:cubicBezTo>
                    <a:pt x="232" y="129"/>
                    <a:pt x="232" y="126"/>
                    <a:pt x="231" y="127"/>
                  </a:cubicBezTo>
                  <a:cubicBezTo>
                    <a:pt x="229" y="128"/>
                    <a:pt x="227" y="131"/>
                    <a:pt x="225" y="131"/>
                  </a:cubicBezTo>
                  <a:cubicBezTo>
                    <a:pt x="225" y="130"/>
                    <a:pt x="224" y="130"/>
                    <a:pt x="225" y="129"/>
                  </a:cubicBezTo>
                  <a:cubicBezTo>
                    <a:pt x="225" y="128"/>
                    <a:pt x="224" y="129"/>
                    <a:pt x="223" y="128"/>
                  </a:cubicBezTo>
                  <a:cubicBezTo>
                    <a:pt x="222" y="126"/>
                    <a:pt x="226" y="127"/>
                    <a:pt x="225" y="124"/>
                  </a:cubicBezTo>
                  <a:cubicBezTo>
                    <a:pt x="229" y="118"/>
                    <a:pt x="229" y="118"/>
                    <a:pt x="229" y="118"/>
                  </a:cubicBezTo>
                  <a:cubicBezTo>
                    <a:pt x="230" y="119"/>
                    <a:pt x="230" y="119"/>
                    <a:pt x="230" y="119"/>
                  </a:cubicBezTo>
                  <a:close/>
                  <a:moveTo>
                    <a:pt x="197" y="119"/>
                  </a:moveTo>
                  <a:cubicBezTo>
                    <a:pt x="197" y="122"/>
                    <a:pt x="195" y="118"/>
                    <a:pt x="193" y="119"/>
                  </a:cubicBezTo>
                  <a:cubicBezTo>
                    <a:pt x="195" y="119"/>
                    <a:pt x="196" y="120"/>
                    <a:pt x="197" y="119"/>
                  </a:cubicBezTo>
                  <a:close/>
                  <a:moveTo>
                    <a:pt x="201" y="119"/>
                  </a:moveTo>
                  <a:cubicBezTo>
                    <a:pt x="200" y="120"/>
                    <a:pt x="200" y="118"/>
                    <a:pt x="199" y="119"/>
                  </a:cubicBezTo>
                  <a:cubicBezTo>
                    <a:pt x="199" y="119"/>
                    <a:pt x="201" y="118"/>
                    <a:pt x="201" y="119"/>
                  </a:cubicBezTo>
                  <a:close/>
                  <a:moveTo>
                    <a:pt x="153" y="122"/>
                  </a:moveTo>
                  <a:cubicBezTo>
                    <a:pt x="156" y="123"/>
                    <a:pt x="155" y="129"/>
                    <a:pt x="160" y="127"/>
                  </a:cubicBezTo>
                  <a:cubicBezTo>
                    <a:pt x="162" y="125"/>
                    <a:pt x="164" y="121"/>
                    <a:pt x="167" y="123"/>
                  </a:cubicBezTo>
                  <a:cubicBezTo>
                    <a:pt x="168" y="124"/>
                    <a:pt x="168" y="124"/>
                    <a:pt x="168" y="124"/>
                  </a:cubicBezTo>
                  <a:cubicBezTo>
                    <a:pt x="168" y="125"/>
                    <a:pt x="167" y="124"/>
                    <a:pt x="167" y="123"/>
                  </a:cubicBezTo>
                  <a:cubicBezTo>
                    <a:pt x="166" y="124"/>
                    <a:pt x="166" y="124"/>
                    <a:pt x="166" y="125"/>
                  </a:cubicBezTo>
                  <a:cubicBezTo>
                    <a:pt x="166" y="125"/>
                    <a:pt x="165" y="125"/>
                    <a:pt x="165" y="125"/>
                  </a:cubicBezTo>
                  <a:cubicBezTo>
                    <a:pt x="162" y="126"/>
                    <a:pt x="159" y="130"/>
                    <a:pt x="156" y="129"/>
                  </a:cubicBezTo>
                  <a:cubicBezTo>
                    <a:pt x="155" y="132"/>
                    <a:pt x="152" y="131"/>
                    <a:pt x="150" y="132"/>
                  </a:cubicBezTo>
                  <a:cubicBezTo>
                    <a:pt x="148" y="131"/>
                    <a:pt x="145" y="130"/>
                    <a:pt x="144" y="127"/>
                  </a:cubicBezTo>
                  <a:cubicBezTo>
                    <a:pt x="146" y="130"/>
                    <a:pt x="146" y="130"/>
                    <a:pt x="146" y="130"/>
                  </a:cubicBezTo>
                  <a:cubicBezTo>
                    <a:pt x="147" y="128"/>
                    <a:pt x="148" y="130"/>
                    <a:pt x="149" y="130"/>
                  </a:cubicBezTo>
                  <a:cubicBezTo>
                    <a:pt x="151" y="129"/>
                    <a:pt x="151" y="126"/>
                    <a:pt x="153" y="128"/>
                  </a:cubicBezTo>
                  <a:cubicBezTo>
                    <a:pt x="155" y="127"/>
                    <a:pt x="153" y="125"/>
                    <a:pt x="153" y="123"/>
                  </a:cubicBezTo>
                  <a:cubicBezTo>
                    <a:pt x="154" y="122"/>
                    <a:pt x="151" y="122"/>
                    <a:pt x="153" y="121"/>
                  </a:cubicBezTo>
                  <a:cubicBezTo>
                    <a:pt x="152" y="120"/>
                    <a:pt x="152" y="120"/>
                    <a:pt x="152" y="120"/>
                  </a:cubicBezTo>
                  <a:cubicBezTo>
                    <a:pt x="154" y="120"/>
                    <a:pt x="154" y="120"/>
                    <a:pt x="154" y="120"/>
                  </a:cubicBezTo>
                  <a:cubicBezTo>
                    <a:pt x="153" y="120"/>
                    <a:pt x="152" y="121"/>
                    <a:pt x="153" y="122"/>
                  </a:cubicBezTo>
                  <a:close/>
                  <a:moveTo>
                    <a:pt x="206" y="124"/>
                  </a:moveTo>
                  <a:cubicBezTo>
                    <a:pt x="205" y="122"/>
                    <a:pt x="202" y="124"/>
                    <a:pt x="202" y="122"/>
                  </a:cubicBezTo>
                  <a:cubicBezTo>
                    <a:pt x="204" y="122"/>
                    <a:pt x="206" y="123"/>
                    <a:pt x="206" y="124"/>
                  </a:cubicBezTo>
                  <a:close/>
                  <a:moveTo>
                    <a:pt x="196" y="123"/>
                  </a:moveTo>
                  <a:cubicBezTo>
                    <a:pt x="196" y="123"/>
                    <a:pt x="196" y="123"/>
                    <a:pt x="195" y="123"/>
                  </a:cubicBezTo>
                  <a:cubicBezTo>
                    <a:pt x="194" y="124"/>
                    <a:pt x="194" y="124"/>
                    <a:pt x="194" y="124"/>
                  </a:cubicBezTo>
                  <a:cubicBezTo>
                    <a:pt x="194" y="122"/>
                    <a:pt x="196" y="123"/>
                    <a:pt x="196" y="123"/>
                  </a:cubicBezTo>
                  <a:cubicBezTo>
                    <a:pt x="196" y="123"/>
                    <a:pt x="196" y="123"/>
                    <a:pt x="196" y="123"/>
                  </a:cubicBezTo>
                  <a:close/>
                  <a:moveTo>
                    <a:pt x="190" y="124"/>
                  </a:moveTo>
                  <a:cubicBezTo>
                    <a:pt x="188" y="125"/>
                    <a:pt x="189" y="128"/>
                    <a:pt x="187" y="129"/>
                  </a:cubicBezTo>
                  <a:cubicBezTo>
                    <a:pt x="186" y="127"/>
                    <a:pt x="186" y="126"/>
                    <a:pt x="187" y="125"/>
                  </a:cubicBezTo>
                  <a:cubicBezTo>
                    <a:pt x="188" y="124"/>
                    <a:pt x="189" y="124"/>
                    <a:pt x="190" y="124"/>
                  </a:cubicBezTo>
                  <a:close/>
                  <a:moveTo>
                    <a:pt x="261" y="128"/>
                  </a:moveTo>
                  <a:cubicBezTo>
                    <a:pt x="261" y="127"/>
                    <a:pt x="259" y="128"/>
                    <a:pt x="259" y="128"/>
                  </a:cubicBezTo>
                  <a:cubicBezTo>
                    <a:pt x="259" y="127"/>
                    <a:pt x="260" y="126"/>
                    <a:pt x="260" y="125"/>
                  </a:cubicBezTo>
                  <a:cubicBezTo>
                    <a:pt x="261" y="125"/>
                    <a:pt x="262" y="127"/>
                    <a:pt x="261" y="128"/>
                  </a:cubicBezTo>
                  <a:close/>
                  <a:moveTo>
                    <a:pt x="202" y="128"/>
                  </a:moveTo>
                  <a:cubicBezTo>
                    <a:pt x="201" y="128"/>
                    <a:pt x="201" y="129"/>
                    <a:pt x="201" y="130"/>
                  </a:cubicBezTo>
                  <a:cubicBezTo>
                    <a:pt x="198" y="129"/>
                    <a:pt x="198" y="129"/>
                    <a:pt x="198" y="129"/>
                  </a:cubicBezTo>
                  <a:cubicBezTo>
                    <a:pt x="199" y="129"/>
                    <a:pt x="199" y="129"/>
                    <a:pt x="200" y="130"/>
                  </a:cubicBezTo>
                  <a:cubicBezTo>
                    <a:pt x="201" y="130"/>
                    <a:pt x="202" y="128"/>
                    <a:pt x="202" y="128"/>
                  </a:cubicBezTo>
                  <a:close/>
                  <a:moveTo>
                    <a:pt x="195" y="129"/>
                  </a:moveTo>
                  <a:cubicBezTo>
                    <a:pt x="196" y="130"/>
                    <a:pt x="195" y="131"/>
                    <a:pt x="196" y="131"/>
                  </a:cubicBezTo>
                  <a:cubicBezTo>
                    <a:pt x="194" y="129"/>
                    <a:pt x="194" y="129"/>
                    <a:pt x="194" y="129"/>
                  </a:cubicBezTo>
                  <a:cubicBezTo>
                    <a:pt x="195" y="129"/>
                    <a:pt x="195" y="129"/>
                    <a:pt x="195" y="129"/>
                  </a:cubicBezTo>
                  <a:close/>
                  <a:moveTo>
                    <a:pt x="186" y="130"/>
                  </a:moveTo>
                  <a:cubicBezTo>
                    <a:pt x="186" y="130"/>
                    <a:pt x="185" y="130"/>
                    <a:pt x="185" y="131"/>
                  </a:cubicBezTo>
                  <a:cubicBezTo>
                    <a:pt x="185" y="130"/>
                    <a:pt x="185" y="130"/>
                    <a:pt x="185" y="130"/>
                  </a:cubicBezTo>
                  <a:cubicBezTo>
                    <a:pt x="186" y="130"/>
                    <a:pt x="186" y="130"/>
                    <a:pt x="186" y="130"/>
                  </a:cubicBezTo>
                  <a:close/>
                  <a:moveTo>
                    <a:pt x="243" y="133"/>
                  </a:moveTo>
                  <a:cubicBezTo>
                    <a:pt x="242" y="133"/>
                    <a:pt x="242" y="133"/>
                    <a:pt x="242" y="133"/>
                  </a:cubicBezTo>
                  <a:cubicBezTo>
                    <a:pt x="241" y="132"/>
                    <a:pt x="241" y="132"/>
                    <a:pt x="241" y="132"/>
                  </a:cubicBezTo>
                  <a:cubicBezTo>
                    <a:pt x="242" y="132"/>
                    <a:pt x="243" y="133"/>
                    <a:pt x="243" y="133"/>
                  </a:cubicBezTo>
                  <a:close/>
                  <a:moveTo>
                    <a:pt x="202" y="132"/>
                  </a:moveTo>
                  <a:cubicBezTo>
                    <a:pt x="201" y="133"/>
                    <a:pt x="200" y="133"/>
                    <a:pt x="200" y="133"/>
                  </a:cubicBezTo>
                  <a:cubicBezTo>
                    <a:pt x="201" y="133"/>
                    <a:pt x="201" y="132"/>
                    <a:pt x="202" y="132"/>
                  </a:cubicBezTo>
                  <a:close/>
                  <a:moveTo>
                    <a:pt x="232" y="134"/>
                  </a:moveTo>
                  <a:cubicBezTo>
                    <a:pt x="231" y="135"/>
                    <a:pt x="229" y="137"/>
                    <a:pt x="227" y="136"/>
                  </a:cubicBezTo>
                  <a:cubicBezTo>
                    <a:pt x="227" y="135"/>
                    <a:pt x="228" y="134"/>
                    <a:pt x="229" y="133"/>
                  </a:cubicBezTo>
                  <a:cubicBezTo>
                    <a:pt x="230" y="135"/>
                    <a:pt x="231" y="132"/>
                    <a:pt x="232" y="134"/>
                  </a:cubicBezTo>
                  <a:close/>
                  <a:moveTo>
                    <a:pt x="194" y="136"/>
                  </a:moveTo>
                  <a:cubicBezTo>
                    <a:pt x="193" y="137"/>
                    <a:pt x="195" y="135"/>
                    <a:pt x="193" y="134"/>
                  </a:cubicBezTo>
                  <a:cubicBezTo>
                    <a:pt x="194" y="135"/>
                    <a:pt x="194" y="135"/>
                    <a:pt x="194" y="135"/>
                  </a:cubicBezTo>
                  <a:cubicBezTo>
                    <a:pt x="194" y="136"/>
                    <a:pt x="194" y="136"/>
                    <a:pt x="194" y="136"/>
                  </a:cubicBezTo>
                  <a:close/>
                  <a:moveTo>
                    <a:pt x="177" y="136"/>
                  </a:moveTo>
                  <a:cubicBezTo>
                    <a:pt x="177" y="137"/>
                    <a:pt x="177" y="138"/>
                    <a:pt x="176" y="139"/>
                  </a:cubicBezTo>
                  <a:cubicBezTo>
                    <a:pt x="177" y="138"/>
                    <a:pt x="176" y="136"/>
                    <a:pt x="177" y="136"/>
                  </a:cubicBezTo>
                  <a:close/>
                  <a:moveTo>
                    <a:pt x="184" y="136"/>
                  </a:moveTo>
                  <a:cubicBezTo>
                    <a:pt x="185" y="137"/>
                    <a:pt x="184" y="137"/>
                    <a:pt x="184" y="138"/>
                  </a:cubicBezTo>
                  <a:cubicBezTo>
                    <a:pt x="183" y="138"/>
                    <a:pt x="183" y="138"/>
                    <a:pt x="183" y="138"/>
                  </a:cubicBezTo>
                  <a:cubicBezTo>
                    <a:pt x="184" y="137"/>
                    <a:pt x="183" y="136"/>
                    <a:pt x="184" y="136"/>
                  </a:cubicBezTo>
                  <a:close/>
                  <a:moveTo>
                    <a:pt x="237" y="137"/>
                  </a:moveTo>
                  <a:cubicBezTo>
                    <a:pt x="237" y="138"/>
                    <a:pt x="236" y="139"/>
                    <a:pt x="235" y="140"/>
                  </a:cubicBezTo>
                  <a:cubicBezTo>
                    <a:pt x="234" y="139"/>
                    <a:pt x="235" y="138"/>
                    <a:pt x="235" y="137"/>
                  </a:cubicBezTo>
                  <a:cubicBezTo>
                    <a:pt x="236" y="136"/>
                    <a:pt x="236" y="136"/>
                    <a:pt x="236" y="136"/>
                  </a:cubicBezTo>
                  <a:cubicBezTo>
                    <a:pt x="236" y="137"/>
                    <a:pt x="237" y="137"/>
                    <a:pt x="237" y="137"/>
                  </a:cubicBezTo>
                  <a:close/>
                  <a:moveTo>
                    <a:pt x="96" y="138"/>
                  </a:moveTo>
                  <a:cubicBezTo>
                    <a:pt x="95" y="139"/>
                    <a:pt x="95" y="139"/>
                    <a:pt x="95" y="139"/>
                  </a:cubicBezTo>
                  <a:cubicBezTo>
                    <a:pt x="95" y="139"/>
                    <a:pt x="95" y="140"/>
                    <a:pt x="95" y="141"/>
                  </a:cubicBezTo>
                  <a:cubicBezTo>
                    <a:pt x="94" y="140"/>
                    <a:pt x="94" y="140"/>
                    <a:pt x="94" y="140"/>
                  </a:cubicBezTo>
                  <a:cubicBezTo>
                    <a:pt x="94" y="140"/>
                    <a:pt x="94" y="140"/>
                    <a:pt x="94" y="141"/>
                  </a:cubicBezTo>
                  <a:cubicBezTo>
                    <a:pt x="93" y="140"/>
                    <a:pt x="93" y="138"/>
                    <a:pt x="94" y="137"/>
                  </a:cubicBezTo>
                  <a:cubicBezTo>
                    <a:pt x="95" y="136"/>
                    <a:pt x="95" y="138"/>
                    <a:pt x="96" y="138"/>
                  </a:cubicBezTo>
                  <a:close/>
                  <a:moveTo>
                    <a:pt x="98" y="141"/>
                  </a:moveTo>
                  <a:cubicBezTo>
                    <a:pt x="97" y="141"/>
                    <a:pt x="97" y="142"/>
                    <a:pt x="96" y="142"/>
                  </a:cubicBezTo>
                  <a:cubicBezTo>
                    <a:pt x="98" y="141"/>
                    <a:pt x="96" y="139"/>
                    <a:pt x="97" y="137"/>
                  </a:cubicBezTo>
                  <a:cubicBezTo>
                    <a:pt x="99" y="138"/>
                    <a:pt x="98" y="140"/>
                    <a:pt x="98" y="141"/>
                  </a:cubicBezTo>
                  <a:close/>
                  <a:moveTo>
                    <a:pt x="180" y="141"/>
                  </a:moveTo>
                  <a:cubicBezTo>
                    <a:pt x="181" y="139"/>
                    <a:pt x="181" y="139"/>
                    <a:pt x="181" y="139"/>
                  </a:cubicBezTo>
                  <a:cubicBezTo>
                    <a:pt x="181" y="141"/>
                    <a:pt x="181" y="141"/>
                    <a:pt x="181" y="141"/>
                  </a:cubicBezTo>
                  <a:cubicBezTo>
                    <a:pt x="180" y="141"/>
                    <a:pt x="180" y="141"/>
                    <a:pt x="180" y="141"/>
                  </a:cubicBezTo>
                  <a:close/>
                  <a:moveTo>
                    <a:pt x="185" y="143"/>
                  </a:moveTo>
                  <a:cubicBezTo>
                    <a:pt x="186" y="142"/>
                    <a:pt x="187" y="140"/>
                    <a:pt x="188" y="139"/>
                  </a:cubicBezTo>
                  <a:cubicBezTo>
                    <a:pt x="187" y="141"/>
                    <a:pt x="186" y="142"/>
                    <a:pt x="185" y="143"/>
                  </a:cubicBezTo>
                  <a:close/>
                  <a:moveTo>
                    <a:pt x="164" y="142"/>
                  </a:moveTo>
                  <a:cubicBezTo>
                    <a:pt x="164" y="142"/>
                    <a:pt x="164" y="143"/>
                    <a:pt x="165" y="142"/>
                  </a:cubicBezTo>
                  <a:cubicBezTo>
                    <a:pt x="163" y="145"/>
                    <a:pt x="159" y="141"/>
                    <a:pt x="157" y="145"/>
                  </a:cubicBezTo>
                  <a:cubicBezTo>
                    <a:pt x="157" y="145"/>
                    <a:pt x="156" y="145"/>
                    <a:pt x="156" y="144"/>
                  </a:cubicBezTo>
                  <a:cubicBezTo>
                    <a:pt x="158" y="144"/>
                    <a:pt x="161" y="138"/>
                    <a:pt x="163" y="142"/>
                  </a:cubicBezTo>
                  <a:cubicBezTo>
                    <a:pt x="164" y="142"/>
                    <a:pt x="164" y="142"/>
                    <a:pt x="164" y="142"/>
                  </a:cubicBezTo>
                  <a:close/>
                  <a:moveTo>
                    <a:pt x="95" y="141"/>
                  </a:moveTo>
                  <a:cubicBezTo>
                    <a:pt x="95" y="143"/>
                    <a:pt x="94" y="145"/>
                    <a:pt x="93" y="146"/>
                  </a:cubicBezTo>
                  <a:cubicBezTo>
                    <a:pt x="94" y="144"/>
                    <a:pt x="93" y="143"/>
                    <a:pt x="95" y="141"/>
                  </a:cubicBezTo>
                  <a:close/>
                  <a:moveTo>
                    <a:pt x="99" y="146"/>
                  </a:moveTo>
                  <a:cubicBezTo>
                    <a:pt x="98" y="145"/>
                    <a:pt x="98" y="145"/>
                    <a:pt x="98" y="145"/>
                  </a:cubicBezTo>
                  <a:cubicBezTo>
                    <a:pt x="98" y="146"/>
                    <a:pt x="97" y="146"/>
                    <a:pt x="98" y="146"/>
                  </a:cubicBezTo>
                  <a:cubicBezTo>
                    <a:pt x="97" y="146"/>
                    <a:pt x="96" y="146"/>
                    <a:pt x="96" y="146"/>
                  </a:cubicBezTo>
                  <a:cubicBezTo>
                    <a:pt x="96" y="146"/>
                    <a:pt x="96" y="147"/>
                    <a:pt x="95" y="148"/>
                  </a:cubicBezTo>
                  <a:cubicBezTo>
                    <a:pt x="95" y="146"/>
                    <a:pt x="96" y="146"/>
                    <a:pt x="95" y="144"/>
                  </a:cubicBezTo>
                  <a:cubicBezTo>
                    <a:pt x="96" y="144"/>
                    <a:pt x="96" y="144"/>
                    <a:pt x="96" y="144"/>
                  </a:cubicBezTo>
                  <a:cubicBezTo>
                    <a:pt x="96" y="145"/>
                    <a:pt x="96" y="145"/>
                    <a:pt x="97" y="145"/>
                  </a:cubicBezTo>
                  <a:cubicBezTo>
                    <a:pt x="97" y="143"/>
                    <a:pt x="97" y="143"/>
                    <a:pt x="97" y="143"/>
                  </a:cubicBezTo>
                  <a:cubicBezTo>
                    <a:pt x="98" y="144"/>
                    <a:pt x="99" y="145"/>
                    <a:pt x="99" y="146"/>
                  </a:cubicBezTo>
                  <a:close/>
                  <a:moveTo>
                    <a:pt x="154" y="144"/>
                  </a:moveTo>
                  <a:cubicBezTo>
                    <a:pt x="154" y="145"/>
                    <a:pt x="153" y="145"/>
                    <a:pt x="153" y="145"/>
                  </a:cubicBezTo>
                  <a:cubicBezTo>
                    <a:pt x="153" y="144"/>
                    <a:pt x="153" y="144"/>
                    <a:pt x="153" y="144"/>
                  </a:cubicBezTo>
                  <a:cubicBezTo>
                    <a:pt x="153" y="144"/>
                    <a:pt x="153" y="144"/>
                    <a:pt x="154" y="144"/>
                  </a:cubicBezTo>
                  <a:close/>
                  <a:moveTo>
                    <a:pt x="98" y="147"/>
                  </a:moveTo>
                  <a:cubicBezTo>
                    <a:pt x="99" y="149"/>
                    <a:pt x="99" y="149"/>
                    <a:pt x="99" y="149"/>
                  </a:cubicBezTo>
                  <a:cubicBezTo>
                    <a:pt x="98" y="147"/>
                    <a:pt x="98" y="147"/>
                    <a:pt x="98" y="147"/>
                  </a:cubicBezTo>
                  <a:close/>
                  <a:moveTo>
                    <a:pt x="175" y="148"/>
                  </a:moveTo>
                  <a:cubicBezTo>
                    <a:pt x="175" y="150"/>
                    <a:pt x="173" y="151"/>
                    <a:pt x="173" y="151"/>
                  </a:cubicBezTo>
                  <a:cubicBezTo>
                    <a:pt x="172" y="150"/>
                    <a:pt x="173" y="148"/>
                    <a:pt x="175" y="148"/>
                  </a:cubicBezTo>
                  <a:close/>
                  <a:moveTo>
                    <a:pt x="98" y="150"/>
                  </a:moveTo>
                  <a:cubicBezTo>
                    <a:pt x="97" y="150"/>
                    <a:pt x="98" y="151"/>
                    <a:pt x="97" y="151"/>
                  </a:cubicBezTo>
                  <a:cubicBezTo>
                    <a:pt x="98" y="152"/>
                    <a:pt x="97" y="154"/>
                    <a:pt x="97" y="155"/>
                  </a:cubicBezTo>
                  <a:cubicBezTo>
                    <a:pt x="96" y="155"/>
                    <a:pt x="98" y="152"/>
                    <a:pt x="96" y="152"/>
                  </a:cubicBezTo>
                  <a:cubicBezTo>
                    <a:pt x="96" y="151"/>
                    <a:pt x="96" y="148"/>
                    <a:pt x="98" y="150"/>
                  </a:cubicBezTo>
                  <a:close/>
                  <a:moveTo>
                    <a:pt x="120" y="153"/>
                  </a:moveTo>
                  <a:cubicBezTo>
                    <a:pt x="119" y="153"/>
                    <a:pt x="119" y="152"/>
                    <a:pt x="118" y="151"/>
                  </a:cubicBezTo>
                  <a:cubicBezTo>
                    <a:pt x="119" y="152"/>
                    <a:pt x="119" y="152"/>
                    <a:pt x="120" y="153"/>
                  </a:cubicBezTo>
                  <a:close/>
                  <a:moveTo>
                    <a:pt x="177" y="151"/>
                  </a:moveTo>
                  <a:cubicBezTo>
                    <a:pt x="178" y="153"/>
                    <a:pt x="174" y="154"/>
                    <a:pt x="174" y="156"/>
                  </a:cubicBezTo>
                  <a:cubicBezTo>
                    <a:pt x="173" y="157"/>
                    <a:pt x="172" y="157"/>
                    <a:pt x="171" y="159"/>
                  </a:cubicBezTo>
                  <a:cubicBezTo>
                    <a:pt x="171" y="157"/>
                    <a:pt x="172" y="157"/>
                    <a:pt x="173" y="157"/>
                  </a:cubicBezTo>
                  <a:cubicBezTo>
                    <a:pt x="173" y="154"/>
                    <a:pt x="174" y="151"/>
                    <a:pt x="177" y="151"/>
                  </a:cubicBezTo>
                  <a:close/>
                  <a:moveTo>
                    <a:pt x="165" y="151"/>
                  </a:moveTo>
                  <a:cubicBezTo>
                    <a:pt x="166" y="153"/>
                    <a:pt x="165" y="152"/>
                    <a:pt x="164" y="153"/>
                  </a:cubicBezTo>
                  <a:cubicBezTo>
                    <a:pt x="163" y="153"/>
                    <a:pt x="163" y="153"/>
                    <a:pt x="163" y="153"/>
                  </a:cubicBezTo>
                  <a:cubicBezTo>
                    <a:pt x="163" y="152"/>
                    <a:pt x="165" y="152"/>
                    <a:pt x="165" y="151"/>
                  </a:cubicBezTo>
                  <a:close/>
                  <a:moveTo>
                    <a:pt x="184" y="156"/>
                  </a:moveTo>
                  <a:cubicBezTo>
                    <a:pt x="183" y="156"/>
                    <a:pt x="183" y="159"/>
                    <a:pt x="181" y="158"/>
                  </a:cubicBezTo>
                  <a:cubicBezTo>
                    <a:pt x="181" y="156"/>
                    <a:pt x="185" y="157"/>
                    <a:pt x="184" y="154"/>
                  </a:cubicBezTo>
                  <a:cubicBezTo>
                    <a:pt x="184" y="156"/>
                    <a:pt x="184" y="156"/>
                    <a:pt x="184" y="156"/>
                  </a:cubicBezTo>
                  <a:close/>
                  <a:moveTo>
                    <a:pt x="157" y="159"/>
                  </a:moveTo>
                  <a:cubicBezTo>
                    <a:pt x="157" y="158"/>
                    <a:pt x="157" y="158"/>
                    <a:pt x="158" y="158"/>
                  </a:cubicBezTo>
                  <a:cubicBezTo>
                    <a:pt x="157" y="159"/>
                    <a:pt x="157" y="159"/>
                    <a:pt x="157" y="159"/>
                  </a:cubicBezTo>
                  <a:cubicBezTo>
                    <a:pt x="156" y="157"/>
                    <a:pt x="156" y="157"/>
                    <a:pt x="156" y="157"/>
                  </a:cubicBezTo>
                  <a:cubicBezTo>
                    <a:pt x="157" y="159"/>
                    <a:pt x="157" y="159"/>
                    <a:pt x="157" y="159"/>
                  </a:cubicBezTo>
                  <a:close/>
                  <a:moveTo>
                    <a:pt x="96" y="159"/>
                  </a:moveTo>
                  <a:cubicBezTo>
                    <a:pt x="95" y="160"/>
                    <a:pt x="95" y="162"/>
                    <a:pt x="95" y="163"/>
                  </a:cubicBezTo>
                  <a:cubicBezTo>
                    <a:pt x="93" y="164"/>
                    <a:pt x="94" y="166"/>
                    <a:pt x="94" y="167"/>
                  </a:cubicBezTo>
                  <a:cubicBezTo>
                    <a:pt x="95" y="167"/>
                    <a:pt x="95" y="167"/>
                    <a:pt x="95" y="167"/>
                  </a:cubicBezTo>
                  <a:cubicBezTo>
                    <a:pt x="93" y="167"/>
                    <a:pt x="93" y="165"/>
                    <a:pt x="93" y="164"/>
                  </a:cubicBezTo>
                  <a:cubicBezTo>
                    <a:pt x="93" y="162"/>
                    <a:pt x="92" y="160"/>
                    <a:pt x="94" y="158"/>
                  </a:cubicBezTo>
                  <a:cubicBezTo>
                    <a:pt x="94" y="159"/>
                    <a:pt x="95" y="159"/>
                    <a:pt x="96" y="159"/>
                  </a:cubicBezTo>
                  <a:close/>
                  <a:moveTo>
                    <a:pt x="141" y="158"/>
                  </a:moveTo>
                  <a:cubicBezTo>
                    <a:pt x="141" y="159"/>
                    <a:pt x="141" y="159"/>
                    <a:pt x="141" y="159"/>
                  </a:cubicBezTo>
                  <a:cubicBezTo>
                    <a:pt x="138" y="158"/>
                    <a:pt x="138" y="158"/>
                    <a:pt x="138" y="158"/>
                  </a:cubicBezTo>
                  <a:cubicBezTo>
                    <a:pt x="139" y="158"/>
                    <a:pt x="140" y="158"/>
                    <a:pt x="141" y="158"/>
                  </a:cubicBezTo>
                  <a:close/>
                  <a:moveTo>
                    <a:pt x="179" y="159"/>
                  </a:moveTo>
                  <a:cubicBezTo>
                    <a:pt x="178" y="159"/>
                    <a:pt x="178" y="160"/>
                    <a:pt x="177" y="160"/>
                  </a:cubicBezTo>
                  <a:cubicBezTo>
                    <a:pt x="177" y="159"/>
                    <a:pt x="177" y="159"/>
                    <a:pt x="177" y="159"/>
                  </a:cubicBezTo>
                  <a:cubicBezTo>
                    <a:pt x="178" y="159"/>
                    <a:pt x="178" y="159"/>
                    <a:pt x="179" y="159"/>
                  </a:cubicBezTo>
                  <a:close/>
                  <a:moveTo>
                    <a:pt x="166" y="162"/>
                  </a:moveTo>
                  <a:cubicBezTo>
                    <a:pt x="166" y="163"/>
                    <a:pt x="165" y="163"/>
                    <a:pt x="165" y="164"/>
                  </a:cubicBezTo>
                  <a:cubicBezTo>
                    <a:pt x="164" y="164"/>
                    <a:pt x="164" y="164"/>
                    <a:pt x="164" y="163"/>
                  </a:cubicBezTo>
                  <a:cubicBezTo>
                    <a:pt x="164" y="163"/>
                    <a:pt x="165" y="162"/>
                    <a:pt x="166" y="162"/>
                  </a:cubicBezTo>
                  <a:close/>
                  <a:moveTo>
                    <a:pt x="160" y="165"/>
                  </a:moveTo>
                  <a:cubicBezTo>
                    <a:pt x="158" y="164"/>
                    <a:pt x="158" y="164"/>
                    <a:pt x="158" y="164"/>
                  </a:cubicBezTo>
                  <a:cubicBezTo>
                    <a:pt x="160" y="165"/>
                    <a:pt x="160" y="165"/>
                    <a:pt x="160" y="165"/>
                  </a:cubicBezTo>
                  <a:cubicBezTo>
                    <a:pt x="160" y="165"/>
                    <a:pt x="160" y="165"/>
                    <a:pt x="160" y="165"/>
                  </a:cubicBezTo>
                  <a:close/>
                  <a:moveTo>
                    <a:pt x="230" y="164"/>
                  </a:moveTo>
                  <a:cubicBezTo>
                    <a:pt x="230" y="165"/>
                    <a:pt x="229" y="166"/>
                    <a:pt x="229" y="166"/>
                  </a:cubicBezTo>
                  <a:cubicBezTo>
                    <a:pt x="228" y="166"/>
                    <a:pt x="228" y="166"/>
                    <a:pt x="228" y="166"/>
                  </a:cubicBezTo>
                  <a:cubicBezTo>
                    <a:pt x="228" y="165"/>
                    <a:pt x="229" y="164"/>
                    <a:pt x="230" y="164"/>
                  </a:cubicBezTo>
                  <a:close/>
                  <a:moveTo>
                    <a:pt x="106" y="167"/>
                  </a:moveTo>
                  <a:cubicBezTo>
                    <a:pt x="105" y="167"/>
                    <a:pt x="105" y="168"/>
                    <a:pt x="105" y="168"/>
                  </a:cubicBezTo>
                  <a:cubicBezTo>
                    <a:pt x="106" y="169"/>
                    <a:pt x="106" y="169"/>
                    <a:pt x="106" y="169"/>
                  </a:cubicBezTo>
                  <a:cubicBezTo>
                    <a:pt x="105" y="169"/>
                    <a:pt x="105" y="169"/>
                    <a:pt x="105" y="169"/>
                  </a:cubicBezTo>
                  <a:cubicBezTo>
                    <a:pt x="105" y="168"/>
                    <a:pt x="105" y="167"/>
                    <a:pt x="106" y="167"/>
                  </a:cubicBezTo>
                  <a:close/>
                  <a:moveTo>
                    <a:pt x="192" y="168"/>
                  </a:moveTo>
                  <a:cubicBezTo>
                    <a:pt x="191" y="169"/>
                    <a:pt x="190" y="168"/>
                    <a:pt x="190" y="169"/>
                  </a:cubicBezTo>
                  <a:cubicBezTo>
                    <a:pt x="190" y="168"/>
                    <a:pt x="191" y="167"/>
                    <a:pt x="192" y="168"/>
                  </a:cubicBezTo>
                  <a:close/>
                  <a:moveTo>
                    <a:pt x="175" y="169"/>
                  </a:moveTo>
                  <a:cubicBezTo>
                    <a:pt x="176" y="169"/>
                    <a:pt x="175" y="169"/>
                    <a:pt x="175" y="169"/>
                  </a:cubicBezTo>
                  <a:cubicBezTo>
                    <a:pt x="175" y="170"/>
                    <a:pt x="176" y="170"/>
                    <a:pt x="176" y="170"/>
                  </a:cubicBezTo>
                  <a:cubicBezTo>
                    <a:pt x="176" y="171"/>
                    <a:pt x="175" y="171"/>
                    <a:pt x="175" y="172"/>
                  </a:cubicBezTo>
                  <a:cubicBezTo>
                    <a:pt x="176" y="173"/>
                    <a:pt x="176" y="173"/>
                    <a:pt x="177" y="173"/>
                  </a:cubicBezTo>
                  <a:cubicBezTo>
                    <a:pt x="178" y="172"/>
                    <a:pt x="178" y="172"/>
                    <a:pt x="178" y="171"/>
                  </a:cubicBezTo>
                  <a:cubicBezTo>
                    <a:pt x="179" y="171"/>
                    <a:pt x="180" y="172"/>
                    <a:pt x="180" y="171"/>
                  </a:cubicBezTo>
                  <a:cubicBezTo>
                    <a:pt x="180" y="170"/>
                    <a:pt x="181" y="169"/>
                    <a:pt x="180" y="169"/>
                  </a:cubicBezTo>
                  <a:cubicBezTo>
                    <a:pt x="181" y="169"/>
                    <a:pt x="181" y="169"/>
                    <a:pt x="181" y="169"/>
                  </a:cubicBezTo>
                  <a:cubicBezTo>
                    <a:pt x="181" y="169"/>
                    <a:pt x="180" y="169"/>
                    <a:pt x="180" y="170"/>
                  </a:cubicBezTo>
                  <a:cubicBezTo>
                    <a:pt x="181" y="170"/>
                    <a:pt x="181" y="170"/>
                    <a:pt x="181" y="170"/>
                  </a:cubicBezTo>
                  <a:cubicBezTo>
                    <a:pt x="180" y="171"/>
                    <a:pt x="180" y="171"/>
                    <a:pt x="180" y="171"/>
                  </a:cubicBezTo>
                  <a:cubicBezTo>
                    <a:pt x="182" y="173"/>
                    <a:pt x="180" y="177"/>
                    <a:pt x="181" y="180"/>
                  </a:cubicBezTo>
                  <a:cubicBezTo>
                    <a:pt x="181" y="180"/>
                    <a:pt x="180" y="180"/>
                    <a:pt x="180" y="180"/>
                  </a:cubicBezTo>
                  <a:cubicBezTo>
                    <a:pt x="180" y="180"/>
                    <a:pt x="180" y="180"/>
                    <a:pt x="180" y="179"/>
                  </a:cubicBezTo>
                  <a:cubicBezTo>
                    <a:pt x="178" y="179"/>
                    <a:pt x="179" y="177"/>
                    <a:pt x="177" y="175"/>
                  </a:cubicBezTo>
                  <a:cubicBezTo>
                    <a:pt x="178" y="175"/>
                    <a:pt x="178" y="175"/>
                    <a:pt x="178" y="174"/>
                  </a:cubicBezTo>
                  <a:cubicBezTo>
                    <a:pt x="177" y="173"/>
                    <a:pt x="176" y="173"/>
                    <a:pt x="175" y="173"/>
                  </a:cubicBezTo>
                  <a:cubicBezTo>
                    <a:pt x="175" y="175"/>
                    <a:pt x="175" y="177"/>
                    <a:pt x="174" y="178"/>
                  </a:cubicBezTo>
                  <a:cubicBezTo>
                    <a:pt x="174" y="179"/>
                    <a:pt x="174" y="179"/>
                    <a:pt x="174" y="179"/>
                  </a:cubicBezTo>
                  <a:cubicBezTo>
                    <a:pt x="173" y="179"/>
                    <a:pt x="173" y="178"/>
                    <a:pt x="173" y="177"/>
                  </a:cubicBezTo>
                  <a:cubicBezTo>
                    <a:pt x="174" y="177"/>
                    <a:pt x="174" y="176"/>
                    <a:pt x="174" y="175"/>
                  </a:cubicBezTo>
                  <a:cubicBezTo>
                    <a:pt x="173" y="174"/>
                    <a:pt x="173" y="174"/>
                    <a:pt x="173" y="174"/>
                  </a:cubicBezTo>
                  <a:cubicBezTo>
                    <a:pt x="173" y="174"/>
                    <a:pt x="173" y="174"/>
                    <a:pt x="172" y="174"/>
                  </a:cubicBezTo>
                  <a:cubicBezTo>
                    <a:pt x="172" y="174"/>
                    <a:pt x="172" y="174"/>
                    <a:pt x="172" y="174"/>
                  </a:cubicBezTo>
                  <a:cubicBezTo>
                    <a:pt x="174" y="173"/>
                    <a:pt x="174" y="173"/>
                    <a:pt x="174" y="173"/>
                  </a:cubicBezTo>
                  <a:cubicBezTo>
                    <a:pt x="172" y="172"/>
                    <a:pt x="173" y="168"/>
                    <a:pt x="175" y="169"/>
                  </a:cubicBezTo>
                  <a:close/>
                  <a:moveTo>
                    <a:pt x="245" y="171"/>
                  </a:moveTo>
                  <a:cubicBezTo>
                    <a:pt x="245" y="172"/>
                    <a:pt x="244" y="171"/>
                    <a:pt x="243" y="171"/>
                  </a:cubicBezTo>
                  <a:cubicBezTo>
                    <a:pt x="244" y="171"/>
                    <a:pt x="244" y="171"/>
                    <a:pt x="245" y="171"/>
                  </a:cubicBezTo>
                  <a:close/>
                  <a:moveTo>
                    <a:pt x="190" y="172"/>
                  </a:moveTo>
                  <a:cubicBezTo>
                    <a:pt x="188" y="171"/>
                    <a:pt x="188" y="171"/>
                    <a:pt x="188" y="171"/>
                  </a:cubicBezTo>
                  <a:cubicBezTo>
                    <a:pt x="190" y="172"/>
                    <a:pt x="190" y="172"/>
                    <a:pt x="190" y="172"/>
                  </a:cubicBezTo>
                  <a:cubicBezTo>
                    <a:pt x="190" y="172"/>
                    <a:pt x="190" y="172"/>
                    <a:pt x="190" y="172"/>
                  </a:cubicBezTo>
                  <a:close/>
                  <a:moveTo>
                    <a:pt x="253" y="174"/>
                  </a:moveTo>
                  <a:cubicBezTo>
                    <a:pt x="253" y="175"/>
                    <a:pt x="253" y="175"/>
                    <a:pt x="253" y="175"/>
                  </a:cubicBezTo>
                  <a:cubicBezTo>
                    <a:pt x="253" y="174"/>
                    <a:pt x="252" y="174"/>
                    <a:pt x="252" y="173"/>
                  </a:cubicBezTo>
                  <a:cubicBezTo>
                    <a:pt x="251" y="173"/>
                    <a:pt x="251" y="174"/>
                    <a:pt x="251" y="174"/>
                  </a:cubicBezTo>
                  <a:cubicBezTo>
                    <a:pt x="251" y="174"/>
                    <a:pt x="251" y="174"/>
                    <a:pt x="251" y="174"/>
                  </a:cubicBezTo>
                  <a:cubicBezTo>
                    <a:pt x="250" y="175"/>
                    <a:pt x="252" y="176"/>
                    <a:pt x="252" y="176"/>
                  </a:cubicBezTo>
                  <a:cubicBezTo>
                    <a:pt x="250" y="176"/>
                    <a:pt x="250" y="176"/>
                    <a:pt x="250" y="176"/>
                  </a:cubicBezTo>
                  <a:cubicBezTo>
                    <a:pt x="251" y="173"/>
                    <a:pt x="251" y="173"/>
                    <a:pt x="251" y="173"/>
                  </a:cubicBezTo>
                  <a:cubicBezTo>
                    <a:pt x="252" y="173"/>
                    <a:pt x="253" y="173"/>
                    <a:pt x="253" y="174"/>
                  </a:cubicBezTo>
                  <a:close/>
                  <a:moveTo>
                    <a:pt x="208" y="173"/>
                  </a:moveTo>
                  <a:cubicBezTo>
                    <a:pt x="209" y="174"/>
                    <a:pt x="208" y="175"/>
                    <a:pt x="207" y="176"/>
                  </a:cubicBezTo>
                  <a:cubicBezTo>
                    <a:pt x="207" y="176"/>
                    <a:pt x="207" y="176"/>
                    <a:pt x="207" y="176"/>
                  </a:cubicBezTo>
                  <a:cubicBezTo>
                    <a:pt x="207" y="175"/>
                    <a:pt x="208" y="174"/>
                    <a:pt x="208" y="173"/>
                  </a:cubicBezTo>
                  <a:close/>
                  <a:moveTo>
                    <a:pt x="193" y="175"/>
                  </a:moveTo>
                  <a:cubicBezTo>
                    <a:pt x="192" y="175"/>
                    <a:pt x="191" y="177"/>
                    <a:pt x="191" y="175"/>
                  </a:cubicBezTo>
                  <a:cubicBezTo>
                    <a:pt x="191" y="175"/>
                    <a:pt x="192" y="175"/>
                    <a:pt x="193" y="175"/>
                  </a:cubicBezTo>
                  <a:close/>
                  <a:moveTo>
                    <a:pt x="105" y="178"/>
                  </a:moveTo>
                  <a:cubicBezTo>
                    <a:pt x="106" y="181"/>
                    <a:pt x="109" y="183"/>
                    <a:pt x="109" y="187"/>
                  </a:cubicBezTo>
                  <a:cubicBezTo>
                    <a:pt x="107" y="186"/>
                    <a:pt x="106" y="186"/>
                    <a:pt x="105" y="185"/>
                  </a:cubicBezTo>
                  <a:cubicBezTo>
                    <a:pt x="106" y="184"/>
                    <a:pt x="106" y="184"/>
                    <a:pt x="106" y="184"/>
                  </a:cubicBezTo>
                  <a:cubicBezTo>
                    <a:pt x="103" y="184"/>
                    <a:pt x="105" y="181"/>
                    <a:pt x="102" y="181"/>
                  </a:cubicBezTo>
                  <a:cubicBezTo>
                    <a:pt x="103" y="180"/>
                    <a:pt x="103" y="180"/>
                    <a:pt x="103" y="180"/>
                  </a:cubicBezTo>
                  <a:cubicBezTo>
                    <a:pt x="102" y="179"/>
                    <a:pt x="99" y="178"/>
                    <a:pt x="100" y="177"/>
                  </a:cubicBezTo>
                  <a:cubicBezTo>
                    <a:pt x="100" y="175"/>
                    <a:pt x="100" y="175"/>
                    <a:pt x="100" y="175"/>
                  </a:cubicBezTo>
                  <a:cubicBezTo>
                    <a:pt x="102" y="175"/>
                    <a:pt x="103" y="179"/>
                    <a:pt x="105" y="178"/>
                  </a:cubicBezTo>
                  <a:close/>
                  <a:moveTo>
                    <a:pt x="266" y="177"/>
                  </a:moveTo>
                  <a:cubicBezTo>
                    <a:pt x="266" y="176"/>
                    <a:pt x="266" y="176"/>
                    <a:pt x="266" y="176"/>
                  </a:cubicBezTo>
                  <a:cubicBezTo>
                    <a:pt x="267" y="176"/>
                    <a:pt x="267" y="177"/>
                    <a:pt x="267" y="178"/>
                  </a:cubicBezTo>
                  <a:cubicBezTo>
                    <a:pt x="265" y="178"/>
                    <a:pt x="263" y="176"/>
                    <a:pt x="262" y="178"/>
                  </a:cubicBezTo>
                  <a:cubicBezTo>
                    <a:pt x="261" y="178"/>
                    <a:pt x="261" y="177"/>
                    <a:pt x="261" y="176"/>
                  </a:cubicBezTo>
                  <a:cubicBezTo>
                    <a:pt x="263" y="178"/>
                    <a:pt x="264" y="174"/>
                    <a:pt x="266" y="177"/>
                  </a:cubicBezTo>
                  <a:close/>
                  <a:moveTo>
                    <a:pt x="222" y="178"/>
                  </a:moveTo>
                  <a:cubicBezTo>
                    <a:pt x="222" y="178"/>
                    <a:pt x="222" y="179"/>
                    <a:pt x="221" y="179"/>
                  </a:cubicBezTo>
                  <a:cubicBezTo>
                    <a:pt x="221" y="178"/>
                    <a:pt x="220" y="179"/>
                    <a:pt x="220" y="179"/>
                  </a:cubicBezTo>
                  <a:cubicBezTo>
                    <a:pt x="219" y="177"/>
                    <a:pt x="221" y="177"/>
                    <a:pt x="222" y="178"/>
                  </a:cubicBezTo>
                  <a:close/>
                  <a:moveTo>
                    <a:pt x="155" y="179"/>
                  </a:moveTo>
                  <a:cubicBezTo>
                    <a:pt x="154" y="180"/>
                    <a:pt x="153" y="182"/>
                    <a:pt x="151" y="181"/>
                  </a:cubicBezTo>
                  <a:cubicBezTo>
                    <a:pt x="153" y="182"/>
                    <a:pt x="154" y="180"/>
                    <a:pt x="155" y="179"/>
                  </a:cubicBezTo>
                  <a:close/>
                  <a:moveTo>
                    <a:pt x="176" y="181"/>
                  </a:moveTo>
                  <a:cubicBezTo>
                    <a:pt x="174" y="182"/>
                    <a:pt x="178" y="185"/>
                    <a:pt x="175" y="186"/>
                  </a:cubicBezTo>
                  <a:cubicBezTo>
                    <a:pt x="175" y="185"/>
                    <a:pt x="175" y="185"/>
                    <a:pt x="175" y="185"/>
                  </a:cubicBezTo>
                  <a:cubicBezTo>
                    <a:pt x="175" y="184"/>
                    <a:pt x="175" y="181"/>
                    <a:pt x="174" y="179"/>
                  </a:cubicBezTo>
                  <a:cubicBezTo>
                    <a:pt x="176" y="179"/>
                    <a:pt x="175" y="181"/>
                    <a:pt x="176" y="181"/>
                  </a:cubicBezTo>
                  <a:close/>
                  <a:moveTo>
                    <a:pt x="181" y="184"/>
                  </a:moveTo>
                  <a:cubicBezTo>
                    <a:pt x="180" y="185"/>
                    <a:pt x="180" y="185"/>
                    <a:pt x="179" y="185"/>
                  </a:cubicBezTo>
                  <a:cubicBezTo>
                    <a:pt x="181" y="181"/>
                    <a:pt x="181" y="181"/>
                    <a:pt x="181" y="181"/>
                  </a:cubicBezTo>
                  <a:cubicBezTo>
                    <a:pt x="181" y="181"/>
                    <a:pt x="181" y="183"/>
                    <a:pt x="181" y="184"/>
                  </a:cubicBezTo>
                  <a:close/>
                  <a:moveTo>
                    <a:pt x="193" y="183"/>
                  </a:moveTo>
                  <a:cubicBezTo>
                    <a:pt x="193" y="181"/>
                    <a:pt x="193" y="181"/>
                    <a:pt x="193" y="181"/>
                  </a:cubicBezTo>
                  <a:cubicBezTo>
                    <a:pt x="193" y="181"/>
                    <a:pt x="193" y="181"/>
                    <a:pt x="193" y="181"/>
                  </a:cubicBezTo>
                  <a:cubicBezTo>
                    <a:pt x="193" y="183"/>
                    <a:pt x="193" y="183"/>
                    <a:pt x="193" y="183"/>
                  </a:cubicBezTo>
                  <a:close/>
                  <a:moveTo>
                    <a:pt x="195" y="184"/>
                  </a:moveTo>
                  <a:cubicBezTo>
                    <a:pt x="195" y="183"/>
                    <a:pt x="197" y="184"/>
                    <a:pt x="197" y="184"/>
                  </a:cubicBezTo>
                  <a:cubicBezTo>
                    <a:pt x="196" y="184"/>
                    <a:pt x="195" y="184"/>
                    <a:pt x="194" y="184"/>
                  </a:cubicBezTo>
                  <a:cubicBezTo>
                    <a:pt x="194" y="184"/>
                    <a:pt x="195" y="184"/>
                    <a:pt x="195" y="184"/>
                  </a:cubicBezTo>
                  <a:close/>
                  <a:moveTo>
                    <a:pt x="192" y="186"/>
                  </a:moveTo>
                  <a:cubicBezTo>
                    <a:pt x="192" y="187"/>
                    <a:pt x="192" y="187"/>
                    <a:pt x="191" y="188"/>
                  </a:cubicBezTo>
                  <a:cubicBezTo>
                    <a:pt x="192" y="188"/>
                    <a:pt x="192" y="188"/>
                    <a:pt x="192" y="188"/>
                  </a:cubicBezTo>
                  <a:cubicBezTo>
                    <a:pt x="189" y="186"/>
                    <a:pt x="189" y="186"/>
                    <a:pt x="189" y="186"/>
                  </a:cubicBezTo>
                  <a:cubicBezTo>
                    <a:pt x="190" y="186"/>
                    <a:pt x="191" y="187"/>
                    <a:pt x="192" y="186"/>
                  </a:cubicBezTo>
                  <a:close/>
                  <a:moveTo>
                    <a:pt x="199" y="186"/>
                  </a:moveTo>
                  <a:cubicBezTo>
                    <a:pt x="199" y="185"/>
                    <a:pt x="199" y="186"/>
                    <a:pt x="198" y="186"/>
                  </a:cubicBezTo>
                  <a:cubicBezTo>
                    <a:pt x="199" y="187"/>
                    <a:pt x="199" y="187"/>
                    <a:pt x="199" y="187"/>
                  </a:cubicBezTo>
                  <a:cubicBezTo>
                    <a:pt x="197" y="186"/>
                    <a:pt x="197" y="186"/>
                    <a:pt x="197" y="186"/>
                  </a:cubicBezTo>
                  <a:cubicBezTo>
                    <a:pt x="198" y="185"/>
                    <a:pt x="199" y="186"/>
                    <a:pt x="199" y="186"/>
                  </a:cubicBezTo>
                  <a:close/>
                  <a:moveTo>
                    <a:pt x="240" y="187"/>
                  </a:moveTo>
                  <a:cubicBezTo>
                    <a:pt x="240" y="188"/>
                    <a:pt x="238" y="188"/>
                    <a:pt x="237" y="188"/>
                  </a:cubicBezTo>
                  <a:cubicBezTo>
                    <a:pt x="238" y="187"/>
                    <a:pt x="239" y="187"/>
                    <a:pt x="240" y="187"/>
                  </a:cubicBezTo>
                  <a:close/>
                  <a:moveTo>
                    <a:pt x="201" y="188"/>
                  </a:moveTo>
                  <a:cubicBezTo>
                    <a:pt x="200" y="189"/>
                    <a:pt x="201" y="191"/>
                    <a:pt x="199" y="191"/>
                  </a:cubicBezTo>
                  <a:cubicBezTo>
                    <a:pt x="198" y="190"/>
                    <a:pt x="199" y="189"/>
                    <a:pt x="200" y="188"/>
                  </a:cubicBezTo>
                  <a:cubicBezTo>
                    <a:pt x="200" y="188"/>
                    <a:pt x="200" y="188"/>
                    <a:pt x="201" y="188"/>
                  </a:cubicBezTo>
                  <a:close/>
                  <a:moveTo>
                    <a:pt x="283" y="188"/>
                  </a:moveTo>
                  <a:cubicBezTo>
                    <a:pt x="283" y="190"/>
                    <a:pt x="280" y="192"/>
                    <a:pt x="279" y="194"/>
                  </a:cubicBezTo>
                  <a:cubicBezTo>
                    <a:pt x="280" y="196"/>
                    <a:pt x="280" y="193"/>
                    <a:pt x="282" y="194"/>
                  </a:cubicBezTo>
                  <a:cubicBezTo>
                    <a:pt x="282" y="194"/>
                    <a:pt x="281" y="195"/>
                    <a:pt x="281" y="196"/>
                  </a:cubicBezTo>
                  <a:cubicBezTo>
                    <a:pt x="283" y="198"/>
                    <a:pt x="285" y="195"/>
                    <a:pt x="287" y="197"/>
                  </a:cubicBezTo>
                  <a:cubicBezTo>
                    <a:pt x="287" y="197"/>
                    <a:pt x="285" y="198"/>
                    <a:pt x="286" y="199"/>
                  </a:cubicBezTo>
                  <a:cubicBezTo>
                    <a:pt x="286" y="201"/>
                    <a:pt x="287" y="199"/>
                    <a:pt x="288" y="199"/>
                  </a:cubicBezTo>
                  <a:cubicBezTo>
                    <a:pt x="287" y="199"/>
                    <a:pt x="286" y="200"/>
                    <a:pt x="286" y="201"/>
                  </a:cubicBezTo>
                  <a:cubicBezTo>
                    <a:pt x="286" y="201"/>
                    <a:pt x="285" y="202"/>
                    <a:pt x="286" y="203"/>
                  </a:cubicBezTo>
                  <a:cubicBezTo>
                    <a:pt x="287" y="202"/>
                    <a:pt x="287" y="202"/>
                    <a:pt x="287" y="202"/>
                  </a:cubicBezTo>
                  <a:cubicBezTo>
                    <a:pt x="287" y="202"/>
                    <a:pt x="287" y="202"/>
                    <a:pt x="287" y="203"/>
                  </a:cubicBezTo>
                  <a:cubicBezTo>
                    <a:pt x="287" y="203"/>
                    <a:pt x="287" y="203"/>
                    <a:pt x="287" y="203"/>
                  </a:cubicBezTo>
                  <a:cubicBezTo>
                    <a:pt x="288" y="203"/>
                    <a:pt x="288" y="203"/>
                    <a:pt x="288" y="203"/>
                  </a:cubicBezTo>
                  <a:cubicBezTo>
                    <a:pt x="287" y="203"/>
                    <a:pt x="289" y="207"/>
                    <a:pt x="286" y="206"/>
                  </a:cubicBezTo>
                  <a:cubicBezTo>
                    <a:pt x="286" y="205"/>
                    <a:pt x="286" y="204"/>
                    <a:pt x="286" y="204"/>
                  </a:cubicBezTo>
                  <a:cubicBezTo>
                    <a:pt x="285" y="205"/>
                    <a:pt x="285" y="205"/>
                    <a:pt x="285" y="205"/>
                  </a:cubicBezTo>
                  <a:cubicBezTo>
                    <a:pt x="285" y="204"/>
                    <a:pt x="287" y="202"/>
                    <a:pt x="285" y="201"/>
                  </a:cubicBezTo>
                  <a:cubicBezTo>
                    <a:pt x="284" y="203"/>
                    <a:pt x="282" y="205"/>
                    <a:pt x="280" y="205"/>
                  </a:cubicBezTo>
                  <a:cubicBezTo>
                    <a:pt x="281" y="204"/>
                    <a:pt x="282" y="203"/>
                    <a:pt x="283" y="203"/>
                  </a:cubicBezTo>
                  <a:cubicBezTo>
                    <a:pt x="282" y="202"/>
                    <a:pt x="281" y="202"/>
                    <a:pt x="281" y="202"/>
                  </a:cubicBezTo>
                  <a:cubicBezTo>
                    <a:pt x="281" y="202"/>
                    <a:pt x="281" y="202"/>
                    <a:pt x="280" y="201"/>
                  </a:cubicBezTo>
                  <a:cubicBezTo>
                    <a:pt x="278" y="204"/>
                    <a:pt x="275" y="200"/>
                    <a:pt x="272" y="202"/>
                  </a:cubicBezTo>
                  <a:cubicBezTo>
                    <a:pt x="272" y="201"/>
                    <a:pt x="272" y="201"/>
                    <a:pt x="272" y="201"/>
                  </a:cubicBezTo>
                  <a:cubicBezTo>
                    <a:pt x="277" y="198"/>
                    <a:pt x="277" y="191"/>
                    <a:pt x="283" y="188"/>
                  </a:cubicBezTo>
                  <a:cubicBezTo>
                    <a:pt x="283" y="188"/>
                    <a:pt x="283" y="188"/>
                    <a:pt x="283" y="188"/>
                  </a:cubicBezTo>
                  <a:close/>
                  <a:moveTo>
                    <a:pt x="184" y="189"/>
                  </a:moveTo>
                  <a:cubicBezTo>
                    <a:pt x="185" y="190"/>
                    <a:pt x="183" y="190"/>
                    <a:pt x="184" y="191"/>
                  </a:cubicBezTo>
                  <a:cubicBezTo>
                    <a:pt x="184" y="192"/>
                    <a:pt x="184" y="192"/>
                    <a:pt x="184" y="192"/>
                  </a:cubicBezTo>
                  <a:cubicBezTo>
                    <a:pt x="183" y="192"/>
                    <a:pt x="183" y="191"/>
                    <a:pt x="183" y="191"/>
                  </a:cubicBezTo>
                  <a:cubicBezTo>
                    <a:pt x="183" y="191"/>
                    <a:pt x="183" y="189"/>
                    <a:pt x="184" y="189"/>
                  </a:cubicBezTo>
                  <a:close/>
                  <a:moveTo>
                    <a:pt x="207" y="198"/>
                  </a:moveTo>
                  <a:cubicBezTo>
                    <a:pt x="206" y="199"/>
                    <a:pt x="207" y="201"/>
                    <a:pt x="207" y="202"/>
                  </a:cubicBezTo>
                  <a:cubicBezTo>
                    <a:pt x="210" y="205"/>
                    <a:pt x="217" y="203"/>
                    <a:pt x="218" y="209"/>
                  </a:cubicBezTo>
                  <a:cubicBezTo>
                    <a:pt x="217" y="212"/>
                    <a:pt x="214" y="209"/>
                    <a:pt x="214" y="208"/>
                  </a:cubicBezTo>
                  <a:cubicBezTo>
                    <a:pt x="213" y="211"/>
                    <a:pt x="213" y="214"/>
                    <a:pt x="210" y="216"/>
                  </a:cubicBezTo>
                  <a:cubicBezTo>
                    <a:pt x="210" y="214"/>
                    <a:pt x="211" y="213"/>
                    <a:pt x="210" y="212"/>
                  </a:cubicBezTo>
                  <a:cubicBezTo>
                    <a:pt x="208" y="211"/>
                    <a:pt x="208" y="213"/>
                    <a:pt x="207" y="213"/>
                  </a:cubicBezTo>
                  <a:cubicBezTo>
                    <a:pt x="208" y="212"/>
                    <a:pt x="209" y="210"/>
                    <a:pt x="209" y="208"/>
                  </a:cubicBezTo>
                  <a:cubicBezTo>
                    <a:pt x="208" y="207"/>
                    <a:pt x="206" y="206"/>
                    <a:pt x="205" y="206"/>
                  </a:cubicBezTo>
                  <a:cubicBezTo>
                    <a:pt x="205" y="206"/>
                    <a:pt x="204" y="207"/>
                    <a:pt x="203" y="208"/>
                  </a:cubicBezTo>
                  <a:cubicBezTo>
                    <a:pt x="203" y="208"/>
                    <a:pt x="203" y="208"/>
                    <a:pt x="202" y="207"/>
                  </a:cubicBezTo>
                  <a:cubicBezTo>
                    <a:pt x="198" y="210"/>
                    <a:pt x="203" y="218"/>
                    <a:pt x="196" y="220"/>
                  </a:cubicBezTo>
                  <a:cubicBezTo>
                    <a:pt x="194" y="218"/>
                    <a:pt x="196" y="215"/>
                    <a:pt x="197" y="213"/>
                  </a:cubicBezTo>
                  <a:cubicBezTo>
                    <a:pt x="196" y="211"/>
                    <a:pt x="198" y="211"/>
                    <a:pt x="198" y="209"/>
                  </a:cubicBezTo>
                  <a:cubicBezTo>
                    <a:pt x="198" y="209"/>
                    <a:pt x="198" y="208"/>
                    <a:pt x="197" y="208"/>
                  </a:cubicBezTo>
                  <a:cubicBezTo>
                    <a:pt x="197" y="209"/>
                    <a:pt x="198" y="207"/>
                    <a:pt x="199" y="207"/>
                  </a:cubicBezTo>
                  <a:cubicBezTo>
                    <a:pt x="201" y="204"/>
                    <a:pt x="205" y="205"/>
                    <a:pt x="207" y="205"/>
                  </a:cubicBezTo>
                  <a:cubicBezTo>
                    <a:pt x="208" y="204"/>
                    <a:pt x="208" y="204"/>
                    <a:pt x="208" y="204"/>
                  </a:cubicBezTo>
                  <a:cubicBezTo>
                    <a:pt x="206" y="202"/>
                    <a:pt x="203" y="201"/>
                    <a:pt x="200" y="202"/>
                  </a:cubicBezTo>
                  <a:cubicBezTo>
                    <a:pt x="199" y="202"/>
                    <a:pt x="200" y="201"/>
                    <a:pt x="199" y="200"/>
                  </a:cubicBezTo>
                  <a:cubicBezTo>
                    <a:pt x="198" y="200"/>
                    <a:pt x="198" y="200"/>
                    <a:pt x="198" y="200"/>
                  </a:cubicBezTo>
                  <a:cubicBezTo>
                    <a:pt x="199" y="199"/>
                    <a:pt x="199" y="199"/>
                    <a:pt x="199" y="199"/>
                  </a:cubicBezTo>
                  <a:cubicBezTo>
                    <a:pt x="198" y="198"/>
                    <a:pt x="197" y="200"/>
                    <a:pt x="195" y="200"/>
                  </a:cubicBezTo>
                  <a:cubicBezTo>
                    <a:pt x="191" y="204"/>
                    <a:pt x="191" y="197"/>
                    <a:pt x="188" y="201"/>
                  </a:cubicBezTo>
                  <a:cubicBezTo>
                    <a:pt x="190" y="198"/>
                    <a:pt x="194" y="198"/>
                    <a:pt x="197" y="195"/>
                  </a:cubicBezTo>
                  <a:cubicBezTo>
                    <a:pt x="198" y="195"/>
                    <a:pt x="198" y="195"/>
                    <a:pt x="199" y="194"/>
                  </a:cubicBezTo>
                  <a:cubicBezTo>
                    <a:pt x="198" y="194"/>
                    <a:pt x="198" y="194"/>
                    <a:pt x="198" y="194"/>
                  </a:cubicBezTo>
                  <a:cubicBezTo>
                    <a:pt x="198" y="194"/>
                    <a:pt x="198" y="194"/>
                    <a:pt x="198" y="194"/>
                  </a:cubicBezTo>
                  <a:cubicBezTo>
                    <a:pt x="199" y="194"/>
                    <a:pt x="199" y="194"/>
                    <a:pt x="199" y="194"/>
                  </a:cubicBezTo>
                  <a:cubicBezTo>
                    <a:pt x="199" y="194"/>
                    <a:pt x="199" y="194"/>
                    <a:pt x="199" y="195"/>
                  </a:cubicBezTo>
                  <a:cubicBezTo>
                    <a:pt x="200" y="193"/>
                    <a:pt x="200" y="193"/>
                    <a:pt x="200" y="193"/>
                  </a:cubicBezTo>
                  <a:cubicBezTo>
                    <a:pt x="204" y="193"/>
                    <a:pt x="203" y="197"/>
                    <a:pt x="207" y="198"/>
                  </a:cubicBezTo>
                  <a:close/>
                  <a:moveTo>
                    <a:pt x="267" y="196"/>
                  </a:moveTo>
                  <a:cubicBezTo>
                    <a:pt x="265" y="197"/>
                    <a:pt x="264" y="195"/>
                    <a:pt x="262" y="195"/>
                  </a:cubicBezTo>
                  <a:cubicBezTo>
                    <a:pt x="261" y="193"/>
                    <a:pt x="261" y="193"/>
                    <a:pt x="261" y="193"/>
                  </a:cubicBezTo>
                  <a:cubicBezTo>
                    <a:pt x="263" y="193"/>
                    <a:pt x="265" y="195"/>
                    <a:pt x="267" y="196"/>
                  </a:cubicBezTo>
                  <a:close/>
                  <a:moveTo>
                    <a:pt x="221" y="195"/>
                  </a:moveTo>
                  <a:cubicBezTo>
                    <a:pt x="221" y="195"/>
                    <a:pt x="221" y="195"/>
                    <a:pt x="221" y="195"/>
                  </a:cubicBezTo>
                  <a:cubicBezTo>
                    <a:pt x="220" y="195"/>
                    <a:pt x="220" y="195"/>
                    <a:pt x="220" y="195"/>
                  </a:cubicBezTo>
                  <a:cubicBezTo>
                    <a:pt x="221" y="194"/>
                    <a:pt x="221" y="194"/>
                    <a:pt x="221" y="194"/>
                  </a:cubicBezTo>
                  <a:cubicBezTo>
                    <a:pt x="221" y="194"/>
                    <a:pt x="221" y="195"/>
                    <a:pt x="221" y="195"/>
                  </a:cubicBezTo>
                  <a:close/>
                  <a:moveTo>
                    <a:pt x="234" y="196"/>
                  </a:moveTo>
                  <a:cubicBezTo>
                    <a:pt x="234" y="197"/>
                    <a:pt x="234" y="197"/>
                    <a:pt x="234" y="197"/>
                  </a:cubicBezTo>
                  <a:cubicBezTo>
                    <a:pt x="232" y="196"/>
                    <a:pt x="232" y="196"/>
                    <a:pt x="232" y="196"/>
                  </a:cubicBezTo>
                  <a:cubicBezTo>
                    <a:pt x="234" y="196"/>
                    <a:pt x="234" y="196"/>
                    <a:pt x="234" y="196"/>
                  </a:cubicBezTo>
                  <a:close/>
                  <a:moveTo>
                    <a:pt x="261" y="206"/>
                  </a:moveTo>
                  <a:cubicBezTo>
                    <a:pt x="263" y="206"/>
                    <a:pt x="263" y="206"/>
                    <a:pt x="263" y="206"/>
                  </a:cubicBezTo>
                  <a:cubicBezTo>
                    <a:pt x="263" y="207"/>
                    <a:pt x="263" y="207"/>
                    <a:pt x="262" y="207"/>
                  </a:cubicBezTo>
                  <a:cubicBezTo>
                    <a:pt x="261" y="206"/>
                    <a:pt x="259" y="206"/>
                    <a:pt x="259" y="204"/>
                  </a:cubicBezTo>
                  <a:cubicBezTo>
                    <a:pt x="259" y="206"/>
                    <a:pt x="261" y="205"/>
                    <a:pt x="261" y="206"/>
                  </a:cubicBezTo>
                  <a:close/>
                  <a:moveTo>
                    <a:pt x="268" y="205"/>
                  </a:moveTo>
                  <a:cubicBezTo>
                    <a:pt x="268" y="205"/>
                    <a:pt x="268" y="206"/>
                    <a:pt x="268" y="207"/>
                  </a:cubicBezTo>
                  <a:cubicBezTo>
                    <a:pt x="268" y="208"/>
                    <a:pt x="269" y="207"/>
                    <a:pt x="269" y="207"/>
                  </a:cubicBezTo>
                  <a:cubicBezTo>
                    <a:pt x="269" y="208"/>
                    <a:pt x="268" y="209"/>
                    <a:pt x="266" y="209"/>
                  </a:cubicBezTo>
                  <a:cubicBezTo>
                    <a:pt x="265" y="208"/>
                    <a:pt x="266" y="207"/>
                    <a:pt x="267" y="206"/>
                  </a:cubicBezTo>
                  <a:cubicBezTo>
                    <a:pt x="268" y="205"/>
                    <a:pt x="268" y="205"/>
                    <a:pt x="268" y="205"/>
                  </a:cubicBezTo>
                  <a:cubicBezTo>
                    <a:pt x="268" y="205"/>
                    <a:pt x="268" y="205"/>
                    <a:pt x="268" y="205"/>
                  </a:cubicBezTo>
                  <a:close/>
                  <a:moveTo>
                    <a:pt x="226" y="212"/>
                  </a:moveTo>
                  <a:cubicBezTo>
                    <a:pt x="227" y="214"/>
                    <a:pt x="226" y="215"/>
                    <a:pt x="225" y="216"/>
                  </a:cubicBezTo>
                  <a:cubicBezTo>
                    <a:pt x="222" y="216"/>
                    <a:pt x="220" y="214"/>
                    <a:pt x="218" y="216"/>
                  </a:cubicBezTo>
                  <a:cubicBezTo>
                    <a:pt x="217" y="213"/>
                    <a:pt x="220" y="214"/>
                    <a:pt x="221" y="213"/>
                  </a:cubicBezTo>
                  <a:cubicBezTo>
                    <a:pt x="222" y="213"/>
                    <a:pt x="223" y="213"/>
                    <a:pt x="224" y="214"/>
                  </a:cubicBezTo>
                  <a:cubicBezTo>
                    <a:pt x="225" y="213"/>
                    <a:pt x="225" y="212"/>
                    <a:pt x="226" y="212"/>
                  </a:cubicBezTo>
                  <a:close/>
                  <a:moveTo>
                    <a:pt x="218" y="217"/>
                  </a:moveTo>
                  <a:cubicBezTo>
                    <a:pt x="215" y="219"/>
                    <a:pt x="211" y="223"/>
                    <a:pt x="207" y="221"/>
                  </a:cubicBezTo>
                  <a:cubicBezTo>
                    <a:pt x="207" y="218"/>
                    <a:pt x="211" y="220"/>
                    <a:pt x="212" y="217"/>
                  </a:cubicBezTo>
                  <a:cubicBezTo>
                    <a:pt x="215" y="219"/>
                    <a:pt x="216" y="216"/>
                    <a:pt x="218" y="217"/>
                  </a:cubicBezTo>
                  <a:close/>
                  <a:moveTo>
                    <a:pt x="30" y="87"/>
                  </a:moveTo>
                  <a:cubicBezTo>
                    <a:pt x="31" y="88"/>
                    <a:pt x="31" y="88"/>
                    <a:pt x="31" y="88"/>
                  </a:cubicBezTo>
                  <a:cubicBezTo>
                    <a:pt x="29" y="89"/>
                    <a:pt x="29" y="89"/>
                    <a:pt x="29" y="89"/>
                  </a:cubicBezTo>
                  <a:cubicBezTo>
                    <a:pt x="28" y="88"/>
                    <a:pt x="29" y="86"/>
                    <a:pt x="27" y="85"/>
                  </a:cubicBezTo>
                  <a:cubicBezTo>
                    <a:pt x="25" y="86"/>
                    <a:pt x="25" y="86"/>
                    <a:pt x="25" y="86"/>
                  </a:cubicBezTo>
                  <a:cubicBezTo>
                    <a:pt x="26" y="84"/>
                    <a:pt x="26" y="84"/>
                    <a:pt x="26" y="84"/>
                  </a:cubicBezTo>
                  <a:cubicBezTo>
                    <a:pt x="27" y="86"/>
                    <a:pt x="31" y="84"/>
                    <a:pt x="30" y="87"/>
                  </a:cubicBezTo>
                  <a:close/>
                  <a:moveTo>
                    <a:pt x="41" y="93"/>
                  </a:moveTo>
                  <a:cubicBezTo>
                    <a:pt x="40" y="93"/>
                    <a:pt x="40" y="94"/>
                    <a:pt x="40" y="95"/>
                  </a:cubicBezTo>
                  <a:cubicBezTo>
                    <a:pt x="39" y="95"/>
                    <a:pt x="39" y="95"/>
                    <a:pt x="39" y="95"/>
                  </a:cubicBezTo>
                  <a:cubicBezTo>
                    <a:pt x="40" y="93"/>
                    <a:pt x="40" y="93"/>
                    <a:pt x="40" y="93"/>
                  </a:cubicBezTo>
                  <a:cubicBezTo>
                    <a:pt x="41" y="93"/>
                    <a:pt x="41" y="93"/>
                    <a:pt x="41" y="93"/>
                  </a:cubicBezTo>
                  <a:close/>
                  <a:moveTo>
                    <a:pt x="28" y="110"/>
                  </a:moveTo>
                  <a:cubicBezTo>
                    <a:pt x="27" y="110"/>
                    <a:pt x="26" y="110"/>
                    <a:pt x="25" y="109"/>
                  </a:cubicBezTo>
                  <a:cubicBezTo>
                    <a:pt x="25" y="108"/>
                    <a:pt x="25" y="108"/>
                    <a:pt x="25" y="108"/>
                  </a:cubicBezTo>
                  <a:cubicBezTo>
                    <a:pt x="27" y="109"/>
                    <a:pt x="30" y="107"/>
                    <a:pt x="28" y="110"/>
                  </a:cubicBezTo>
                  <a:close/>
                  <a:moveTo>
                    <a:pt x="73" y="120"/>
                  </a:moveTo>
                  <a:cubicBezTo>
                    <a:pt x="72" y="120"/>
                    <a:pt x="71" y="122"/>
                    <a:pt x="70" y="122"/>
                  </a:cubicBezTo>
                  <a:cubicBezTo>
                    <a:pt x="71" y="121"/>
                    <a:pt x="72" y="120"/>
                    <a:pt x="73" y="120"/>
                  </a:cubicBezTo>
                  <a:close/>
                  <a:moveTo>
                    <a:pt x="55" y="127"/>
                  </a:moveTo>
                  <a:cubicBezTo>
                    <a:pt x="56" y="127"/>
                    <a:pt x="55" y="127"/>
                    <a:pt x="55" y="128"/>
                  </a:cubicBezTo>
                  <a:cubicBezTo>
                    <a:pt x="54" y="128"/>
                    <a:pt x="53" y="128"/>
                    <a:pt x="53" y="127"/>
                  </a:cubicBezTo>
                  <a:cubicBezTo>
                    <a:pt x="54" y="127"/>
                    <a:pt x="54" y="125"/>
                    <a:pt x="55" y="127"/>
                  </a:cubicBezTo>
                  <a:close/>
                  <a:moveTo>
                    <a:pt x="52" y="130"/>
                  </a:moveTo>
                  <a:cubicBezTo>
                    <a:pt x="52" y="129"/>
                    <a:pt x="52" y="129"/>
                    <a:pt x="52" y="129"/>
                  </a:cubicBezTo>
                  <a:cubicBezTo>
                    <a:pt x="53" y="129"/>
                    <a:pt x="53" y="129"/>
                    <a:pt x="54" y="129"/>
                  </a:cubicBezTo>
                  <a:cubicBezTo>
                    <a:pt x="53" y="129"/>
                    <a:pt x="53" y="130"/>
                    <a:pt x="53" y="131"/>
                  </a:cubicBezTo>
                  <a:cubicBezTo>
                    <a:pt x="53" y="131"/>
                    <a:pt x="52" y="130"/>
                    <a:pt x="52" y="131"/>
                  </a:cubicBezTo>
                  <a:cubicBezTo>
                    <a:pt x="52" y="132"/>
                    <a:pt x="52" y="132"/>
                    <a:pt x="52" y="132"/>
                  </a:cubicBezTo>
                  <a:cubicBezTo>
                    <a:pt x="50" y="131"/>
                    <a:pt x="49" y="133"/>
                    <a:pt x="47" y="134"/>
                  </a:cubicBezTo>
                  <a:cubicBezTo>
                    <a:pt x="48" y="133"/>
                    <a:pt x="48" y="133"/>
                    <a:pt x="48" y="133"/>
                  </a:cubicBezTo>
                  <a:cubicBezTo>
                    <a:pt x="47" y="132"/>
                    <a:pt x="47" y="132"/>
                    <a:pt x="47" y="132"/>
                  </a:cubicBezTo>
                  <a:cubicBezTo>
                    <a:pt x="47" y="133"/>
                    <a:pt x="47" y="133"/>
                    <a:pt x="46" y="133"/>
                  </a:cubicBezTo>
                  <a:cubicBezTo>
                    <a:pt x="47" y="131"/>
                    <a:pt x="47" y="130"/>
                    <a:pt x="49" y="130"/>
                  </a:cubicBezTo>
                  <a:cubicBezTo>
                    <a:pt x="50" y="131"/>
                    <a:pt x="50" y="131"/>
                    <a:pt x="50" y="131"/>
                  </a:cubicBezTo>
                  <a:cubicBezTo>
                    <a:pt x="50" y="130"/>
                    <a:pt x="51" y="129"/>
                    <a:pt x="50" y="129"/>
                  </a:cubicBezTo>
                  <a:cubicBezTo>
                    <a:pt x="51" y="128"/>
                    <a:pt x="51" y="129"/>
                    <a:pt x="52" y="130"/>
                  </a:cubicBezTo>
                  <a:close/>
                  <a:moveTo>
                    <a:pt x="19" y="140"/>
                  </a:moveTo>
                  <a:cubicBezTo>
                    <a:pt x="19" y="140"/>
                    <a:pt x="19" y="140"/>
                    <a:pt x="20" y="141"/>
                  </a:cubicBezTo>
                  <a:cubicBezTo>
                    <a:pt x="18" y="141"/>
                    <a:pt x="17" y="141"/>
                    <a:pt x="15" y="141"/>
                  </a:cubicBezTo>
                  <a:cubicBezTo>
                    <a:pt x="16" y="141"/>
                    <a:pt x="17" y="139"/>
                    <a:pt x="19" y="140"/>
                  </a:cubicBezTo>
                  <a:close/>
                  <a:moveTo>
                    <a:pt x="10" y="144"/>
                  </a:moveTo>
                  <a:cubicBezTo>
                    <a:pt x="10" y="146"/>
                    <a:pt x="7" y="145"/>
                    <a:pt x="6" y="146"/>
                  </a:cubicBezTo>
                  <a:cubicBezTo>
                    <a:pt x="8" y="146"/>
                    <a:pt x="8" y="142"/>
                    <a:pt x="10" y="144"/>
                  </a:cubicBezTo>
                  <a:close/>
                  <a:moveTo>
                    <a:pt x="5" y="145"/>
                  </a:moveTo>
                  <a:cubicBezTo>
                    <a:pt x="4" y="147"/>
                    <a:pt x="3" y="147"/>
                    <a:pt x="2" y="148"/>
                  </a:cubicBezTo>
                  <a:cubicBezTo>
                    <a:pt x="2" y="148"/>
                    <a:pt x="3" y="146"/>
                    <a:pt x="5" y="145"/>
                  </a:cubicBezTo>
                  <a:close/>
                  <a:moveTo>
                    <a:pt x="3" y="290"/>
                  </a:moveTo>
                  <a:cubicBezTo>
                    <a:pt x="4" y="291"/>
                    <a:pt x="2" y="291"/>
                    <a:pt x="1" y="292"/>
                  </a:cubicBezTo>
                  <a:cubicBezTo>
                    <a:pt x="2" y="291"/>
                    <a:pt x="0" y="290"/>
                    <a:pt x="1" y="289"/>
                  </a:cubicBezTo>
                  <a:cubicBezTo>
                    <a:pt x="2" y="288"/>
                    <a:pt x="3" y="289"/>
                    <a:pt x="3" y="290"/>
                  </a:cubicBezTo>
                  <a:close/>
                  <a:moveTo>
                    <a:pt x="350" y="15"/>
                  </a:moveTo>
                  <a:cubicBezTo>
                    <a:pt x="349" y="14"/>
                    <a:pt x="349" y="14"/>
                    <a:pt x="349" y="14"/>
                  </a:cubicBezTo>
                  <a:cubicBezTo>
                    <a:pt x="350" y="14"/>
                    <a:pt x="349" y="13"/>
                    <a:pt x="350" y="13"/>
                  </a:cubicBezTo>
                  <a:cubicBezTo>
                    <a:pt x="350" y="15"/>
                    <a:pt x="350" y="15"/>
                    <a:pt x="350" y="15"/>
                  </a:cubicBezTo>
                  <a:close/>
                  <a:moveTo>
                    <a:pt x="354" y="17"/>
                  </a:moveTo>
                  <a:cubicBezTo>
                    <a:pt x="354" y="18"/>
                    <a:pt x="354" y="18"/>
                    <a:pt x="354" y="18"/>
                  </a:cubicBezTo>
                  <a:cubicBezTo>
                    <a:pt x="352" y="16"/>
                    <a:pt x="352" y="16"/>
                    <a:pt x="352" y="16"/>
                  </a:cubicBezTo>
                  <a:cubicBezTo>
                    <a:pt x="353" y="15"/>
                    <a:pt x="353" y="16"/>
                    <a:pt x="354" y="17"/>
                  </a:cubicBezTo>
                  <a:close/>
                  <a:moveTo>
                    <a:pt x="355" y="21"/>
                  </a:moveTo>
                  <a:cubicBezTo>
                    <a:pt x="354" y="21"/>
                    <a:pt x="354" y="20"/>
                    <a:pt x="354" y="19"/>
                  </a:cubicBezTo>
                  <a:cubicBezTo>
                    <a:pt x="354" y="20"/>
                    <a:pt x="354" y="20"/>
                    <a:pt x="355" y="21"/>
                  </a:cubicBezTo>
                  <a:close/>
                  <a:moveTo>
                    <a:pt x="386" y="81"/>
                  </a:moveTo>
                  <a:cubicBezTo>
                    <a:pt x="385" y="81"/>
                    <a:pt x="384" y="82"/>
                    <a:pt x="383" y="81"/>
                  </a:cubicBezTo>
                  <a:cubicBezTo>
                    <a:pt x="383" y="80"/>
                    <a:pt x="383" y="78"/>
                    <a:pt x="385" y="79"/>
                  </a:cubicBezTo>
                  <a:cubicBezTo>
                    <a:pt x="386" y="81"/>
                    <a:pt x="386" y="81"/>
                    <a:pt x="386" y="81"/>
                  </a:cubicBezTo>
                  <a:close/>
                  <a:moveTo>
                    <a:pt x="368" y="91"/>
                  </a:moveTo>
                  <a:cubicBezTo>
                    <a:pt x="366" y="92"/>
                    <a:pt x="366" y="92"/>
                    <a:pt x="366" y="92"/>
                  </a:cubicBezTo>
                  <a:cubicBezTo>
                    <a:pt x="367" y="91"/>
                    <a:pt x="367" y="91"/>
                    <a:pt x="367" y="91"/>
                  </a:cubicBezTo>
                  <a:cubicBezTo>
                    <a:pt x="367" y="91"/>
                    <a:pt x="368" y="91"/>
                    <a:pt x="368" y="91"/>
                  </a:cubicBezTo>
                  <a:close/>
                  <a:moveTo>
                    <a:pt x="367" y="102"/>
                  </a:moveTo>
                  <a:cubicBezTo>
                    <a:pt x="365" y="101"/>
                    <a:pt x="363" y="101"/>
                    <a:pt x="362" y="99"/>
                  </a:cubicBezTo>
                  <a:cubicBezTo>
                    <a:pt x="363" y="101"/>
                    <a:pt x="366" y="101"/>
                    <a:pt x="367" y="102"/>
                  </a:cubicBezTo>
                  <a:close/>
                  <a:moveTo>
                    <a:pt x="363" y="105"/>
                  </a:moveTo>
                  <a:cubicBezTo>
                    <a:pt x="363" y="106"/>
                    <a:pt x="361" y="106"/>
                    <a:pt x="362" y="108"/>
                  </a:cubicBezTo>
                  <a:cubicBezTo>
                    <a:pt x="361" y="107"/>
                    <a:pt x="360" y="108"/>
                    <a:pt x="359" y="107"/>
                  </a:cubicBezTo>
                  <a:cubicBezTo>
                    <a:pt x="360" y="107"/>
                    <a:pt x="361" y="107"/>
                    <a:pt x="362" y="106"/>
                  </a:cubicBezTo>
                  <a:cubicBezTo>
                    <a:pt x="362" y="104"/>
                    <a:pt x="362" y="104"/>
                    <a:pt x="362" y="104"/>
                  </a:cubicBezTo>
                  <a:cubicBezTo>
                    <a:pt x="362" y="104"/>
                    <a:pt x="363" y="105"/>
                    <a:pt x="363" y="105"/>
                  </a:cubicBezTo>
                  <a:close/>
                  <a:moveTo>
                    <a:pt x="372" y="132"/>
                  </a:moveTo>
                  <a:cubicBezTo>
                    <a:pt x="373" y="133"/>
                    <a:pt x="372" y="134"/>
                    <a:pt x="373" y="134"/>
                  </a:cubicBezTo>
                  <a:cubicBezTo>
                    <a:pt x="374" y="133"/>
                    <a:pt x="376" y="133"/>
                    <a:pt x="375" y="131"/>
                  </a:cubicBezTo>
                  <a:cubicBezTo>
                    <a:pt x="377" y="132"/>
                    <a:pt x="377" y="132"/>
                    <a:pt x="377" y="132"/>
                  </a:cubicBezTo>
                  <a:cubicBezTo>
                    <a:pt x="378" y="130"/>
                    <a:pt x="378" y="130"/>
                    <a:pt x="378" y="130"/>
                  </a:cubicBezTo>
                  <a:cubicBezTo>
                    <a:pt x="380" y="132"/>
                    <a:pt x="380" y="132"/>
                    <a:pt x="380" y="132"/>
                  </a:cubicBezTo>
                  <a:cubicBezTo>
                    <a:pt x="380" y="132"/>
                    <a:pt x="380" y="131"/>
                    <a:pt x="380" y="131"/>
                  </a:cubicBezTo>
                  <a:cubicBezTo>
                    <a:pt x="381" y="132"/>
                    <a:pt x="383" y="130"/>
                    <a:pt x="384" y="130"/>
                  </a:cubicBezTo>
                  <a:cubicBezTo>
                    <a:pt x="384" y="130"/>
                    <a:pt x="384" y="129"/>
                    <a:pt x="384" y="129"/>
                  </a:cubicBezTo>
                  <a:cubicBezTo>
                    <a:pt x="386" y="131"/>
                    <a:pt x="386" y="131"/>
                    <a:pt x="386" y="131"/>
                  </a:cubicBezTo>
                  <a:cubicBezTo>
                    <a:pt x="386" y="130"/>
                    <a:pt x="386" y="129"/>
                    <a:pt x="387" y="130"/>
                  </a:cubicBezTo>
                  <a:cubicBezTo>
                    <a:pt x="385" y="131"/>
                    <a:pt x="389" y="131"/>
                    <a:pt x="387" y="132"/>
                  </a:cubicBezTo>
                  <a:cubicBezTo>
                    <a:pt x="388" y="132"/>
                    <a:pt x="388" y="133"/>
                    <a:pt x="389" y="133"/>
                  </a:cubicBezTo>
                  <a:cubicBezTo>
                    <a:pt x="389" y="134"/>
                    <a:pt x="389" y="135"/>
                    <a:pt x="388" y="135"/>
                  </a:cubicBezTo>
                  <a:cubicBezTo>
                    <a:pt x="390" y="137"/>
                    <a:pt x="387" y="137"/>
                    <a:pt x="387" y="138"/>
                  </a:cubicBezTo>
                  <a:cubicBezTo>
                    <a:pt x="385" y="139"/>
                    <a:pt x="384" y="141"/>
                    <a:pt x="382" y="141"/>
                  </a:cubicBezTo>
                  <a:cubicBezTo>
                    <a:pt x="381" y="141"/>
                    <a:pt x="381" y="141"/>
                    <a:pt x="381" y="141"/>
                  </a:cubicBezTo>
                  <a:cubicBezTo>
                    <a:pt x="381" y="141"/>
                    <a:pt x="381" y="141"/>
                    <a:pt x="381" y="141"/>
                  </a:cubicBezTo>
                  <a:cubicBezTo>
                    <a:pt x="379" y="142"/>
                    <a:pt x="378" y="144"/>
                    <a:pt x="377" y="143"/>
                  </a:cubicBezTo>
                  <a:cubicBezTo>
                    <a:pt x="376" y="142"/>
                    <a:pt x="375" y="142"/>
                    <a:pt x="374" y="142"/>
                  </a:cubicBezTo>
                  <a:cubicBezTo>
                    <a:pt x="374" y="141"/>
                    <a:pt x="372" y="141"/>
                    <a:pt x="372" y="141"/>
                  </a:cubicBezTo>
                  <a:cubicBezTo>
                    <a:pt x="371" y="141"/>
                    <a:pt x="370" y="141"/>
                    <a:pt x="369" y="141"/>
                  </a:cubicBezTo>
                  <a:cubicBezTo>
                    <a:pt x="369" y="140"/>
                    <a:pt x="369" y="140"/>
                    <a:pt x="369" y="140"/>
                  </a:cubicBezTo>
                  <a:cubicBezTo>
                    <a:pt x="370" y="139"/>
                    <a:pt x="371" y="140"/>
                    <a:pt x="371" y="139"/>
                  </a:cubicBezTo>
                  <a:cubicBezTo>
                    <a:pt x="371" y="137"/>
                    <a:pt x="369" y="136"/>
                    <a:pt x="367" y="136"/>
                  </a:cubicBezTo>
                  <a:cubicBezTo>
                    <a:pt x="372" y="135"/>
                    <a:pt x="372" y="135"/>
                    <a:pt x="372" y="135"/>
                  </a:cubicBezTo>
                  <a:cubicBezTo>
                    <a:pt x="371" y="135"/>
                    <a:pt x="371" y="134"/>
                    <a:pt x="371" y="134"/>
                  </a:cubicBezTo>
                  <a:cubicBezTo>
                    <a:pt x="372" y="133"/>
                    <a:pt x="372" y="133"/>
                    <a:pt x="372" y="133"/>
                  </a:cubicBezTo>
                  <a:cubicBezTo>
                    <a:pt x="370" y="131"/>
                    <a:pt x="368" y="133"/>
                    <a:pt x="366" y="132"/>
                  </a:cubicBezTo>
                  <a:cubicBezTo>
                    <a:pt x="368" y="132"/>
                    <a:pt x="368" y="131"/>
                    <a:pt x="369" y="130"/>
                  </a:cubicBezTo>
                  <a:cubicBezTo>
                    <a:pt x="369" y="130"/>
                    <a:pt x="370" y="131"/>
                    <a:pt x="371" y="131"/>
                  </a:cubicBezTo>
                  <a:cubicBezTo>
                    <a:pt x="372" y="130"/>
                    <a:pt x="370" y="130"/>
                    <a:pt x="371" y="129"/>
                  </a:cubicBezTo>
                  <a:cubicBezTo>
                    <a:pt x="371" y="130"/>
                    <a:pt x="374" y="131"/>
                    <a:pt x="372" y="132"/>
                  </a:cubicBezTo>
                  <a:close/>
                  <a:moveTo>
                    <a:pt x="216" y="272"/>
                  </a:moveTo>
                  <a:cubicBezTo>
                    <a:pt x="215" y="270"/>
                    <a:pt x="215" y="270"/>
                    <a:pt x="215" y="270"/>
                  </a:cubicBezTo>
                  <a:cubicBezTo>
                    <a:pt x="216" y="272"/>
                    <a:pt x="216" y="272"/>
                    <a:pt x="216" y="272"/>
                  </a:cubicBezTo>
                  <a:cubicBezTo>
                    <a:pt x="216" y="272"/>
                    <a:pt x="216" y="272"/>
                    <a:pt x="216" y="27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49" name="等腰三角形 48"/>
          <p:cNvSpPr/>
          <p:nvPr/>
        </p:nvSpPr>
        <p:spPr>
          <a:xfrm>
            <a:off x="13282862" y="1249056"/>
            <a:ext cx="1106905" cy="1036945"/>
          </a:xfrm>
          <a:prstGeom prst="triangle">
            <a:avLst/>
          </a:prstGeom>
          <a:solidFill>
            <a:srgbClr val="333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0" name="等腰三角形 49"/>
          <p:cNvSpPr/>
          <p:nvPr/>
        </p:nvSpPr>
        <p:spPr>
          <a:xfrm>
            <a:off x="13282862" y="2921444"/>
            <a:ext cx="1106905" cy="1036945"/>
          </a:xfrm>
          <a:prstGeom prst="triangle">
            <a:avLst/>
          </a:prstGeom>
          <a:solidFill>
            <a:srgbClr val="D80E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51" name="等腰三角形 50"/>
          <p:cNvSpPr/>
          <p:nvPr/>
        </p:nvSpPr>
        <p:spPr>
          <a:xfrm>
            <a:off x="13282862" y="4557736"/>
            <a:ext cx="1106905" cy="1036945"/>
          </a:xfrm>
          <a:prstGeom prst="triangl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nvGrpSpPr>
          <p:cNvPr id="7" name="组合 6"/>
          <p:cNvGrpSpPr/>
          <p:nvPr/>
        </p:nvGrpSpPr>
        <p:grpSpPr>
          <a:xfrm>
            <a:off x="8091299" y="3812647"/>
            <a:ext cx="3580645" cy="824660"/>
            <a:chOff x="9534294" y="3937014"/>
            <a:chExt cx="3580645" cy="824660"/>
          </a:xfrm>
        </p:grpSpPr>
        <p:grpSp>
          <p:nvGrpSpPr>
            <p:cNvPr id="96" name="组合 95"/>
            <p:cNvGrpSpPr/>
            <p:nvPr/>
          </p:nvGrpSpPr>
          <p:grpSpPr>
            <a:xfrm flipH="1">
              <a:off x="9534294" y="4145615"/>
              <a:ext cx="407360" cy="521903"/>
              <a:chOff x="7612614" y="3433175"/>
              <a:chExt cx="812221" cy="1155230"/>
            </a:xfrm>
          </p:grpSpPr>
          <p:sp>
            <p:nvSpPr>
              <p:cNvPr id="97"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8"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9"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0"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101" name="任意多边形 100"/>
            <p:cNvSpPr/>
            <p:nvPr/>
          </p:nvSpPr>
          <p:spPr>
            <a:xfrm>
              <a:off x="9941654" y="4177075"/>
              <a:ext cx="812339" cy="159873"/>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02" name="矩形 101"/>
            <p:cNvSpPr/>
            <p:nvPr/>
          </p:nvSpPr>
          <p:spPr>
            <a:xfrm>
              <a:off x="10700814" y="3937015"/>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52" name="TextBox 43"/>
            <p:cNvSpPr txBox="1"/>
            <p:nvPr/>
          </p:nvSpPr>
          <p:spPr>
            <a:xfrm rot="21546572">
              <a:off x="10275898" y="4392325"/>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grpSp>
        <p:nvGrpSpPr>
          <p:cNvPr id="66" name="组合 65"/>
          <p:cNvGrpSpPr/>
          <p:nvPr/>
        </p:nvGrpSpPr>
        <p:grpSpPr>
          <a:xfrm>
            <a:off x="-30852" y="2962975"/>
            <a:ext cx="3620519" cy="918785"/>
            <a:chOff x="326196" y="5505135"/>
            <a:chExt cx="3620519" cy="918785"/>
          </a:xfrm>
        </p:grpSpPr>
        <p:grpSp>
          <p:nvGrpSpPr>
            <p:cNvPr id="67" name="组合 66"/>
            <p:cNvGrpSpPr/>
            <p:nvPr/>
          </p:nvGrpSpPr>
          <p:grpSpPr>
            <a:xfrm>
              <a:off x="3539355" y="5662365"/>
              <a:ext cx="407360" cy="521903"/>
              <a:chOff x="7612614" y="3433175"/>
              <a:chExt cx="812221" cy="1155230"/>
            </a:xfrm>
          </p:grpSpPr>
          <p:sp>
            <p:nvSpPr>
              <p:cNvPr id="72"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3"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4"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5"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68" name="任意多边形 67"/>
            <p:cNvSpPr/>
            <p:nvPr/>
          </p:nvSpPr>
          <p:spPr>
            <a:xfrm flipH="1">
              <a:off x="1781278" y="5703738"/>
              <a:ext cx="1733661" cy="144435"/>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69" name="矩形 68"/>
            <p:cNvSpPr/>
            <p:nvPr/>
          </p:nvSpPr>
          <p:spPr>
            <a:xfrm>
              <a:off x="326196" y="5505135"/>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71" name="TextBox 43"/>
            <p:cNvSpPr txBox="1"/>
            <p:nvPr/>
          </p:nvSpPr>
          <p:spPr>
            <a:xfrm rot="21546572">
              <a:off x="419778" y="6054572"/>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grpSp>
        <p:nvGrpSpPr>
          <p:cNvPr id="88" name="组合 87"/>
          <p:cNvGrpSpPr/>
          <p:nvPr/>
        </p:nvGrpSpPr>
        <p:grpSpPr>
          <a:xfrm>
            <a:off x="8796149" y="2308609"/>
            <a:ext cx="3580645" cy="824660"/>
            <a:chOff x="9534294" y="3937014"/>
            <a:chExt cx="3580645" cy="824660"/>
          </a:xfrm>
        </p:grpSpPr>
        <p:grpSp>
          <p:nvGrpSpPr>
            <p:cNvPr id="89" name="组合 88"/>
            <p:cNvGrpSpPr/>
            <p:nvPr/>
          </p:nvGrpSpPr>
          <p:grpSpPr>
            <a:xfrm flipH="1">
              <a:off x="9534294" y="4145615"/>
              <a:ext cx="407360" cy="521903"/>
              <a:chOff x="7612614" y="3433175"/>
              <a:chExt cx="812221" cy="1155230"/>
            </a:xfrm>
          </p:grpSpPr>
          <p:sp>
            <p:nvSpPr>
              <p:cNvPr id="93"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4"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5"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3"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90" name="任意多边形 89"/>
            <p:cNvSpPr/>
            <p:nvPr/>
          </p:nvSpPr>
          <p:spPr>
            <a:xfrm>
              <a:off x="9941654" y="4177075"/>
              <a:ext cx="812339" cy="159873"/>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91" name="矩形 90"/>
            <p:cNvSpPr/>
            <p:nvPr/>
          </p:nvSpPr>
          <p:spPr>
            <a:xfrm>
              <a:off x="10700814" y="3937014"/>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92" name="TextBox 43"/>
            <p:cNvSpPr txBox="1"/>
            <p:nvPr/>
          </p:nvSpPr>
          <p:spPr>
            <a:xfrm rot="21546572">
              <a:off x="10275898" y="4392325"/>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grpSp>
        <p:nvGrpSpPr>
          <p:cNvPr id="104" name="组合 103"/>
          <p:cNvGrpSpPr/>
          <p:nvPr/>
        </p:nvGrpSpPr>
        <p:grpSpPr>
          <a:xfrm>
            <a:off x="709710" y="5389724"/>
            <a:ext cx="3620519" cy="918785"/>
            <a:chOff x="326196" y="5505135"/>
            <a:chExt cx="3620519" cy="918785"/>
          </a:xfrm>
        </p:grpSpPr>
        <p:grpSp>
          <p:nvGrpSpPr>
            <p:cNvPr id="105" name="组合 104"/>
            <p:cNvGrpSpPr/>
            <p:nvPr/>
          </p:nvGrpSpPr>
          <p:grpSpPr>
            <a:xfrm>
              <a:off x="3539355" y="5662365"/>
              <a:ext cx="407360" cy="521903"/>
              <a:chOff x="7612614" y="3433175"/>
              <a:chExt cx="812221" cy="1155230"/>
            </a:xfrm>
          </p:grpSpPr>
          <p:sp>
            <p:nvSpPr>
              <p:cNvPr id="109"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10"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11"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12"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106" name="任意多边形 105"/>
            <p:cNvSpPr/>
            <p:nvPr/>
          </p:nvSpPr>
          <p:spPr>
            <a:xfrm flipH="1">
              <a:off x="1781278" y="5703738"/>
              <a:ext cx="1733661" cy="144435"/>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07" name="矩形 106"/>
            <p:cNvSpPr/>
            <p:nvPr/>
          </p:nvSpPr>
          <p:spPr>
            <a:xfrm>
              <a:off x="326196" y="5505136"/>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108" name="TextBox 43"/>
            <p:cNvSpPr txBox="1"/>
            <p:nvPr/>
          </p:nvSpPr>
          <p:spPr>
            <a:xfrm rot="21546572">
              <a:off x="419778" y="6054571"/>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1000" id="7"/>
                                        <p:tgtEl>
                                          <p:spTgt spid="38"/>
                                        </p:tgtEl>
                                      </p:cBhvr>
                                    </p:animEffect>
                                  </p:childTnLst>
                                </p:cTn>
                              </p:par>
                            </p:childTnLst>
                          </p:cTn>
                        </p:par>
                        <p:par>
                          <p:cTn fill="hold" id="8" nodeType="afterGroup">
                            <p:stCondLst>
                              <p:cond delay="1000"/>
                            </p:stCondLst>
                            <p:childTnLst>
                              <p:par>
                                <p:cTn fill="hold" grpId="0" id="9" nodeType="afterEffect" presetClass="entr" presetID="16" presetSubtype="42">
                                  <p:stCondLst>
                                    <p:cond delay="0"/>
                                  </p:stCondLst>
                                  <p:childTnLst>
                                    <p:set>
                                      <p:cBhvr>
                                        <p:cTn dur="1" fill="hold" id="10">
                                          <p:stCondLst>
                                            <p:cond delay="0"/>
                                          </p:stCondLst>
                                        </p:cTn>
                                        <p:tgtEl>
                                          <p:spTgt spid="25"/>
                                        </p:tgtEl>
                                        <p:attrNameLst>
                                          <p:attrName>style.visibility</p:attrName>
                                        </p:attrNameLst>
                                      </p:cBhvr>
                                      <p:to>
                                        <p:strVal val="visible"/>
                                      </p:to>
                                    </p:set>
                                    <p:animEffect filter="barn(outHorizontal)" transition="in">
                                      <p:cBhvr>
                                        <p:cTn dur="500" id="11"/>
                                        <p:tgtEl>
                                          <p:spTgt spid="25"/>
                                        </p:tgtEl>
                                      </p:cBhvr>
                                    </p:animEffect>
                                  </p:childTnLst>
                                </p:cTn>
                              </p:par>
                            </p:childTnLst>
                          </p:cTn>
                        </p:par>
                        <p:par>
                          <p:cTn fill="hold" id="12" nodeType="afterGroup">
                            <p:stCondLst>
                              <p:cond delay="1500"/>
                            </p:stCondLst>
                            <p:childTnLst>
                              <p:par>
                                <p:cTn fill="hold" id="13" nodeType="afterEffect" presetClass="entr" presetID="22" presetSubtype="4">
                                  <p:stCondLst>
                                    <p:cond delay="0"/>
                                  </p:stCondLst>
                                  <p:childTnLst>
                                    <p:set>
                                      <p:cBhvr>
                                        <p:cTn dur="1" fill="hold" id="14">
                                          <p:stCondLst>
                                            <p:cond delay="0"/>
                                          </p:stCondLst>
                                        </p:cTn>
                                        <p:tgtEl>
                                          <p:spTgt spid="66"/>
                                        </p:tgtEl>
                                        <p:attrNameLst>
                                          <p:attrName>style.visibility</p:attrName>
                                        </p:attrNameLst>
                                      </p:cBhvr>
                                      <p:to>
                                        <p:strVal val="visible"/>
                                      </p:to>
                                    </p:set>
                                    <p:animEffect filter="wipe(down)" transition="in">
                                      <p:cBhvr>
                                        <p:cTn dur="500" id="15"/>
                                        <p:tgtEl>
                                          <p:spTgt spid="66"/>
                                        </p:tgtEl>
                                      </p:cBhvr>
                                    </p:animEffect>
                                  </p:childTnLst>
                                </p:cTn>
                              </p:par>
                            </p:childTnLst>
                          </p:cTn>
                        </p:par>
                        <p:par>
                          <p:cTn fill="hold" id="16" nodeType="afterGroup">
                            <p:stCondLst>
                              <p:cond delay="2000"/>
                            </p:stCondLst>
                            <p:childTnLst>
                              <p:par>
                                <p:cTn fill="hold" id="17" nodeType="afterEffect" presetClass="entr" presetID="22" presetSubtype="4">
                                  <p:stCondLst>
                                    <p:cond delay="0"/>
                                  </p:stCondLst>
                                  <p:childTnLst>
                                    <p:set>
                                      <p:cBhvr>
                                        <p:cTn dur="1" fill="hold" id="18">
                                          <p:stCondLst>
                                            <p:cond delay="0"/>
                                          </p:stCondLst>
                                        </p:cTn>
                                        <p:tgtEl>
                                          <p:spTgt spid="88"/>
                                        </p:tgtEl>
                                        <p:attrNameLst>
                                          <p:attrName>style.visibility</p:attrName>
                                        </p:attrNameLst>
                                      </p:cBhvr>
                                      <p:to>
                                        <p:strVal val="visible"/>
                                      </p:to>
                                    </p:set>
                                    <p:animEffect filter="wipe(down)" transition="in">
                                      <p:cBhvr>
                                        <p:cTn dur="500" id="19"/>
                                        <p:tgtEl>
                                          <p:spTgt spid="88"/>
                                        </p:tgtEl>
                                      </p:cBhvr>
                                    </p:animEffect>
                                  </p:childTnLst>
                                </p:cTn>
                              </p:par>
                            </p:childTnLst>
                          </p:cTn>
                        </p:par>
                        <p:par>
                          <p:cTn fill="hold" id="20" nodeType="afterGroup">
                            <p:stCondLst>
                              <p:cond delay="2500"/>
                            </p:stCondLst>
                            <p:childTnLst>
                              <p:par>
                                <p:cTn fill="hold" id="21" nodeType="afterEffect" presetClass="entr" presetID="22" presetSubtype="4">
                                  <p:stCondLst>
                                    <p:cond delay="0"/>
                                  </p:stCondLst>
                                  <p:childTnLst>
                                    <p:set>
                                      <p:cBhvr>
                                        <p:cTn dur="1" fill="hold" id="22">
                                          <p:stCondLst>
                                            <p:cond delay="0"/>
                                          </p:stCondLst>
                                        </p:cTn>
                                        <p:tgtEl>
                                          <p:spTgt spid="104"/>
                                        </p:tgtEl>
                                        <p:attrNameLst>
                                          <p:attrName>style.visibility</p:attrName>
                                        </p:attrNameLst>
                                      </p:cBhvr>
                                      <p:to>
                                        <p:strVal val="visible"/>
                                      </p:to>
                                    </p:set>
                                    <p:animEffect filter="wipe(down)" transition="in">
                                      <p:cBhvr>
                                        <p:cTn dur="500" id="23"/>
                                        <p:tgtEl>
                                          <p:spTgt spid="104"/>
                                        </p:tgtEl>
                                      </p:cBhvr>
                                    </p:animEffect>
                                  </p:childTnLst>
                                </p:cTn>
                              </p:par>
                            </p:childTnLst>
                          </p:cTn>
                        </p:par>
                        <p:par>
                          <p:cTn fill="hold" id="24" nodeType="afterGroup">
                            <p:stCondLst>
                              <p:cond delay="3000"/>
                            </p:stCondLst>
                            <p:childTnLst>
                              <p:par>
                                <p:cTn fill="hold" id="25" nodeType="afterEffect" presetClass="entr" presetID="22" presetSubtype="4">
                                  <p:stCondLst>
                                    <p:cond delay="0"/>
                                  </p:stCondLst>
                                  <p:childTnLst>
                                    <p:set>
                                      <p:cBhvr>
                                        <p:cTn dur="1" fill="hold" id="26">
                                          <p:stCondLst>
                                            <p:cond delay="0"/>
                                          </p:stCondLst>
                                        </p:cTn>
                                        <p:tgtEl>
                                          <p:spTgt spid="7"/>
                                        </p:tgtEl>
                                        <p:attrNameLst>
                                          <p:attrName>style.visibility</p:attrName>
                                        </p:attrNameLst>
                                      </p:cBhvr>
                                      <p:to>
                                        <p:strVal val="visible"/>
                                      </p:to>
                                    </p:set>
                                    <p:animEffect filter="wipe(down)" transition="in">
                                      <p:cBhvr>
                                        <p:cTn dur="500" id="2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326826" y="1985276"/>
            <a:ext cx="3348754" cy="2736535"/>
            <a:chOff x="4474050" y="2117340"/>
            <a:chExt cx="3283348" cy="2683087"/>
          </a:xfrm>
        </p:grpSpPr>
        <p:sp>
          <p:nvSpPr>
            <p:cNvPr id="18" name="AutoShape 3"/>
            <p:cNvSpPr>
              <a:spLocks noChangeArrowheads="1"/>
            </p:cNvSpPr>
            <p:nvPr/>
          </p:nvSpPr>
          <p:spPr bwMode="auto">
            <a:xfrm>
              <a:off x="5164384" y="3099718"/>
              <a:ext cx="1892087" cy="1700709"/>
            </a:xfrm>
            <a:prstGeom prst="triangle">
              <a:avLst>
                <a:gd fmla="val 50000" name="adj"/>
              </a:avLst>
            </a:prstGeom>
            <a:solidFill>
              <a:schemeClr val="bg2">
                <a:lumMod val="75000"/>
              </a:schemeClr>
            </a:solidFill>
            <a:ln algn="ctr" cap="flat" cmpd="sng" w="41275">
              <a:noFill/>
              <a:prstDash val="solid"/>
            </a:ln>
            <a:effectLst>
              <a:outerShdw algn="tr" blurRad="330200" dir="9000000" dist="38100" rotWithShape="0">
                <a:prstClr val="black">
                  <a:alpha val="25000"/>
                </a:prstClr>
              </a:outerShdw>
            </a:effec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rgbClr val="000000"/>
                </a:solidFill>
                <a:effectLst/>
                <a:uLnTx/>
                <a:uFillTx/>
                <a:latin charset="0" pitchFamily="34" typeface="Agency FB"/>
                <a:ea charset="-122" panose="020b0503020204020204" pitchFamily="34" typeface="微软雅黑"/>
                <a:cs typeface="+mn-cs"/>
              </a:endParaRPr>
            </a:p>
          </p:txBody>
        </p:sp>
        <p:sp>
          <p:nvSpPr>
            <p:cNvPr id="17" name="AutoShape 3"/>
            <p:cNvSpPr>
              <a:spLocks noChangeArrowheads="1"/>
            </p:cNvSpPr>
            <p:nvPr/>
          </p:nvSpPr>
          <p:spPr bwMode="auto">
            <a:xfrm>
              <a:off x="5865311" y="2117340"/>
              <a:ext cx="1892087" cy="1700709"/>
            </a:xfrm>
            <a:prstGeom prst="triangle">
              <a:avLst>
                <a:gd fmla="val 50000" name="adj"/>
              </a:avLst>
            </a:prstGeom>
            <a:solidFill>
              <a:srgbClr val="001746"/>
            </a:solidFill>
            <a:ln algn="ctr" cap="flat" cmpd="sng" w="41275">
              <a:noFill/>
              <a:prstDash val="solid"/>
            </a:ln>
            <a:effectLst>
              <a:outerShdw algn="tr" blurRad="330200" dir="9000000" dist="38100" rotWithShape="0">
                <a:prstClr val="black">
                  <a:alpha val="25000"/>
                </a:prstClr>
              </a:outerShdw>
            </a:effec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rgbClr val="000000"/>
                </a:solidFill>
                <a:effectLst/>
                <a:uLnTx/>
                <a:uFillTx/>
                <a:latin charset="0" pitchFamily="34" typeface="Agency FB"/>
                <a:ea charset="-122" panose="020b0503020204020204" pitchFamily="34" typeface="微软雅黑"/>
                <a:cs typeface="+mn-cs"/>
              </a:endParaRPr>
            </a:p>
          </p:txBody>
        </p:sp>
        <p:sp>
          <p:nvSpPr>
            <p:cNvPr id="16" name="AutoShape 3"/>
            <p:cNvSpPr>
              <a:spLocks noChangeArrowheads="1"/>
            </p:cNvSpPr>
            <p:nvPr/>
          </p:nvSpPr>
          <p:spPr bwMode="auto">
            <a:xfrm>
              <a:off x="4474050" y="2117340"/>
              <a:ext cx="1892087" cy="1700709"/>
            </a:xfrm>
            <a:prstGeom prst="triangle">
              <a:avLst>
                <a:gd fmla="val 50000" name="adj"/>
              </a:avLst>
            </a:prstGeom>
            <a:solidFill>
              <a:srgbClr val="D80E2B"/>
            </a:solidFill>
            <a:ln algn="ctr" cap="flat" cmpd="sng" w="41275">
              <a:noFill/>
              <a:prstDash val="solid"/>
            </a:ln>
            <a:effectLst>
              <a:outerShdw algn="tr" blurRad="330200" dir="9000000" dist="38100" rotWithShape="0">
                <a:prstClr val="black">
                  <a:alpha val="25000"/>
                </a:prstClr>
              </a:outerShdw>
            </a:effec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rgbClr val="000000"/>
                </a:solidFill>
                <a:effectLst/>
                <a:uLnTx/>
                <a:uFillTx/>
                <a:latin charset="0" pitchFamily="34" typeface="Agency FB"/>
                <a:ea charset="-122" panose="020b0503020204020204" pitchFamily="34" typeface="微软雅黑"/>
                <a:cs typeface="+mn-cs"/>
              </a:endParaRPr>
            </a:p>
          </p:txBody>
        </p:sp>
        <p:sp>
          <p:nvSpPr>
            <p:cNvPr id="2" name="AutoShape 3"/>
            <p:cNvSpPr>
              <a:spLocks noChangeArrowheads="1"/>
            </p:cNvSpPr>
            <p:nvPr/>
          </p:nvSpPr>
          <p:spPr bwMode="auto">
            <a:xfrm>
              <a:off x="5143638" y="2473489"/>
              <a:ext cx="1892087" cy="1700709"/>
            </a:xfrm>
            <a:prstGeom prst="triangle">
              <a:avLst>
                <a:gd fmla="val 50000" name="adj"/>
              </a:avLst>
            </a:prstGeom>
            <a:gradFill flip="none" rotWithShape="1">
              <a:gsLst>
                <a:gs pos="62000">
                  <a:srgbClr val="EFEFEF"/>
                </a:gs>
                <a:gs pos="36000">
                  <a:srgbClr val="DFDFDF"/>
                </a:gs>
                <a:gs pos="19000">
                  <a:srgbClr val="BFBFBF"/>
                </a:gs>
                <a:gs pos="100000">
                  <a:srgbClr val="BFBFBF">
                    <a:tint val="0"/>
                  </a:srgbClr>
                </a:gs>
              </a:gsLst>
              <a:lin ang="9000000" scaled="0"/>
            </a:gradFill>
            <a:ln algn="ctr" cap="flat" cmpd="sng" w="66675">
              <a:gradFill flip="none" rotWithShape="1">
                <a:gsLst>
                  <a:gs pos="50000">
                    <a:schemeClr val="bg1">
                      <a:lumMod val="85000"/>
                    </a:schemeClr>
                  </a:gs>
                  <a:gs pos="0">
                    <a:schemeClr val="accent1">
                      <a:lumMod val="5000"/>
                      <a:lumOff val="95000"/>
                    </a:schemeClr>
                  </a:gs>
                  <a:gs pos="33000">
                    <a:schemeClr val="bg1">
                      <a:lumMod val="95000"/>
                    </a:schemeClr>
                  </a:gs>
                </a:gsLst>
                <a:lin ang="9000000" scaled="0"/>
              </a:gradFill>
              <a:prstDash val="solid"/>
            </a:ln>
            <a:effectLst>
              <a:outerShdw algn="tr" blurRad="330200" dir="9000000" dist="38100" rotWithShape="0">
                <a:prstClr val="black">
                  <a:alpha val="25000"/>
                </a:prstClr>
              </a:outerShdw>
            </a:effectLst>
          </p:spPr>
          <p:txBody>
            <a:bodyPr anchor="ctr" lIns="0" rIns="0"/>
            <a:lstStyle/>
            <a:p>
              <a:pPr algn="ctr" defTabSz="914400" eaLnBrk="1" fontAlgn="base" hangingPunct="1" indent="0" latinLnBrk="0" lvl="0" marL="0" marR="0">
                <a:lnSpc>
                  <a:spcPct val="120000"/>
                </a:lnSpc>
                <a:spcBef>
                  <a:spcPts val="600"/>
                </a:spcBef>
                <a:spcAft>
                  <a:spcPts val="600"/>
                </a:spcAft>
                <a:buClrTx/>
                <a:buSzTx/>
                <a:buFontTx/>
                <a:buNone/>
                <a:defRPr/>
              </a:pPr>
              <a:endParaRPr b="0" baseline="0" cap="none" i="0" kern="0" kumimoji="0" lang="en-US" noProof="0" normalizeH="0" spc="0" strike="noStrike" sz="2800" u="none">
                <a:ln>
                  <a:noFill/>
                </a:ln>
                <a:solidFill>
                  <a:srgbClr val="000000"/>
                </a:solidFill>
                <a:effectLst/>
                <a:uLnTx/>
                <a:uFillTx/>
                <a:latin charset="0" pitchFamily="34" typeface="Agency FB"/>
                <a:ea charset="-122" panose="020b0503020204020204" pitchFamily="34" typeface="微软雅黑"/>
                <a:cs typeface="+mn-cs"/>
              </a:endParaRPr>
            </a:p>
          </p:txBody>
        </p:sp>
      </p:grpSp>
      <p:sp>
        <p:nvSpPr>
          <p:cNvPr id="19" name="TextBox 56"/>
          <p:cNvSpPr txBox="1"/>
          <p:nvPr/>
        </p:nvSpPr>
        <p:spPr>
          <a:xfrm>
            <a:off x="2273105" y="686121"/>
            <a:ext cx="7092280" cy="1432560"/>
          </a:xfrm>
          <a:prstGeom prst="rect">
            <a:avLst/>
          </a:prstGeom>
          <a:solidFill>
            <a:srgbClr val="D80E2B"/>
          </a:solidFill>
        </p:spPr>
        <p:txBody>
          <a:bodyPr rtlCol="0" wrap="square">
            <a:spAutoFit/>
          </a:bodyPr>
          <a:lstStyle>
            <a:defPPr>
              <a:defRPr lang="en-US"/>
            </a:defPPr>
            <a:lvl1pPr>
              <a:lnSpc>
                <a:spcPct val="130000"/>
              </a:lnSpc>
              <a:defRPr b="1" sz="5400">
                <a:solidFill>
                  <a:schemeClr val="tx1">
                    <a:lumMod val="65000"/>
                    <a:lumOff val="35000"/>
                  </a:schemeClr>
                </a:solidFill>
                <a:latin charset="0" pitchFamily="34" typeface="Agency FB"/>
                <a:ea charset="-122" panose="020b0503020204020204" pitchFamily="34" typeface="微软雅黑"/>
                <a:cs charset="0" panose="020f0502020204030204" pitchFamily="34" typeface="Calibri"/>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400" u="none">
                <a:ln>
                  <a:noFill/>
                </a:ln>
                <a:solidFill>
                  <a:schemeClr val="bg1"/>
                </a:solidFill>
                <a:effectLst/>
                <a:uLnTx/>
                <a:uFillTx/>
                <a:latin charset="-122" pitchFamily="50" typeface="造字工房悦黑体验版纤细体"/>
                <a:ea charset="-122" pitchFamily="50" typeface="造字工房悦黑体验版纤细体"/>
              </a:rPr>
              <a:t>Click here to add your title</a:t>
            </a:r>
          </a:p>
        </p:txBody>
      </p:sp>
      <p:sp>
        <p:nvSpPr>
          <p:cNvPr id="20" name="等腰三角形 19"/>
          <p:cNvSpPr/>
          <p:nvPr/>
        </p:nvSpPr>
        <p:spPr>
          <a:xfrm flipH="1" flipV="1">
            <a:off x="-11538" y="0"/>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1" name="等腰三角形 20"/>
          <p:cNvSpPr/>
          <p:nvPr/>
        </p:nvSpPr>
        <p:spPr>
          <a:xfrm flipH="1" flipV="1" rot="5400000">
            <a:off x="10771548" y="-24063"/>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5" name="组合 4"/>
          <p:cNvGrpSpPr/>
          <p:nvPr/>
        </p:nvGrpSpPr>
        <p:grpSpPr>
          <a:xfrm>
            <a:off x="8039501" y="1956178"/>
            <a:ext cx="3847699" cy="2133138"/>
            <a:chOff x="8039501" y="1956178"/>
            <a:chExt cx="3847699" cy="2133138"/>
          </a:xfrm>
        </p:grpSpPr>
        <p:sp>
          <p:nvSpPr>
            <p:cNvPr id="22" name="矩形 21"/>
            <p:cNvSpPr/>
            <p:nvPr/>
          </p:nvSpPr>
          <p:spPr>
            <a:xfrm>
              <a:off x="8065768" y="1956178"/>
              <a:ext cx="2019301" cy="1188720"/>
            </a:xfrm>
            <a:prstGeom prst="rect">
              <a:avLst/>
            </a:prstGeom>
          </p:spPr>
          <p:txBody>
            <a:bodyPr wrap="square">
              <a:spAutoFit/>
            </a:bodyPr>
            <a:lstStyle/>
            <a:p>
              <a:pPr lvl="0">
                <a:defRPr/>
              </a:pPr>
              <a:r>
                <a:rPr altLang="zh-CN" kern="0" lang="en-US" smtClean="0" sz="3600">
                  <a:solidFill>
                    <a:srgbClr val="001746"/>
                  </a:solidFill>
                  <a:latin charset="-122" pitchFamily="50" typeface="造字工房悦黑体验版纤细体"/>
                  <a:ea charset="-122" pitchFamily="50" typeface="造字工房悦黑体验版纤细体"/>
                  <a:cs charset="0" panose="020b0604020202020204" pitchFamily="34" typeface="Arial"/>
                </a:rPr>
                <a:t>Title here</a:t>
              </a:r>
            </a:p>
          </p:txBody>
        </p:sp>
        <p:sp>
          <p:nvSpPr>
            <p:cNvPr id="23" name="矩形 22"/>
            <p:cNvSpPr/>
            <p:nvPr/>
          </p:nvSpPr>
          <p:spPr>
            <a:xfrm>
              <a:off x="8039500" y="2704321"/>
              <a:ext cx="3847699" cy="1310640"/>
            </a:xfrm>
            <a:prstGeom prst="rect">
              <a:avLst/>
            </a:prstGeom>
          </p:spPr>
          <p:txBody>
            <a:bodyPr wrap="square">
              <a:spAutoFit/>
            </a:bodyPr>
            <a:lstStyle/>
            <a:p>
              <a:pPr>
                <a:defRPr/>
              </a:pPr>
              <a:r>
                <a:rPr altLang="zh-CN" kern="0" lang="en-US" sz="2000">
                  <a:solidFill>
                    <a:srgbClr val="4C3A00"/>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a:t>
              </a:r>
            </a:p>
          </p:txBody>
        </p:sp>
      </p:grpSp>
      <p:grpSp>
        <p:nvGrpSpPr>
          <p:cNvPr id="4" name="组合 3"/>
          <p:cNvGrpSpPr/>
          <p:nvPr/>
        </p:nvGrpSpPr>
        <p:grpSpPr>
          <a:xfrm>
            <a:off x="338003" y="1950206"/>
            <a:ext cx="3757747" cy="2139110"/>
            <a:chOff x="338003" y="1950206"/>
            <a:chExt cx="3757747" cy="2139110"/>
          </a:xfrm>
        </p:grpSpPr>
        <p:sp>
          <p:nvSpPr>
            <p:cNvPr id="24" name="矩形 23"/>
            <p:cNvSpPr/>
            <p:nvPr/>
          </p:nvSpPr>
          <p:spPr>
            <a:xfrm>
              <a:off x="338003" y="1950206"/>
              <a:ext cx="3028950" cy="640080"/>
            </a:xfrm>
            <a:prstGeom prst="rect">
              <a:avLst/>
            </a:prstGeom>
          </p:spPr>
          <p:txBody>
            <a:bodyPr wrap="square">
              <a:spAutoFit/>
            </a:bodyPr>
            <a:lstStyle/>
            <a:p>
              <a:pPr lvl="0">
                <a:defRPr/>
              </a:pPr>
              <a:r>
                <a:rPr altLang="zh-CN" kern="0" lang="en-US" smtClean="0" sz="3600">
                  <a:solidFill>
                    <a:srgbClr val="D80E2B"/>
                  </a:solidFill>
                  <a:latin charset="-122" pitchFamily="50" typeface="造字工房悦黑体验版纤细体"/>
                  <a:ea charset="-122" pitchFamily="50" typeface="造字工房悦黑体验版纤细体"/>
                  <a:cs charset="0" panose="020b0604020202020204" pitchFamily="34" typeface="Arial"/>
                </a:rPr>
                <a:t>Title here</a:t>
              </a:r>
            </a:p>
          </p:txBody>
        </p:sp>
        <p:sp>
          <p:nvSpPr>
            <p:cNvPr id="25" name="矩形 24"/>
            <p:cNvSpPr/>
            <p:nvPr/>
          </p:nvSpPr>
          <p:spPr>
            <a:xfrm>
              <a:off x="338789" y="2704321"/>
              <a:ext cx="3756961" cy="1310640"/>
            </a:xfrm>
            <a:prstGeom prst="rect">
              <a:avLst/>
            </a:prstGeom>
          </p:spPr>
          <p:txBody>
            <a:bodyPr wrap="square">
              <a:spAutoFit/>
            </a:bodyPr>
            <a:lstStyle/>
            <a:p>
              <a:pPr>
                <a:defRPr/>
              </a:pPr>
              <a:r>
                <a:rPr altLang="zh-CN" kern="0" lang="en-US" sz="2000">
                  <a:solidFill>
                    <a:srgbClr val="4C3A00"/>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a:t>
              </a:r>
            </a:p>
          </p:txBody>
        </p:sp>
      </p:grpSp>
      <p:grpSp>
        <p:nvGrpSpPr>
          <p:cNvPr id="6" name="组合 5"/>
          <p:cNvGrpSpPr/>
          <p:nvPr/>
        </p:nvGrpSpPr>
        <p:grpSpPr>
          <a:xfrm>
            <a:off x="2356885" y="4846183"/>
            <a:ext cx="8045618" cy="1338277"/>
            <a:chOff x="2356885" y="4846183"/>
            <a:chExt cx="8045618" cy="1338277"/>
          </a:xfrm>
        </p:grpSpPr>
        <p:sp>
          <p:nvSpPr>
            <p:cNvPr id="26" name="矩形 25"/>
            <p:cNvSpPr/>
            <p:nvPr/>
          </p:nvSpPr>
          <p:spPr>
            <a:xfrm>
              <a:off x="4966047" y="4846182"/>
              <a:ext cx="2300234" cy="1188720"/>
            </a:xfrm>
            <a:prstGeom prst="rect">
              <a:avLst/>
            </a:prstGeom>
          </p:spPr>
          <p:txBody>
            <a:bodyPr wrap="square">
              <a:spAutoFit/>
            </a:bodyPr>
            <a:lstStyle/>
            <a:p>
              <a:pPr lvl="0">
                <a:defRPr/>
              </a:pPr>
              <a:r>
                <a:rPr altLang="zh-CN" kern="0" lang="en-US" smtClean="0" sz="3600">
                  <a:solidFill>
                    <a:schemeClr val="bg2">
                      <a:lumMod val="50000"/>
                    </a:schemeClr>
                  </a:solidFill>
                  <a:latin charset="-122" pitchFamily="50" typeface="造字工房悦黑体验版纤细体"/>
                  <a:ea charset="-122" pitchFamily="50" typeface="造字工房悦黑体验版纤细体"/>
                  <a:cs charset="0" panose="020b0604020202020204" pitchFamily="34" typeface="Arial"/>
                </a:rPr>
                <a:t>Title here</a:t>
              </a:r>
            </a:p>
          </p:txBody>
        </p:sp>
        <p:sp>
          <p:nvSpPr>
            <p:cNvPr id="27" name="矩形 26"/>
            <p:cNvSpPr/>
            <p:nvPr/>
          </p:nvSpPr>
          <p:spPr>
            <a:xfrm>
              <a:off x="2356885" y="5415019"/>
              <a:ext cx="8045618" cy="1005840"/>
            </a:xfrm>
            <a:prstGeom prst="rect">
              <a:avLst/>
            </a:prstGeom>
          </p:spPr>
          <p:txBody>
            <a:bodyPr wrap="square">
              <a:spAutoFit/>
            </a:bodyPr>
            <a:lstStyle/>
            <a:p>
              <a:pPr>
                <a:defRPr/>
              </a:pPr>
              <a:r>
                <a:rPr altLang="zh-CN" kern="0" lang="en-US" sz="2000">
                  <a:solidFill>
                    <a:srgbClr val="4C3A00"/>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9"/>
                                        </p:tgtEl>
                                        <p:attrNameLst>
                                          <p:attrName>style.visibility</p:attrName>
                                        </p:attrNameLst>
                                      </p:cBhvr>
                                      <p:to>
                                        <p:strVal val="visible"/>
                                      </p:to>
                                    </p:set>
                                    <p:animEffect filter="barn(outHorizontal)" transition="in">
                                      <p:cBhvr>
                                        <p:cTn dur="500" id="7"/>
                                        <p:tgtEl>
                                          <p:spTgt spid="19"/>
                                        </p:tgtEl>
                                      </p:cBhvr>
                                    </p:animEffect>
                                  </p:childTnLst>
                                </p:cTn>
                              </p:par>
                            </p:childTnLst>
                          </p:cTn>
                        </p:par>
                        <p:par>
                          <p:cTn fill="hold" id="8" nodeType="afterGroup">
                            <p:stCondLst>
                              <p:cond delay="500"/>
                            </p:stCondLst>
                            <p:childTnLst>
                              <p:par>
                                <p:cTn decel="100000" fill="hold" id="9" nodeType="afterEffect" presetClass="entr" presetID="49" presetSubtype="0">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p:cTn dur="250" fill="hold" id="11"/>
                                        <p:tgtEl>
                                          <p:spTgt spid="3"/>
                                        </p:tgtEl>
                                        <p:attrNameLst>
                                          <p:attrName>ppt_w</p:attrName>
                                        </p:attrNameLst>
                                      </p:cBhvr>
                                      <p:tavLst>
                                        <p:tav tm="0">
                                          <p:val>
                                            <p:fltVal val="0"/>
                                          </p:val>
                                        </p:tav>
                                        <p:tav tm="100000">
                                          <p:val>
                                            <p:strVal val="#ppt_w"/>
                                          </p:val>
                                        </p:tav>
                                      </p:tavLst>
                                    </p:anim>
                                    <p:anim calcmode="lin" valueType="num">
                                      <p:cBhvr>
                                        <p:cTn dur="250" fill="hold" id="12"/>
                                        <p:tgtEl>
                                          <p:spTgt spid="3"/>
                                        </p:tgtEl>
                                        <p:attrNameLst>
                                          <p:attrName>ppt_h</p:attrName>
                                        </p:attrNameLst>
                                      </p:cBhvr>
                                      <p:tavLst>
                                        <p:tav tm="0">
                                          <p:val>
                                            <p:fltVal val="0"/>
                                          </p:val>
                                        </p:tav>
                                        <p:tav tm="100000">
                                          <p:val>
                                            <p:strVal val="#ppt_h"/>
                                          </p:val>
                                        </p:tav>
                                      </p:tavLst>
                                    </p:anim>
                                    <p:anim calcmode="lin" valueType="num">
                                      <p:cBhvr>
                                        <p:cTn dur="250" fill="hold" id="13"/>
                                        <p:tgtEl>
                                          <p:spTgt spid="3"/>
                                        </p:tgtEl>
                                        <p:attrNameLst>
                                          <p:attrName>style.rotation</p:attrName>
                                        </p:attrNameLst>
                                      </p:cBhvr>
                                      <p:tavLst>
                                        <p:tav tm="0">
                                          <p:val>
                                            <p:fltVal val="360"/>
                                          </p:val>
                                        </p:tav>
                                        <p:tav tm="100000">
                                          <p:val>
                                            <p:fltVal val="0"/>
                                          </p:val>
                                        </p:tav>
                                      </p:tavLst>
                                    </p:anim>
                                    <p:animEffect filter="fade" transition="in">
                                      <p:cBhvr>
                                        <p:cTn dur="250" id="14"/>
                                        <p:tgtEl>
                                          <p:spTgt spid="3"/>
                                        </p:tgtEl>
                                      </p:cBhvr>
                                    </p:animEffect>
                                  </p:childTnLst>
                                </p:cTn>
                              </p:par>
                            </p:childTnLst>
                          </p:cTn>
                        </p:par>
                        <p:par>
                          <p:cTn fill="hold" id="15" nodeType="afterGroup">
                            <p:stCondLst>
                              <p:cond delay="750"/>
                            </p:stCondLst>
                            <p:childTnLst>
                              <p:par>
                                <p:cTn fill="hold" id="16" nodeType="afterEffect" presetClass="entr" presetID="22" presetSubtype="4">
                                  <p:stCondLst>
                                    <p:cond delay="0"/>
                                  </p:stCondLst>
                                  <p:childTnLst>
                                    <p:set>
                                      <p:cBhvr>
                                        <p:cTn dur="1" fill="hold" id="17">
                                          <p:stCondLst>
                                            <p:cond delay="0"/>
                                          </p:stCondLst>
                                        </p:cTn>
                                        <p:tgtEl>
                                          <p:spTgt spid="4"/>
                                        </p:tgtEl>
                                        <p:attrNameLst>
                                          <p:attrName>style.visibility</p:attrName>
                                        </p:attrNameLst>
                                      </p:cBhvr>
                                      <p:to>
                                        <p:strVal val="visible"/>
                                      </p:to>
                                    </p:set>
                                    <p:animEffect filter="wipe(down)" transition="in">
                                      <p:cBhvr>
                                        <p:cTn dur="500" id="18"/>
                                        <p:tgtEl>
                                          <p:spTgt spid="4"/>
                                        </p:tgtEl>
                                      </p:cBhvr>
                                    </p:animEffect>
                                  </p:childTnLst>
                                </p:cTn>
                              </p:par>
                            </p:childTnLst>
                          </p:cTn>
                        </p:par>
                        <p:par>
                          <p:cTn fill="hold" id="19" nodeType="afterGroup">
                            <p:stCondLst>
                              <p:cond delay="1250"/>
                            </p:stCondLst>
                            <p:childTnLst>
                              <p:par>
                                <p:cTn fill="hold" id="20" nodeType="afterEffect" presetClass="entr" presetID="22" presetSubtype="4">
                                  <p:stCondLst>
                                    <p:cond delay="0"/>
                                  </p:stCondLst>
                                  <p:childTnLst>
                                    <p:set>
                                      <p:cBhvr>
                                        <p:cTn dur="1" fill="hold" id="21">
                                          <p:stCondLst>
                                            <p:cond delay="0"/>
                                          </p:stCondLst>
                                        </p:cTn>
                                        <p:tgtEl>
                                          <p:spTgt spid="5"/>
                                        </p:tgtEl>
                                        <p:attrNameLst>
                                          <p:attrName>style.visibility</p:attrName>
                                        </p:attrNameLst>
                                      </p:cBhvr>
                                      <p:to>
                                        <p:strVal val="visible"/>
                                      </p:to>
                                    </p:set>
                                    <p:animEffect filter="wipe(down)" transition="in">
                                      <p:cBhvr>
                                        <p:cTn dur="500" id="22"/>
                                        <p:tgtEl>
                                          <p:spTgt spid="5"/>
                                        </p:tgtEl>
                                      </p:cBhvr>
                                    </p:animEffect>
                                  </p:childTnLst>
                                </p:cTn>
                              </p:par>
                            </p:childTnLst>
                          </p:cTn>
                        </p:par>
                        <p:par>
                          <p:cTn fill="hold" id="23" nodeType="afterGroup">
                            <p:stCondLst>
                              <p:cond delay="1750"/>
                            </p:stCondLst>
                            <p:childTnLst>
                              <p:par>
                                <p:cTn fill="hold" id="24" nodeType="afterEffect" presetClass="entr" presetID="22" presetSubtype="4">
                                  <p:stCondLst>
                                    <p:cond delay="0"/>
                                  </p:stCondLst>
                                  <p:childTnLst>
                                    <p:set>
                                      <p:cBhvr>
                                        <p:cTn dur="1" fill="hold" id="25">
                                          <p:stCondLst>
                                            <p:cond delay="0"/>
                                          </p:stCondLst>
                                        </p:cTn>
                                        <p:tgtEl>
                                          <p:spTgt spid="6"/>
                                        </p:tgtEl>
                                        <p:attrNameLst>
                                          <p:attrName>style.visibility</p:attrName>
                                        </p:attrNameLst>
                                      </p:cBhvr>
                                      <p:to>
                                        <p:strVal val="visible"/>
                                      </p:to>
                                    </p:set>
                                    <p:animEffect filter="wipe(down)" transition="in">
                                      <p:cBhvr>
                                        <p:cTn dur="500" id="26"/>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차트 3"/>
          <p:cNvGraphicFramePr/>
          <p:nvPr/>
        </p:nvGraphicFramePr>
        <p:xfrm>
          <a:off x="2820591" y="1070841"/>
          <a:ext cx="11507689" cy="5807707"/>
        </p:xfrm>
        <a:graphic>
          <a:graphicData uri="http://schemas.openxmlformats.org/drawingml/2006/chart">
            <c:chart xmlns:c="http://schemas.openxmlformats.org/drawingml/2006/chart" r:id="rId2"/>
          </a:graphicData>
        </a:graphic>
      </p:graphicFrame>
      <p:sp>
        <p:nvSpPr>
          <p:cNvPr id="8" name="文本框 7"/>
          <p:cNvSpPr txBox="1"/>
          <p:nvPr/>
        </p:nvSpPr>
        <p:spPr>
          <a:xfrm>
            <a:off x="276658" y="3242392"/>
            <a:ext cx="3001322" cy="301752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
        <p:nvSpPr>
          <p:cNvPr id="9" name="TextBox 56"/>
          <p:cNvSpPr txBox="1"/>
          <p:nvPr/>
        </p:nvSpPr>
        <p:spPr>
          <a:xfrm>
            <a:off x="2273105" y="686121"/>
            <a:ext cx="7092280" cy="1432560"/>
          </a:xfrm>
          <a:prstGeom prst="rect">
            <a:avLst/>
          </a:prstGeom>
          <a:solidFill>
            <a:srgbClr val="D80E2B"/>
          </a:solidFill>
        </p:spPr>
        <p:txBody>
          <a:bodyPr rtlCol="0" wrap="square">
            <a:spAutoFit/>
          </a:bodyPr>
          <a:lstStyle>
            <a:defPPr>
              <a:defRPr lang="en-US"/>
            </a:defPPr>
            <a:lvl1pPr>
              <a:lnSpc>
                <a:spcPct val="130000"/>
              </a:lnSpc>
              <a:defRPr b="1" sz="5400">
                <a:solidFill>
                  <a:schemeClr val="tx1">
                    <a:lumMod val="65000"/>
                    <a:lumOff val="35000"/>
                  </a:schemeClr>
                </a:solidFill>
                <a:latin charset="0" pitchFamily="34" typeface="Agency FB"/>
                <a:ea charset="-122" panose="020b0503020204020204" pitchFamily="34" typeface="微软雅黑"/>
                <a:cs charset="0" panose="020f0502020204030204" pitchFamily="34" typeface="Calibri"/>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400" u="none">
                <a:ln>
                  <a:noFill/>
                </a:ln>
                <a:solidFill>
                  <a:schemeClr val="bg1"/>
                </a:solidFill>
                <a:effectLst/>
                <a:uLnTx/>
                <a:uFillTx/>
                <a:latin charset="-122" pitchFamily="50" typeface="造字工房悦黑体验版纤细体"/>
                <a:ea charset="-122" pitchFamily="50" typeface="造字工房悦黑体验版纤细体"/>
              </a:rPr>
              <a:t>Click here to add your title</a:t>
            </a:r>
          </a:p>
        </p:txBody>
      </p:sp>
      <p:sp>
        <p:nvSpPr>
          <p:cNvPr id="10" name="等腰三角形 9"/>
          <p:cNvSpPr/>
          <p:nvPr/>
        </p:nvSpPr>
        <p:spPr>
          <a:xfrm flipH="1" flipV="1">
            <a:off x="-11538" y="0"/>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1" name="等腰三角形 10"/>
          <p:cNvSpPr/>
          <p:nvPr/>
        </p:nvSpPr>
        <p:spPr>
          <a:xfrm flipH="1" flipV="1" rot="5400000">
            <a:off x="10771548" y="-24063"/>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2" name="文本框 11"/>
          <p:cNvSpPr txBox="1"/>
          <p:nvPr/>
        </p:nvSpPr>
        <p:spPr>
          <a:xfrm>
            <a:off x="9112655" y="3265839"/>
            <a:ext cx="3001322" cy="301752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9"/>
                                        </p:tgtEl>
                                        <p:attrNameLst>
                                          <p:attrName>style.visibility</p:attrName>
                                        </p:attrNameLst>
                                      </p:cBhvr>
                                      <p:to>
                                        <p:strVal val="visible"/>
                                      </p:to>
                                    </p:set>
                                    <p:animEffect filter="barn(outHorizontal)"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41" presetSubtype="0">
                                  <p:stCondLst>
                                    <p:cond delay="1000"/>
                                  </p:stCondLst>
                                  <p:iterate type="lt">
                                    <p:tmPct val="10000"/>
                                  </p:iterate>
                                  <p:childTnLst>
                                    <p:set>
                                      <p:cBhvr>
                                        <p:cTn dur="1" fill="hold" id="15">
                                          <p:stCondLst>
                                            <p:cond delay="0"/>
                                          </p:stCondLst>
                                        </p:cTn>
                                        <p:tgtEl>
                                          <p:spTgt spid="8"/>
                                        </p:tgtEl>
                                        <p:attrNameLst>
                                          <p:attrName>style.visibility</p:attrName>
                                        </p:attrNameLst>
                                      </p:cBhvr>
                                      <p:to>
                                        <p:strVal val="visible"/>
                                      </p:to>
                                    </p:set>
                                    <p:anim calcmode="lin" valueType="num">
                                      <p:cBhvr>
                                        <p:cTn dur="250" fill="hold" id="16"/>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7"/>
                                        <p:tgtEl>
                                          <p:spTgt spid="8"/>
                                        </p:tgtEl>
                                        <p:attrNameLst>
                                          <p:attrName>ppt_y</p:attrName>
                                        </p:attrNameLst>
                                      </p:cBhvr>
                                      <p:tavLst>
                                        <p:tav tm="0">
                                          <p:val>
                                            <p:strVal val="#ppt_y"/>
                                          </p:val>
                                        </p:tav>
                                        <p:tav tm="100000">
                                          <p:val>
                                            <p:strVal val="#ppt_y"/>
                                          </p:val>
                                        </p:tav>
                                      </p:tavLst>
                                    </p:anim>
                                    <p:anim calcmode="lin" valueType="num">
                                      <p:cBhvr>
                                        <p:cTn dur="250" fill="hold" id="18"/>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9"/>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0" tmFilter="0,0; .5, 1; 1, 1"/>
                                        <p:tgtEl>
                                          <p:spTgt spid="8"/>
                                        </p:tgtEl>
                                      </p:cBhvr>
                                    </p:animEffect>
                                  </p:childTnLst>
                                </p:cTn>
                              </p:par>
                              <p:par>
                                <p:cTn fill="hold" grpId="0" id="21" nodeType="withEffect" presetClass="entr" presetID="41" presetSubtype="0">
                                  <p:stCondLst>
                                    <p:cond delay="1000"/>
                                  </p:stCondLst>
                                  <p:iterate type="lt">
                                    <p:tmPct val="10000"/>
                                  </p:iterate>
                                  <p:childTnLst>
                                    <p:set>
                                      <p:cBhvr>
                                        <p:cTn dur="1" fill="hold" id="22">
                                          <p:stCondLst>
                                            <p:cond delay="0"/>
                                          </p:stCondLst>
                                        </p:cTn>
                                        <p:tgtEl>
                                          <p:spTgt spid="12"/>
                                        </p:tgtEl>
                                        <p:attrNameLst>
                                          <p:attrName>style.visibility</p:attrName>
                                        </p:attrNameLst>
                                      </p:cBhvr>
                                      <p:to>
                                        <p:strVal val="visible"/>
                                      </p:to>
                                    </p:set>
                                    <p:anim calcmode="lin" valueType="num">
                                      <p:cBhvr>
                                        <p:cTn dur="250" fill="hold" id="23"/>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4"/>
                                        <p:tgtEl>
                                          <p:spTgt spid="12"/>
                                        </p:tgtEl>
                                        <p:attrNameLst>
                                          <p:attrName>ppt_y</p:attrName>
                                        </p:attrNameLst>
                                      </p:cBhvr>
                                      <p:tavLst>
                                        <p:tav tm="0">
                                          <p:val>
                                            <p:strVal val="#ppt_y"/>
                                          </p:val>
                                        </p:tav>
                                        <p:tav tm="100000">
                                          <p:val>
                                            <p:strVal val="#ppt_y"/>
                                          </p:val>
                                        </p:tav>
                                      </p:tavLst>
                                    </p:anim>
                                    <p:anim calcmode="lin" valueType="num">
                                      <p:cBhvr>
                                        <p:cTn dur="250" fill="hold" id="25"/>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6"/>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7" tmFilter="0,0; .5, 1; 1, 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2"/>
      <p:bldGraphic grpId="0" spid="2">
        <p:bldAsOne/>
      </p:bldGraphic>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753544" y="2511124"/>
            <a:ext cx="4226234" cy="1529312"/>
            <a:chOff x="6753544" y="2511124"/>
            <a:chExt cx="4226234" cy="1529312"/>
          </a:xfrm>
        </p:grpSpPr>
        <p:grpSp>
          <p:nvGrpSpPr>
            <p:cNvPr id="17" name="组合 16"/>
            <p:cNvGrpSpPr/>
            <p:nvPr/>
          </p:nvGrpSpPr>
          <p:grpSpPr>
            <a:xfrm flipH="1">
              <a:off x="6753544" y="2583314"/>
              <a:ext cx="1457122" cy="1457122"/>
              <a:chOff x="-1447560" y="1891958"/>
              <a:chExt cx="2895121" cy="2895121"/>
            </a:xfrm>
          </p:grpSpPr>
          <p:sp>
            <p:nvSpPr>
              <p:cNvPr id="22" name="等腰三角形 21"/>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3" name="半闭框 22"/>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18" name="组合 17"/>
            <p:cNvGrpSpPr/>
            <p:nvPr/>
          </p:nvGrpSpPr>
          <p:grpSpPr>
            <a:xfrm rot="60000">
              <a:off x="9522656" y="2511124"/>
              <a:ext cx="1457122" cy="1457122"/>
              <a:chOff x="-1447560" y="1891958"/>
              <a:chExt cx="2895121" cy="2895121"/>
            </a:xfrm>
          </p:grpSpPr>
          <p:sp>
            <p:nvSpPr>
              <p:cNvPr id="20" name="等腰三角形 19"/>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1" name="半闭框 20"/>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pic>
        <p:nvPicPr>
          <p:cNvPr id="19" name="图片 18"/>
          <p:cNvPicPr>
            <a:picLocks noChangeAspect="1"/>
          </p:cNvPicPr>
          <p:nvPr/>
        </p:nvPicPr>
        <p:blipFill>
          <a:blip r:embed="rId2">
            <a:extLst>
              <a:ext uri="{28A0092B-C50C-407E-A947-70E740481C1C}">
                <a14:useLocalDpi val="0"/>
              </a:ext>
            </a:extLst>
          </a:blip>
          <a:stretch>
            <a:fillRect/>
          </a:stretch>
        </p:blipFill>
        <p:spPr>
          <a:xfrm>
            <a:off x="7536976" y="2384275"/>
            <a:ext cx="2659528" cy="177440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pic>
        <p:nvPicPr>
          <p:cNvPr id="49" name="图片 48"/>
          <p:cNvPicPr>
            <a:picLocks noChangeAspect="1"/>
          </p:cNvPicPr>
          <p:nvPr/>
        </p:nvPicPr>
        <p:blipFill>
          <a:blip r:embed="rId2">
            <a:extLst>
              <a:ext uri="{28A0092B-C50C-407E-A947-70E740481C1C}">
                <a14:useLocalDpi val="0"/>
              </a:ext>
            </a:extLst>
          </a:blip>
          <a:stretch>
            <a:fillRect/>
          </a:stretch>
        </p:blipFill>
        <p:spPr>
          <a:xfrm>
            <a:off x="2290642" y="2350461"/>
            <a:ext cx="2659528" cy="1774403"/>
          </a:xfrm>
          <a:prstGeom prst="roundRect">
            <a:avLst>
              <a:gd fmla="val 8594" name="adj"/>
            </a:avLst>
          </a:prstGeom>
          <a:solidFill>
            <a:srgbClr val="FFFFFF">
              <a:shade val="85000"/>
            </a:srgbClr>
          </a:solidFill>
          <a:ln>
            <a:noFill/>
          </a:ln>
          <a:effectLst>
            <a:reflection algn="bl" blurRad="12700" dir="5400000" dist="5000" endPos="28000" rotWithShape="0" stA="38000" sy="-100000"/>
          </a:effectLst>
        </p:spPr>
      </p:pic>
      <p:grpSp>
        <p:nvGrpSpPr>
          <p:cNvPr id="24" name="组合 23"/>
          <p:cNvGrpSpPr/>
          <p:nvPr/>
        </p:nvGrpSpPr>
        <p:grpSpPr>
          <a:xfrm>
            <a:off x="1516943" y="2541433"/>
            <a:ext cx="4226234" cy="1529312"/>
            <a:chOff x="845113" y="2493539"/>
            <a:chExt cx="4226234" cy="1529312"/>
          </a:xfrm>
        </p:grpSpPr>
        <p:grpSp>
          <p:nvGrpSpPr>
            <p:cNvPr id="25" name="组合 24"/>
            <p:cNvGrpSpPr/>
            <p:nvPr/>
          </p:nvGrpSpPr>
          <p:grpSpPr>
            <a:xfrm flipH="1">
              <a:off x="845113" y="2565729"/>
              <a:ext cx="1457122" cy="1457122"/>
              <a:chOff x="-1447560" y="1891958"/>
              <a:chExt cx="2895121" cy="2895121"/>
            </a:xfrm>
          </p:grpSpPr>
          <p:sp>
            <p:nvSpPr>
              <p:cNvPr id="30" name="等腰三角形 29"/>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1" name="半闭框 30"/>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26" name="组合 25"/>
            <p:cNvGrpSpPr/>
            <p:nvPr/>
          </p:nvGrpSpPr>
          <p:grpSpPr>
            <a:xfrm rot="60000">
              <a:off x="3614225" y="2493539"/>
              <a:ext cx="1457122" cy="1457122"/>
              <a:chOff x="-1447560" y="1891958"/>
              <a:chExt cx="2895121" cy="2895121"/>
            </a:xfrm>
          </p:grpSpPr>
          <p:sp>
            <p:nvSpPr>
              <p:cNvPr id="28" name="等腰三角形 27"/>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9" name="半闭框 28"/>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sp>
        <p:nvSpPr>
          <p:cNvPr id="42" name="TextBox 56"/>
          <p:cNvSpPr txBox="1"/>
          <p:nvPr/>
        </p:nvSpPr>
        <p:spPr>
          <a:xfrm>
            <a:off x="2273105" y="686121"/>
            <a:ext cx="7092280" cy="1432560"/>
          </a:xfrm>
          <a:prstGeom prst="rect">
            <a:avLst/>
          </a:prstGeom>
          <a:solidFill>
            <a:srgbClr val="D80E2B"/>
          </a:solidFill>
        </p:spPr>
        <p:txBody>
          <a:bodyPr rtlCol="0" wrap="square">
            <a:spAutoFit/>
          </a:bodyPr>
          <a:lstStyle>
            <a:defPPr>
              <a:defRPr lang="en-US"/>
            </a:defPPr>
            <a:lvl1pPr>
              <a:lnSpc>
                <a:spcPct val="130000"/>
              </a:lnSpc>
              <a:defRPr b="1" sz="5400">
                <a:solidFill>
                  <a:schemeClr val="tx1">
                    <a:lumMod val="65000"/>
                    <a:lumOff val="35000"/>
                  </a:schemeClr>
                </a:solidFill>
                <a:latin charset="0" pitchFamily="34" typeface="Agency FB"/>
                <a:ea charset="-122" panose="020b0503020204020204" pitchFamily="34" typeface="微软雅黑"/>
                <a:cs charset="0" panose="020f0502020204030204" pitchFamily="34" typeface="Calibri"/>
              </a:defRPr>
            </a:lvl1p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pc="0" strike="noStrike" sz="4400" u="none">
                <a:ln>
                  <a:noFill/>
                </a:ln>
                <a:solidFill>
                  <a:schemeClr val="bg1"/>
                </a:solidFill>
                <a:effectLst/>
                <a:uLnTx/>
                <a:uFillTx/>
                <a:latin charset="-122" pitchFamily="50" typeface="造字工房悦黑体验版纤细体"/>
                <a:ea charset="-122" pitchFamily="50" typeface="造字工房悦黑体验版纤细体"/>
              </a:rPr>
              <a:t>Click here to add your title</a:t>
            </a:r>
          </a:p>
        </p:txBody>
      </p:sp>
      <p:sp>
        <p:nvSpPr>
          <p:cNvPr id="43" name="等腰三角形 42"/>
          <p:cNvSpPr/>
          <p:nvPr/>
        </p:nvSpPr>
        <p:spPr>
          <a:xfrm flipH="1" flipV="1">
            <a:off x="-11538" y="0"/>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4" name="等腰三角形 43"/>
          <p:cNvSpPr/>
          <p:nvPr/>
        </p:nvSpPr>
        <p:spPr>
          <a:xfrm flipH="1" flipV="1" rot="5400000">
            <a:off x="10771548" y="-24063"/>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5" name="TextBox 10"/>
          <p:cNvSpPr txBox="1"/>
          <p:nvPr/>
        </p:nvSpPr>
        <p:spPr>
          <a:xfrm>
            <a:off x="2168766" y="4777965"/>
            <a:ext cx="3002846" cy="19202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a:t>
            </a:r>
          </a:p>
        </p:txBody>
      </p:sp>
      <p:sp>
        <p:nvSpPr>
          <p:cNvPr id="46" name="TextBox 10"/>
          <p:cNvSpPr txBox="1"/>
          <p:nvPr/>
        </p:nvSpPr>
        <p:spPr>
          <a:xfrm>
            <a:off x="7453562" y="4786229"/>
            <a:ext cx="3002846" cy="19202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2"/>
                                        </p:tgtEl>
                                        <p:attrNameLst>
                                          <p:attrName>style.visibility</p:attrName>
                                        </p:attrNameLst>
                                      </p:cBhvr>
                                      <p:to>
                                        <p:strVal val="visible"/>
                                      </p:to>
                                    </p:set>
                                    <p:animEffect filter="barn(outHorizontal)" transition="in">
                                      <p:cBhvr>
                                        <p:cTn dur="500" id="7"/>
                                        <p:tgtEl>
                                          <p:spTgt spid="4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p:cTn dur="250" fill="hold" id="11"/>
                                        <p:tgtEl>
                                          <p:spTgt spid="49"/>
                                        </p:tgtEl>
                                        <p:attrNameLst>
                                          <p:attrName>ppt_w</p:attrName>
                                        </p:attrNameLst>
                                      </p:cBhvr>
                                      <p:tavLst>
                                        <p:tav tm="0">
                                          <p:val>
                                            <p:fltVal val="0"/>
                                          </p:val>
                                        </p:tav>
                                        <p:tav tm="100000">
                                          <p:val>
                                            <p:strVal val="#ppt_w"/>
                                          </p:val>
                                        </p:tav>
                                      </p:tavLst>
                                    </p:anim>
                                    <p:anim calcmode="lin" valueType="num">
                                      <p:cBhvr>
                                        <p:cTn dur="250" fill="hold" id="12"/>
                                        <p:tgtEl>
                                          <p:spTgt spid="49"/>
                                        </p:tgtEl>
                                        <p:attrNameLst>
                                          <p:attrName>ppt_h</p:attrName>
                                        </p:attrNameLst>
                                      </p:cBhvr>
                                      <p:tavLst>
                                        <p:tav tm="0">
                                          <p:val>
                                            <p:fltVal val="0"/>
                                          </p:val>
                                        </p:tav>
                                        <p:tav tm="100000">
                                          <p:val>
                                            <p:strVal val="#ppt_h"/>
                                          </p:val>
                                        </p:tav>
                                      </p:tavLst>
                                    </p:anim>
                                    <p:animEffect filter="fade" transition="in">
                                      <p:cBhvr>
                                        <p:cTn dur="250" id="13"/>
                                        <p:tgtEl>
                                          <p:spTgt spid="49"/>
                                        </p:tgtEl>
                                      </p:cBhvr>
                                    </p:animEffect>
                                  </p:childTnLst>
                                </p:cTn>
                              </p:par>
                              <p:par>
                                <p:cTn fill="hold" id="14" nodeType="withEffect" presetClass="entr" presetID="16" presetSubtype="42">
                                  <p:stCondLst>
                                    <p:cond delay="500"/>
                                  </p:stCondLst>
                                  <p:childTnLst>
                                    <p:set>
                                      <p:cBhvr>
                                        <p:cTn dur="1" fill="hold" id="15">
                                          <p:stCondLst>
                                            <p:cond delay="0"/>
                                          </p:stCondLst>
                                        </p:cTn>
                                        <p:tgtEl>
                                          <p:spTgt spid="24"/>
                                        </p:tgtEl>
                                        <p:attrNameLst>
                                          <p:attrName>style.visibility</p:attrName>
                                        </p:attrNameLst>
                                      </p:cBhvr>
                                      <p:to>
                                        <p:strVal val="visible"/>
                                      </p:to>
                                    </p:set>
                                    <p:animEffect filter="barn(outHorizontal)" transition="in">
                                      <p:cBhvr>
                                        <p:cTn dur="500" id="16"/>
                                        <p:tgtEl>
                                          <p:spTgt spid="24"/>
                                        </p:tgtEl>
                                      </p:cBhvr>
                                    </p:animEffect>
                                  </p:childTnLst>
                                </p:cTn>
                              </p:par>
                              <p:par>
                                <p:cTn fill="hold" grpId="0" id="17" nodeType="withEffect" presetClass="entr" presetID="22" presetSubtype="4">
                                  <p:stCondLst>
                                    <p:cond delay="1000"/>
                                  </p:stCondLst>
                                  <p:childTnLst>
                                    <p:set>
                                      <p:cBhvr>
                                        <p:cTn dur="1" fill="hold" id="18">
                                          <p:stCondLst>
                                            <p:cond delay="0"/>
                                          </p:stCondLst>
                                        </p:cTn>
                                        <p:tgtEl>
                                          <p:spTgt spid="45"/>
                                        </p:tgtEl>
                                        <p:attrNameLst>
                                          <p:attrName>style.visibility</p:attrName>
                                        </p:attrNameLst>
                                      </p:cBhvr>
                                      <p:to>
                                        <p:strVal val="visible"/>
                                      </p:to>
                                    </p:set>
                                    <p:animEffect filter="wipe(down)" transition="in">
                                      <p:cBhvr>
                                        <p:cTn dur="500" id="19"/>
                                        <p:tgtEl>
                                          <p:spTgt spid="45"/>
                                        </p:tgtEl>
                                      </p:cBhvr>
                                    </p:animEffect>
                                  </p:childTnLst>
                                </p:cTn>
                              </p:par>
                              <p:par>
                                <p:cTn fill="hold" id="20" nodeType="withEffect" presetClass="entr" presetID="53" presetSubtype="0">
                                  <p:stCondLst>
                                    <p:cond delay="0"/>
                                  </p:stCondLst>
                                  <p:childTnLst>
                                    <p:set>
                                      <p:cBhvr>
                                        <p:cTn dur="1" fill="hold" id="21">
                                          <p:stCondLst>
                                            <p:cond delay="0"/>
                                          </p:stCondLst>
                                        </p:cTn>
                                        <p:tgtEl>
                                          <p:spTgt spid="19"/>
                                        </p:tgtEl>
                                        <p:attrNameLst>
                                          <p:attrName>style.visibility</p:attrName>
                                        </p:attrNameLst>
                                      </p:cBhvr>
                                      <p:to>
                                        <p:strVal val="visible"/>
                                      </p:to>
                                    </p:set>
                                    <p:anim calcmode="lin" valueType="num">
                                      <p:cBhvr>
                                        <p:cTn dur="250" fill="hold" id="22"/>
                                        <p:tgtEl>
                                          <p:spTgt spid="19"/>
                                        </p:tgtEl>
                                        <p:attrNameLst>
                                          <p:attrName>ppt_w</p:attrName>
                                        </p:attrNameLst>
                                      </p:cBhvr>
                                      <p:tavLst>
                                        <p:tav tm="0">
                                          <p:val>
                                            <p:fltVal val="0"/>
                                          </p:val>
                                        </p:tav>
                                        <p:tav tm="100000">
                                          <p:val>
                                            <p:strVal val="#ppt_w"/>
                                          </p:val>
                                        </p:tav>
                                      </p:tavLst>
                                    </p:anim>
                                    <p:anim calcmode="lin" valueType="num">
                                      <p:cBhvr>
                                        <p:cTn dur="250" fill="hold" id="23"/>
                                        <p:tgtEl>
                                          <p:spTgt spid="19"/>
                                        </p:tgtEl>
                                        <p:attrNameLst>
                                          <p:attrName>ppt_h</p:attrName>
                                        </p:attrNameLst>
                                      </p:cBhvr>
                                      <p:tavLst>
                                        <p:tav tm="0">
                                          <p:val>
                                            <p:fltVal val="0"/>
                                          </p:val>
                                        </p:tav>
                                        <p:tav tm="100000">
                                          <p:val>
                                            <p:strVal val="#ppt_h"/>
                                          </p:val>
                                        </p:tav>
                                      </p:tavLst>
                                    </p:anim>
                                    <p:animEffect filter="fade" transition="in">
                                      <p:cBhvr>
                                        <p:cTn dur="250" id="24"/>
                                        <p:tgtEl>
                                          <p:spTgt spid="19"/>
                                        </p:tgtEl>
                                      </p:cBhvr>
                                    </p:animEffect>
                                  </p:childTnLst>
                                </p:cTn>
                              </p:par>
                              <p:par>
                                <p:cTn fill="hold" id="25" nodeType="withEffect" presetClass="entr" presetID="16" presetSubtype="42">
                                  <p:stCondLst>
                                    <p:cond delay="500"/>
                                  </p:stCondLst>
                                  <p:childTnLst>
                                    <p:set>
                                      <p:cBhvr>
                                        <p:cTn dur="1" fill="hold" id="26">
                                          <p:stCondLst>
                                            <p:cond delay="0"/>
                                          </p:stCondLst>
                                        </p:cTn>
                                        <p:tgtEl>
                                          <p:spTgt spid="2"/>
                                        </p:tgtEl>
                                        <p:attrNameLst>
                                          <p:attrName>style.visibility</p:attrName>
                                        </p:attrNameLst>
                                      </p:cBhvr>
                                      <p:to>
                                        <p:strVal val="visible"/>
                                      </p:to>
                                    </p:set>
                                    <p:animEffect filter="barn(outHorizontal)" transition="in">
                                      <p:cBhvr>
                                        <p:cTn dur="500" id="27"/>
                                        <p:tgtEl>
                                          <p:spTgt spid="2"/>
                                        </p:tgtEl>
                                      </p:cBhvr>
                                    </p:animEffect>
                                  </p:childTnLst>
                                </p:cTn>
                              </p:par>
                              <p:par>
                                <p:cTn fill="hold" grpId="0" id="28" nodeType="withEffect" presetClass="entr" presetID="22" presetSubtype="4">
                                  <p:stCondLst>
                                    <p:cond delay="1000"/>
                                  </p:stCondLst>
                                  <p:childTnLst>
                                    <p:set>
                                      <p:cBhvr>
                                        <p:cTn dur="1" fill="hold" id="29">
                                          <p:stCondLst>
                                            <p:cond delay="0"/>
                                          </p:stCondLst>
                                        </p:cTn>
                                        <p:tgtEl>
                                          <p:spTgt spid="46"/>
                                        </p:tgtEl>
                                        <p:attrNameLst>
                                          <p:attrName>style.visibility</p:attrName>
                                        </p:attrNameLst>
                                      </p:cBhvr>
                                      <p:to>
                                        <p:strVal val="visible"/>
                                      </p:to>
                                    </p:set>
                                    <p:animEffect filter="wipe(down)" transition="in">
                                      <p:cBhvr>
                                        <p:cTn dur="500" id="30"/>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5"/>
      <p:bldP grpId="0" spid="4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4" name="图表 3"/>
          <p:cNvGraphicFramePr/>
          <p:nvPr/>
        </p:nvGraphicFramePr>
        <p:xfrm>
          <a:off x="0" y="1261087"/>
          <a:ext cx="12192000" cy="2697302"/>
        </p:xfrm>
        <a:graphic>
          <a:graphicData uri="http://schemas.openxmlformats.org/drawingml/2006/chart">
            <c:chart xmlns:c="http://schemas.openxmlformats.org/drawingml/2006/chart" r:id="rId2"/>
          </a:graphicData>
        </a:graphic>
      </p:graphicFrame>
      <p:sp>
        <p:nvSpPr>
          <p:cNvPr id="8" name="等腰三角形 7"/>
          <p:cNvSpPr/>
          <p:nvPr/>
        </p:nvSpPr>
        <p:spPr>
          <a:xfrm>
            <a:off x="13282862" y="1249056"/>
            <a:ext cx="1106905" cy="1036945"/>
          </a:xfrm>
          <a:prstGeom prst="triangle">
            <a:avLst/>
          </a:prstGeom>
          <a:solidFill>
            <a:srgbClr val="001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9" name="等腰三角形 8"/>
          <p:cNvSpPr/>
          <p:nvPr/>
        </p:nvSpPr>
        <p:spPr>
          <a:xfrm>
            <a:off x="13282862" y="2921444"/>
            <a:ext cx="1106905" cy="1036945"/>
          </a:xfrm>
          <a:prstGeom prst="triangle">
            <a:avLst/>
          </a:prstGeom>
          <a:solidFill>
            <a:srgbClr val="D80E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10" name="等腰三角形 9"/>
          <p:cNvSpPr/>
          <p:nvPr/>
        </p:nvSpPr>
        <p:spPr>
          <a:xfrm>
            <a:off x="13282862" y="4557736"/>
            <a:ext cx="1106905" cy="1036945"/>
          </a:xfrm>
          <a:prstGeom prst="triangle">
            <a:avLst/>
          </a:pr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11" name="五边形 10"/>
          <p:cNvSpPr/>
          <p:nvPr/>
        </p:nvSpPr>
        <p:spPr>
          <a:xfrm rot="5400000">
            <a:off x="1046747" y="37212"/>
            <a:ext cx="1034718" cy="960298"/>
          </a:xfrm>
          <a:prstGeom prst="homePlate">
            <a:avLst/>
          </a:prstGeom>
          <a:solidFill>
            <a:srgbClr val="001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2" name="文本框 11"/>
          <p:cNvSpPr txBox="1"/>
          <p:nvPr/>
        </p:nvSpPr>
        <p:spPr>
          <a:xfrm>
            <a:off x="2284887" y="111390"/>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
        <p:nvSpPr>
          <p:cNvPr id="17" name="文本框 16"/>
          <p:cNvSpPr txBox="1"/>
          <p:nvPr/>
        </p:nvSpPr>
        <p:spPr>
          <a:xfrm>
            <a:off x="922978" y="4557737"/>
            <a:ext cx="10346043" cy="1920240"/>
          </a:xfrm>
          <a:prstGeom prst="rect">
            <a:avLst/>
          </a:prstGeom>
          <a:noFill/>
        </p:spPr>
        <p:txBody>
          <a:bodyPr rtlCol="0" wrap="square">
            <a:spAutoFit/>
          </a:bodyPr>
          <a:lstStyle/>
          <a:p>
            <a:r>
              <a:rPr altLang="zh-CN" lang="en-US" sz="24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Click here to add your text. Click here to add your text. </a:t>
            </a:r>
          </a:p>
          <a:p>
            <a:r>
              <a:rPr altLang="zh-CN" lang="en-US" sz="2400">
                <a:latin charset="-122" pitchFamily="50" typeface="造字工房悦黑体验版纤细体"/>
                <a:ea charset="-122" pitchFamily="50" typeface="造字工房悦黑体验版纤细体"/>
              </a:rPr>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4">
                                            <p:graphicEl>
                                              <a:chart bldStep="gridLegend" categoryIdx="-3" seriesIdx="-3"/>
                                            </p:graphicEl>
                                          </p:spTgt>
                                        </p:tgtEl>
                                        <p:attrNameLst>
                                          <p:attrName>style.visibility</p:attrName>
                                        </p:attrNameLst>
                                      </p:cBhvr>
                                      <p:to>
                                        <p:strVal val="visible"/>
                                      </p:to>
                                    </p:set>
                                    <p:animEffect filter="wipe(down)" transition="in">
                                      <p:cBhvr>
                                        <p:cTn dur="250" id="11"/>
                                        <p:tgtEl>
                                          <p:spTgt spid="4">
                                            <p:graphicEl>
                                              <a:chart bldStep="gridLegend" categoryIdx="-3" seriesIdx="-3"/>
                                            </p:graphicEl>
                                          </p:spTgt>
                                        </p:tgtEl>
                                      </p:cBhvr>
                                    </p:animEffect>
                                  </p:childTnLst>
                                </p:cTn>
                              </p:par>
                            </p:childTnLst>
                          </p:cTn>
                        </p:par>
                        <p:par>
                          <p:cTn fill="hold" id="12" nodeType="afterGroup">
                            <p:stCondLst>
                              <p:cond delay="750"/>
                            </p:stCondLst>
                            <p:childTnLst>
                              <p:par>
                                <p:cTn fill="hold" grpId="0" id="13" nodeType="afterEffect" presetClass="entr" presetID="22" presetSubtype="4">
                                  <p:stCondLst>
                                    <p:cond delay="0"/>
                                  </p:stCondLst>
                                  <p:childTnLst>
                                    <p:set>
                                      <p:cBhvr>
                                        <p:cTn dur="1" fill="hold" id="14">
                                          <p:stCondLst>
                                            <p:cond delay="0"/>
                                          </p:stCondLst>
                                        </p:cTn>
                                        <p:tgtEl>
                                          <p:spTgt spid="4">
                                            <p:graphicEl>
                                              <a:chart bldStep="ptInCategory" categoryIdx="0" seriesIdx="0"/>
                                            </p:graphicEl>
                                          </p:spTgt>
                                        </p:tgtEl>
                                        <p:attrNameLst>
                                          <p:attrName>style.visibility</p:attrName>
                                        </p:attrNameLst>
                                      </p:cBhvr>
                                      <p:to>
                                        <p:strVal val="visible"/>
                                      </p:to>
                                    </p:set>
                                    <p:animEffect filter="wipe(down)" transition="in">
                                      <p:cBhvr>
                                        <p:cTn dur="150" id="15"/>
                                        <p:tgtEl>
                                          <p:spTgt spid="4">
                                            <p:graphicEl>
                                              <a:chart bldStep="ptInCategory" categoryIdx="0" seriesIdx="0"/>
                                            </p:graphicEl>
                                          </p:spTgt>
                                        </p:tgtEl>
                                      </p:cBhvr>
                                    </p:animEffect>
                                  </p:childTnLst>
                                </p:cTn>
                              </p:par>
                            </p:childTnLst>
                          </p:cTn>
                        </p:par>
                        <p:par>
                          <p:cTn fill="hold" id="16" nodeType="afterGroup">
                            <p:stCondLst>
                              <p:cond delay="900"/>
                            </p:stCondLst>
                            <p:childTnLst>
                              <p:par>
                                <p:cTn fill="hold" grpId="0" id="17" nodeType="afterEffect" presetClass="entr" presetID="22" presetSubtype="4">
                                  <p:stCondLst>
                                    <p:cond delay="0"/>
                                  </p:stCondLst>
                                  <p:childTnLst>
                                    <p:set>
                                      <p:cBhvr>
                                        <p:cTn dur="1" fill="hold" id="18">
                                          <p:stCondLst>
                                            <p:cond delay="0"/>
                                          </p:stCondLst>
                                        </p:cTn>
                                        <p:tgtEl>
                                          <p:spTgt spid="4">
                                            <p:graphicEl>
                                              <a:chart bldStep="ptInCategory" categoryIdx="0" seriesIdx="1"/>
                                            </p:graphicEl>
                                          </p:spTgt>
                                        </p:tgtEl>
                                        <p:attrNameLst>
                                          <p:attrName>style.visibility</p:attrName>
                                        </p:attrNameLst>
                                      </p:cBhvr>
                                      <p:to>
                                        <p:strVal val="visible"/>
                                      </p:to>
                                    </p:set>
                                    <p:animEffect filter="wipe(down)" transition="in">
                                      <p:cBhvr>
                                        <p:cTn dur="150" id="19"/>
                                        <p:tgtEl>
                                          <p:spTgt spid="4">
                                            <p:graphicEl>
                                              <a:chart bldStep="ptInCategory" categoryIdx="0" seriesIdx="1"/>
                                            </p:graphicEl>
                                          </p:spTgt>
                                        </p:tgtEl>
                                      </p:cBhvr>
                                    </p:animEffect>
                                  </p:childTnLst>
                                </p:cTn>
                              </p:par>
                            </p:childTnLst>
                          </p:cTn>
                        </p:par>
                        <p:par>
                          <p:cTn fill="hold" id="20" nodeType="afterGroup">
                            <p:stCondLst>
                              <p:cond delay="1050"/>
                            </p:stCondLst>
                            <p:childTnLst>
                              <p:par>
                                <p:cTn fill="hold" grpId="0" id="21" nodeType="afterEffect" presetClass="entr" presetID="22" presetSubtype="4">
                                  <p:stCondLst>
                                    <p:cond delay="0"/>
                                  </p:stCondLst>
                                  <p:childTnLst>
                                    <p:set>
                                      <p:cBhvr>
                                        <p:cTn dur="1" fill="hold" id="22">
                                          <p:stCondLst>
                                            <p:cond delay="0"/>
                                          </p:stCondLst>
                                        </p:cTn>
                                        <p:tgtEl>
                                          <p:spTgt spid="4">
                                            <p:graphicEl>
                                              <a:chart bldStep="ptInCategory" categoryIdx="0" seriesIdx="2"/>
                                            </p:graphicEl>
                                          </p:spTgt>
                                        </p:tgtEl>
                                        <p:attrNameLst>
                                          <p:attrName>style.visibility</p:attrName>
                                        </p:attrNameLst>
                                      </p:cBhvr>
                                      <p:to>
                                        <p:strVal val="visible"/>
                                      </p:to>
                                    </p:set>
                                    <p:animEffect filter="wipe(down)" transition="in">
                                      <p:cBhvr>
                                        <p:cTn dur="150" id="23"/>
                                        <p:tgtEl>
                                          <p:spTgt spid="4">
                                            <p:graphicEl>
                                              <a:chart bldStep="ptInCategory" categoryIdx="0" seriesIdx="2"/>
                                            </p:graphicEl>
                                          </p:spTgt>
                                        </p:tgtEl>
                                      </p:cBhvr>
                                    </p:animEffect>
                                  </p:childTnLst>
                                </p:cTn>
                              </p:par>
                            </p:childTnLst>
                          </p:cTn>
                        </p:par>
                        <p:par>
                          <p:cTn fill="hold" id="24" nodeType="afterGroup">
                            <p:stCondLst>
                              <p:cond delay="1200"/>
                            </p:stCondLst>
                            <p:childTnLst>
                              <p:par>
                                <p:cTn fill="hold" grpId="0" id="25" nodeType="afterEffect" presetClass="entr" presetID="22" presetSubtype="4">
                                  <p:stCondLst>
                                    <p:cond delay="0"/>
                                  </p:stCondLst>
                                  <p:childTnLst>
                                    <p:set>
                                      <p:cBhvr>
                                        <p:cTn dur="1" fill="hold" id="26">
                                          <p:stCondLst>
                                            <p:cond delay="0"/>
                                          </p:stCondLst>
                                        </p:cTn>
                                        <p:tgtEl>
                                          <p:spTgt spid="4">
                                            <p:graphicEl>
                                              <a:chart bldStep="ptInCategory" categoryIdx="1" seriesIdx="0"/>
                                            </p:graphicEl>
                                          </p:spTgt>
                                        </p:tgtEl>
                                        <p:attrNameLst>
                                          <p:attrName>style.visibility</p:attrName>
                                        </p:attrNameLst>
                                      </p:cBhvr>
                                      <p:to>
                                        <p:strVal val="visible"/>
                                      </p:to>
                                    </p:set>
                                    <p:animEffect filter="wipe(down)" transition="in">
                                      <p:cBhvr>
                                        <p:cTn dur="150" id="27"/>
                                        <p:tgtEl>
                                          <p:spTgt spid="4">
                                            <p:graphicEl>
                                              <a:chart bldStep="ptInCategory" categoryIdx="1" seriesIdx="0"/>
                                            </p:graphicEl>
                                          </p:spTgt>
                                        </p:tgtEl>
                                      </p:cBhvr>
                                    </p:animEffect>
                                  </p:childTnLst>
                                </p:cTn>
                              </p:par>
                            </p:childTnLst>
                          </p:cTn>
                        </p:par>
                        <p:par>
                          <p:cTn fill="hold" id="28" nodeType="afterGroup">
                            <p:stCondLst>
                              <p:cond delay="1350"/>
                            </p:stCondLst>
                            <p:childTnLst>
                              <p:par>
                                <p:cTn fill="hold" grpId="0" id="29" nodeType="afterEffect" presetClass="entr" presetID="22" presetSubtype="4">
                                  <p:stCondLst>
                                    <p:cond delay="0"/>
                                  </p:stCondLst>
                                  <p:childTnLst>
                                    <p:set>
                                      <p:cBhvr>
                                        <p:cTn dur="1" fill="hold" id="30">
                                          <p:stCondLst>
                                            <p:cond delay="0"/>
                                          </p:stCondLst>
                                        </p:cTn>
                                        <p:tgtEl>
                                          <p:spTgt spid="4">
                                            <p:graphicEl>
                                              <a:chart bldStep="ptInCategory" categoryIdx="1" seriesIdx="1"/>
                                            </p:graphicEl>
                                          </p:spTgt>
                                        </p:tgtEl>
                                        <p:attrNameLst>
                                          <p:attrName>style.visibility</p:attrName>
                                        </p:attrNameLst>
                                      </p:cBhvr>
                                      <p:to>
                                        <p:strVal val="visible"/>
                                      </p:to>
                                    </p:set>
                                    <p:animEffect filter="wipe(down)" transition="in">
                                      <p:cBhvr>
                                        <p:cTn dur="150" id="31"/>
                                        <p:tgtEl>
                                          <p:spTgt spid="4">
                                            <p:graphicEl>
                                              <a:chart bldStep="ptInCategory" categoryIdx="1" seriesIdx="1"/>
                                            </p:graphicEl>
                                          </p:spTgt>
                                        </p:tgtEl>
                                      </p:cBhvr>
                                    </p:animEffect>
                                  </p:childTnLst>
                                </p:cTn>
                              </p:par>
                            </p:childTnLst>
                          </p:cTn>
                        </p:par>
                        <p:par>
                          <p:cTn fill="hold" id="32" nodeType="afterGroup">
                            <p:stCondLst>
                              <p:cond delay="1500"/>
                            </p:stCondLst>
                            <p:childTnLst>
                              <p:par>
                                <p:cTn fill="hold" grpId="0" id="33" nodeType="afterEffect" presetClass="entr" presetID="22" presetSubtype="4">
                                  <p:stCondLst>
                                    <p:cond delay="0"/>
                                  </p:stCondLst>
                                  <p:childTnLst>
                                    <p:set>
                                      <p:cBhvr>
                                        <p:cTn dur="1" fill="hold" id="34">
                                          <p:stCondLst>
                                            <p:cond delay="0"/>
                                          </p:stCondLst>
                                        </p:cTn>
                                        <p:tgtEl>
                                          <p:spTgt spid="4">
                                            <p:graphicEl>
                                              <a:chart bldStep="ptInCategory" categoryIdx="1" seriesIdx="2"/>
                                            </p:graphicEl>
                                          </p:spTgt>
                                        </p:tgtEl>
                                        <p:attrNameLst>
                                          <p:attrName>style.visibility</p:attrName>
                                        </p:attrNameLst>
                                      </p:cBhvr>
                                      <p:to>
                                        <p:strVal val="visible"/>
                                      </p:to>
                                    </p:set>
                                    <p:animEffect filter="wipe(down)" transition="in">
                                      <p:cBhvr>
                                        <p:cTn dur="150" id="35"/>
                                        <p:tgtEl>
                                          <p:spTgt spid="4">
                                            <p:graphicEl>
                                              <a:chart bldStep="ptInCategory" categoryIdx="1" seriesIdx="2"/>
                                            </p:graphicEl>
                                          </p:spTgt>
                                        </p:tgtEl>
                                      </p:cBhvr>
                                    </p:animEffect>
                                  </p:childTnLst>
                                </p:cTn>
                              </p:par>
                            </p:childTnLst>
                          </p:cTn>
                        </p:par>
                        <p:par>
                          <p:cTn fill="hold" id="36" nodeType="afterGroup">
                            <p:stCondLst>
                              <p:cond delay="1650"/>
                            </p:stCondLst>
                            <p:childTnLst>
                              <p:par>
                                <p:cTn fill="hold" grpId="0" id="37" nodeType="afterEffect" presetClass="entr" presetID="22" presetSubtype="4">
                                  <p:stCondLst>
                                    <p:cond delay="0"/>
                                  </p:stCondLst>
                                  <p:childTnLst>
                                    <p:set>
                                      <p:cBhvr>
                                        <p:cTn dur="1" fill="hold" id="38">
                                          <p:stCondLst>
                                            <p:cond delay="0"/>
                                          </p:stCondLst>
                                        </p:cTn>
                                        <p:tgtEl>
                                          <p:spTgt spid="4">
                                            <p:graphicEl>
                                              <a:chart bldStep="ptInCategory" categoryIdx="2" seriesIdx="0"/>
                                            </p:graphicEl>
                                          </p:spTgt>
                                        </p:tgtEl>
                                        <p:attrNameLst>
                                          <p:attrName>style.visibility</p:attrName>
                                        </p:attrNameLst>
                                      </p:cBhvr>
                                      <p:to>
                                        <p:strVal val="visible"/>
                                      </p:to>
                                    </p:set>
                                    <p:animEffect filter="wipe(down)" transition="in">
                                      <p:cBhvr>
                                        <p:cTn dur="150" id="39"/>
                                        <p:tgtEl>
                                          <p:spTgt spid="4">
                                            <p:graphicEl>
                                              <a:chart bldStep="ptInCategory" categoryIdx="2" seriesIdx="0"/>
                                            </p:graphicEl>
                                          </p:spTgt>
                                        </p:tgtEl>
                                      </p:cBhvr>
                                    </p:animEffect>
                                  </p:childTnLst>
                                </p:cTn>
                              </p:par>
                            </p:childTnLst>
                          </p:cTn>
                        </p:par>
                        <p:par>
                          <p:cTn fill="hold" id="40" nodeType="afterGroup">
                            <p:stCondLst>
                              <p:cond delay="1800"/>
                            </p:stCondLst>
                            <p:childTnLst>
                              <p:par>
                                <p:cTn fill="hold" grpId="0" id="41" nodeType="afterEffect" presetClass="entr" presetID="22" presetSubtype="4">
                                  <p:stCondLst>
                                    <p:cond delay="0"/>
                                  </p:stCondLst>
                                  <p:childTnLst>
                                    <p:set>
                                      <p:cBhvr>
                                        <p:cTn dur="1" fill="hold" id="42">
                                          <p:stCondLst>
                                            <p:cond delay="0"/>
                                          </p:stCondLst>
                                        </p:cTn>
                                        <p:tgtEl>
                                          <p:spTgt spid="4">
                                            <p:graphicEl>
                                              <a:chart bldStep="ptInCategory" categoryIdx="2" seriesIdx="1"/>
                                            </p:graphicEl>
                                          </p:spTgt>
                                        </p:tgtEl>
                                        <p:attrNameLst>
                                          <p:attrName>style.visibility</p:attrName>
                                        </p:attrNameLst>
                                      </p:cBhvr>
                                      <p:to>
                                        <p:strVal val="visible"/>
                                      </p:to>
                                    </p:set>
                                    <p:animEffect filter="wipe(down)" transition="in">
                                      <p:cBhvr>
                                        <p:cTn dur="150" id="43"/>
                                        <p:tgtEl>
                                          <p:spTgt spid="4">
                                            <p:graphicEl>
                                              <a:chart bldStep="ptInCategory" categoryIdx="2" seriesIdx="1"/>
                                            </p:graphicEl>
                                          </p:spTgt>
                                        </p:tgtEl>
                                      </p:cBhvr>
                                    </p:animEffect>
                                  </p:childTnLst>
                                </p:cTn>
                              </p:par>
                            </p:childTnLst>
                          </p:cTn>
                        </p:par>
                        <p:par>
                          <p:cTn fill="hold" id="44" nodeType="afterGroup">
                            <p:stCondLst>
                              <p:cond delay="1950"/>
                            </p:stCondLst>
                            <p:childTnLst>
                              <p:par>
                                <p:cTn fill="hold" grpId="0" id="45" nodeType="afterEffect" presetClass="entr" presetID="22" presetSubtype="4">
                                  <p:stCondLst>
                                    <p:cond delay="0"/>
                                  </p:stCondLst>
                                  <p:childTnLst>
                                    <p:set>
                                      <p:cBhvr>
                                        <p:cTn dur="1" fill="hold" id="46">
                                          <p:stCondLst>
                                            <p:cond delay="0"/>
                                          </p:stCondLst>
                                        </p:cTn>
                                        <p:tgtEl>
                                          <p:spTgt spid="4">
                                            <p:graphicEl>
                                              <a:chart bldStep="ptInCategory" categoryIdx="2" seriesIdx="2"/>
                                            </p:graphicEl>
                                          </p:spTgt>
                                        </p:tgtEl>
                                        <p:attrNameLst>
                                          <p:attrName>style.visibility</p:attrName>
                                        </p:attrNameLst>
                                      </p:cBhvr>
                                      <p:to>
                                        <p:strVal val="visible"/>
                                      </p:to>
                                    </p:set>
                                    <p:animEffect filter="wipe(down)" transition="in">
                                      <p:cBhvr>
                                        <p:cTn dur="150" id="47"/>
                                        <p:tgtEl>
                                          <p:spTgt spid="4">
                                            <p:graphicEl>
                                              <a:chart bldStep="ptInCategory" categoryIdx="2" seriesIdx="2"/>
                                            </p:graphicEl>
                                          </p:spTgt>
                                        </p:tgtEl>
                                      </p:cBhvr>
                                    </p:animEffect>
                                  </p:childTnLst>
                                </p:cTn>
                              </p:par>
                            </p:childTnLst>
                          </p:cTn>
                        </p:par>
                        <p:par>
                          <p:cTn fill="hold" id="48" nodeType="afterGroup">
                            <p:stCondLst>
                              <p:cond delay="2100"/>
                            </p:stCondLst>
                            <p:childTnLst>
                              <p:par>
                                <p:cTn fill="hold" grpId="0" id="49" nodeType="afterEffect" presetClass="entr" presetID="22" presetSubtype="4">
                                  <p:stCondLst>
                                    <p:cond delay="0"/>
                                  </p:stCondLst>
                                  <p:childTnLst>
                                    <p:set>
                                      <p:cBhvr>
                                        <p:cTn dur="1" fill="hold" id="50">
                                          <p:stCondLst>
                                            <p:cond delay="0"/>
                                          </p:stCondLst>
                                        </p:cTn>
                                        <p:tgtEl>
                                          <p:spTgt spid="4">
                                            <p:graphicEl>
                                              <a:chart bldStep="ptInCategory" categoryIdx="3" seriesIdx="0"/>
                                            </p:graphicEl>
                                          </p:spTgt>
                                        </p:tgtEl>
                                        <p:attrNameLst>
                                          <p:attrName>style.visibility</p:attrName>
                                        </p:attrNameLst>
                                      </p:cBhvr>
                                      <p:to>
                                        <p:strVal val="visible"/>
                                      </p:to>
                                    </p:set>
                                    <p:animEffect filter="wipe(down)" transition="in">
                                      <p:cBhvr>
                                        <p:cTn dur="150" id="51"/>
                                        <p:tgtEl>
                                          <p:spTgt spid="4">
                                            <p:graphicEl>
                                              <a:chart bldStep="ptInCategory" categoryIdx="3" seriesIdx="0"/>
                                            </p:graphicEl>
                                          </p:spTgt>
                                        </p:tgtEl>
                                      </p:cBhvr>
                                    </p:animEffect>
                                  </p:childTnLst>
                                </p:cTn>
                              </p:par>
                            </p:childTnLst>
                          </p:cTn>
                        </p:par>
                        <p:par>
                          <p:cTn fill="hold" id="52" nodeType="afterGroup">
                            <p:stCondLst>
                              <p:cond delay="2250"/>
                            </p:stCondLst>
                            <p:childTnLst>
                              <p:par>
                                <p:cTn fill="hold" grpId="0" id="53" nodeType="afterEffect" presetClass="entr" presetID="22" presetSubtype="4">
                                  <p:stCondLst>
                                    <p:cond delay="0"/>
                                  </p:stCondLst>
                                  <p:childTnLst>
                                    <p:set>
                                      <p:cBhvr>
                                        <p:cTn dur="1" fill="hold" id="54">
                                          <p:stCondLst>
                                            <p:cond delay="0"/>
                                          </p:stCondLst>
                                        </p:cTn>
                                        <p:tgtEl>
                                          <p:spTgt spid="4">
                                            <p:graphicEl>
                                              <a:chart bldStep="ptInCategory" categoryIdx="3" seriesIdx="1"/>
                                            </p:graphicEl>
                                          </p:spTgt>
                                        </p:tgtEl>
                                        <p:attrNameLst>
                                          <p:attrName>style.visibility</p:attrName>
                                        </p:attrNameLst>
                                      </p:cBhvr>
                                      <p:to>
                                        <p:strVal val="visible"/>
                                      </p:to>
                                    </p:set>
                                    <p:animEffect filter="wipe(down)" transition="in">
                                      <p:cBhvr>
                                        <p:cTn dur="150" id="55"/>
                                        <p:tgtEl>
                                          <p:spTgt spid="4">
                                            <p:graphicEl>
                                              <a:chart bldStep="ptInCategory" categoryIdx="3" seriesIdx="1"/>
                                            </p:graphicEl>
                                          </p:spTgt>
                                        </p:tgtEl>
                                      </p:cBhvr>
                                    </p:animEffect>
                                  </p:childTnLst>
                                </p:cTn>
                              </p:par>
                            </p:childTnLst>
                          </p:cTn>
                        </p:par>
                        <p:par>
                          <p:cTn fill="hold" id="56" nodeType="afterGroup">
                            <p:stCondLst>
                              <p:cond delay="2400"/>
                            </p:stCondLst>
                            <p:childTnLst>
                              <p:par>
                                <p:cTn fill="hold" grpId="0" id="57" nodeType="afterEffect" presetClass="entr" presetID="22" presetSubtype="4">
                                  <p:stCondLst>
                                    <p:cond delay="0"/>
                                  </p:stCondLst>
                                  <p:childTnLst>
                                    <p:set>
                                      <p:cBhvr>
                                        <p:cTn dur="1" fill="hold" id="58">
                                          <p:stCondLst>
                                            <p:cond delay="0"/>
                                          </p:stCondLst>
                                        </p:cTn>
                                        <p:tgtEl>
                                          <p:spTgt spid="4">
                                            <p:graphicEl>
                                              <a:chart bldStep="ptInCategory" categoryIdx="3" seriesIdx="2"/>
                                            </p:graphicEl>
                                          </p:spTgt>
                                        </p:tgtEl>
                                        <p:attrNameLst>
                                          <p:attrName>style.visibility</p:attrName>
                                        </p:attrNameLst>
                                      </p:cBhvr>
                                      <p:to>
                                        <p:strVal val="visible"/>
                                      </p:to>
                                    </p:set>
                                    <p:animEffect filter="wipe(down)" transition="in">
                                      <p:cBhvr>
                                        <p:cTn dur="150" id="59"/>
                                        <p:tgtEl>
                                          <p:spTgt spid="4">
                                            <p:graphicEl>
                                              <a:chart bldStep="ptInCategory" categoryIdx="3" seriesIdx="2"/>
                                            </p:graphicEl>
                                          </p:spTgt>
                                        </p:tgtEl>
                                      </p:cBhvr>
                                    </p:animEffect>
                                  </p:childTnLst>
                                </p:cTn>
                              </p:par>
                              <p:par>
                                <p:cTn fill="hold" grpId="0" id="60" nodeType="withEffect" presetClass="entr" presetID="41" presetSubtype="0">
                                  <p:stCondLst>
                                    <p:cond delay="500"/>
                                  </p:stCondLst>
                                  <p:iterate type="lt">
                                    <p:tmPct val="10000"/>
                                  </p:iterate>
                                  <p:childTnLst>
                                    <p:set>
                                      <p:cBhvr>
                                        <p:cTn dur="1" fill="hold" id="61">
                                          <p:stCondLst>
                                            <p:cond delay="0"/>
                                          </p:stCondLst>
                                        </p:cTn>
                                        <p:tgtEl>
                                          <p:spTgt spid="17"/>
                                        </p:tgtEl>
                                        <p:attrNameLst>
                                          <p:attrName>style.visibility</p:attrName>
                                        </p:attrNameLst>
                                      </p:cBhvr>
                                      <p:to>
                                        <p:strVal val="visible"/>
                                      </p:to>
                                    </p:set>
                                    <p:anim calcmode="lin" valueType="num">
                                      <p:cBhvr>
                                        <p:cTn dur="250" fill="hold" id="62"/>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63"/>
                                        <p:tgtEl>
                                          <p:spTgt spid="17"/>
                                        </p:tgtEl>
                                        <p:attrNameLst>
                                          <p:attrName>ppt_y</p:attrName>
                                        </p:attrNameLst>
                                      </p:cBhvr>
                                      <p:tavLst>
                                        <p:tav tm="0">
                                          <p:val>
                                            <p:strVal val="#ppt_y"/>
                                          </p:val>
                                        </p:tav>
                                        <p:tav tm="100000">
                                          <p:val>
                                            <p:strVal val="#ppt_y"/>
                                          </p:val>
                                        </p:tav>
                                      </p:tavLst>
                                    </p:anim>
                                    <p:anim calcmode="lin" valueType="num">
                                      <p:cBhvr>
                                        <p:cTn dur="250" fill="hold" id="64"/>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65"/>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66" tmFilter="0,0; .5, 1; 1, 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Graphic grpId="0" spid="4" uiExpand="1">
        <p:bldSub>
          <a:bldChart bld="categoryEl"/>
        </p:bldSub>
      </p:bldGraphic>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95686" y="1891958"/>
            <a:ext cx="2895121" cy="2895121"/>
            <a:chOff x="-1447560" y="1891958"/>
            <a:chExt cx="2895121" cy="2895121"/>
          </a:xfrm>
          <a:effectLst>
            <a:outerShdw algn="tl" blurRad="177800" dir="2700000" dist="38100" rotWithShape="0">
              <a:prstClr val="black">
                <a:alpha val="47000"/>
              </a:prstClr>
            </a:outerShdw>
          </a:effectLst>
        </p:grpSpPr>
        <p:sp>
          <p:nvSpPr>
            <p:cNvPr id="2" name="等腰三角形 1"/>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半闭框 2"/>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8" name="文本框 7"/>
          <p:cNvSpPr txBox="1"/>
          <p:nvPr/>
        </p:nvSpPr>
        <p:spPr>
          <a:xfrm>
            <a:off x="2468537" y="2465018"/>
            <a:ext cx="1825899" cy="1844040"/>
          </a:xfrm>
          <a:prstGeom prst="rect">
            <a:avLst/>
          </a:prstGeom>
          <a:noFill/>
        </p:spPr>
        <p:txBody>
          <a:bodyPr rtlCol="0" wrap="square">
            <a:spAutoFit/>
          </a:bodyPr>
          <a:lstStyle/>
          <a:p>
            <a:r>
              <a:rPr altLang="zh-CN" lang="en-US" smtClean="0" sz="11500">
                <a:latin charset="0" panose="020b0602020104020603" pitchFamily="34" typeface="Tw Cen MT"/>
              </a:rPr>
              <a:t>01</a:t>
            </a:r>
          </a:p>
        </p:txBody>
      </p:sp>
      <p:sp>
        <p:nvSpPr>
          <p:cNvPr id="9" name="文本框 8"/>
          <p:cNvSpPr txBox="1"/>
          <p:nvPr/>
        </p:nvSpPr>
        <p:spPr>
          <a:xfrm>
            <a:off x="4483104" y="3396042"/>
            <a:ext cx="5479043" cy="1188720"/>
          </a:xfrm>
          <a:prstGeom prst="rect">
            <a:avLst/>
          </a:prstGeom>
          <a:noFill/>
        </p:spPr>
        <p:txBody>
          <a:bodyPr rtlCol="0" wrap="square">
            <a:spAutoFit/>
          </a:bodyPr>
          <a:lstStyle/>
          <a:p>
            <a:r>
              <a:rPr altLang="zh-CN" lang="en-US" smtClean="0" sz="3600">
                <a:latin charset="-122" pitchFamily="50" typeface="造字工房悦黑体验版纤细体"/>
                <a:ea charset="-122" pitchFamily="50" typeface="造字工房悦黑体验版纤细体"/>
              </a:rPr>
              <a:t>Click here to add your text</a:t>
            </a:r>
          </a:p>
        </p:txBody>
      </p:sp>
      <p:cxnSp>
        <p:nvCxnSpPr>
          <p:cNvPr id="11" name="直接连接符 10"/>
          <p:cNvCxnSpPr/>
          <p:nvPr/>
        </p:nvCxnSpPr>
        <p:spPr>
          <a:xfrm>
            <a:off x="4294436" y="3335218"/>
            <a:ext cx="5462904" cy="0"/>
          </a:xfrm>
          <a:prstGeom prst="line">
            <a:avLst/>
          </a:prstGeom>
          <a:ln>
            <a:solidFill>
              <a:srgbClr val="333F5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2941" y="2351065"/>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250" id="7"/>
                                        <p:tgtEl>
                                          <p:spTgt spid="4"/>
                                        </p:tgtEl>
                                      </p:cBhvr>
                                    </p:animEffect>
                                  </p:childTnLst>
                                </p:cTn>
                              </p:par>
                            </p:childTnLst>
                          </p:cTn>
                        </p:par>
                        <p:par>
                          <p:cTn fill="hold" id="8" nodeType="afterGroup">
                            <p:stCondLst>
                              <p:cond delay="25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childTnLst>
                                    <p:animEffect filter="fade" transition="out">
                                      <p:cBhvr>
                                        <p:cTn dur="250" id="14" tmFilter="0, 0; .2, .5; .8, .5; 1, 0"/>
                                        <p:tgtEl>
                                          <p:spTgt spid="8"/>
                                        </p:tgtEl>
                                      </p:cBhvr>
                                    </p:animEffect>
                                    <p:animScale>
                                      <p:cBhvr>
                                        <p:cTn autoRev="1" dur="125" fill="hold" id="15"/>
                                        <p:tgtEl>
                                          <p:spTgt spid="8"/>
                                        </p:tgtEl>
                                      </p:cBhvr>
                                      <p:by x="105000" y="105000"/>
                                    </p:animScale>
                                  </p:childTnLst>
                                </p:cTn>
                              </p:par>
                            </p:childTnLst>
                          </p:cTn>
                        </p:par>
                        <p:par>
                          <p:cTn fill="hold" id="16" nodeType="afterGroup">
                            <p:stCondLst>
                              <p:cond delay="750"/>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par>
                          <p:cTn fill="hold" id="20" nodeType="afterGroup">
                            <p:stCondLst>
                              <p:cond delay="1250"/>
                            </p:stCondLst>
                            <p:childTnLst>
                              <p:par>
                                <p:cTn fill="hold" id="21" nodeType="afterEffect" presetClass="emph" presetID="26" presetSubtype="0">
                                  <p:stCondLst>
                                    <p:cond delay="0"/>
                                  </p:stCondLst>
                                  <p:childTnLst>
                                    <p:animEffect filter="fade" transition="out">
                                      <p:cBhvr>
                                        <p:cTn dur="500" id="22" tmFilter="0, 0; .2, .5; .8, .5; 1, 0"/>
                                        <p:tgtEl>
                                          <p:spTgt spid="11"/>
                                        </p:tgtEl>
                                      </p:cBhvr>
                                    </p:animEffect>
                                    <p:animScale>
                                      <p:cBhvr>
                                        <p:cTn autoRev="1" dur="250" fill="hold" id="23"/>
                                        <p:tgtEl>
                                          <p:spTgt spid="11"/>
                                        </p:tgtEl>
                                      </p:cBhvr>
                                      <p:by x="105000" y="105000"/>
                                    </p:animScale>
                                  </p:childTnLst>
                                </p:cTn>
                              </p:par>
                            </p:childTnLst>
                          </p:cTn>
                        </p:par>
                        <p:par>
                          <p:cTn fill="hold" id="24" nodeType="afterGroup">
                            <p:stCondLst>
                              <p:cond delay="1750"/>
                            </p:stCondLst>
                            <p:childTnLst>
                              <p:par>
                                <p:cTn fill="hold" grpId="0" id="25" nodeType="afterEffect" presetClass="entr" presetID="22" presetSubtype="4">
                                  <p:stCondLst>
                                    <p:cond delay="0"/>
                                  </p:stCondLst>
                                  <p:childTnLst>
                                    <p:set>
                                      <p:cBhvr>
                                        <p:cTn dur="1" fill="hold" id="26">
                                          <p:stCondLst>
                                            <p:cond delay="0"/>
                                          </p:stCondLst>
                                        </p:cTn>
                                        <p:tgtEl>
                                          <p:spTgt spid="12"/>
                                        </p:tgtEl>
                                        <p:attrNameLst>
                                          <p:attrName>style.visibility</p:attrName>
                                        </p:attrNameLst>
                                      </p:cBhvr>
                                      <p:to>
                                        <p:strVal val="visible"/>
                                      </p:to>
                                    </p:set>
                                    <p:animEffect filter="wipe(down)" transition="in">
                                      <p:cBhvr>
                                        <p:cTn dur="250" id="27"/>
                                        <p:tgtEl>
                                          <p:spTgt spid="12"/>
                                        </p:tgtEl>
                                      </p:cBhvr>
                                    </p:animEffect>
                                  </p:childTnLst>
                                </p:cTn>
                              </p:par>
                              <p:par>
                                <p:cTn fill="hold" grpId="0" id="28" nodeType="withEffect" presetClass="entr" presetID="22" presetSubtype="1">
                                  <p:stCondLst>
                                    <p:cond delay="25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nvGraphicFramePr>
        <p:xfrm>
          <a:off x="1564106" y="2257481"/>
          <a:ext cx="8764336" cy="4881256"/>
        </p:xfrm>
        <a:graphic>
          <a:graphicData uri="http://schemas.openxmlformats.org/drawingml/2006/chart">
            <c:chart xmlns:c="http://schemas.openxmlformats.org/drawingml/2006/chart" r:id="rId2"/>
          </a:graphicData>
        </a:graphic>
      </p:graphicFrame>
      <p:sp>
        <p:nvSpPr>
          <p:cNvPr id="3" name="五边形 2"/>
          <p:cNvSpPr/>
          <p:nvPr/>
        </p:nvSpPr>
        <p:spPr>
          <a:xfrm rot="5400000">
            <a:off x="1010400" y="73559"/>
            <a:ext cx="1107412" cy="960298"/>
          </a:xfrm>
          <a:prstGeom prst="homePlate">
            <a:avLst/>
          </a:prstGeom>
          <a:solidFill>
            <a:srgbClr val="001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文本框 3"/>
          <p:cNvSpPr txBox="1"/>
          <p:nvPr/>
        </p:nvSpPr>
        <p:spPr>
          <a:xfrm>
            <a:off x="2232364" y="156906"/>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
        <p:nvSpPr>
          <p:cNvPr id="5" name="文本框 4"/>
          <p:cNvSpPr txBox="1"/>
          <p:nvPr/>
        </p:nvSpPr>
        <p:spPr>
          <a:xfrm>
            <a:off x="498765" y="1472651"/>
            <a:ext cx="11222180" cy="192024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4"/>
                                        </p:tgtEl>
                                        <p:attrNameLst>
                                          <p:attrName>style.visibility</p:attrName>
                                        </p:attrNameLst>
                                      </p:cBhvr>
                                      <p:to>
                                        <p:strVal val="visible"/>
                                      </p:to>
                                    </p:set>
                                    <p:animEffect filter="barn(outHorizontal)" transition="in">
                                      <p:cBhvr>
                                        <p:cTn dur="500" id="7"/>
                                        <p:tgtEl>
                                          <p:spTgt spid="4"/>
                                        </p:tgtEl>
                                      </p:cBhvr>
                                    </p:animEffect>
                                  </p:childTnLst>
                                </p:cTn>
                              </p:par>
                              <p:par>
                                <p:cTn fill="hold" grpId="0" id="8" nodeType="withEffect" presetClass="entr" presetID="41" presetSubtype="0">
                                  <p:stCondLst>
                                    <p:cond delay="500"/>
                                  </p:stCondLst>
                                  <p:iterate type="lt">
                                    <p:tmPct val="10000"/>
                                  </p:iterate>
                                  <p:childTnLst>
                                    <p:set>
                                      <p:cBhvr>
                                        <p:cTn dur="1" fill="hold" id="9">
                                          <p:stCondLst>
                                            <p:cond delay="0"/>
                                          </p:stCondLst>
                                        </p:cTn>
                                        <p:tgtEl>
                                          <p:spTgt spid="5"/>
                                        </p:tgtEl>
                                        <p:attrNameLst>
                                          <p:attrName>style.visibility</p:attrName>
                                        </p:attrNameLst>
                                      </p:cBhvr>
                                      <p:to>
                                        <p:strVal val="visible"/>
                                      </p:to>
                                    </p:set>
                                    <p:anim calcmode="lin" valueType="num">
                                      <p:cBhvr>
                                        <p:cTn dur="250" fill="hold" id="10"/>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1"/>
                                        <p:tgtEl>
                                          <p:spTgt spid="5"/>
                                        </p:tgtEl>
                                        <p:attrNameLst>
                                          <p:attrName>ppt_y</p:attrName>
                                        </p:attrNameLst>
                                      </p:cBhvr>
                                      <p:tavLst>
                                        <p:tav tm="0">
                                          <p:val>
                                            <p:strVal val="#ppt_y"/>
                                          </p:val>
                                        </p:tav>
                                        <p:tav tm="100000">
                                          <p:val>
                                            <p:strVal val="#ppt_y"/>
                                          </p:val>
                                        </p:tav>
                                      </p:tavLst>
                                    </p:anim>
                                    <p:anim calcmode="lin" valueType="num">
                                      <p:cBhvr>
                                        <p:cTn dur="250" fill="hold" id="12"/>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3"/>
                                        <p:tgtEl>
                                          <p:spTgt spid="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4" tmFilter="0,0; .5, 1; 1, 1"/>
                                        <p:tgtEl>
                                          <p:spTgt spid="5"/>
                                        </p:tgtEl>
                                      </p:cBhvr>
                                    </p:animEffect>
                                  </p:childTnLst>
                                </p:cTn>
                              </p:par>
                              <p:par>
                                <p:cTn fill="hold" grpId="0" id="15" nodeType="withEffect" presetClass="entr" presetID="21" presetSubtype="1">
                                  <p:stCondLst>
                                    <p:cond delay="2000"/>
                                  </p:stCondLst>
                                  <p:childTnLst>
                                    <p:set>
                                      <p:cBhvr>
                                        <p:cTn dur="1" fill="hold" id="16">
                                          <p:stCondLst>
                                            <p:cond delay="0"/>
                                          </p:stCondLst>
                                        </p:cTn>
                                        <p:tgtEl>
                                          <p:spTgt spid="2">
                                            <p:graphicEl>
                                              <a:chart bldStep="gridLegend" categoryIdx="-3" seriesIdx="-3"/>
                                            </p:graphicEl>
                                          </p:spTgt>
                                        </p:tgtEl>
                                        <p:attrNameLst>
                                          <p:attrName>style.visibility</p:attrName>
                                        </p:attrNameLst>
                                      </p:cBhvr>
                                      <p:to>
                                        <p:strVal val="visible"/>
                                      </p:to>
                                    </p:set>
                                    <p:animEffect filter="wheel(1)" transition="in">
                                      <p:cBhvr>
                                        <p:cTn dur="500" id="17"/>
                                        <p:tgtEl>
                                          <p:spTgt spid="2">
                                            <p:graphicEl>
                                              <a:chart bldStep="gridLegend" categoryIdx="-3" seriesIdx="-3"/>
                                            </p:graphicEl>
                                          </p:spTgt>
                                        </p:tgtEl>
                                      </p:cBhvr>
                                    </p:animEffect>
                                  </p:childTnLst>
                                </p:cTn>
                              </p:par>
                              <p:par>
                                <p:cTn fill="hold" grpId="0" id="18" nodeType="withEffect" presetClass="entr" presetID="21" presetSubtype="1">
                                  <p:stCondLst>
                                    <p:cond delay="2500"/>
                                  </p:stCondLst>
                                  <p:childTnLst>
                                    <p:set>
                                      <p:cBhvr>
                                        <p:cTn dur="1" fill="hold" id="19">
                                          <p:stCondLst>
                                            <p:cond delay="0"/>
                                          </p:stCondLst>
                                        </p:cTn>
                                        <p:tgtEl>
                                          <p:spTgt spid="2">
                                            <p:graphicEl>
                                              <a:chart bldStep="category" categoryIdx="0" seriesIdx="-4"/>
                                            </p:graphicEl>
                                          </p:spTgt>
                                        </p:tgtEl>
                                        <p:attrNameLst>
                                          <p:attrName>style.visibility</p:attrName>
                                        </p:attrNameLst>
                                      </p:cBhvr>
                                      <p:to>
                                        <p:strVal val="visible"/>
                                      </p:to>
                                    </p:set>
                                    <p:animEffect filter="wheel(1)" transition="in">
                                      <p:cBhvr>
                                        <p:cTn dur="500" id="20"/>
                                        <p:tgtEl>
                                          <p:spTgt spid="2">
                                            <p:graphicEl>
                                              <a:chart bldStep="category" categoryIdx="0" seriesIdx="-4"/>
                                            </p:graphicEl>
                                          </p:spTgt>
                                        </p:tgtEl>
                                      </p:cBhvr>
                                    </p:animEffect>
                                  </p:childTnLst>
                                </p:cTn>
                              </p:par>
                              <p:par>
                                <p:cTn fill="hold" grpId="0" id="21" nodeType="withEffect" presetClass="entr" presetID="21" presetSubtype="1">
                                  <p:stCondLst>
                                    <p:cond delay="3000"/>
                                  </p:stCondLst>
                                  <p:childTnLst>
                                    <p:set>
                                      <p:cBhvr>
                                        <p:cTn dur="1" fill="hold" id="22">
                                          <p:stCondLst>
                                            <p:cond delay="0"/>
                                          </p:stCondLst>
                                        </p:cTn>
                                        <p:tgtEl>
                                          <p:spTgt spid="2">
                                            <p:graphicEl>
                                              <a:chart bldStep="category" categoryIdx="1" seriesIdx="-4"/>
                                            </p:graphicEl>
                                          </p:spTgt>
                                        </p:tgtEl>
                                        <p:attrNameLst>
                                          <p:attrName>style.visibility</p:attrName>
                                        </p:attrNameLst>
                                      </p:cBhvr>
                                      <p:to>
                                        <p:strVal val="visible"/>
                                      </p:to>
                                    </p:set>
                                    <p:animEffect filter="wheel(1)" transition="in">
                                      <p:cBhvr>
                                        <p:cTn dur="500" id="23"/>
                                        <p:tgtEl>
                                          <p:spTgt spid="2">
                                            <p:graphicEl>
                                              <a:chart bldStep="category" categoryIdx="1" seriesIdx="-4"/>
                                            </p:graphicEl>
                                          </p:spTgt>
                                        </p:tgtEl>
                                      </p:cBhvr>
                                    </p:animEffect>
                                  </p:childTnLst>
                                </p:cTn>
                              </p:par>
                              <p:par>
                                <p:cTn fill="hold" grpId="0" id="24" nodeType="withEffect" presetClass="entr" presetID="21" presetSubtype="1">
                                  <p:stCondLst>
                                    <p:cond delay="3500"/>
                                  </p:stCondLst>
                                  <p:childTnLst>
                                    <p:set>
                                      <p:cBhvr>
                                        <p:cTn dur="1" fill="hold" id="25">
                                          <p:stCondLst>
                                            <p:cond delay="0"/>
                                          </p:stCondLst>
                                        </p:cTn>
                                        <p:tgtEl>
                                          <p:spTgt spid="2">
                                            <p:graphicEl>
                                              <a:chart bldStep="category" categoryIdx="2" seriesIdx="-4"/>
                                            </p:graphicEl>
                                          </p:spTgt>
                                        </p:tgtEl>
                                        <p:attrNameLst>
                                          <p:attrName>style.visibility</p:attrName>
                                        </p:attrNameLst>
                                      </p:cBhvr>
                                      <p:to>
                                        <p:strVal val="visible"/>
                                      </p:to>
                                    </p:set>
                                    <p:animEffect filter="wheel(1)" transition="in">
                                      <p:cBhvr>
                                        <p:cTn dur="500" id="26"/>
                                        <p:tgtEl>
                                          <p:spTgt spid="2">
                                            <p:graphicEl>
                                              <a:chart bldStep="category" categoryIdx="2" seriesIdx="-4"/>
                                            </p:graphicEl>
                                          </p:spTgt>
                                        </p:tgtEl>
                                      </p:cBhvr>
                                    </p:animEffect>
                                  </p:childTnLst>
                                </p:cTn>
                              </p:par>
                              <p:par>
                                <p:cTn fill="hold" grpId="0" id="27" nodeType="withEffect" presetClass="entr" presetID="21" presetSubtype="1">
                                  <p:stCondLst>
                                    <p:cond delay="4000"/>
                                  </p:stCondLst>
                                  <p:childTnLst>
                                    <p:set>
                                      <p:cBhvr>
                                        <p:cTn dur="1" fill="hold" id="28">
                                          <p:stCondLst>
                                            <p:cond delay="0"/>
                                          </p:stCondLst>
                                        </p:cTn>
                                        <p:tgtEl>
                                          <p:spTgt spid="2">
                                            <p:graphicEl>
                                              <a:chart bldStep="category" categoryIdx="3" seriesIdx="-4"/>
                                            </p:graphicEl>
                                          </p:spTgt>
                                        </p:tgtEl>
                                        <p:attrNameLst>
                                          <p:attrName>style.visibility</p:attrName>
                                        </p:attrNameLst>
                                      </p:cBhvr>
                                      <p:to>
                                        <p:strVal val="visible"/>
                                      </p:to>
                                    </p:set>
                                    <p:animEffect filter="wheel(1)" transition="in">
                                      <p:cBhvr>
                                        <p:cTn dur="500" id="29"/>
                                        <p:tgtEl>
                                          <p:spTgt spid="2">
                                            <p:graphicEl>
                                              <a:chart bldStep="category" categoryIdx="3" seriesIdx="-4"/>
                                            </p:graphicEl>
                                          </p:spTgt>
                                        </p:tgtEl>
                                      </p:cBhvr>
                                    </p:animEffect>
                                  </p:childTnLst>
                                </p:cTn>
                              </p:par>
                              <p:par>
                                <p:cTn fill="hold" grpId="0" id="30" nodeType="withEffect" presetClass="entr" presetID="21" presetSubtype="1">
                                  <p:stCondLst>
                                    <p:cond delay="4500"/>
                                  </p:stCondLst>
                                  <p:childTnLst>
                                    <p:set>
                                      <p:cBhvr>
                                        <p:cTn dur="1" fill="hold" id="31">
                                          <p:stCondLst>
                                            <p:cond delay="0"/>
                                          </p:stCondLst>
                                        </p:cTn>
                                        <p:tgtEl>
                                          <p:spTgt spid="2">
                                            <p:graphicEl>
                                              <a:chart bldStep="category" categoryIdx="4" seriesIdx="-4"/>
                                            </p:graphicEl>
                                          </p:spTgt>
                                        </p:tgtEl>
                                        <p:attrNameLst>
                                          <p:attrName>style.visibility</p:attrName>
                                        </p:attrNameLst>
                                      </p:cBhvr>
                                      <p:to>
                                        <p:strVal val="visible"/>
                                      </p:to>
                                    </p:set>
                                    <p:animEffect filter="wheel(1)" transition="in">
                                      <p:cBhvr>
                                        <p:cTn dur="500" id="32"/>
                                        <p:tgtEl>
                                          <p:spTgt spid="2">
                                            <p:graphicEl>
                                              <a:chart bldStep="category" categoryIdx="4" seriesIdx="-4"/>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Graphic grpId="0" spid="2" uiExpand="1">
        <p:bldSub>
          <a:bldChart bld="category"/>
        </p:bldSub>
      </p:bldGraphic>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rcRect b="20382"/>
          <a:stretch>
            <a:fillRect/>
          </a:stretch>
        </p:blipFill>
        <p:spPr>
          <a:xfrm>
            <a:off x="0" y="2230106"/>
            <a:ext cx="6611815" cy="3512206"/>
          </a:xfrm>
          <a:prstGeom prst="rect">
            <a:avLst/>
          </a:prstGeom>
          <a:ln>
            <a:noFill/>
          </a:ln>
          <a:effectLst>
            <a:outerShdw algn="tl" blurRad="292100" dir="2700000" dist="139700" rotWithShape="0">
              <a:srgbClr val="333333">
                <a:alpha val="65000"/>
              </a:srgbClr>
            </a:outerShdw>
          </a:effectLst>
        </p:spPr>
      </p:pic>
      <p:sp>
        <p:nvSpPr>
          <p:cNvPr id="2" name="矩形 1"/>
          <p:cNvSpPr/>
          <p:nvPr/>
        </p:nvSpPr>
        <p:spPr>
          <a:xfrm>
            <a:off x="6871855" y="2253110"/>
            <a:ext cx="5335041" cy="3516912"/>
          </a:xfrm>
          <a:prstGeom prst="rect">
            <a:avLst/>
          </a:prstGeom>
          <a:solidFill>
            <a:srgbClr val="D80E2B"/>
          </a:solidFill>
          <a:ln>
            <a:noFill/>
          </a:ln>
          <a:effectLst>
            <a:outerShdw algn="tl" blurRad="292100" dir="2700000" dist="139700"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5" name="五边形 24"/>
          <p:cNvSpPr/>
          <p:nvPr/>
        </p:nvSpPr>
        <p:spPr>
          <a:xfrm rot="5400000">
            <a:off x="1010400" y="73559"/>
            <a:ext cx="1107412" cy="960298"/>
          </a:xfrm>
          <a:prstGeom prst="homePlate">
            <a:avLst/>
          </a:prstGeom>
          <a:solidFill>
            <a:srgbClr val="001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6" name="文本框 25"/>
          <p:cNvSpPr txBox="1"/>
          <p:nvPr/>
        </p:nvSpPr>
        <p:spPr>
          <a:xfrm>
            <a:off x="2232364" y="156906"/>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
        <p:nvSpPr>
          <p:cNvPr id="10" name="文本框 9"/>
          <p:cNvSpPr txBox="1"/>
          <p:nvPr/>
        </p:nvSpPr>
        <p:spPr>
          <a:xfrm>
            <a:off x="7746019" y="3827475"/>
            <a:ext cx="4148629" cy="2225040"/>
          </a:xfrm>
          <a:prstGeom prst="rect">
            <a:avLst/>
          </a:prstGeom>
          <a:noFill/>
        </p:spPr>
        <p:txBody>
          <a:bodyPr rtlCol="0" wrap="square">
            <a:spAutoFit/>
          </a:bodyPr>
          <a:lstStyle/>
          <a:p>
            <a:r>
              <a:rPr altLang="zh-CN" lang="en-US" smtClean="0" sz="2000">
                <a:solidFill>
                  <a:schemeClr val="bg1"/>
                </a:solidFill>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a:t>
            </a:r>
          </a:p>
        </p:txBody>
      </p:sp>
      <p:sp>
        <p:nvSpPr>
          <p:cNvPr id="27" name="TextBox 9"/>
          <p:cNvSpPr txBox="1"/>
          <p:nvPr/>
        </p:nvSpPr>
        <p:spPr>
          <a:xfrm flipH="1">
            <a:off x="7746018" y="3043604"/>
            <a:ext cx="2976546" cy="1066800"/>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u="none">
                <a:ln cmpd="sng" w="18415">
                  <a:noFill/>
                  <a:prstDash val="solid"/>
                </a:ln>
                <a:effectLst/>
                <a:uLnTx/>
                <a:uFillTx/>
              </a:rPr>
              <a:t>YOUR TEXT</a:t>
            </a:r>
          </a:p>
        </p:txBody>
      </p:sp>
      <p:cxnSp>
        <p:nvCxnSpPr>
          <p:cNvPr id="4" name="直接连接符 3"/>
          <p:cNvCxnSpPr/>
          <p:nvPr/>
        </p:nvCxnSpPr>
        <p:spPr>
          <a:xfrm flipH="1">
            <a:off x="7239520" y="2466109"/>
            <a:ext cx="0" cy="29925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6"/>
                                        </p:tgtEl>
                                        <p:attrNameLst>
                                          <p:attrName>style.visibility</p:attrName>
                                        </p:attrNameLst>
                                      </p:cBhvr>
                                      <p:to>
                                        <p:strVal val="visible"/>
                                      </p:to>
                                    </p:set>
                                    <p:animEffect filter="barn(outHorizontal)" transition="in">
                                      <p:cBhvr>
                                        <p:cTn dur="500" id="7"/>
                                        <p:tgtEl>
                                          <p:spTgt spid="26"/>
                                        </p:tgtEl>
                                      </p:cBhvr>
                                    </p:animEffect>
                                  </p:childTnLst>
                                </p:cTn>
                              </p:par>
                              <p:par>
                                <p:cTn fill="hold" id="8" nodeType="withEffect" presetClass="entr" presetID="1" presetSubtype="0">
                                  <p:stCondLst>
                                    <p:cond delay="1000"/>
                                  </p:stCondLst>
                                  <p:childTnLst>
                                    <p:set>
                                      <p:cBhvr>
                                        <p:cTn dur="1" fill="hold" id="9">
                                          <p:stCondLst>
                                            <p:cond delay="0"/>
                                          </p:stCondLst>
                                        </p:cTn>
                                        <p:tgtEl>
                                          <p:spTgt spid="4"/>
                                        </p:tgtEl>
                                        <p:attrNameLst>
                                          <p:attrName>style.visibility</p:attrName>
                                        </p:attrNameLst>
                                      </p:cBhvr>
                                      <p:to>
                                        <p:strVal val="visible"/>
                                      </p:to>
                                    </p:set>
                                  </p:childTnLst>
                                </p:cTn>
                              </p:par>
                              <p:par>
                                <p:cTn fill="hold" id="10" nodeType="withEffect" presetClass="emph" presetID="26" presetSubtype="0">
                                  <p:stCondLst>
                                    <p:cond delay="1250"/>
                                  </p:stCondLst>
                                  <p:childTnLst>
                                    <p:animEffect filter="fade" transition="out">
                                      <p:cBhvr>
                                        <p:cTn dur="500" id="11" tmFilter="0, 0; .2, .5; .8, .5; 1, 0"/>
                                        <p:tgtEl>
                                          <p:spTgt spid="4"/>
                                        </p:tgtEl>
                                      </p:cBhvr>
                                    </p:animEffect>
                                    <p:animScale>
                                      <p:cBhvr>
                                        <p:cTn autoRev="1" dur="250" fill="hold" id="12"/>
                                        <p:tgtEl>
                                          <p:spTgt spid="4"/>
                                        </p:tgtEl>
                                      </p:cBhvr>
                                      <p:by x="105000" y="105000"/>
                                    </p:animScale>
                                  </p:childTnLst>
                                </p:cTn>
                              </p:par>
                              <p:par>
                                <p:cTn fill="hold" grpId="0" id="13" nodeType="withEffect" presetClass="entr" presetID="14" presetSubtype="10">
                                  <p:stCondLst>
                                    <p:cond delay="1750"/>
                                  </p:stCondLst>
                                  <p:childTnLst>
                                    <p:set>
                                      <p:cBhvr>
                                        <p:cTn dur="1" fill="hold" id="14">
                                          <p:stCondLst>
                                            <p:cond delay="0"/>
                                          </p:stCondLst>
                                        </p:cTn>
                                        <p:tgtEl>
                                          <p:spTgt spid="27"/>
                                        </p:tgtEl>
                                        <p:attrNameLst>
                                          <p:attrName>style.visibility</p:attrName>
                                        </p:attrNameLst>
                                      </p:cBhvr>
                                      <p:to>
                                        <p:strVal val="visible"/>
                                      </p:to>
                                    </p:set>
                                    <p:animEffect filter="randombar(horizontal)" transition="in">
                                      <p:cBhvr>
                                        <p:cTn dur="500" id="15"/>
                                        <p:tgtEl>
                                          <p:spTgt spid="27"/>
                                        </p:tgtEl>
                                      </p:cBhvr>
                                    </p:animEffect>
                                  </p:childTnLst>
                                </p:cTn>
                              </p:par>
                            </p:childTnLst>
                          </p:cTn>
                        </p:par>
                        <p:par>
                          <p:cTn fill="hold" id="16" nodeType="afterGroup">
                            <p:stCondLst>
                              <p:cond delay="225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10"/>
                                        </p:tgtEl>
                                        <p:attrNameLst>
                                          <p:attrName>style.visibility</p:attrName>
                                        </p:attrNameLst>
                                      </p:cBhvr>
                                      <p:to>
                                        <p:strVal val="visible"/>
                                      </p:to>
                                    </p:set>
                                    <p:anim calcmode="lin" valueType="num">
                                      <p:cBhvr>
                                        <p:cTn dur="250" fill="hold" id="19"/>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0"/>
                                        <p:tgtEl>
                                          <p:spTgt spid="10"/>
                                        </p:tgtEl>
                                        <p:attrNameLst>
                                          <p:attrName>ppt_y</p:attrName>
                                        </p:attrNameLst>
                                      </p:cBhvr>
                                      <p:tavLst>
                                        <p:tav tm="0">
                                          <p:val>
                                            <p:strVal val="#ppt_y"/>
                                          </p:val>
                                        </p:tav>
                                        <p:tav tm="100000">
                                          <p:val>
                                            <p:strVal val="#ppt_y"/>
                                          </p:val>
                                        </p:tav>
                                      </p:tavLst>
                                    </p:anim>
                                    <p:anim calcmode="lin" valueType="num">
                                      <p:cBhvr>
                                        <p:cTn dur="250" fill="hold" id="21"/>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2"/>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3" tmFilter="0,0; .5, 1; 1, 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10"/>
      <p:bldP grpId="0" spid="2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4028438" y="2547859"/>
            <a:ext cx="7077992" cy="461665"/>
            <a:chOff x="4028438" y="2528809"/>
            <a:chExt cx="7077992" cy="461665"/>
          </a:xfrm>
        </p:grpSpPr>
        <p:sp>
          <p:nvSpPr>
            <p:cNvPr descr="© INSCALE GmbH, 21.06.2010" id="6" name="Line 34"/>
            <p:cNvSpPr>
              <a:spLocks noChangeShapeType="1"/>
            </p:cNvSpPr>
            <p:nvPr/>
          </p:nvSpPr>
          <p:spPr bwMode="gray">
            <a:xfrm>
              <a:off x="4119606" y="2964568"/>
              <a:ext cx="6986824" cy="1588"/>
            </a:xfrm>
            <a:prstGeom prst="line">
              <a:avLst/>
            </a:prstGeom>
            <a:noFill/>
            <a:ln w="19050">
              <a:solidFill>
                <a:srgbClr val="D80E2B"/>
              </a:solidFill>
              <a:prstDash val="sysDot"/>
              <a:round/>
            </a:ln>
            <a:extLst>
              <a:ext uri="{909E8E84-426E-40DD-AFC4-6F175D3DCCD1}">
                <a14:hiddenFill>
                  <a:noFill/>
                </a14:hiddenFill>
              </a:ext>
            </a:extLst>
          </p:spPr>
          <p:txBody>
            <a:bodyPr/>
            <a:lstStyle/>
            <a:p>
              <a:endParaRPr altLang="en-US" lang="zh-CN">
                <a:latin charset="-122" pitchFamily="50" typeface="造字工房悦黑体验版纤细体"/>
              </a:endParaRPr>
            </a:p>
          </p:txBody>
        </p:sp>
        <p:sp>
          <p:nvSpPr>
            <p:cNvPr id="18" name="TextBox 10"/>
            <p:cNvSpPr txBox="1"/>
            <p:nvPr/>
          </p:nvSpPr>
          <p:spPr>
            <a:xfrm>
              <a:off x="4028438" y="2528809"/>
              <a:ext cx="7056647" cy="822960"/>
            </a:xfrm>
            <a:prstGeom prst="rect">
              <a:avLst/>
            </a:prstGeom>
            <a:noFill/>
          </p:spPr>
          <p:txBody>
            <a:bodyPr rtlCol="0" wrap="square">
              <a:spAutoFit/>
            </a:bodyPr>
            <a:lstStyle/>
            <a:p>
              <a:pPr lvl="0">
                <a:defRPr/>
              </a:pPr>
              <a:r>
                <a:rPr altLang="zh-CN" b="0" baseline="0" cap="none" i="0" kern="0" kumimoji="0" lang="en-US" noProof="0" normalizeH="0" spc="0" strike="noStrike" sz="24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sp>
        <p:nvSpPr>
          <p:cNvPr id="27" name="五边形 26"/>
          <p:cNvSpPr/>
          <p:nvPr/>
        </p:nvSpPr>
        <p:spPr>
          <a:xfrm rot="5400000">
            <a:off x="1046747" y="37212"/>
            <a:ext cx="1034718" cy="960298"/>
          </a:xfrm>
          <a:prstGeom prst="homePlate">
            <a:avLst/>
          </a:prstGeom>
          <a:solidFill>
            <a:srgbClr val="001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28" name="文本框 27"/>
          <p:cNvSpPr txBox="1"/>
          <p:nvPr/>
        </p:nvSpPr>
        <p:spPr>
          <a:xfrm>
            <a:off x="2284887" y="111390"/>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grpSp>
        <p:nvGrpSpPr>
          <p:cNvPr id="2" name="组合 1"/>
          <p:cNvGrpSpPr/>
          <p:nvPr/>
        </p:nvGrpSpPr>
        <p:grpSpPr>
          <a:xfrm>
            <a:off x="339634" y="1885950"/>
            <a:ext cx="4236105" cy="4632957"/>
            <a:chOff x="318049" y="2457648"/>
            <a:chExt cx="5168925" cy="3217160"/>
          </a:xfrm>
          <a:effectLst>
            <a:outerShdw algn="t" blurRad="127000" dir="5400000" dist="38100" rotWithShape="0">
              <a:prstClr val="black">
                <a:alpha val="50000"/>
              </a:prstClr>
            </a:outerShdw>
          </a:effectLst>
        </p:grpSpPr>
        <p:sp>
          <p:nvSpPr>
            <p:cNvPr id="14" name="任意多边形 13"/>
            <p:cNvSpPr/>
            <p:nvPr/>
          </p:nvSpPr>
          <p:spPr>
            <a:xfrm>
              <a:off x="1596322" y="2457648"/>
              <a:ext cx="2584463" cy="793041"/>
            </a:xfrm>
            <a:custGeom>
              <a:gdLst>
                <a:gd fmla="*/ 0 w 2297723" name="connsiteX0"/>
                <a:gd fmla="*/ 889814 h 889814" name="connsiteY0"/>
                <a:gd fmla="*/ 574428 w 2297723" name="connsiteX1"/>
                <a:gd fmla="*/ 0 h 889814" name="connsiteY1"/>
                <a:gd fmla="*/ 1723295 w 2297723" name="connsiteX2"/>
                <a:gd fmla="*/ 0 h 889814" name="connsiteY2"/>
                <a:gd fmla="*/ 2297723 w 2297723" name="connsiteX3"/>
                <a:gd fmla="*/ 889814 h 889814" name="connsiteY3"/>
                <a:gd fmla="*/ 0 w 2297723" name="connsiteX4"/>
                <a:gd fmla="*/ 889814 h 8898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89813" w="2297723">
                  <a:moveTo>
                    <a:pt x="0" y="889814"/>
                  </a:moveTo>
                  <a:lnTo>
                    <a:pt x="574428" y="0"/>
                  </a:lnTo>
                  <a:lnTo>
                    <a:pt x="1723295" y="0"/>
                  </a:lnTo>
                  <a:lnTo>
                    <a:pt x="2297723" y="889814"/>
                  </a:lnTo>
                  <a:lnTo>
                    <a:pt x="0" y="889814"/>
                  </a:lnTo>
                  <a:close/>
                </a:path>
              </a:pathLst>
            </a:custGeom>
            <a:solidFill>
              <a:srgbClr val="D80E2B"/>
            </a:solidFill>
            <a:ln w="3175">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58420" lIns="460522" numCol="1" rIns="460522" spcCol="1270" spcFirstLastPara="0" tIns="58420" vert="horz" wrap="square">
              <a:noAutofit/>
            </a:bodyPr>
            <a:lstStyle/>
            <a:p>
              <a:pPr algn="ctr" defTabSz="2044700" lvl="0">
                <a:lnSpc>
                  <a:spcPct val="90000"/>
                </a:lnSpc>
                <a:spcBef>
                  <a:spcPct val="0"/>
                </a:spcBef>
                <a:spcAft>
                  <a:spcPct val="35000"/>
                </a:spcAft>
              </a:pPr>
              <a:endParaRPr altLang="en-US" kern="1200" lang="zh-CN" sz="4600">
                <a:solidFill>
                  <a:schemeClr val="bg1"/>
                </a:solidFill>
                <a:latin charset="-122" pitchFamily="50" typeface="造字工房悦黑体验版纤细体"/>
              </a:endParaRPr>
            </a:p>
          </p:txBody>
        </p:sp>
        <p:sp>
          <p:nvSpPr>
            <p:cNvPr id="15" name="任意多边形 14"/>
            <p:cNvSpPr/>
            <p:nvPr/>
          </p:nvSpPr>
          <p:spPr>
            <a:xfrm>
              <a:off x="950207" y="3245195"/>
              <a:ext cx="3876693" cy="889814"/>
            </a:xfrm>
            <a:custGeom>
              <a:gdLst>
                <a:gd fmla="*/ 0 w 3446584" name="connsiteX0"/>
                <a:gd fmla="*/ 889814 h 889814" name="connsiteY0"/>
                <a:gd fmla="*/ 574428 w 3446584" name="connsiteX1"/>
                <a:gd fmla="*/ 0 h 889814" name="connsiteY1"/>
                <a:gd fmla="*/ 2872156 w 3446584" name="connsiteX2"/>
                <a:gd fmla="*/ 0 h 889814" name="connsiteY2"/>
                <a:gd fmla="*/ 3446584 w 3446584" name="connsiteX3"/>
                <a:gd fmla="*/ 889814 h 889814" name="connsiteY3"/>
                <a:gd fmla="*/ 0 w 3446584" name="connsiteX4"/>
                <a:gd fmla="*/ 889814 h 8898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89813" w="3446584">
                  <a:moveTo>
                    <a:pt x="0" y="889814"/>
                  </a:moveTo>
                  <a:lnTo>
                    <a:pt x="574428" y="0"/>
                  </a:lnTo>
                  <a:lnTo>
                    <a:pt x="2872156" y="0"/>
                  </a:lnTo>
                  <a:lnTo>
                    <a:pt x="3446584" y="889814"/>
                  </a:lnTo>
                  <a:lnTo>
                    <a:pt x="0" y="889814"/>
                  </a:lnTo>
                  <a:close/>
                </a:path>
              </a:pathLst>
            </a:custGeom>
            <a:solidFill>
              <a:srgbClr val="001746"/>
            </a:solidFill>
            <a:ln w="3175">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4770" lIns="667923" numCol="1" rIns="667922" spcCol="1270" spcFirstLastPara="0" tIns="64770" vert="horz" wrap="square">
              <a:noAutofit/>
            </a:bodyPr>
            <a:lstStyle/>
            <a:p>
              <a:pPr algn="ctr" defTabSz="2266950" lvl="0">
                <a:lnSpc>
                  <a:spcPct val="90000"/>
                </a:lnSpc>
                <a:spcBef>
                  <a:spcPct val="0"/>
                </a:spcBef>
                <a:spcAft>
                  <a:spcPct val="35000"/>
                </a:spcAft>
              </a:pPr>
              <a:endParaRPr altLang="en-US" kern="1200" lang="zh-CN" sz="5100">
                <a:solidFill>
                  <a:schemeClr val="bg1"/>
                </a:solidFill>
                <a:latin charset="-122" pitchFamily="50" typeface="造字工房悦黑体验版纤细体"/>
              </a:endParaRPr>
            </a:p>
          </p:txBody>
        </p:sp>
        <p:sp>
          <p:nvSpPr>
            <p:cNvPr id="16" name="任意多边形 15"/>
            <p:cNvSpPr/>
            <p:nvPr/>
          </p:nvSpPr>
          <p:spPr>
            <a:xfrm>
              <a:off x="318049" y="4132360"/>
              <a:ext cx="5168925" cy="889814"/>
            </a:xfrm>
            <a:custGeom>
              <a:gdLst>
                <a:gd fmla="*/ 0 w 4595446" name="connsiteX0"/>
                <a:gd fmla="*/ 889814 h 889814" name="connsiteY0"/>
                <a:gd fmla="*/ 574428 w 4595446" name="connsiteX1"/>
                <a:gd fmla="*/ 0 h 889814" name="connsiteY1"/>
                <a:gd fmla="*/ 4021018 w 4595446" name="connsiteX2"/>
                <a:gd fmla="*/ 0 h 889814" name="connsiteY2"/>
                <a:gd fmla="*/ 4595446 w 4595446" name="connsiteX3"/>
                <a:gd fmla="*/ 889814 h 889814" name="connsiteY3"/>
                <a:gd fmla="*/ 0 w 4595446" name="connsiteX4"/>
                <a:gd fmla="*/ 889814 h 88981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89813" w="4595446">
                  <a:moveTo>
                    <a:pt x="0" y="889814"/>
                  </a:moveTo>
                  <a:lnTo>
                    <a:pt x="574428" y="0"/>
                  </a:lnTo>
                  <a:lnTo>
                    <a:pt x="4021018" y="0"/>
                  </a:lnTo>
                  <a:lnTo>
                    <a:pt x="4595446" y="889814"/>
                  </a:lnTo>
                  <a:lnTo>
                    <a:pt x="0" y="889814"/>
                  </a:lnTo>
                  <a:close/>
                </a:path>
              </a:pathLst>
            </a:custGeom>
            <a:solidFill>
              <a:srgbClr val="D80E2B"/>
            </a:solidFill>
            <a:ln w="3175">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67310" lIns="871513" numCol="1" rIns="871514" spcCol="1270" spcFirstLastPara="0" tIns="67310" vert="horz" wrap="square">
              <a:noAutofit/>
            </a:bodyPr>
            <a:lstStyle/>
            <a:p>
              <a:pPr algn="ctr" defTabSz="2355850" lvl="0">
                <a:lnSpc>
                  <a:spcPct val="90000"/>
                </a:lnSpc>
                <a:spcBef>
                  <a:spcPct val="0"/>
                </a:spcBef>
                <a:spcAft>
                  <a:spcPct val="35000"/>
                </a:spcAft>
              </a:pPr>
              <a:endParaRPr altLang="en-US" kern="1200" lang="zh-CN" sz="5300">
                <a:solidFill>
                  <a:schemeClr val="bg1"/>
                </a:solidFill>
                <a:latin charset="-122" pitchFamily="50" typeface="造字工房悦黑体验版纤细体"/>
              </a:endParaRPr>
            </a:p>
          </p:txBody>
        </p:sp>
        <p:sp>
          <p:nvSpPr>
            <p:cNvPr id="34" name="矩形 33"/>
            <p:cNvSpPr/>
            <p:nvPr/>
          </p:nvSpPr>
          <p:spPr>
            <a:xfrm>
              <a:off x="1351721" y="5024658"/>
              <a:ext cx="3041375" cy="650150"/>
            </a:xfrm>
            <a:prstGeom prst="rect">
              <a:avLst/>
            </a:prstGeom>
            <a:solidFill>
              <a:schemeClr val="bg1"/>
            </a:solidFill>
            <a:ln w="3175">
              <a:no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nchor="ctr" anchorCtr="0" bIns="45720" lIns="45720" numCol="1" rIns="45720" spcCol="1270" spcFirstLastPara="0" tIns="45720" vert="horz" wrap="square">
              <a:noAutofit/>
            </a:bodyPr>
            <a:lstStyle/>
            <a:p>
              <a:pPr algn="ctr" defTabSz="1600200">
                <a:lnSpc>
                  <a:spcPct val="90000"/>
                </a:lnSpc>
                <a:spcBef>
                  <a:spcPct val="0"/>
                </a:spcBef>
                <a:spcAft>
                  <a:spcPct val="35000"/>
                </a:spcAft>
              </a:pPr>
              <a:endParaRPr altLang="en-US" lang="zh-CN" sz="3600">
                <a:solidFill>
                  <a:schemeClr val="bg1"/>
                </a:solidFill>
                <a:latin charset="-122" pitchFamily="50" typeface="造字工房悦黑体验版纤细体"/>
              </a:endParaRPr>
            </a:p>
          </p:txBody>
        </p:sp>
      </p:grpSp>
      <p:sp>
        <p:nvSpPr>
          <p:cNvPr id="31" name="文本框 30"/>
          <p:cNvSpPr txBox="1"/>
          <p:nvPr/>
        </p:nvSpPr>
        <p:spPr>
          <a:xfrm>
            <a:off x="1749806" y="3457522"/>
            <a:ext cx="1415759" cy="822960"/>
          </a:xfrm>
          <a:prstGeom prst="rect">
            <a:avLst/>
          </a:prstGeom>
          <a:noFill/>
        </p:spPr>
        <p:txBody>
          <a:bodyPr rtlCol="0" wrap="square">
            <a:spAutoFit/>
          </a:bodyPr>
          <a:lstStyle/>
          <a:p>
            <a:r>
              <a:rPr altLang="zh-CN" lang="en-US" smtClean="0" sz="2400">
                <a:solidFill>
                  <a:schemeClr val="bg1"/>
                </a:solidFill>
                <a:latin charset="-122" pitchFamily="50" typeface="造字工房悦黑体验版纤细体"/>
                <a:ea charset="-122" pitchFamily="50" typeface="造字工房悦黑体验版纤细体"/>
              </a:rPr>
              <a:t>Text here</a:t>
            </a:r>
          </a:p>
        </p:txBody>
      </p:sp>
      <p:sp>
        <p:nvSpPr>
          <p:cNvPr id="32" name="文本框 31"/>
          <p:cNvSpPr txBox="1"/>
          <p:nvPr/>
        </p:nvSpPr>
        <p:spPr>
          <a:xfrm>
            <a:off x="1725135" y="4693588"/>
            <a:ext cx="1415759" cy="822960"/>
          </a:xfrm>
          <a:prstGeom prst="rect">
            <a:avLst/>
          </a:prstGeom>
          <a:noFill/>
        </p:spPr>
        <p:txBody>
          <a:bodyPr rtlCol="0" wrap="square">
            <a:spAutoFit/>
          </a:bodyPr>
          <a:lstStyle/>
          <a:p>
            <a:r>
              <a:rPr altLang="zh-CN" lang="en-US" smtClean="0" sz="2400">
                <a:solidFill>
                  <a:schemeClr val="bg1"/>
                </a:solidFill>
                <a:latin charset="-122" pitchFamily="50" typeface="造字工房悦黑体验版纤细体"/>
                <a:ea charset="-122" pitchFamily="50" typeface="造字工房悦黑体验版纤细体"/>
              </a:rPr>
              <a:t>Text here</a:t>
            </a:r>
          </a:p>
        </p:txBody>
      </p:sp>
      <p:sp>
        <p:nvSpPr>
          <p:cNvPr id="40" name="文本框 39"/>
          <p:cNvSpPr txBox="1"/>
          <p:nvPr/>
        </p:nvSpPr>
        <p:spPr>
          <a:xfrm>
            <a:off x="1749806" y="2341910"/>
            <a:ext cx="1415759" cy="822960"/>
          </a:xfrm>
          <a:prstGeom prst="rect">
            <a:avLst/>
          </a:prstGeom>
          <a:noFill/>
        </p:spPr>
        <p:txBody>
          <a:bodyPr rtlCol="0" wrap="square">
            <a:spAutoFit/>
          </a:bodyPr>
          <a:lstStyle/>
          <a:p>
            <a:r>
              <a:rPr altLang="zh-CN" lang="en-US" smtClean="0" sz="2400">
                <a:solidFill>
                  <a:schemeClr val="bg1"/>
                </a:solidFill>
                <a:latin charset="-122" pitchFamily="50" typeface="造字工房悦黑体验版纤细体"/>
                <a:ea charset="-122" pitchFamily="50" typeface="造字工房悦黑体验版纤细体"/>
              </a:rPr>
              <a:t>Text here</a:t>
            </a:r>
          </a:p>
        </p:txBody>
      </p:sp>
      <p:grpSp>
        <p:nvGrpSpPr>
          <p:cNvPr id="24" name="组合 23"/>
          <p:cNvGrpSpPr/>
          <p:nvPr/>
        </p:nvGrpSpPr>
        <p:grpSpPr>
          <a:xfrm>
            <a:off x="4368073" y="3826422"/>
            <a:ext cx="7077992" cy="461665"/>
            <a:chOff x="4028438" y="2528809"/>
            <a:chExt cx="7077992" cy="461665"/>
          </a:xfrm>
        </p:grpSpPr>
        <p:sp>
          <p:nvSpPr>
            <p:cNvPr descr="© INSCALE GmbH, 21.06.2010" id="25" name="Line 34"/>
            <p:cNvSpPr>
              <a:spLocks noChangeShapeType="1"/>
            </p:cNvSpPr>
            <p:nvPr/>
          </p:nvSpPr>
          <p:spPr bwMode="gray">
            <a:xfrm>
              <a:off x="4119606" y="2964568"/>
              <a:ext cx="6986824" cy="1588"/>
            </a:xfrm>
            <a:prstGeom prst="line">
              <a:avLst/>
            </a:prstGeom>
            <a:noFill/>
            <a:ln w="19050">
              <a:solidFill>
                <a:srgbClr val="D80E2B"/>
              </a:solidFill>
              <a:prstDash val="sysDot"/>
              <a:round/>
            </a:ln>
            <a:extLst>
              <a:ext uri="{909E8E84-426E-40DD-AFC4-6F175D3DCCD1}">
                <a14:hiddenFill>
                  <a:noFill/>
                </a14:hiddenFill>
              </a:ext>
            </a:extLst>
          </p:spPr>
          <p:txBody>
            <a:bodyPr/>
            <a:lstStyle/>
            <a:p>
              <a:endParaRPr altLang="en-US" lang="zh-CN">
                <a:latin charset="-122" pitchFamily="50" typeface="造字工房悦黑体验版纤细体"/>
              </a:endParaRPr>
            </a:p>
          </p:txBody>
        </p:sp>
        <p:sp>
          <p:nvSpPr>
            <p:cNvPr id="26" name="TextBox 10"/>
            <p:cNvSpPr txBox="1"/>
            <p:nvPr/>
          </p:nvSpPr>
          <p:spPr>
            <a:xfrm>
              <a:off x="4028438" y="2528809"/>
              <a:ext cx="7056647" cy="822960"/>
            </a:xfrm>
            <a:prstGeom prst="rect">
              <a:avLst/>
            </a:prstGeom>
            <a:noFill/>
          </p:spPr>
          <p:txBody>
            <a:bodyPr rtlCol="0" wrap="square">
              <a:spAutoFit/>
            </a:bodyPr>
            <a:lstStyle/>
            <a:p>
              <a:pPr lvl="0">
                <a:defRPr/>
              </a:pPr>
              <a:r>
                <a:rPr altLang="zh-CN" b="0" baseline="0" cap="none" i="0" kern="0" kumimoji="0" lang="en-US" noProof="0" normalizeH="0" spc="0" strike="noStrike" sz="24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grpSp>
        <p:nvGrpSpPr>
          <p:cNvPr id="29" name="组合 28"/>
          <p:cNvGrpSpPr/>
          <p:nvPr/>
        </p:nvGrpSpPr>
        <p:grpSpPr>
          <a:xfrm>
            <a:off x="4838336" y="5115257"/>
            <a:ext cx="7077992" cy="461665"/>
            <a:chOff x="4028438" y="2528809"/>
            <a:chExt cx="7077992" cy="461665"/>
          </a:xfrm>
        </p:grpSpPr>
        <p:sp>
          <p:nvSpPr>
            <p:cNvPr descr="© INSCALE GmbH, 21.06.2010" id="30" name="Line 34"/>
            <p:cNvSpPr>
              <a:spLocks noChangeShapeType="1"/>
            </p:cNvSpPr>
            <p:nvPr/>
          </p:nvSpPr>
          <p:spPr bwMode="gray">
            <a:xfrm>
              <a:off x="4119606" y="2964568"/>
              <a:ext cx="6986824" cy="1588"/>
            </a:xfrm>
            <a:prstGeom prst="line">
              <a:avLst/>
            </a:prstGeom>
            <a:noFill/>
            <a:ln w="19050">
              <a:solidFill>
                <a:srgbClr val="D80E2B"/>
              </a:solidFill>
              <a:prstDash val="sysDot"/>
              <a:round/>
            </a:ln>
            <a:extLst>
              <a:ext uri="{909E8E84-426E-40DD-AFC4-6F175D3DCCD1}">
                <a14:hiddenFill>
                  <a:noFill/>
                </a14:hiddenFill>
              </a:ext>
            </a:extLst>
          </p:spPr>
          <p:txBody>
            <a:bodyPr/>
            <a:lstStyle/>
            <a:p>
              <a:endParaRPr altLang="en-US" lang="zh-CN">
                <a:latin charset="-122" pitchFamily="50" typeface="造字工房悦黑体验版纤细体"/>
              </a:endParaRPr>
            </a:p>
          </p:txBody>
        </p:sp>
        <p:sp>
          <p:nvSpPr>
            <p:cNvPr id="33" name="TextBox 10"/>
            <p:cNvSpPr txBox="1"/>
            <p:nvPr/>
          </p:nvSpPr>
          <p:spPr>
            <a:xfrm>
              <a:off x="4028437" y="2528809"/>
              <a:ext cx="7056647" cy="822960"/>
            </a:xfrm>
            <a:prstGeom prst="rect">
              <a:avLst/>
            </a:prstGeom>
            <a:noFill/>
          </p:spPr>
          <p:txBody>
            <a:bodyPr rtlCol="0" wrap="square">
              <a:spAutoFit/>
            </a:bodyPr>
            <a:lstStyle/>
            <a:p>
              <a:pPr lvl="0">
                <a:defRPr/>
              </a:pPr>
              <a:r>
                <a:rPr altLang="zh-CN" b="0" baseline="0" cap="none" i="0" kern="0" kumimoji="0" lang="en-US" noProof="0" normalizeH="0" spc="0" strike="noStrike" sz="24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28"/>
                                        </p:tgtEl>
                                        <p:attrNameLst>
                                          <p:attrName>style.visibility</p:attrName>
                                        </p:attrNameLst>
                                      </p:cBhvr>
                                      <p:to>
                                        <p:strVal val="visible"/>
                                      </p:to>
                                    </p:set>
                                    <p:animEffect filter="barn(outHorizontal)"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16" presetSubtype="37">
                                  <p:stCondLst>
                                    <p:cond delay="0"/>
                                  </p:stCondLst>
                                  <p:childTnLst>
                                    <p:set>
                                      <p:cBhvr>
                                        <p:cTn dur="1" fill="hold" id="10">
                                          <p:stCondLst>
                                            <p:cond delay="0"/>
                                          </p:stCondLst>
                                        </p:cTn>
                                        <p:tgtEl>
                                          <p:spTgt spid="2"/>
                                        </p:tgtEl>
                                        <p:attrNameLst>
                                          <p:attrName>style.visibility</p:attrName>
                                        </p:attrNameLst>
                                      </p:cBhvr>
                                      <p:to>
                                        <p:strVal val="visible"/>
                                      </p:to>
                                    </p:set>
                                    <p:animEffect filter="barn(outVertical)" transition="in">
                                      <p:cBhvr>
                                        <p:cTn dur="500" id="11"/>
                                        <p:tgtEl>
                                          <p:spTgt spid="2"/>
                                        </p:tgtEl>
                                      </p:cBhvr>
                                    </p:animEffect>
                                  </p:childTnLst>
                                </p:cTn>
                              </p:par>
                              <p:par>
                                <p:cTn fill="hold" grpId="0" id="12" nodeType="withEffect" presetClass="entr" presetID="14" presetSubtype="10">
                                  <p:stCondLst>
                                    <p:cond delay="500"/>
                                  </p:stCondLst>
                                  <p:childTnLst>
                                    <p:set>
                                      <p:cBhvr>
                                        <p:cTn dur="1" fill="hold" id="13">
                                          <p:stCondLst>
                                            <p:cond delay="0"/>
                                          </p:stCondLst>
                                        </p:cTn>
                                        <p:tgtEl>
                                          <p:spTgt spid="40"/>
                                        </p:tgtEl>
                                        <p:attrNameLst>
                                          <p:attrName>style.visibility</p:attrName>
                                        </p:attrNameLst>
                                      </p:cBhvr>
                                      <p:to>
                                        <p:strVal val="visible"/>
                                      </p:to>
                                    </p:set>
                                    <p:animEffect filter="randombar(horizontal)" transition="in">
                                      <p:cBhvr>
                                        <p:cTn dur="500" id="14"/>
                                        <p:tgtEl>
                                          <p:spTgt spid="40"/>
                                        </p:tgtEl>
                                      </p:cBhvr>
                                    </p:animEffect>
                                  </p:childTnLst>
                                </p:cTn>
                              </p:par>
                              <p:par>
                                <p:cTn fill="hold" id="15" nodeType="withEffect" presetClass="entr" presetID="22" presetSubtype="4">
                                  <p:stCondLst>
                                    <p:cond delay="1000"/>
                                  </p:stCondLst>
                                  <p:childTnLst>
                                    <p:set>
                                      <p:cBhvr>
                                        <p:cTn dur="1" fill="hold" id="16">
                                          <p:stCondLst>
                                            <p:cond delay="0"/>
                                          </p:stCondLst>
                                        </p:cTn>
                                        <p:tgtEl>
                                          <p:spTgt spid="3"/>
                                        </p:tgtEl>
                                        <p:attrNameLst>
                                          <p:attrName>style.visibility</p:attrName>
                                        </p:attrNameLst>
                                      </p:cBhvr>
                                      <p:to>
                                        <p:strVal val="visible"/>
                                      </p:to>
                                    </p:set>
                                    <p:animEffect filter="wipe(down)" transition="in">
                                      <p:cBhvr>
                                        <p:cTn dur="500" id="17"/>
                                        <p:tgtEl>
                                          <p:spTgt spid="3"/>
                                        </p:tgtEl>
                                      </p:cBhvr>
                                    </p:animEffect>
                                  </p:childTnLst>
                                </p:cTn>
                              </p:par>
                              <p:par>
                                <p:cTn fill="hold" grpId="0" id="18" nodeType="withEffect" presetClass="entr" presetID="14" presetSubtype="10">
                                  <p:stCondLst>
                                    <p:cond delay="1000"/>
                                  </p:stCondLst>
                                  <p:childTnLst>
                                    <p:set>
                                      <p:cBhvr>
                                        <p:cTn dur="1" fill="hold" id="19">
                                          <p:stCondLst>
                                            <p:cond delay="0"/>
                                          </p:stCondLst>
                                        </p:cTn>
                                        <p:tgtEl>
                                          <p:spTgt spid="31"/>
                                        </p:tgtEl>
                                        <p:attrNameLst>
                                          <p:attrName>style.visibility</p:attrName>
                                        </p:attrNameLst>
                                      </p:cBhvr>
                                      <p:to>
                                        <p:strVal val="visible"/>
                                      </p:to>
                                    </p:set>
                                    <p:animEffect filter="randombar(horizontal)" transition="in">
                                      <p:cBhvr>
                                        <p:cTn dur="500" id="20"/>
                                        <p:tgtEl>
                                          <p:spTgt spid="31"/>
                                        </p:tgtEl>
                                      </p:cBhvr>
                                    </p:animEffect>
                                  </p:childTnLst>
                                </p:cTn>
                              </p:par>
                              <p:par>
                                <p:cTn fill="hold" id="21" nodeType="withEffect" presetClass="entr" presetID="22" presetSubtype="4">
                                  <p:stCondLst>
                                    <p:cond delay="1500"/>
                                  </p:stCondLst>
                                  <p:childTnLst>
                                    <p:set>
                                      <p:cBhvr>
                                        <p:cTn dur="1" fill="hold" id="22">
                                          <p:stCondLst>
                                            <p:cond delay="0"/>
                                          </p:stCondLst>
                                        </p:cTn>
                                        <p:tgtEl>
                                          <p:spTgt spid="24"/>
                                        </p:tgtEl>
                                        <p:attrNameLst>
                                          <p:attrName>style.visibility</p:attrName>
                                        </p:attrNameLst>
                                      </p:cBhvr>
                                      <p:to>
                                        <p:strVal val="visible"/>
                                      </p:to>
                                    </p:set>
                                    <p:animEffect filter="wipe(down)" transition="in">
                                      <p:cBhvr>
                                        <p:cTn dur="500" id="23"/>
                                        <p:tgtEl>
                                          <p:spTgt spid="24"/>
                                        </p:tgtEl>
                                      </p:cBhvr>
                                    </p:animEffect>
                                  </p:childTnLst>
                                </p:cTn>
                              </p:par>
                              <p:par>
                                <p:cTn fill="hold" grpId="0" id="24" nodeType="withEffect" presetClass="entr" presetID="14" presetSubtype="10">
                                  <p:stCondLst>
                                    <p:cond delay="1500"/>
                                  </p:stCondLst>
                                  <p:childTnLst>
                                    <p:set>
                                      <p:cBhvr>
                                        <p:cTn dur="1" fill="hold" id="25">
                                          <p:stCondLst>
                                            <p:cond delay="0"/>
                                          </p:stCondLst>
                                        </p:cTn>
                                        <p:tgtEl>
                                          <p:spTgt spid="32"/>
                                        </p:tgtEl>
                                        <p:attrNameLst>
                                          <p:attrName>style.visibility</p:attrName>
                                        </p:attrNameLst>
                                      </p:cBhvr>
                                      <p:to>
                                        <p:strVal val="visible"/>
                                      </p:to>
                                    </p:set>
                                    <p:animEffect filter="randombar(horizontal)" transition="in">
                                      <p:cBhvr>
                                        <p:cTn dur="500" id="26"/>
                                        <p:tgtEl>
                                          <p:spTgt spid="32"/>
                                        </p:tgtEl>
                                      </p:cBhvr>
                                    </p:animEffect>
                                  </p:childTnLst>
                                </p:cTn>
                              </p:par>
                              <p:par>
                                <p:cTn fill="hold" id="27" nodeType="withEffect" presetClass="entr" presetID="22" presetSubtype="4">
                                  <p:stCondLst>
                                    <p:cond delay="2000"/>
                                  </p:stCondLst>
                                  <p:childTnLst>
                                    <p:set>
                                      <p:cBhvr>
                                        <p:cTn dur="1" fill="hold" id="28">
                                          <p:stCondLst>
                                            <p:cond delay="0"/>
                                          </p:stCondLst>
                                        </p:cTn>
                                        <p:tgtEl>
                                          <p:spTgt spid="29"/>
                                        </p:tgtEl>
                                        <p:attrNameLst>
                                          <p:attrName>style.visibility</p:attrName>
                                        </p:attrNameLst>
                                      </p:cBhvr>
                                      <p:to>
                                        <p:strVal val="visible"/>
                                      </p:to>
                                    </p:set>
                                    <p:animEffect filter="wipe(down)" transition="in">
                                      <p:cBhvr>
                                        <p:cTn dur="500" id="2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1"/>
      <p:bldP grpId="0" spid="32"/>
      <p:bldP grpId="0" spid="40"/>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95686" y="1891958"/>
            <a:ext cx="2895121" cy="2895121"/>
            <a:chOff x="-1447560" y="1891958"/>
            <a:chExt cx="2895121" cy="2895121"/>
          </a:xfrm>
          <a:effectLst>
            <a:outerShdw algn="tl" blurRad="177800" dir="2700000" dist="38100" rotWithShape="0">
              <a:prstClr val="black">
                <a:alpha val="47000"/>
              </a:prstClr>
            </a:outerShdw>
          </a:effectLst>
        </p:grpSpPr>
        <p:sp>
          <p:nvSpPr>
            <p:cNvPr id="2" name="等腰三角形 1"/>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半闭框 2"/>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8" name="文本框 7"/>
          <p:cNvSpPr txBox="1"/>
          <p:nvPr/>
        </p:nvSpPr>
        <p:spPr>
          <a:xfrm>
            <a:off x="2468537" y="2465018"/>
            <a:ext cx="1825899" cy="1844040"/>
          </a:xfrm>
          <a:prstGeom prst="rect">
            <a:avLst/>
          </a:prstGeom>
          <a:noFill/>
        </p:spPr>
        <p:txBody>
          <a:bodyPr rtlCol="0" wrap="square">
            <a:spAutoFit/>
          </a:bodyPr>
          <a:lstStyle/>
          <a:p>
            <a:r>
              <a:rPr altLang="zh-CN" lang="en-US" smtClean="0" sz="11500">
                <a:latin charset="0" panose="020b0602020104020603" pitchFamily="34" typeface="Tw Cen MT"/>
              </a:rPr>
              <a:t>04</a:t>
            </a:r>
          </a:p>
        </p:txBody>
      </p:sp>
      <p:sp>
        <p:nvSpPr>
          <p:cNvPr id="9" name="文本框 8"/>
          <p:cNvSpPr txBox="1"/>
          <p:nvPr/>
        </p:nvSpPr>
        <p:spPr>
          <a:xfrm>
            <a:off x="4483104" y="3396042"/>
            <a:ext cx="5479043" cy="1188720"/>
          </a:xfrm>
          <a:prstGeom prst="rect">
            <a:avLst/>
          </a:prstGeom>
          <a:noFill/>
        </p:spPr>
        <p:txBody>
          <a:bodyPr rtlCol="0" wrap="square">
            <a:spAutoFit/>
          </a:bodyPr>
          <a:lstStyle/>
          <a:p>
            <a:r>
              <a:rPr altLang="zh-CN" lang="en-US" smtClean="0" sz="3600">
                <a:latin charset="-122" pitchFamily="50" typeface="造字工房悦黑体验版纤细体"/>
                <a:ea charset="-122" pitchFamily="50" typeface="造字工房悦黑体验版纤细体"/>
              </a:rPr>
              <a:t>Click here to add your text</a:t>
            </a:r>
          </a:p>
        </p:txBody>
      </p:sp>
      <p:cxnSp>
        <p:nvCxnSpPr>
          <p:cNvPr id="11" name="直接连接符 10"/>
          <p:cNvCxnSpPr/>
          <p:nvPr/>
        </p:nvCxnSpPr>
        <p:spPr>
          <a:xfrm>
            <a:off x="4294436" y="3335218"/>
            <a:ext cx="5462904" cy="0"/>
          </a:xfrm>
          <a:prstGeom prst="line">
            <a:avLst/>
          </a:prstGeom>
          <a:ln>
            <a:solidFill>
              <a:srgbClr val="333F5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2941" y="2351065"/>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250" id="7"/>
                                        <p:tgtEl>
                                          <p:spTgt spid="4"/>
                                        </p:tgtEl>
                                      </p:cBhvr>
                                    </p:animEffect>
                                  </p:childTnLst>
                                </p:cTn>
                              </p:par>
                            </p:childTnLst>
                          </p:cTn>
                        </p:par>
                        <p:par>
                          <p:cTn fill="hold" id="8" nodeType="afterGroup">
                            <p:stCondLst>
                              <p:cond delay="25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childTnLst>
                                    <p:animEffect filter="fade" transition="out">
                                      <p:cBhvr>
                                        <p:cTn dur="250" id="14" tmFilter="0, 0; .2, .5; .8, .5; 1, 0"/>
                                        <p:tgtEl>
                                          <p:spTgt spid="8"/>
                                        </p:tgtEl>
                                      </p:cBhvr>
                                    </p:animEffect>
                                    <p:animScale>
                                      <p:cBhvr>
                                        <p:cTn autoRev="1" dur="125" fill="hold" id="15"/>
                                        <p:tgtEl>
                                          <p:spTgt spid="8"/>
                                        </p:tgtEl>
                                      </p:cBhvr>
                                      <p:by x="105000" y="105000"/>
                                    </p:animScale>
                                  </p:childTnLst>
                                </p:cTn>
                              </p:par>
                            </p:childTnLst>
                          </p:cTn>
                        </p:par>
                        <p:par>
                          <p:cTn fill="hold" id="16" nodeType="afterGroup">
                            <p:stCondLst>
                              <p:cond delay="750"/>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par>
                          <p:cTn fill="hold" id="20" nodeType="afterGroup">
                            <p:stCondLst>
                              <p:cond delay="1250"/>
                            </p:stCondLst>
                            <p:childTnLst>
                              <p:par>
                                <p:cTn fill="hold" id="21" nodeType="afterEffect" presetClass="emph" presetID="26" presetSubtype="0">
                                  <p:stCondLst>
                                    <p:cond delay="0"/>
                                  </p:stCondLst>
                                  <p:childTnLst>
                                    <p:animEffect filter="fade" transition="out">
                                      <p:cBhvr>
                                        <p:cTn dur="500" id="22" tmFilter="0, 0; .2, .5; .8, .5; 1, 0"/>
                                        <p:tgtEl>
                                          <p:spTgt spid="11"/>
                                        </p:tgtEl>
                                      </p:cBhvr>
                                    </p:animEffect>
                                    <p:animScale>
                                      <p:cBhvr>
                                        <p:cTn autoRev="1" dur="250" fill="hold" id="23"/>
                                        <p:tgtEl>
                                          <p:spTgt spid="11"/>
                                        </p:tgtEl>
                                      </p:cBhvr>
                                      <p:by x="105000" y="105000"/>
                                    </p:animScale>
                                  </p:childTnLst>
                                </p:cTn>
                              </p:par>
                            </p:childTnLst>
                          </p:cTn>
                        </p:par>
                        <p:par>
                          <p:cTn fill="hold" id="24" nodeType="afterGroup">
                            <p:stCondLst>
                              <p:cond delay="1750"/>
                            </p:stCondLst>
                            <p:childTnLst>
                              <p:par>
                                <p:cTn fill="hold" grpId="0" id="25" nodeType="afterEffect" presetClass="entr" presetID="22" presetSubtype="4">
                                  <p:stCondLst>
                                    <p:cond delay="0"/>
                                  </p:stCondLst>
                                  <p:childTnLst>
                                    <p:set>
                                      <p:cBhvr>
                                        <p:cTn dur="1" fill="hold" id="26">
                                          <p:stCondLst>
                                            <p:cond delay="0"/>
                                          </p:stCondLst>
                                        </p:cTn>
                                        <p:tgtEl>
                                          <p:spTgt spid="12"/>
                                        </p:tgtEl>
                                        <p:attrNameLst>
                                          <p:attrName>style.visibility</p:attrName>
                                        </p:attrNameLst>
                                      </p:cBhvr>
                                      <p:to>
                                        <p:strVal val="visible"/>
                                      </p:to>
                                    </p:set>
                                    <p:animEffect filter="wipe(down)" transition="in">
                                      <p:cBhvr>
                                        <p:cTn dur="250" id="27"/>
                                        <p:tgtEl>
                                          <p:spTgt spid="12"/>
                                        </p:tgtEl>
                                      </p:cBhvr>
                                    </p:animEffect>
                                  </p:childTnLst>
                                </p:cTn>
                              </p:par>
                              <p:par>
                                <p:cTn fill="hold" grpId="0" id="28" nodeType="withEffect" presetClass="entr" presetID="22" presetSubtype="1">
                                  <p:stCondLst>
                                    <p:cond delay="25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2"/>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1" name="组合 3"/>
          <p:cNvGrpSpPr/>
          <p:nvPr/>
        </p:nvGrpSpPr>
        <p:grpSpPr>
          <a:xfrm>
            <a:off x="-13600" y="507581"/>
            <a:ext cx="2387581" cy="563562"/>
            <a:chOff x="0" y="242468"/>
            <a:chExt cx="481012" cy="564610"/>
          </a:xfrm>
          <a:solidFill>
            <a:srgbClr val="D80E2B"/>
          </a:solidFill>
        </p:grpSpPr>
        <p:sp>
          <p:nvSpPr>
            <p:cNvPr id="102" name="矩形 101"/>
            <p:cNvSpPr/>
            <p:nvPr/>
          </p:nvSpPr>
          <p:spPr>
            <a:xfrm>
              <a:off x="0" y="242468"/>
              <a:ext cx="425449"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103" name="直接连接符 102"/>
            <p:cNvCxnSpPr/>
            <p:nvPr/>
          </p:nvCxnSpPr>
          <p:spPr>
            <a:xfrm flipH="1">
              <a:off x="481012" y="242468"/>
              <a:ext cx="0" cy="564610"/>
            </a:xfrm>
            <a:prstGeom prst="line">
              <a:avLst/>
            </a:prstGeom>
            <a:grpFill/>
            <a:ln w="28575">
              <a:solidFill>
                <a:srgbClr val="001746"/>
              </a:solidFill>
            </a:ln>
          </p:spPr>
          <p:style>
            <a:lnRef idx="1">
              <a:schemeClr val="accent1"/>
            </a:lnRef>
            <a:fillRef idx="0">
              <a:schemeClr val="accent1"/>
            </a:fillRef>
            <a:effectRef idx="0">
              <a:schemeClr val="accent1"/>
            </a:effectRef>
            <a:fontRef idx="minor">
              <a:schemeClr val="tx1"/>
            </a:fontRef>
          </p:style>
        </p:cxnSp>
      </p:grpSp>
      <p:sp>
        <p:nvSpPr>
          <p:cNvPr id="106" name="矩形 105"/>
          <p:cNvSpPr/>
          <p:nvPr/>
        </p:nvSpPr>
        <p:spPr>
          <a:xfrm>
            <a:off x="1842759" y="53339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grpSp>
        <p:nvGrpSpPr>
          <p:cNvPr id="5" name="组合 4"/>
          <p:cNvGrpSpPr/>
          <p:nvPr/>
        </p:nvGrpSpPr>
        <p:grpSpPr>
          <a:xfrm>
            <a:off x="6109696" y="1728807"/>
            <a:ext cx="2849603" cy="4744279"/>
            <a:chOff x="6109696" y="1728807"/>
            <a:chExt cx="2849603" cy="4744279"/>
          </a:xfrm>
        </p:grpSpPr>
        <p:sp>
          <p:nvSpPr>
            <p:cNvPr id="85" name="Oval 65"/>
            <p:cNvSpPr>
              <a:spLocks noChangeArrowheads="1"/>
            </p:cNvSpPr>
            <p:nvPr/>
          </p:nvSpPr>
          <p:spPr bwMode="auto">
            <a:xfrm flipV="1" rot="10800000">
              <a:off x="6109696" y="5877418"/>
              <a:ext cx="2849603" cy="595668"/>
            </a:xfrm>
            <a:prstGeom prst="ellipse">
              <a:avLst/>
            </a:prstGeom>
            <a:gradFill rotWithShape="1">
              <a:gsLst>
                <a:gs pos="0">
                  <a:schemeClr val="bg2">
                    <a:lumMod val="75000"/>
                    <a:alpha val="48000"/>
                  </a:schemeClr>
                </a:gs>
                <a:gs pos="100000">
                  <a:srgbClr val="EEECE1">
                    <a:alpha val="0"/>
                  </a:srgbClr>
                </a:gs>
              </a:gsLst>
              <a:path path="shape">
                <a:fillToRect b="50000" l="50000" r="50000" t="50000"/>
              </a:path>
            </a:gradFill>
            <a:ln w="9525">
              <a:noFill/>
              <a:round/>
            </a:ln>
            <a:effectLst>
              <a:outerShdw algn="ctr" rotWithShape="0" sx="1000" sy="1000">
                <a:srgbClr val="000000"/>
              </a:outerShdw>
            </a:effectLst>
          </p:spPr>
          <p:txBody>
            <a:bodyPr anchor="ctr" wrap="none"/>
            <a:lstStyle/>
            <a:p>
              <a:pPr>
                <a:defRPr/>
              </a:pPr>
              <a:endParaRPr altLang="en-US" kern="0" lang="zh-CN">
                <a:solidFill>
                  <a:sysClr lastClr="000000" val="windowText"/>
                </a:solidFill>
                <a:latin charset="0" panose="020b0604020202020204" pitchFamily="34" typeface="Arial"/>
                <a:ea charset="-122" panose="02010600030101010101" pitchFamily="2" typeface="宋体"/>
              </a:endParaRPr>
            </a:p>
          </p:txBody>
        </p:sp>
        <p:sp>
          <p:nvSpPr>
            <p:cNvPr id="86" name="菱形 85"/>
            <p:cNvSpPr/>
            <p:nvPr/>
          </p:nvSpPr>
          <p:spPr>
            <a:xfrm>
              <a:off x="6129451" y="1728807"/>
              <a:ext cx="2727477" cy="4558891"/>
            </a:xfrm>
            <a:prstGeom prst="diamond">
              <a:avLst/>
            </a:prstGeom>
            <a:solidFill>
              <a:schemeClr val="bg1">
                <a:lumMod val="95000"/>
              </a:schemeClr>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87" name="菱形 86"/>
            <p:cNvSpPr/>
            <p:nvPr/>
          </p:nvSpPr>
          <p:spPr>
            <a:xfrm>
              <a:off x="6292286" y="1985181"/>
              <a:ext cx="2442517" cy="4082589"/>
            </a:xfrm>
            <a:prstGeom prst="diamond">
              <a:avLst/>
            </a:prstGeom>
            <a:solidFill>
              <a:srgbClr val="CDCDCD"/>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88" name="菱形 87"/>
            <p:cNvSpPr/>
            <p:nvPr/>
          </p:nvSpPr>
          <p:spPr>
            <a:xfrm>
              <a:off x="6366019" y="2075130"/>
              <a:ext cx="2307453" cy="3856833"/>
            </a:xfrm>
            <a:prstGeom prst="diamond">
              <a:avLst/>
            </a:prstGeom>
            <a:solidFill>
              <a:sysClr lastClr="FFFFFF" val="window"/>
            </a:solidFill>
            <a:ln algn="ctr" cap="flat" cmpd="sng" w="25400">
              <a:solidFill>
                <a:sysClr lastClr="FFFFFF" val="window">
                  <a:lumMod val="65000"/>
                </a:sysClr>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89" name="菱形 88"/>
            <p:cNvSpPr/>
            <p:nvPr/>
          </p:nvSpPr>
          <p:spPr>
            <a:xfrm rot="5400000">
              <a:off x="7228583" y="2379632"/>
              <a:ext cx="569922" cy="1314871"/>
            </a:xfrm>
            <a:prstGeom prst="diamond">
              <a:avLst/>
            </a:pr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83" name="TextBox 42"/>
            <p:cNvSpPr txBox="1"/>
            <p:nvPr/>
          </p:nvSpPr>
          <p:spPr>
            <a:xfrm flipH="1">
              <a:off x="7309091" y="2817143"/>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z="3600">
                  <a:solidFill>
                    <a:schemeClr val="bg1"/>
                  </a:solidFill>
                  <a:latin charset="0" panose="020b0602020104020603" pitchFamily="34" typeface="Tw Cen MT"/>
                </a:rPr>
                <a:t>3</a:t>
              </a:r>
            </a:p>
          </p:txBody>
        </p:sp>
        <p:sp>
          <p:nvSpPr>
            <p:cNvPr id="84" name="TextBox 43"/>
            <p:cNvSpPr txBox="1"/>
            <p:nvPr/>
          </p:nvSpPr>
          <p:spPr>
            <a:xfrm rot="21546572">
              <a:off x="6867382" y="3537308"/>
              <a:ext cx="1573388" cy="1463040"/>
            </a:xfrm>
            <a:prstGeom prst="rect">
              <a:avLst/>
            </a:prstGeom>
            <a:noFill/>
          </p:spPr>
          <p:txBody>
            <a:bodyPr rtlCol="0" wrap="square">
              <a:spAutoFit/>
            </a:bodyPr>
            <a:lstStyle/>
            <a:p>
              <a:pPr>
                <a:defRPr/>
              </a:pPr>
              <a:r>
                <a:rPr altLang="zh-CN" kern="0" lang="en-US">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grpSp>
        <p:nvGrpSpPr>
          <p:cNvPr id="100" name="组合 9"/>
          <p:cNvGrpSpPr/>
          <p:nvPr/>
        </p:nvGrpSpPr>
        <p:grpSpPr>
          <a:xfrm flipH="1">
            <a:off x="11706207" y="507581"/>
            <a:ext cx="512184" cy="563562"/>
            <a:chOff x="7668348" y="242468"/>
            <a:chExt cx="99479" cy="564610"/>
          </a:xfrm>
          <a:solidFill>
            <a:srgbClr val="D80E2B"/>
          </a:solidFill>
        </p:grpSpPr>
        <p:sp>
          <p:nvSpPr>
            <p:cNvPr id="104" name="矩形 103"/>
            <p:cNvSpPr/>
            <p:nvPr/>
          </p:nvSpPr>
          <p:spPr>
            <a:xfrm>
              <a:off x="7668348" y="242468"/>
              <a:ext cx="62748"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105" name="直接连接符 104"/>
            <p:cNvCxnSpPr/>
            <p:nvPr/>
          </p:nvCxnSpPr>
          <p:spPr>
            <a:xfrm flipH="1">
              <a:off x="7767827" y="242468"/>
              <a:ext cx="0" cy="564610"/>
            </a:xfrm>
            <a:prstGeom prst="line">
              <a:avLst/>
            </a:prstGeom>
            <a:grpFill/>
            <a:ln w="28575">
              <a:solidFill>
                <a:srgbClr val="001746"/>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8929096" y="1765347"/>
            <a:ext cx="2849603" cy="4744279"/>
            <a:chOff x="8929096" y="1765347"/>
            <a:chExt cx="2849603" cy="4744279"/>
          </a:xfrm>
        </p:grpSpPr>
        <p:sp>
          <p:nvSpPr>
            <p:cNvPr id="94" name="Oval 65"/>
            <p:cNvSpPr>
              <a:spLocks noChangeArrowheads="1"/>
            </p:cNvSpPr>
            <p:nvPr/>
          </p:nvSpPr>
          <p:spPr bwMode="auto">
            <a:xfrm flipV="1" rot="10800000">
              <a:off x="8929096" y="5913958"/>
              <a:ext cx="2849603" cy="595668"/>
            </a:xfrm>
            <a:prstGeom prst="ellipse">
              <a:avLst/>
            </a:prstGeom>
            <a:gradFill rotWithShape="1">
              <a:gsLst>
                <a:gs pos="0">
                  <a:schemeClr val="bg2">
                    <a:lumMod val="75000"/>
                    <a:alpha val="48000"/>
                  </a:schemeClr>
                </a:gs>
                <a:gs pos="100000">
                  <a:srgbClr val="EEECE1">
                    <a:alpha val="0"/>
                  </a:srgbClr>
                </a:gs>
              </a:gsLst>
              <a:path path="shape">
                <a:fillToRect b="50000" l="50000" r="50000" t="50000"/>
              </a:path>
            </a:gradFill>
            <a:ln w="9525">
              <a:noFill/>
              <a:round/>
            </a:ln>
            <a:effectLst>
              <a:outerShdw algn="ctr" rotWithShape="0" sx="1000" sy="1000">
                <a:srgbClr val="000000"/>
              </a:outerShdw>
            </a:effectLst>
          </p:spPr>
          <p:txBody>
            <a:bodyPr anchor="ctr" wrap="none"/>
            <a:lstStyle/>
            <a:p>
              <a:pPr>
                <a:defRPr/>
              </a:pPr>
              <a:endParaRPr altLang="en-US" kern="0" lang="zh-CN">
                <a:solidFill>
                  <a:sysClr lastClr="000000" val="windowText"/>
                </a:solidFill>
                <a:latin charset="0" panose="020b0604020202020204" pitchFamily="34" typeface="Arial"/>
                <a:ea charset="-122" panose="02010600030101010101" pitchFamily="2" typeface="宋体"/>
              </a:endParaRPr>
            </a:p>
          </p:txBody>
        </p:sp>
        <p:sp>
          <p:nvSpPr>
            <p:cNvPr id="95" name="菱形 94"/>
            <p:cNvSpPr/>
            <p:nvPr/>
          </p:nvSpPr>
          <p:spPr>
            <a:xfrm>
              <a:off x="8948851" y="1765347"/>
              <a:ext cx="2727477" cy="4558891"/>
            </a:xfrm>
            <a:prstGeom prst="diamond">
              <a:avLst/>
            </a:prstGeom>
            <a:solidFill>
              <a:schemeClr val="bg1">
                <a:lumMod val="95000"/>
              </a:schemeClr>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96" name="菱形 95"/>
            <p:cNvSpPr/>
            <p:nvPr/>
          </p:nvSpPr>
          <p:spPr>
            <a:xfrm>
              <a:off x="9111686" y="2021721"/>
              <a:ext cx="2442517" cy="4082589"/>
            </a:xfrm>
            <a:prstGeom prst="diamond">
              <a:avLst/>
            </a:prstGeom>
            <a:solidFill>
              <a:srgbClr val="CDCDCD"/>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97" name="菱形 96"/>
            <p:cNvSpPr/>
            <p:nvPr/>
          </p:nvSpPr>
          <p:spPr>
            <a:xfrm>
              <a:off x="9185419" y="2111670"/>
              <a:ext cx="2307453" cy="3856833"/>
            </a:xfrm>
            <a:prstGeom prst="diamond">
              <a:avLst/>
            </a:prstGeom>
            <a:solidFill>
              <a:sysClr lastClr="FFFFFF" val="window"/>
            </a:solidFill>
            <a:ln algn="ctr" cap="flat" cmpd="sng" w="25400">
              <a:solidFill>
                <a:sysClr lastClr="FFFFFF" val="window">
                  <a:lumMod val="65000"/>
                </a:sysClr>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98" name="菱形 97"/>
            <p:cNvSpPr/>
            <p:nvPr/>
          </p:nvSpPr>
          <p:spPr>
            <a:xfrm rot="5400000">
              <a:off x="10047983" y="2416172"/>
              <a:ext cx="569922" cy="1314871"/>
            </a:xfrm>
            <a:prstGeom prst="diamond">
              <a:avLst/>
            </a:pr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92" name="TextBox 42"/>
            <p:cNvSpPr txBox="1"/>
            <p:nvPr/>
          </p:nvSpPr>
          <p:spPr>
            <a:xfrm flipH="1">
              <a:off x="10128491" y="2853683"/>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z="3600">
                  <a:solidFill>
                    <a:schemeClr val="bg1"/>
                  </a:solidFill>
                  <a:latin charset="0" panose="020b0602020104020603" pitchFamily="34" typeface="Tw Cen MT"/>
                </a:rPr>
                <a:t>4</a:t>
              </a:r>
            </a:p>
          </p:txBody>
        </p:sp>
        <p:sp>
          <p:nvSpPr>
            <p:cNvPr id="93" name="TextBox 43"/>
            <p:cNvSpPr txBox="1"/>
            <p:nvPr/>
          </p:nvSpPr>
          <p:spPr>
            <a:xfrm rot="21546572">
              <a:off x="9686782" y="3573849"/>
              <a:ext cx="1573388" cy="1463040"/>
            </a:xfrm>
            <a:prstGeom prst="rect">
              <a:avLst/>
            </a:prstGeom>
            <a:noFill/>
          </p:spPr>
          <p:txBody>
            <a:bodyPr rtlCol="0" wrap="square">
              <a:spAutoFit/>
            </a:bodyPr>
            <a:lstStyle/>
            <a:p>
              <a:pPr>
                <a:defRPr/>
              </a:pPr>
              <a:r>
                <a:rPr altLang="zh-CN" kern="0" lang="en-US">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grpSp>
        <p:nvGrpSpPr>
          <p:cNvPr id="3" name="组合 2"/>
          <p:cNvGrpSpPr/>
          <p:nvPr/>
        </p:nvGrpSpPr>
        <p:grpSpPr>
          <a:xfrm>
            <a:off x="3290296" y="1728807"/>
            <a:ext cx="2849603" cy="4744279"/>
            <a:chOff x="3290296" y="1728807"/>
            <a:chExt cx="2849603" cy="4744279"/>
          </a:xfrm>
        </p:grpSpPr>
        <p:sp>
          <p:nvSpPr>
            <p:cNvPr id="45" name="Oval 65"/>
            <p:cNvSpPr>
              <a:spLocks noChangeArrowheads="1"/>
            </p:cNvSpPr>
            <p:nvPr/>
          </p:nvSpPr>
          <p:spPr bwMode="auto">
            <a:xfrm flipV="1" rot="10800000">
              <a:off x="3290296" y="5877418"/>
              <a:ext cx="2849603" cy="595668"/>
            </a:xfrm>
            <a:prstGeom prst="ellipse">
              <a:avLst/>
            </a:prstGeom>
            <a:gradFill rotWithShape="1">
              <a:gsLst>
                <a:gs pos="0">
                  <a:schemeClr val="bg2">
                    <a:lumMod val="75000"/>
                    <a:alpha val="48000"/>
                  </a:schemeClr>
                </a:gs>
                <a:gs pos="100000">
                  <a:srgbClr val="EEECE1">
                    <a:alpha val="0"/>
                  </a:srgbClr>
                </a:gs>
              </a:gsLst>
              <a:path path="shape">
                <a:fillToRect b="50000" l="50000" r="50000" t="50000"/>
              </a:path>
            </a:gradFill>
            <a:ln w="9525">
              <a:noFill/>
              <a:round/>
            </a:ln>
            <a:effectLst>
              <a:outerShdw algn="ctr" rotWithShape="0" sx="1000" sy="1000">
                <a:srgbClr val="000000"/>
              </a:outerShdw>
            </a:effectLst>
          </p:spPr>
          <p:txBody>
            <a:bodyPr anchor="ctr" wrap="none"/>
            <a:lstStyle/>
            <a:p>
              <a:pPr>
                <a:defRPr/>
              </a:pPr>
              <a:endParaRPr altLang="en-US" kern="0" lang="zh-CN">
                <a:solidFill>
                  <a:sysClr lastClr="000000" val="windowText"/>
                </a:solidFill>
                <a:latin charset="0" panose="020b0604020202020204" pitchFamily="34" typeface="Arial"/>
                <a:ea charset="-122" panose="02010600030101010101" pitchFamily="2" typeface="宋体"/>
              </a:endParaRPr>
            </a:p>
          </p:txBody>
        </p:sp>
        <p:sp>
          <p:nvSpPr>
            <p:cNvPr id="46" name="菱形 45"/>
            <p:cNvSpPr/>
            <p:nvPr/>
          </p:nvSpPr>
          <p:spPr>
            <a:xfrm>
              <a:off x="3310051" y="1728807"/>
              <a:ext cx="2727477" cy="4558891"/>
            </a:xfrm>
            <a:prstGeom prst="diamond">
              <a:avLst/>
            </a:prstGeom>
            <a:solidFill>
              <a:schemeClr val="bg1">
                <a:lumMod val="95000"/>
              </a:schemeClr>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7" name="菱形 46"/>
            <p:cNvSpPr/>
            <p:nvPr/>
          </p:nvSpPr>
          <p:spPr>
            <a:xfrm>
              <a:off x="3472886" y="1985181"/>
              <a:ext cx="2442517" cy="4082589"/>
            </a:xfrm>
            <a:prstGeom prst="diamond">
              <a:avLst/>
            </a:prstGeom>
            <a:solidFill>
              <a:srgbClr val="CDCDCD"/>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8" name="菱形 47"/>
            <p:cNvSpPr/>
            <p:nvPr/>
          </p:nvSpPr>
          <p:spPr>
            <a:xfrm>
              <a:off x="3546619" y="2075130"/>
              <a:ext cx="2307453" cy="3856833"/>
            </a:xfrm>
            <a:prstGeom prst="diamond">
              <a:avLst/>
            </a:prstGeom>
            <a:solidFill>
              <a:sysClr lastClr="FFFFFF" val="window"/>
            </a:solidFill>
            <a:ln algn="ctr" cap="flat" cmpd="sng" w="25400">
              <a:solidFill>
                <a:sysClr lastClr="FFFFFF" val="window">
                  <a:lumMod val="65000"/>
                </a:sysClr>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49" name="菱形 48"/>
            <p:cNvSpPr/>
            <p:nvPr/>
          </p:nvSpPr>
          <p:spPr>
            <a:xfrm rot="5400000">
              <a:off x="4409183" y="2379632"/>
              <a:ext cx="569922" cy="1314871"/>
            </a:xfrm>
            <a:prstGeom prst="diamond">
              <a:avLst/>
            </a:prstGeom>
            <a:solidFill>
              <a:srgbClr val="D80E2B"/>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50" name="TextBox 42"/>
            <p:cNvSpPr txBox="1"/>
            <p:nvPr/>
          </p:nvSpPr>
          <p:spPr>
            <a:xfrm flipH="1">
              <a:off x="4489691" y="2817143"/>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mtClean="0" sz="3600">
                  <a:solidFill>
                    <a:schemeClr val="bg1"/>
                  </a:solidFill>
                  <a:latin charset="0" panose="020b0602020104020603" pitchFamily="34" typeface="Tw Cen MT"/>
                </a:rPr>
                <a:t>2</a:t>
              </a:r>
            </a:p>
          </p:txBody>
        </p:sp>
        <p:sp>
          <p:nvSpPr>
            <p:cNvPr id="51" name="TextBox 43"/>
            <p:cNvSpPr txBox="1"/>
            <p:nvPr/>
          </p:nvSpPr>
          <p:spPr>
            <a:xfrm rot="21546572">
              <a:off x="4047982" y="3537308"/>
              <a:ext cx="1573388" cy="1463040"/>
            </a:xfrm>
            <a:prstGeom prst="rect">
              <a:avLst/>
            </a:prstGeom>
            <a:noFill/>
          </p:spPr>
          <p:txBody>
            <a:bodyPr rtlCol="0" wrap="square">
              <a:spAutoFit/>
            </a:bodyPr>
            <a:lstStyle/>
            <a:p>
              <a:pPr>
                <a:defRPr/>
              </a:pPr>
              <a:r>
                <a:rPr altLang="zh-CN" kern="0" lang="en-US">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grpSp>
        <p:nvGrpSpPr>
          <p:cNvPr id="2" name="组合 1"/>
          <p:cNvGrpSpPr/>
          <p:nvPr/>
        </p:nvGrpSpPr>
        <p:grpSpPr>
          <a:xfrm>
            <a:off x="435439" y="1728807"/>
            <a:ext cx="2849603" cy="4744279"/>
            <a:chOff x="435439" y="1728807"/>
            <a:chExt cx="2849603" cy="4744279"/>
          </a:xfrm>
        </p:grpSpPr>
        <p:sp>
          <p:nvSpPr>
            <p:cNvPr id="52" name="Oval 65"/>
            <p:cNvSpPr>
              <a:spLocks noChangeArrowheads="1"/>
            </p:cNvSpPr>
            <p:nvPr/>
          </p:nvSpPr>
          <p:spPr bwMode="auto">
            <a:xfrm flipV="1" rot="10800000">
              <a:off x="435439" y="5877418"/>
              <a:ext cx="2849603" cy="595668"/>
            </a:xfrm>
            <a:prstGeom prst="ellipse">
              <a:avLst/>
            </a:prstGeom>
            <a:gradFill rotWithShape="1">
              <a:gsLst>
                <a:gs pos="0">
                  <a:schemeClr val="bg2">
                    <a:lumMod val="75000"/>
                    <a:alpha val="48000"/>
                  </a:schemeClr>
                </a:gs>
                <a:gs pos="100000">
                  <a:srgbClr val="EEECE1">
                    <a:alpha val="0"/>
                  </a:srgbClr>
                </a:gs>
              </a:gsLst>
              <a:path path="shape">
                <a:fillToRect b="50000" l="50000" r="50000" t="50000"/>
              </a:path>
            </a:gradFill>
            <a:ln w="9525">
              <a:noFill/>
              <a:round/>
            </a:ln>
            <a:effectLst>
              <a:outerShdw algn="ctr" rotWithShape="0" sx="1000" sy="1000">
                <a:srgbClr val="000000"/>
              </a:outerShdw>
            </a:effectLst>
          </p:spPr>
          <p:txBody>
            <a:bodyPr anchor="ctr" wrap="none"/>
            <a:lstStyle/>
            <a:p>
              <a:pPr>
                <a:defRPr/>
              </a:pPr>
              <a:endParaRPr altLang="en-US" kern="0" lang="zh-CN">
                <a:solidFill>
                  <a:sysClr lastClr="000000" val="windowText"/>
                </a:solidFill>
                <a:latin charset="0" panose="020b0604020202020204" pitchFamily="34" typeface="Arial"/>
                <a:ea charset="-122" panose="02010600030101010101" pitchFamily="2" typeface="宋体"/>
              </a:endParaRPr>
            </a:p>
          </p:txBody>
        </p:sp>
        <p:sp>
          <p:nvSpPr>
            <p:cNvPr id="53" name="菱形 52"/>
            <p:cNvSpPr/>
            <p:nvPr/>
          </p:nvSpPr>
          <p:spPr>
            <a:xfrm>
              <a:off x="455194" y="1728807"/>
              <a:ext cx="2727477" cy="4558891"/>
            </a:xfrm>
            <a:prstGeom prst="diamond">
              <a:avLst/>
            </a:prstGeom>
            <a:solidFill>
              <a:schemeClr val="bg1">
                <a:lumMod val="95000"/>
              </a:schemeClr>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54" name="菱形 53"/>
            <p:cNvSpPr/>
            <p:nvPr/>
          </p:nvSpPr>
          <p:spPr>
            <a:xfrm>
              <a:off x="618029" y="1985181"/>
              <a:ext cx="2442517" cy="4082589"/>
            </a:xfrm>
            <a:prstGeom prst="diamond">
              <a:avLst/>
            </a:prstGeom>
            <a:solidFill>
              <a:srgbClr val="CDCDCD"/>
            </a:solidFill>
            <a:ln algn="ctr" cap="flat" cmpd="sng" w="25400">
              <a:no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55" name="菱形 54"/>
            <p:cNvSpPr/>
            <p:nvPr/>
          </p:nvSpPr>
          <p:spPr>
            <a:xfrm>
              <a:off x="691762" y="2075130"/>
              <a:ext cx="2307453" cy="3856833"/>
            </a:xfrm>
            <a:prstGeom prst="diamond">
              <a:avLst/>
            </a:prstGeom>
            <a:solidFill>
              <a:sysClr lastClr="FFFFFF" val="window"/>
            </a:solidFill>
            <a:ln algn="ctr" cap="flat" cmpd="sng" w="25400">
              <a:solidFill>
                <a:sysClr lastClr="FFFFFF" val="window">
                  <a:lumMod val="65000"/>
                </a:sysClr>
              </a:solidFill>
              <a:prstDash val="solid"/>
            </a:ln>
            <a:effectLst/>
          </p:spPr>
          <p:txBody>
            <a:bodyPr anchor="ctr" rtlCol="0"/>
            <a:lstStyle/>
            <a:p>
              <a:pPr algn="ctr">
                <a:defRPr/>
              </a:pPr>
              <a:endParaRPr kern="0" lang="en-US">
                <a:solidFill>
                  <a:sysClr lastClr="FFFFFF" val="window"/>
                </a:solidFill>
                <a:latin panose="020f0502020204030204" typeface="Calibri"/>
              </a:endParaRPr>
            </a:p>
          </p:txBody>
        </p:sp>
        <p:sp>
          <p:nvSpPr>
            <p:cNvPr id="56" name="菱形 55"/>
            <p:cNvSpPr/>
            <p:nvPr/>
          </p:nvSpPr>
          <p:spPr>
            <a:xfrm rot="5400000">
              <a:off x="1554326" y="2379632"/>
              <a:ext cx="569922" cy="1314871"/>
            </a:xfrm>
            <a:prstGeom prst="diamond">
              <a:avLst/>
            </a:pr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57" name="TextBox 42"/>
            <p:cNvSpPr txBox="1"/>
            <p:nvPr/>
          </p:nvSpPr>
          <p:spPr>
            <a:xfrm flipH="1">
              <a:off x="1634834" y="2817143"/>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mtClean="0" sz="3600">
                  <a:solidFill>
                    <a:schemeClr val="bg1"/>
                  </a:solidFill>
                  <a:latin charset="0" panose="020b0602020104020603" pitchFamily="34" typeface="Tw Cen MT"/>
                </a:rPr>
                <a:t>1</a:t>
              </a:r>
            </a:p>
          </p:txBody>
        </p:sp>
        <p:sp>
          <p:nvSpPr>
            <p:cNvPr id="58" name="TextBox 43"/>
            <p:cNvSpPr txBox="1"/>
            <p:nvPr/>
          </p:nvSpPr>
          <p:spPr>
            <a:xfrm rot="21546572">
              <a:off x="1193124" y="3537308"/>
              <a:ext cx="1573388" cy="1463040"/>
            </a:xfrm>
            <a:prstGeom prst="rect">
              <a:avLst/>
            </a:prstGeom>
            <a:noFill/>
          </p:spPr>
          <p:txBody>
            <a:bodyPr rtlCol="0" wrap="square">
              <a:spAutoFit/>
            </a:bodyPr>
            <a:lstStyle/>
            <a:p>
              <a:pPr>
                <a:defRPr/>
              </a:pPr>
              <a:r>
                <a:rPr altLang="zh-CN" kern="0" lang="en-US">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106"/>
                                        </p:tgtEl>
                                        <p:attrNameLst>
                                          <p:attrName>style.visibility</p:attrName>
                                        </p:attrNameLst>
                                      </p:cBhvr>
                                      <p:to>
                                        <p:strVal val="visible"/>
                                      </p:to>
                                    </p:set>
                                    <p:animEffect filter="wipe(left)" transition="in">
                                      <p:cBhvr>
                                        <p:cTn dur="500" id="7"/>
                                        <p:tgtEl>
                                          <p:spTgt spid="106"/>
                                        </p:tgtEl>
                                      </p:cBhvr>
                                    </p:animEffect>
                                  </p:childTnLst>
                                </p:cTn>
                              </p:par>
                            </p:childTnLst>
                          </p:cTn>
                        </p:par>
                        <p:par>
                          <p:cTn fill="hold" id="8" nodeType="afterGroup">
                            <p:stCondLst>
                              <p:cond delay="1500"/>
                            </p:stCondLst>
                            <p:childTnLst>
                              <p:par>
                                <p:cTn fill="hold" id="9" nodeType="afterEffect" presetClass="entr" presetID="16" presetSubtype="37">
                                  <p:stCondLst>
                                    <p:cond delay="0"/>
                                  </p:stCondLst>
                                  <p:childTnLst>
                                    <p:set>
                                      <p:cBhvr>
                                        <p:cTn dur="1" fill="hold" id="10">
                                          <p:stCondLst>
                                            <p:cond delay="0"/>
                                          </p:stCondLst>
                                        </p:cTn>
                                        <p:tgtEl>
                                          <p:spTgt spid="2"/>
                                        </p:tgtEl>
                                        <p:attrNameLst>
                                          <p:attrName>style.visibility</p:attrName>
                                        </p:attrNameLst>
                                      </p:cBhvr>
                                      <p:to>
                                        <p:strVal val="visible"/>
                                      </p:to>
                                    </p:set>
                                    <p:animEffect filter="barn(outVertical)" transition="in">
                                      <p:cBhvr>
                                        <p:cTn dur="500" id="11"/>
                                        <p:tgtEl>
                                          <p:spTgt spid="2"/>
                                        </p:tgtEl>
                                      </p:cBhvr>
                                    </p:animEffect>
                                  </p:childTnLst>
                                </p:cTn>
                              </p:par>
                            </p:childTnLst>
                          </p:cTn>
                        </p:par>
                        <p:par>
                          <p:cTn fill="hold" id="12" nodeType="afterGroup">
                            <p:stCondLst>
                              <p:cond delay="2000"/>
                            </p:stCondLst>
                            <p:childTnLst>
                              <p:par>
                                <p:cTn fill="hold" id="13" nodeType="afterEffect" presetClass="entr" presetID="16" presetSubtype="37">
                                  <p:stCondLst>
                                    <p:cond delay="0"/>
                                  </p:stCondLst>
                                  <p:childTnLst>
                                    <p:set>
                                      <p:cBhvr>
                                        <p:cTn dur="1" fill="hold" id="14">
                                          <p:stCondLst>
                                            <p:cond delay="0"/>
                                          </p:stCondLst>
                                        </p:cTn>
                                        <p:tgtEl>
                                          <p:spTgt spid="3"/>
                                        </p:tgtEl>
                                        <p:attrNameLst>
                                          <p:attrName>style.visibility</p:attrName>
                                        </p:attrNameLst>
                                      </p:cBhvr>
                                      <p:to>
                                        <p:strVal val="visible"/>
                                      </p:to>
                                    </p:set>
                                    <p:animEffect filter="barn(outVertical)" transition="in">
                                      <p:cBhvr>
                                        <p:cTn dur="500" id="15"/>
                                        <p:tgtEl>
                                          <p:spTgt spid="3"/>
                                        </p:tgtEl>
                                      </p:cBhvr>
                                    </p:animEffect>
                                  </p:childTnLst>
                                </p:cTn>
                              </p:par>
                            </p:childTnLst>
                          </p:cTn>
                        </p:par>
                        <p:par>
                          <p:cTn fill="hold" id="16" nodeType="afterGroup">
                            <p:stCondLst>
                              <p:cond delay="2500"/>
                            </p:stCondLst>
                            <p:childTnLst>
                              <p:par>
                                <p:cTn fill="hold" id="17" nodeType="afterEffect" presetClass="entr" presetID="16" presetSubtype="37">
                                  <p:stCondLst>
                                    <p:cond delay="0"/>
                                  </p:stCondLst>
                                  <p:childTnLst>
                                    <p:set>
                                      <p:cBhvr>
                                        <p:cTn dur="1" fill="hold" id="18">
                                          <p:stCondLst>
                                            <p:cond delay="0"/>
                                          </p:stCondLst>
                                        </p:cTn>
                                        <p:tgtEl>
                                          <p:spTgt spid="5"/>
                                        </p:tgtEl>
                                        <p:attrNameLst>
                                          <p:attrName>style.visibility</p:attrName>
                                        </p:attrNameLst>
                                      </p:cBhvr>
                                      <p:to>
                                        <p:strVal val="visible"/>
                                      </p:to>
                                    </p:set>
                                    <p:animEffect filter="barn(outVertical)" transition="in">
                                      <p:cBhvr>
                                        <p:cTn dur="500" id="19"/>
                                        <p:tgtEl>
                                          <p:spTgt spid="5"/>
                                        </p:tgtEl>
                                      </p:cBhvr>
                                    </p:animEffect>
                                  </p:childTnLst>
                                </p:cTn>
                              </p:par>
                            </p:childTnLst>
                          </p:cTn>
                        </p:par>
                        <p:par>
                          <p:cTn fill="hold" id="20" nodeType="afterGroup">
                            <p:stCondLst>
                              <p:cond delay="3000"/>
                            </p:stCondLst>
                            <p:childTnLst>
                              <p:par>
                                <p:cTn fill="hold" id="21" nodeType="afterEffect" presetClass="entr" presetID="16" presetSubtype="37">
                                  <p:stCondLst>
                                    <p:cond delay="0"/>
                                  </p:stCondLst>
                                  <p:childTnLst>
                                    <p:set>
                                      <p:cBhvr>
                                        <p:cTn dur="1" fill="hold" id="22">
                                          <p:stCondLst>
                                            <p:cond delay="0"/>
                                          </p:stCondLst>
                                        </p:cTn>
                                        <p:tgtEl>
                                          <p:spTgt spid="7"/>
                                        </p:tgtEl>
                                        <p:attrNameLst>
                                          <p:attrName>style.visibility</p:attrName>
                                        </p:attrNameLst>
                                      </p:cBhvr>
                                      <p:to>
                                        <p:strVal val="visible"/>
                                      </p:to>
                                    </p:set>
                                    <p:animEffect filter="barn(outVertical)" transition="in">
                                      <p:cBhvr>
                                        <p:cTn dur="500" id="2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6"/>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9"/>
          <p:cNvGrpSpPr/>
          <p:nvPr/>
        </p:nvGrpSpPr>
        <p:grpSpPr>
          <a:xfrm flipH="1">
            <a:off x="11706207" y="507581"/>
            <a:ext cx="512184" cy="563562"/>
            <a:chOff x="7668348" y="242468"/>
            <a:chExt cx="99479" cy="564610"/>
          </a:xfrm>
          <a:solidFill>
            <a:srgbClr val="D80E2B"/>
          </a:solidFill>
        </p:grpSpPr>
        <p:sp>
          <p:nvSpPr>
            <p:cNvPr id="30" name="矩形 29"/>
            <p:cNvSpPr/>
            <p:nvPr/>
          </p:nvSpPr>
          <p:spPr>
            <a:xfrm>
              <a:off x="7668348" y="242468"/>
              <a:ext cx="62748"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31" name="直接连接符 30"/>
            <p:cNvCxnSpPr/>
            <p:nvPr/>
          </p:nvCxnSpPr>
          <p:spPr>
            <a:xfrm flipH="1">
              <a:off x="7767827"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
          <p:cNvGrpSpPr/>
          <p:nvPr/>
        </p:nvGrpSpPr>
        <p:grpSpPr>
          <a:xfrm>
            <a:off x="-13600" y="507581"/>
            <a:ext cx="2387581" cy="563562"/>
            <a:chOff x="0" y="242468"/>
            <a:chExt cx="481012" cy="564610"/>
          </a:xfrm>
          <a:solidFill>
            <a:srgbClr val="D80E2B"/>
          </a:solidFill>
        </p:grpSpPr>
        <p:sp>
          <p:nvSpPr>
            <p:cNvPr id="33" name="矩形 32"/>
            <p:cNvSpPr/>
            <p:nvPr/>
          </p:nvSpPr>
          <p:spPr>
            <a:xfrm>
              <a:off x="0" y="242468"/>
              <a:ext cx="425449"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36" name="直接连接符 35"/>
            <p:cNvCxnSpPr/>
            <p:nvPr/>
          </p:nvCxnSpPr>
          <p:spPr>
            <a:xfrm flipH="1">
              <a:off x="481012"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1842759" y="53339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grpSp>
        <p:nvGrpSpPr>
          <p:cNvPr id="38" name="组合 37"/>
          <p:cNvGrpSpPr/>
          <p:nvPr/>
        </p:nvGrpSpPr>
        <p:grpSpPr>
          <a:xfrm>
            <a:off x="2098185" y="1522811"/>
            <a:ext cx="6232194" cy="5144233"/>
            <a:chOff x="1376363" y="-466725"/>
            <a:chExt cx="9439275" cy="7791450"/>
          </a:xfrm>
        </p:grpSpPr>
        <p:sp>
          <p:nvSpPr>
            <p:cNvPr id="39" name="AutoShape 3"/>
            <p:cNvSpPr>
              <a:spLocks noChangeArrowheads="1" noChangeAspect="1" noTextEdit="1"/>
            </p:cNvSpPr>
            <p:nvPr/>
          </p:nvSpPr>
          <p:spPr bwMode="auto">
            <a:xfrm>
              <a:off x="1376363" y="-463550"/>
              <a:ext cx="9439275" cy="7785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 name="Freeform 5"/>
            <p:cNvSpPr/>
            <p:nvPr/>
          </p:nvSpPr>
          <p:spPr bwMode="auto">
            <a:xfrm>
              <a:off x="7234238" y="6908800"/>
              <a:ext cx="498475" cy="415925"/>
            </a:xfrm>
            <a:custGeom>
              <a:gdLst>
                <a:gd fmla="*/ 104 w 314" name="T0"/>
                <a:gd fmla="*/ 262 h 262" name="T1"/>
                <a:gd fmla="*/ 104 w 314" name="T2"/>
                <a:gd fmla="*/ 262 h 262" name="T3"/>
                <a:gd fmla="*/ 73 w 314" name="T4"/>
                <a:gd fmla="*/ 251 h 262" name="T5"/>
                <a:gd fmla="*/ 47 w 314" name="T6"/>
                <a:gd fmla="*/ 243 h 262" name="T7"/>
                <a:gd fmla="*/ 23 w 314" name="T8"/>
                <a:gd fmla="*/ 232 h 262" name="T9"/>
                <a:gd fmla="*/ 14 w 314" name="T10"/>
                <a:gd fmla="*/ 225 h 262" name="T11"/>
                <a:gd fmla="*/ 7 w 314" name="T12"/>
                <a:gd fmla="*/ 217 h 262" name="T13"/>
                <a:gd fmla="*/ 2 w 314" name="T14"/>
                <a:gd fmla="*/ 189 h 262" name="T15"/>
                <a:gd fmla="*/ 0 w 314" name="T16"/>
                <a:gd fmla="*/ 156 h 262" name="T17"/>
                <a:gd fmla="*/ 2 w 314" name="T18"/>
                <a:gd fmla="*/ 128 h 262" name="T19"/>
                <a:gd fmla="*/ 4 w 314" name="T20"/>
                <a:gd fmla="*/ 116 h 262" name="T21"/>
                <a:gd fmla="*/ 9 w 314" name="T22"/>
                <a:gd fmla="*/ 104 h 262" name="T23"/>
                <a:gd fmla="*/ 30 w 314" name="T24"/>
                <a:gd fmla="*/ 97 h 262" name="T25"/>
                <a:gd fmla="*/ 42 w 314" name="T26"/>
                <a:gd fmla="*/ 92 h 262" name="T27"/>
                <a:gd fmla="*/ 52 w 314" name="T28"/>
                <a:gd fmla="*/ 87 h 262" name="T29"/>
                <a:gd fmla="*/ 54 w 314" name="T30"/>
                <a:gd fmla="*/ 42 h 262" name="T31"/>
                <a:gd fmla="*/ 61 w 314" name="T32"/>
                <a:gd fmla="*/ 38 h 262" name="T33"/>
                <a:gd fmla="*/ 66 w 314" name="T34"/>
                <a:gd fmla="*/ 35 h 262" name="T35"/>
                <a:gd fmla="*/ 78 w 314" name="T36"/>
                <a:gd fmla="*/ 38 h 262" name="T37"/>
                <a:gd fmla="*/ 90 w 314" name="T38"/>
                <a:gd fmla="*/ 40 h 262" name="T39"/>
                <a:gd fmla="*/ 99 w 314" name="T40"/>
                <a:gd fmla="*/ 40 h 262" name="T41"/>
                <a:gd fmla="*/ 106 w 314" name="T42"/>
                <a:gd fmla="*/ 40 h 262" name="T43"/>
                <a:gd fmla="*/ 168 w 314" name="T44"/>
                <a:gd fmla="*/ 7 h 262" name="T45"/>
                <a:gd fmla="*/ 276 w 314" name="T46"/>
                <a:gd fmla="*/ 0 h 262" name="T47"/>
                <a:gd fmla="*/ 286 w 314" name="T48"/>
                <a:gd fmla="*/ 5 h 262" name="T49"/>
                <a:gd fmla="*/ 295 w 314" name="T50"/>
                <a:gd fmla="*/ 12 h 262" name="T51"/>
                <a:gd fmla="*/ 305 w 314" name="T52"/>
                <a:gd fmla="*/ 23 h 262" name="T53"/>
                <a:gd fmla="*/ 314 w 314" name="T54"/>
                <a:gd fmla="*/ 38 h 262" name="T55"/>
                <a:gd fmla="*/ 314 w 314" name="T56"/>
                <a:gd fmla="*/ 61 h 262" name="T57"/>
                <a:gd fmla="*/ 310 w 314" name="T58"/>
                <a:gd fmla="*/ 71 h 262" name="T59"/>
                <a:gd fmla="*/ 305 w 314" name="T60"/>
                <a:gd fmla="*/ 80 h 262" name="T61"/>
                <a:gd fmla="*/ 279 w 314" name="T62"/>
                <a:gd fmla="*/ 118 h 262" name="T63"/>
                <a:gd fmla="*/ 267 w 314" name="T64"/>
                <a:gd fmla="*/ 137 h 262" name="T65"/>
                <a:gd fmla="*/ 257 w 314" name="T66"/>
                <a:gd fmla="*/ 158 h 262" name="T67"/>
                <a:gd fmla="*/ 250 w 314" name="T68"/>
                <a:gd fmla="*/ 175 h 262" name="T69"/>
                <a:gd fmla="*/ 246 w 314" name="T70"/>
                <a:gd fmla="*/ 187 h 262" name="T71"/>
                <a:gd fmla="*/ 239 w 314" name="T72"/>
                <a:gd fmla="*/ 196 h 262" name="T73"/>
                <a:gd fmla="*/ 210 w 314" name="T74"/>
                <a:gd fmla="*/ 210 h 262" name="T75"/>
                <a:gd fmla="*/ 184 w 314" name="T76"/>
                <a:gd fmla="*/ 227 h 262" name="T77"/>
                <a:gd fmla="*/ 137 w 314" name="T78"/>
                <a:gd fmla="*/ 258 h 262" name="T79"/>
                <a:gd fmla="*/ 104 w 314" name="T80"/>
                <a:gd fmla="*/ 262 h 262" name="T81"/>
                <a:gd fmla="*/ 104 w 314" name="T82"/>
                <a:gd fmla="*/ 262 h 262" name="T83"/>
                <a:gd fmla="*/ 104 w 314" name="T84"/>
                <a:gd fmla="*/ 262 h 26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62" w="314">
                  <a:moveTo>
                    <a:pt x="104" y="262"/>
                  </a:moveTo>
                  <a:lnTo>
                    <a:pt x="104" y="262"/>
                  </a:lnTo>
                  <a:lnTo>
                    <a:pt x="73" y="251"/>
                  </a:lnTo>
                  <a:lnTo>
                    <a:pt x="47" y="243"/>
                  </a:lnTo>
                  <a:lnTo>
                    <a:pt x="23" y="232"/>
                  </a:lnTo>
                  <a:lnTo>
                    <a:pt x="14" y="225"/>
                  </a:lnTo>
                  <a:lnTo>
                    <a:pt x="7" y="217"/>
                  </a:lnTo>
                  <a:lnTo>
                    <a:pt x="2" y="189"/>
                  </a:lnTo>
                  <a:lnTo>
                    <a:pt x="0" y="156"/>
                  </a:lnTo>
                  <a:lnTo>
                    <a:pt x="2" y="128"/>
                  </a:lnTo>
                  <a:lnTo>
                    <a:pt x="4" y="116"/>
                  </a:lnTo>
                  <a:lnTo>
                    <a:pt x="9" y="104"/>
                  </a:lnTo>
                  <a:lnTo>
                    <a:pt x="30" y="97"/>
                  </a:lnTo>
                  <a:lnTo>
                    <a:pt x="42" y="92"/>
                  </a:lnTo>
                  <a:lnTo>
                    <a:pt x="52" y="87"/>
                  </a:lnTo>
                  <a:lnTo>
                    <a:pt x="54" y="42"/>
                  </a:lnTo>
                  <a:lnTo>
                    <a:pt x="61" y="38"/>
                  </a:lnTo>
                  <a:lnTo>
                    <a:pt x="66" y="35"/>
                  </a:lnTo>
                  <a:lnTo>
                    <a:pt x="78" y="38"/>
                  </a:lnTo>
                  <a:lnTo>
                    <a:pt x="90" y="40"/>
                  </a:lnTo>
                  <a:lnTo>
                    <a:pt x="99" y="40"/>
                  </a:lnTo>
                  <a:lnTo>
                    <a:pt x="106" y="40"/>
                  </a:lnTo>
                  <a:lnTo>
                    <a:pt x="168" y="7"/>
                  </a:lnTo>
                  <a:lnTo>
                    <a:pt x="276" y="0"/>
                  </a:lnTo>
                  <a:lnTo>
                    <a:pt x="286" y="5"/>
                  </a:lnTo>
                  <a:lnTo>
                    <a:pt x="295" y="12"/>
                  </a:lnTo>
                  <a:lnTo>
                    <a:pt x="305" y="23"/>
                  </a:lnTo>
                  <a:lnTo>
                    <a:pt x="314" y="38"/>
                  </a:lnTo>
                  <a:lnTo>
                    <a:pt x="314" y="61"/>
                  </a:lnTo>
                  <a:lnTo>
                    <a:pt x="310" y="71"/>
                  </a:lnTo>
                  <a:lnTo>
                    <a:pt x="305" y="80"/>
                  </a:lnTo>
                  <a:lnTo>
                    <a:pt x="279" y="118"/>
                  </a:lnTo>
                  <a:lnTo>
                    <a:pt x="267" y="137"/>
                  </a:lnTo>
                  <a:lnTo>
                    <a:pt x="257" y="158"/>
                  </a:lnTo>
                  <a:lnTo>
                    <a:pt x="250" y="175"/>
                  </a:lnTo>
                  <a:lnTo>
                    <a:pt x="246" y="187"/>
                  </a:lnTo>
                  <a:lnTo>
                    <a:pt x="239" y="196"/>
                  </a:lnTo>
                  <a:lnTo>
                    <a:pt x="210" y="210"/>
                  </a:lnTo>
                  <a:lnTo>
                    <a:pt x="184" y="227"/>
                  </a:lnTo>
                  <a:lnTo>
                    <a:pt x="137" y="258"/>
                  </a:lnTo>
                  <a:lnTo>
                    <a:pt x="104" y="262"/>
                  </a:lnTo>
                  <a:lnTo>
                    <a:pt x="104" y="262"/>
                  </a:lnTo>
                  <a:lnTo>
                    <a:pt x="104" y="262"/>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1" name="Freeform 6"/>
            <p:cNvSpPr/>
            <p:nvPr/>
          </p:nvSpPr>
          <p:spPr bwMode="auto">
            <a:xfrm>
              <a:off x="7259638" y="6927850"/>
              <a:ext cx="458788" cy="379413"/>
            </a:xfrm>
            <a:custGeom>
              <a:gdLst>
                <a:gd fmla="*/ 97 w 289" name="T0"/>
                <a:gd fmla="*/ 239 h 239" name="T1"/>
                <a:gd fmla="*/ 97 w 289" name="T2"/>
                <a:gd fmla="*/ 239 h 239" name="T3"/>
                <a:gd fmla="*/ 26 w 289" name="T4"/>
                <a:gd fmla="*/ 215 h 239" name="T5"/>
                <a:gd fmla="*/ 14 w 289" name="T6"/>
                <a:gd fmla="*/ 205 h 239" name="T7"/>
                <a:gd fmla="*/ 7 w 289" name="T8"/>
                <a:gd fmla="*/ 196 h 239" name="T9"/>
                <a:gd fmla="*/ 0 w 289" name="T10"/>
                <a:gd fmla="*/ 187 h 239" name="T11"/>
                <a:gd fmla="*/ 0 w 289" name="T12"/>
                <a:gd fmla="*/ 177 h 239" name="T13"/>
                <a:gd fmla="*/ 0 w 289" name="T14"/>
                <a:gd fmla="*/ 156 h 239" name="T15"/>
                <a:gd fmla="*/ 0 w 289" name="T16"/>
                <a:gd fmla="*/ 134 h 239" name="T17"/>
                <a:gd fmla="*/ 3 w 289" name="T18"/>
                <a:gd fmla="*/ 111 h 239" name="T19"/>
                <a:gd fmla="*/ 5 w 289" name="T20"/>
                <a:gd fmla="*/ 106 h 239" name="T21"/>
                <a:gd fmla="*/ 7 w 289" name="T22"/>
                <a:gd fmla="*/ 101 h 239" name="T23"/>
                <a:gd fmla="*/ 10 w 289" name="T24"/>
                <a:gd fmla="*/ 99 h 239" name="T25"/>
                <a:gd fmla="*/ 17 w 289" name="T26"/>
                <a:gd fmla="*/ 97 h 239" name="T27"/>
                <a:gd fmla="*/ 36 w 289" name="T28"/>
                <a:gd fmla="*/ 92 h 239" name="T29"/>
                <a:gd fmla="*/ 50 w 289" name="T30"/>
                <a:gd fmla="*/ 80 h 239" name="T31"/>
                <a:gd fmla="*/ 52 w 289" name="T32"/>
                <a:gd fmla="*/ 37 h 239" name="T33"/>
                <a:gd fmla="*/ 57 w 289" name="T34"/>
                <a:gd fmla="*/ 35 h 239" name="T35"/>
                <a:gd fmla="*/ 76 w 289" name="T36"/>
                <a:gd fmla="*/ 40 h 239" name="T37"/>
                <a:gd fmla="*/ 88 w 289" name="T38"/>
                <a:gd fmla="*/ 40 h 239" name="T39"/>
                <a:gd fmla="*/ 100 w 289" name="T40"/>
                <a:gd fmla="*/ 40 h 239" name="T41"/>
                <a:gd fmla="*/ 159 w 289" name="T42"/>
                <a:gd fmla="*/ 7 h 239" name="T43"/>
                <a:gd fmla="*/ 258 w 289" name="T44"/>
                <a:gd fmla="*/ 0 h 239" name="T45"/>
                <a:gd fmla="*/ 265 w 289" name="T46"/>
                <a:gd fmla="*/ 4 h 239" name="T47"/>
                <a:gd fmla="*/ 277 w 289" name="T48"/>
                <a:gd fmla="*/ 14 h 239" name="T49"/>
                <a:gd fmla="*/ 282 w 289" name="T50"/>
                <a:gd fmla="*/ 19 h 239" name="T51"/>
                <a:gd fmla="*/ 284 w 289" name="T52"/>
                <a:gd fmla="*/ 26 h 239" name="T53"/>
                <a:gd fmla="*/ 289 w 289" name="T54"/>
                <a:gd fmla="*/ 33 h 239" name="T55"/>
                <a:gd fmla="*/ 289 w 289" name="T56"/>
                <a:gd fmla="*/ 42 h 239" name="T57"/>
                <a:gd fmla="*/ 275 w 289" name="T58"/>
                <a:gd fmla="*/ 66 h 239" name="T59"/>
                <a:gd fmla="*/ 265 w 289" name="T60"/>
                <a:gd fmla="*/ 78 h 239" name="T61"/>
                <a:gd fmla="*/ 256 w 289" name="T62"/>
                <a:gd fmla="*/ 87 h 239" name="T63"/>
                <a:gd fmla="*/ 249 w 289" name="T64"/>
                <a:gd fmla="*/ 106 h 239" name="T65"/>
                <a:gd fmla="*/ 239 w 289" name="T66"/>
                <a:gd fmla="*/ 125 h 239" name="T67"/>
                <a:gd fmla="*/ 230 w 289" name="T68"/>
                <a:gd fmla="*/ 144 h 239" name="T69"/>
                <a:gd fmla="*/ 223 w 289" name="T70"/>
                <a:gd fmla="*/ 168 h 239" name="T71"/>
                <a:gd fmla="*/ 116 w 289" name="T72"/>
                <a:gd fmla="*/ 234 h 239" name="T73"/>
                <a:gd fmla="*/ 107 w 289" name="T74"/>
                <a:gd fmla="*/ 236 h 239" name="T75"/>
                <a:gd fmla="*/ 97 w 289" name="T76"/>
                <a:gd fmla="*/ 239 h 239" name="T77"/>
                <a:gd fmla="*/ 97 w 289" name="T78"/>
                <a:gd fmla="*/ 239 h 239" name="T79"/>
                <a:gd fmla="*/ 97 w 289" name="T80"/>
                <a:gd fmla="*/ 239 h 23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9" w="289">
                  <a:moveTo>
                    <a:pt x="97" y="239"/>
                  </a:moveTo>
                  <a:lnTo>
                    <a:pt x="97" y="239"/>
                  </a:lnTo>
                  <a:lnTo>
                    <a:pt x="26" y="215"/>
                  </a:lnTo>
                  <a:lnTo>
                    <a:pt x="14" y="205"/>
                  </a:lnTo>
                  <a:lnTo>
                    <a:pt x="7" y="196"/>
                  </a:lnTo>
                  <a:lnTo>
                    <a:pt x="0" y="187"/>
                  </a:lnTo>
                  <a:lnTo>
                    <a:pt x="0" y="177"/>
                  </a:lnTo>
                  <a:lnTo>
                    <a:pt x="0" y="156"/>
                  </a:lnTo>
                  <a:lnTo>
                    <a:pt x="0" y="134"/>
                  </a:lnTo>
                  <a:lnTo>
                    <a:pt x="3" y="111"/>
                  </a:lnTo>
                  <a:lnTo>
                    <a:pt x="5" y="106"/>
                  </a:lnTo>
                  <a:lnTo>
                    <a:pt x="7" y="101"/>
                  </a:lnTo>
                  <a:lnTo>
                    <a:pt x="10" y="99"/>
                  </a:lnTo>
                  <a:lnTo>
                    <a:pt x="17" y="97"/>
                  </a:lnTo>
                  <a:lnTo>
                    <a:pt x="36" y="92"/>
                  </a:lnTo>
                  <a:lnTo>
                    <a:pt x="50" y="80"/>
                  </a:lnTo>
                  <a:lnTo>
                    <a:pt x="52" y="37"/>
                  </a:lnTo>
                  <a:lnTo>
                    <a:pt x="57" y="35"/>
                  </a:lnTo>
                  <a:lnTo>
                    <a:pt x="76" y="40"/>
                  </a:lnTo>
                  <a:lnTo>
                    <a:pt x="88" y="40"/>
                  </a:lnTo>
                  <a:lnTo>
                    <a:pt x="100" y="40"/>
                  </a:lnTo>
                  <a:lnTo>
                    <a:pt x="159" y="7"/>
                  </a:lnTo>
                  <a:lnTo>
                    <a:pt x="258" y="0"/>
                  </a:lnTo>
                  <a:lnTo>
                    <a:pt x="265" y="4"/>
                  </a:lnTo>
                  <a:lnTo>
                    <a:pt x="277" y="14"/>
                  </a:lnTo>
                  <a:lnTo>
                    <a:pt x="282" y="19"/>
                  </a:lnTo>
                  <a:lnTo>
                    <a:pt x="284" y="26"/>
                  </a:lnTo>
                  <a:lnTo>
                    <a:pt x="289" y="33"/>
                  </a:lnTo>
                  <a:lnTo>
                    <a:pt x="289" y="42"/>
                  </a:lnTo>
                  <a:lnTo>
                    <a:pt x="275" y="66"/>
                  </a:lnTo>
                  <a:lnTo>
                    <a:pt x="265" y="78"/>
                  </a:lnTo>
                  <a:lnTo>
                    <a:pt x="256" y="87"/>
                  </a:lnTo>
                  <a:lnTo>
                    <a:pt x="249" y="106"/>
                  </a:lnTo>
                  <a:lnTo>
                    <a:pt x="239" y="125"/>
                  </a:lnTo>
                  <a:lnTo>
                    <a:pt x="230" y="144"/>
                  </a:lnTo>
                  <a:lnTo>
                    <a:pt x="223" y="168"/>
                  </a:lnTo>
                  <a:lnTo>
                    <a:pt x="116" y="234"/>
                  </a:lnTo>
                  <a:lnTo>
                    <a:pt x="107" y="236"/>
                  </a:lnTo>
                  <a:lnTo>
                    <a:pt x="97" y="239"/>
                  </a:lnTo>
                  <a:lnTo>
                    <a:pt x="97" y="239"/>
                  </a:lnTo>
                  <a:lnTo>
                    <a:pt x="97" y="239"/>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2" name="Freeform 7"/>
            <p:cNvSpPr/>
            <p:nvPr/>
          </p:nvSpPr>
          <p:spPr bwMode="auto">
            <a:xfrm>
              <a:off x="1379538" y="-466725"/>
              <a:ext cx="9432925" cy="7348538"/>
            </a:xfrm>
            <a:custGeom>
              <a:gdLst>
                <a:gd fmla="*/ 3728 w 5942" name="T0"/>
                <a:gd fmla="*/ 4452 h 4629" name="T1"/>
                <a:gd fmla="*/ 3482 w 5942" name="T2"/>
                <a:gd fmla="*/ 4433 h 4629" name="T3"/>
                <a:gd fmla="*/ 3226 w 5942" name="T4"/>
                <a:gd fmla="*/ 4255 h 4629" name="T5"/>
                <a:gd fmla="*/ 2893 w 5942" name="T6"/>
                <a:gd fmla="*/ 4338 h 4629" name="T7"/>
                <a:gd fmla="*/ 2732 w 5942" name="T8"/>
                <a:gd fmla="*/ 4419 h 4629" name="T9"/>
                <a:gd fmla="*/ 2519 w 5942" name="T10"/>
                <a:gd fmla="*/ 4237 h 4629" name="T11"/>
                <a:gd fmla="*/ 2342 w 5942" name="T12"/>
                <a:gd fmla="*/ 3946 h 4629" name="T13"/>
                <a:gd fmla="*/ 2427 w 5942" name="T14"/>
                <a:gd fmla="*/ 3595 h 4629" name="T15"/>
                <a:gd fmla="*/ 2221 w 5942" name="T16"/>
                <a:gd fmla="*/ 3517 h 4629" name="T17"/>
                <a:gd fmla="*/ 1864 w 5942" name="T18"/>
                <a:gd fmla="*/ 3650 h 4629" name="T19"/>
                <a:gd fmla="*/ 1460 w 5942" name="T20"/>
                <a:gd fmla="*/ 3423 h 4629" name="T21"/>
                <a:gd fmla="*/ 1237 w 5942" name="T22"/>
                <a:gd fmla="*/ 3430 h 4629" name="T23"/>
                <a:gd fmla="*/ 880 w 5942" name="T24"/>
                <a:gd fmla="*/ 3278 h 4629" name="T25"/>
                <a:gd fmla="*/ 525 w 5942" name="T26"/>
                <a:gd fmla="*/ 2983 h 4629" name="T27"/>
                <a:gd fmla="*/ 265 w 5942" name="T28"/>
                <a:gd fmla="*/ 2614 h 4629" name="T29"/>
                <a:gd fmla="*/ 331 w 5942" name="T30"/>
                <a:gd fmla="*/ 2375 h 4629" name="T31"/>
                <a:gd fmla="*/ 282 w 5942" name="T32"/>
                <a:gd fmla="*/ 2150 h 4629" name="T33"/>
                <a:gd fmla="*/ 109 w 5942" name="T34"/>
                <a:gd fmla="*/ 1906 h 4629" name="T35"/>
                <a:gd fmla="*/ 29 w 5942" name="T36"/>
                <a:gd fmla="*/ 1641 h 4629" name="T37"/>
                <a:gd fmla="*/ 88 w 5942" name="T38"/>
                <a:gd fmla="*/ 1431 h 4629" name="T39"/>
                <a:gd fmla="*/ 369 w 5942" name="T40"/>
                <a:gd fmla="*/ 1436 h 4629" name="T41"/>
                <a:gd fmla="*/ 748 w 5942" name="T42"/>
                <a:gd fmla="*/ 1312 h 4629" name="T43"/>
                <a:gd fmla="*/ 998 w 5942" name="T44"/>
                <a:gd fmla="*/ 951 h 4629" name="T45"/>
                <a:gd fmla="*/ 1278 w 5942" name="T46"/>
                <a:gd fmla="*/ 757 h 4629" name="T47"/>
                <a:gd fmla="*/ 1486 w 5942" name="T48"/>
                <a:gd fmla="*/ 641 h 4629" name="T49"/>
                <a:gd fmla="*/ 1897 w 5942" name="T50"/>
                <a:gd fmla="*/ 790 h 4629" name="T51"/>
                <a:gd fmla="*/ 2219 w 5942" name="T52"/>
                <a:gd fmla="*/ 1265 h 4629" name="T53"/>
                <a:gd fmla="*/ 2820 w 5942" name="T54"/>
                <a:gd fmla="*/ 1559 h 4629" name="T55"/>
                <a:gd fmla="*/ 3312 w 5942" name="T56"/>
                <a:gd fmla="*/ 1667 h 4629" name="T57"/>
                <a:gd fmla="*/ 3785 w 5942" name="T58"/>
                <a:gd fmla="*/ 1516 h 4629" name="T59"/>
                <a:gd fmla="*/ 3893 w 5942" name="T60"/>
                <a:gd fmla="*/ 1232 h 4629" name="T61"/>
                <a:gd fmla="*/ 4232 w 5942" name="T62"/>
                <a:gd fmla="*/ 1133 h 4629" name="T63"/>
                <a:gd fmla="*/ 4610 w 5942" name="T64"/>
                <a:gd fmla="*/ 906 h 4629" name="T65"/>
                <a:gd fmla="*/ 4291 w 5942" name="T66"/>
                <a:gd fmla="*/ 825 h 4629" name="T67"/>
                <a:gd fmla="*/ 4246 w 5942" name="T68"/>
                <a:gd fmla="*/ 581 h 4629" name="T69"/>
                <a:gd fmla="*/ 4530 w 5942" name="T70"/>
                <a:gd fmla="*/ 260 h 4629" name="T71"/>
                <a:gd fmla="*/ 4705 w 5942" name="T72"/>
                <a:gd fmla="*/ 4 h 4629" name="T73"/>
                <a:gd fmla="*/ 5138 w 5942" name="T74"/>
                <a:gd fmla="*/ 269 h 4629" name="T75"/>
                <a:gd fmla="*/ 5367 w 5942" name="T76"/>
                <a:gd fmla="*/ 425 h 4629" name="T77"/>
                <a:gd fmla="*/ 5743 w 5942" name="T78"/>
                <a:gd fmla="*/ 503 h 4629" name="T79"/>
                <a:gd fmla="*/ 5916 w 5942" name="T80"/>
                <a:gd fmla="*/ 662 h 4629" name="T81"/>
                <a:gd fmla="*/ 5736 w 5942" name="T82"/>
                <a:gd fmla="*/ 974 h 4629" name="T83"/>
                <a:gd fmla="*/ 5755 w 5942" name="T84"/>
                <a:gd fmla="*/ 1327 h 4629" name="T85"/>
                <a:gd fmla="*/ 5559 w 5942" name="T86"/>
                <a:gd fmla="*/ 1428 h 4629" name="T87"/>
                <a:gd fmla="*/ 5384 w 5942" name="T88"/>
                <a:gd fmla="*/ 1594 h 4629" name="T89"/>
                <a:gd fmla="*/ 5033 w 5942" name="T90"/>
                <a:gd fmla="*/ 1942 h 4629" name="T91"/>
                <a:gd fmla="*/ 4955 w 5942" name="T92"/>
                <a:gd fmla="*/ 1831 h 4629" name="T93"/>
                <a:gd fmla="*/ 4669 w 5942" name="T94"/>
                <a:gd fmla="*/ 1968 h 4629" name="T95"/>
                <a:gd fmla="*/ 4686 w 5942" name="T96"/>
                <a:gd fmla="*/ 2112 h 4629" name="T97"/>
                <a:gd fmla="*/ 5126 w 5942" name="T98"/>
                <a:gd fmla="*/ 2145 h 4629" name="T99"/>
                <a:gd fmla="*/ 4884 w 5942" name="T100"/>
                <a:gd fmla="*/ 2387 h 4629" name="T101"/>
                <a:gd fmla="*/ 5041 w 5942" name="T102"/>
                <a:gd fmla="*/ 2801 h 4629" name="T103"/>
                <a:gd fmla="*/ 5185 w 5942" name="T104"/>
                <a:gd fmla="*/ 3032 h 4629" name="T105"/>
                <a:gd fmla="*/ 5235 w 5942" name="T106"/>
                <a:gd fmla="*/ 3158 h 4629" name="T107"/>
                <a:gd fmla="*/ 5204 w 5942" name="T108"/>
                <a:gd fmla="*/ 3300 h 4629" name="T109"/>
                <a:gd fmla="*/ 5043 w 5942" name="T110"/>
                <a:gd fmla="*/ 3655 h 4629" name="T111"/>
                <a:gd fmla="*/ 4986 w 5942" name="T112"/>
                <a:gd fmla="*/ 3841 h 4629" name="T113"/>
                <a:gd fmla="*/ 4809 w 5942" name="T114"/>
                <a:gd fmla="*/ 4054 h 4629" name="T115"/>
                <a:gd fmla="*/ 4511 w 5942" name="T116"/>
                <a:gd fmla="*/ 4260 h 4629" name="T117"/>
                <a:gd fmla="*/ 4310 w 5942" name="T118"/>
                <a:gd fmla="*/ 4300 h 4629" name="T119"/>
                <a:gd fmla="*/ 4057 w 5942" name="T120"/>
                <a:gd fmla="*/ 4435 h 4629" name="T121"/>
                <a:gd fmla="*/ 3870 w 5942" name="T122"/>
                <a:gd fmla="*/ 4629 h 462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629" w="5942">
                  <a:moveTo>
                    <a:pt x="3870" y="4629"/>
                  </a:moveTo>
                  <a:lnTo>
                    <a:pt x="3870" y="4629"/>
                  </a:lnTo>
                  <a:lnTo>
                    <a:pt x="3853" y="4613"/>
                  </a:lnTo>
                  <a:lnTo>
                    <a:pt x="3844" y="4598"/>
                  </a:lnTo>
                  <a:lnTo>
                    <a:pt x="3839" y="4587"/>
                  </a:lnTo>
                  <a:lnTo>
                    <a:pt x="3834" y="4572"/>
                  </a:lnTo>
                  <a:lnTo>
                    <a:pt x="3804" y="4528"/>
                  </a:lnTo>
                  <a:lnTo>
                    <a:pt x="3804" y="4506"/>
                  </a:lnTo>
                  <a:lnTo>
                    <a:pt x="3804" y="4490"/>
                  </a:lnTo>
                  <a:lnTo>
                    <a:pt x="3806" y="4483"/>
                  </a:lnTo>
                  <a:lnTo>
                    <a:pt x="3811" y="4475"/>
                  </a:lnTo>
                  <a:lnTo>
                    <a:pt x="3815" y="4471"/>
                  </a:lnTo>
                  <a:lnTo>
                    <a:pt x="3825" y="4466"/>
                  </a:lnTo>
                  <a:lnTo>
                    <a:pt x="3827" y="4459"/>
                  </a:lnTo>
                  <a:lnTo>
                    <a:pt x="3815" y="4459"/>
                  </a:lnTo>
                  <a:lnTo>
                    <a:pt x="3806" y="4461"/>
                  </a:lnTo>
                  <a:lnTo>
                    <a:pt x="3794" y="4466"/>
                  </a:lnTo>
                  <a:lnTo>
                    <a:pt x="3782" y="4473"/>
                  </a:lnTo>
                  <a:lnTo>
                    <a:pt x="3770" y="4483"/>
                  </a:lnTo>
                  <a:lnTo>
                    <a:pt x="3733" y="4483"/>
                  </a:lnTo>
                  <a:lnTo>
                    <a:pt x="3728" y="4452"/>
                  </a:lnTo>
                  <a:lnTo>
                    <a:pt x="3711" y="4445"/>
                  </a:lnTo>
                  <a:lnTo>
                    <a:pt x="3704" y="4438"/>
                  </a:lnTo>
                  <a:lnTo>
                    <a:pt x="3702" y="4431"/>
                  </a:lnTo>
                  <a:lnTo>
                    <a:pt x="3697" y="4423"/>
                  </a:lnTo>
                  <a:lnTo>
                    <a:pt x="3692" y="4426"/>
                  </a:lnTo>
                  <a:lnTo>
                    <a:pt x="3690" y="4428"/>
                  </a:lnTo>
                  <a:lnTo>
                    <a:pt x="3688" y="4435"/>
                  </a:lnTo>
                  <a:lnTo>
                    <a:pt x="3685" y="4447"/>
                  </a:lnTo>
                  <a:lnTo>
                    <a:pt x="3683" y="4459"/>
                  </a:lnTo>
                  <a:lnTo>
                    <a:pt x="3669" y="4459"/>
                  </a:lnTo>
                  <a:lnTo>
                    <a:pt x="3666" y="4457"/>
                  </a:lnTo>
                  <a:lnTo>
                    <a:pt x="3659" y="4454"/>
                  </a:lnTo>
                  <a:lnTo>
                    <a:pt x="3650" y="4457"/>
                  </a:lnTo>
                  <a:lnTo>
                    <a:pt x="3638" y="4459"/>
                  </a:lnTo>
                  <a:lnTo>
                    <a:pt x="3631" y="4464"/>
                  </a:lnTo>
                  <a:lnTo>
                    <a:pt x="3595" y="4461"/>
                  </a:lnTo>
                  <a:lnTo>
                    <a:pt x="3562" y="4457"/>
                  </a:lnTo>
                  <a:lnTo>
                    <a:pt x="3532" y="4452"/>
                  </a:lnTo>
                  <a:lnTo>
                    <a:pt x="3503" y="4449"/>
                  </a:lnTo>
                  <a:lnTo>
                    <a:pt x="3491" y="4442"/>
                  </a:lnTo>
                  <a:lnTo>
                    <a:pt x="3482" y="4433"/>
                  </a:lnTo>
                  <a:lnTo>
                    <a:pt x="3463" y="4412"/>
                  </a:lnTo>
                  <a:lnTo>
                    <a:pt x="3435" y="4371"/>
                  </a:lnTo>
                  <a:lnTo>
                    <a:pt x="3435" y="4345"/>
                  </a:lnTo>
                  <a:lnTo>
                    <a:pt x="3446" y="4322"/>
                  </a:lnTo>
                  <a:lnTo>
                    <a:pt x="3451" y="4310"/>
                  </a:lnTo>
                  <a:lnTo>
                    <a:pt x="3454" y="4298"/>
                  </a:lnTo>
                  <a:lnTo>
                    <a:pt x="3428" y="4281"/>
                  </a:lnTo>
                  <a:lnTo>
                    <a:pt x="3392" y="4279"/>
                  </a:lnTo>
                  <a:lnTo>
                    <a:pt x="3352" y="4274"/>
                  </a:lnTo>
                  <a:lnTo>
                    <a:pt x="3333" y="4270"/>
                  </a:lnTo>
                  <a:lnTo>
                    <a:pt x="3316" y="4263"/>
                  </a:lnTo>
                  <a:lnTo>
                    <a:pt x="3302" y="4255"/>
                  </a:lnTo>
                  <a:lnTo>
                    <a:pt x="3295" y="4246"/>
                  </a:lnTo>
                  <a:lnTo>
                    <a:pt x="3288" y="4227"/>
                  </a:lnTo>
                  <a:lnTo>
                    <a:pt x="3281" y="4225"/>
                  </a:lnTo>
                  <a:lnTo>
                    <a:pt x="3269" y="4227"/>
                  </a:lnTo>
                  <a:lnTo>
                    <a:pt x="3260" y="4229"/>
                  </a:lnTo>
                  <a:lnTo>
                    <a:pt x="3250" y="4234"/>
                  </a:lnTo>
                  <a:lnTo>
                    <a:pt x="3241" y="4239"/>
                  </a:lnTo>
                  <a:lnTo>
                    <a:pt x="3234" y="4246"/>
                  </a:lnTo>
                  <a:lnTo>
                    <a:pt x="3226" y="4255"/>
                  </a:lnTo>
                  <a:lnTo>
                    <a:pt x="3217" y="4272"/>
                  </a:lnTo>
                  <a:lnTo>
                    <a:pt x="3203" y="4284"/>
                  </a:lnTo>
                  <a:lnTo>
                    <a:pt x="3191" y="4296"/>
                  </a:lnTo>
                  <a:lnTo>
                    <a:pt x="3146" y="4296"/>
                  </a:lnTo>
                  <a:lnTo>
                    <a:pt x="3141" y="4305"/>
                  </a:lnTo>
                  <a:lnTo>
                    <a:pt x="3129" y="4317"/>
                  </a:lnTo>
                  <a:lnTo>
                    <a:pt x="3111" y="4334"/>
                  </a:lnTo>
                  <a:lnTo>
                    <a:pt x="3082" y="4336"/>
                  </a:lnTo>
                  <a:lnTo>
                    <a:pt x="3063" y="4315"/>
                  </a:lnTo>
                  <a:lnTo>
                    <a:pt x="3059" y="4308"/>
                  </a:lnTo>
                  <a:lnTo>
                    <a:pt x="3051" y="4308"/>
                  </a:lnTo>
                  <a:lnTo>
                    <a:pt x="3044" y="4308"/>
                  </a:lnTo>
                  <a:lnTo>
                    <a:pt x="3035" y="4312"/>
                  </a:lnTo>
                  <a:lnTo>
                    <a:pt x="3016" y="4322"/>
                  </a:lnTo>
                  <a:lnTo>
                    <a:pt x="3004" y="4329"/>
                  </a:lnTo>
                  <a:lnTo>
                    <a:pt x="2976" y="4326"/>
                  </a:lnTo>
                  <a:lnTo>
                    <a:pt x="2962" y="4315"/>
                  </a:lnTo>
                  <a:lnTo>
                    <a:pt x="2950" y="4305"/>
                  </a:lnTo>
                  <a:lnTo>
                    <a:pt x="2938" y="4300"/>
                  </a:lnTo>
                  <a:lnTo>
                    <a:pt x="2926" y="4300"/>
                  </a:lnTo>
                  <a:lnTo>
                    <a:pt x="2893" y="4338"/>
                  </a:lnTo>
                  <a:lnTo>
                    <a:pt x="2862" y="4341"/>
                  </a:lnTo>
                  <a:lnTo>
                    <a:pt x="2843" y="4329"/>
                  </a:lnTo>
                  <a:lnTo>
                    <a:pt x="2836" y="4324"/>
                  </a:lnTo>
                  <a:lnTo>
                    <a:pt x="2829" y="4324"/>
                  </a:lnTo>
                  <a:lnTo>
                    <a:pt x="2820" y="4334"/>
                  </a:lnTo>
                  <a:lnTo>
                    <a:pt x="2817" y="4338"/>
                  </a:lnTo>
                  <a:lnTo>
                    <a:pt x="2815" y="4357"/>
                  </a:lnTo>
                  <a:lnTo>
                    <a:pt x="2824" y="4374"/>
                  </a:lnTo>
                  <a:lnTo>
                    <a:pt x="2831" y="4386"/>
                  </a:lnTo>
                  <a:lnTo>
                    <a:pt x="2834" y="4402"/>
                  </a:lnTo>
                  <a:lnTo>
                    <a:pt x="2834" y="4428"/>
                  </a:lnTo>
                  <a:lnTo>
                    <a:pt x="2834" y="4442"/>
                  </a:lnTo>
                  <a:lnTo>
                    <a:pt x="2834" y="4457"/>
                  </a:lnTo>
                  <a:lnTo>
                    <a:pt x="2843" y="4490"/>
                  </a:lnTo>
                  <a:lnTo>
                    <a:pt x="2843" y="4513"/>
                  </a:lnTo>
                  <a:lnTo>
                    <a:pt x="2831" y="4528"/>
                  </a:lnTo>
                  <a:lnTo>
                    <a:pt x="2805" y="4528"/>
                  </a:lnTo>
                  <a:lnTo>
                    <a:pt x="2744" y="4485"/>
                  </a:lnTo>
                  <a:lnTo>
                    <a:pt x="2744" y="4426"/>
                  </a:lnTo>
                  <a:lnTo>
                    <a:pt x="2739" y="4421"/>
                  </a:lnTo>
                  <a:lnTo>
                    <a:pt x="2732" y="4419"/>
                  </a:lnTo>
                  <a:lnTo>
                    <a:pt x="2723" y="4416"/>
                  </a:lnTo>
                  <a:lnTo>
                    <a:pt x="2697" y="4438"/>
                  </a:lnTo>
                  <a:lnTo>
                    <a:pt x="2682" y="4449"/>
                  </a:lnTo>
                  <a:lnTo>
                    <a:pt x="2671" y="4459"/>
                  </a:lnTo>
                  <a:lnTo>
                    <a:pt x="2661" y="4459"/>
                  </a:lnTo>
                  <a:lnTo>
                    <a:pt x="2654" y="4452"/>
                  </a:lnTo>
                  <a:lnTo>
                    <a:pt x="2647" y="4447"/>
                  </a:lnTo>
                  <a:lnTo>
                    <a:pt x="2635" y="4442"/>
                  </a:lnTo>
                  <a:lnTo>
                    <a:pt x="2619" y="4421"/>
                  </a:lnTo>
                  <a:lnTo>
                    <a:pt x="2612" y="4412"/>
                  </a:lnTo>
                  <a:lnTo>
                    <a:pt x="2604" y="4407"/>
                  </a:lnTo>
                  <a:lnTo>
                    <a:pt x="2581" y="4376"/>
                  </a:lnTo>
                  <a:lnTo>
                    <a:pt x="2555" y="4374"/>
                  </a:lnTo>
                  <a:lnTo>
                    <a:pt x="2536" y="4369"/>
                  </a:lnTo>
                  <a:lnTo>
                    <a:pt x="2524" y="4362"/>
                  </a:lnTo>
                  <a:lnTo>
                    <a:pt x="2517" y="4350"/>
                  </a:lnTo>
                  <a:lnTo>
                    <a:pt x="2512" y="4338"/>
                  </a:lnTo>
                  <a:lnTo>
                    <a:pt x="2512" y="4324"/>
                  </a:lnTo>
                  <a:lnTo>
                    <a:pt x="2512" y="4284"/>
                  </a:lnTo>
                  <a:lnTo>
                    <a:pt x="2522" y="4263"/>
                  </a:lnTo>
                  <a:lnTo>
                    <a:pt x="2519" y="4237"/>
                  </a:lnTo>
                  <a:lnTo>
                    <a:pt x="2477" y="4222"/>
                  </a:lnTo>
                  <a:lnTo>
                    <a:pt x="2470" y="4215"/>
                  </a:lnTo>
                  <a:lnTo>
                    <a:pt x="2470" y="4192"/>
                  </a:lnTo>
                  <a:lnTo>
                    <a:pt x="2467" y="4189"/>
                  </a:lnTo>
                  <a:lnTo>
                    <a:pt x="2465" y="4187"/>
                  </a:lnTo>
                  <a:lnTo>
                    <a:pt x="2463" y="4175"/>
                  </a:lnTo>
                  <a:lnTo>
                    <a:pt x="2458" y="4158"/>
                  </a:lnTo>
                  <a:lnTo>
                    <a:pt x="2441" y="4123"/>
                  </a:lnTo>
                  <a:lnTo>
                    <a:pt x="2436" y="4102"/>
                  </a:lnTo>
                  <a:lnTo>
                    <a:pt x="2429" y="4092"/>
                  </a:lnTo>
                  <a:lnTo>
                    <a:pt x="2425" y="4090"/>
                  </a:lnTo>
                  <a:lnTo>
                    <a:pt x="2420" y="4087"/>
                  </a:lnTo>
                  <a:lnTo>
                    <a:pt x="2408" y="4087"/>
                  </a:lnTo>
                  <a:lnTo>
                    <a:pt x="2358" y="4114"/>
                  </a:lnTo>
                  <a:lnTo>
                    <a:pt x="2344" y="4114"/>
                  </a:lnTo>
                  <a:lnTo>
                    <a:pt x="2335" y="4111"/>
                  </a:lnTo>
                  <a:lnTo>
                    <a:pt x="2328" y="4109"/>
                  </a:lnTo>
                  <a:lnTo>
                    <a:pt x="2323" y="4104"/>
                  </a:lnTo>
                  <a:lnTo>
                    <a:pt x="2323" y="3988"/>
                  </a:lnTo>
                  <a:lnTo>
                    <a:pt x="2332" y="3964"/>
                  </a:lnTo>
                  <a:lnTo>
                    <a:pt x="2342" y="3946"/>
                  </a:lnTo>
                  <a:lnTo>
                    <a:pt x="2356" y="3929"/>
                  </a:lnTo>
                  <a:lnTo>
                    <a:pt x="2368" y="3912"/>
                  </a:lnTo>
                  <a:lnTo>
                    <a:pt x="2384" y="3898"/>
                  </a:lnTo>
                  <a:lnTo>
                    <a:pt x="2401" y="3884"/>
                  </a:lnTo>
                  <a:lnTo>
                    <a:pt x="2441" y="3856"/>
                  </a:lnTo>
                  <a:lnTo>
                    <a:pt x="2446" y="3853"/>
                  </a:lnTo>
                  <a:lnTo>
                    <a:pt x="2448" y="3849"/>
                  </a:lnTo>
                  <a:lnTo>
                    <a:pt x="2453" y="3827"/>
                  </a:lnTo>
                  <a:lnTo>
                    <a:pt x="2453" y="3797"/>
                  </a:lnTo>
                  <a:lnTo>
                    <a:pt x="2460" y="3775"/>
                  </a:lnTo>
                  <a:lnTo>
                    <a:pt x="2465" y="3756"/>
                  </a:lnTo>
                  <a:lnTo>
                    <a:pt x="2465" y="3721"/>
                  </a:lnTo>
                  <a:lnTo>
                    <a:pt x="2470" y="3700"/>
                  </a:lnTo>
                  <a:lnTo>
                    <a:pt x="2474" y="3692"/>
                  </a:lnTo>
                  <a:lnTo>
                    <a:pt x="2479" y="3685"/>
                  </a:lnTo>
                  <a:lnTo>
                    <a:pt x="2481" y="3650"/>
                  </a:lnTo>
                  <a:lnTo>
                    <a:pt x="2474" y="3638"/>
                  </a:lnTo>
                  <a:lnTo>
                    <a:pt x="2467" y="3629"/>
                  </a:lnTo>
                  <a:lnTo>
                    <a:pt x="2448" y="3614"/>
                  </a:lnTo>
                  <a:lnTo>
                    <a:pt x="2434" y="3603"/>
                  </a:lnTo>
                  <a:lnTo>
                    <a:pt x="2427" y="3595"/>
                  </a:lnTo>
                  <a:lnTo>
                    <a:pt x="2422" y="3588"/>
                  </a:lnTo>
                  <a:lnTo>
                    <a:pt x="2422" y="3546"/>
                  </a:lnTo>
                  <a:lnTo>
                    <a:pt x="2418" y="3546"/>
                  </a:lnTo>
                  <a:lnTo>
                    <a:pt x="2408" y="3527"/>
                  </a:lnTo>
                  <a:lnTo>
                    <a:pt x="2396" y="3513"/>
                  </a:lnTo>
                  <a:lnTo>
                    <a:pt x="2377" y="3489"/>
                  </a:lnTo>
                  <a:lnTo>
                    <a:pt x="2354" y="3489"/>
                  </a:lnTo>
                  <a:lnTo>
                    <a:pt x="2335" y="3508"/>
                  </a:lnTo>
                  <a:lnTo>
                    <a:pt x="2335" y="3524"/>
                  </a:lnTo>
                  <a:lnTo>
                    <a:pt x="2332" y="3543"/>
                  </a:lnTo>
                  <a:lnTo>
                    <a:pt x="2328" y="3562"/>
                  </a:lnTo>
                  <a:lnTo>
                    <a:pt x="2323" y="3569"/>
                  </a:lnTo>
                  <a:lnTo>
                    <a:pt x="2318" y="3576"/>
                  </a:lnTo>
                  <a:lnTo>
                    <a:pt x="2290" y="3576"/>
                  </a:lnTo>
                  <a:lnTo>
                    <a:pt x="2269" y="3567"/>
                  </a:lnTo>
                  <a:lnTo>
                    <a:pt x="2254" y="3558"/>
                  </a:lnTo>
                  <a:lnTo>
                    <a:pt x="2250" y="3550"/>
                  </a:lnTo>
                  <a:lnTo>
                    <a:pt x="2245" y="3546"/>
                  </a:lnTo>
                  <a:lnTo>
                    <a:pt x="2243" y="3536"/>
                  </a:lnTo>
                  <a:lnTo>
                    <a:pt x="2243" y="3527"/>
                  </a:lnTo>
                  <a:lnTo>
                    <a:pt x="2221" y="3517"/>
                  </a:lnTo>
                  <a:lnTo>
                    <a:pt x="2202" y="3510"/>
                  </a:lnTo>
                  <a:lnTo>
                    <a:pt x="2174" y="3501"/>
                  </a:lnTo>
                  <a:lnTo>
                    <a:pt x="2160" y="3484"/>
                  </a:lnTo>
                  <a:lnTo>
                    <a:pt x="2141" y="3484"/>
                  </a:lnTo>
                  <a:lnTo>
                    <a:pt x="2120" y="3501"/>
                  </a:lnTo>
                  <a:lnTo>
                    <a:pt x="2098" y="3515"/>
                  </a:lnTo>
                  <a:lnTo>
                    <a:pt x="2056" y="3543"/>
                  </a:lnTo>
                  <a:lnTo>
                    <a:pt x="2042" y="3546"/>
                  </a:lnTo>
                  <a:lnTo>
                    <a:pt x="2032" y="3548"/>
                  </a:lnTo>
                  <a:lnTo>
                    <a:pt x="2025" y="3553"/>
                  </a:lnTo>
                  <a:lnTo>
                    <a:pt x="2018" y="3558"/>
                  </a:lnTo>
                  <a:lnTo>
                    <a:pt x="2008" y="3572"/>
                  </a:lnTo>
                  <a:lnTo>
                    <a:pt x="1997" y="3588"/>
                  </a:lnTo>
                  <a:lnTo>
                    <a:pt x="1968" y="3591"/>
                  </a:lnTo>
                  <a:lnTo>
                    <a:pt x="1959" y="3593"/>
                  </a:lnTo>
                  <a:lnTo>
                    <a:pt x="1952" y="3598"/>
                  </a:lnTo>
                  <a:lnTo>
                    <a:pt x="1940" y="3612"/>
                  </a:lnTo>
                  <a:lnTo>
                    <a:pt x="1921" y="3633"/>
                  </a:lnTo>
                  <a:lnTo>
                    <a:pt x="1909" y="3640"/>
                  </a:lnTo>
                  <a:lnTo>
                    <a:pt x="1892" y="3645"/>
                  </a:lnTo>
                  <a:lnTo>
                    <a:pt x="1864" y="3650"/>
                  </a:lnTo>
                  <a:lnTo>
                    <a:pt x="1862" y="3657"/>
                  </a:lnTo>
                  <a:lnTo>
                    <a:pt x="1741" y="3652"/>
                  </a:lnTo>
                  <a:lnTo>
                    <a:pt x="1720" y="3655"/>
                  </a:lnTo>
                  <a:lnTo>
                    <a:pt x="1699" y="3655"/>
                  </a:lnTo>
                  <a:lnTo>
                    <a:pt x="1689" y="3652"/>
                  </a:lnTo>
                  <a:lnTo>
                    <a:pt x="1682" y="3650"/>
                  </a:lnTo>
                  <a:lnTo>
                    <a:pt x="1675" y="3645"/>
                  </a:lnTo>
                  <a:lnTo>
                    <a:pt x="1668" y="3638"/>
                  </a:lnTo>
                  <a:lnTo>
                    <a:pt x="1668" y="3617"/>
                  </a:lnTo>
                  <a:lnTo>
                    <a:pt x="1691" y="3562"/>
                  </a:lnTo>
                  <a:lnTo>
                    <a:pt x="1675" y="3558"/>
                  </a:lnTo>
                  <a:lnTo>
                    <a:pt x="1663" y="3548"/>
                  </a:lnTo>
                  <a:lnTo>
                    <a:pt x="1644" y="3534"/>
                  </a:lnTo>
                  <a:lnTo>
                    <a:pt x="1635" y="3498"/>
                  </a:lnTo>
                  <a:lnTo>
                    <a:pt x="1602" y="3496"/>
                  </a:lnTo>
                  <a:lnTo>
                    <a:pt x="1573" y="3489"/>
                  </a:lnTo>
                  <a:lnTo>
                    <a:pt x="1552" y="3465"/>
                  </a:lnTo>
                  <a:lnTo>
                    <a:pt x="1507" y="3446"/>
                  </a:lnTo>
                  <a:lnTo>
                    <a:pt x="1481" y="3432"/>
                  </a:lnTo>
                  <a:lnTo>
                    <a:pt x="1471" y="3427"/>
                  </a:lnTo>
                  <a:lnTo>
                    <a:pt x="1460" y="3423"/>
                  </a:lnTo>
                  <a:lnTo>
                    <a:pt x="1448" y="3423"/>
                  </a:lnTo>
                  <a:lnTo>
                    <a:pt x="1438" y="3427"/>
                  </a:lnTo>
                  <a:lnTo>
                    <a:pt x="1429" y="3435"/>
                  </a:lnTo>
                  <a:lnTo>
                    <a:pt x="1422" y="3446"/>
                  </a:lnTo>
                  <a:lnTo>
                    <a:pt x="1386" y="3463"/>
                  </a:lnTo>
                  <a:lnTo>
                    <a:pt x="1372" y="3477"/>
                  </a:lnTo>
                  <a:lnTo>
                    <a:pt x="1353" y="3543"/>
                  </a:lnTo>
                  <a:lnTo>
                    <a:pt x="1327" y="3543"/>
                  </a:lnTo>
                  <a:lnTo>
                    <a:pt x="1313" y="3536"/>
                  </a:lnTo>
                  <a:lnTo>
                    <a:pt x="1304" y="3529"/>
                  </a:lnTo>
                  <a:lnTo>
                    <a:pt x="1299" y="3522"/>
                  </a:lnTo>
                  <a:lnTo>
                    <a:pt x="1296" y="3513"/>
                  </a:lnTo>
                  <a:lnTo>
                    <a:pt x="1294" y="3503"/>
                  </a:lnTo>
                  <a:lnTo>
                    <a:pt x="1294" y="3494"/>
                  </a:lnTo>
                  <a:lnTo>
                    <a:pt x="1294" y="3475"/>
                  </a:lnTo>
                  <a:lnTo>
                    <a:pt x="1308" y="3435"/>
                  </a:lnTo>
                  <a:lnTo>
                    <a:pt x="1301" y="3425"/>
                  </a:lnTo>
                  <a:lnTo>
                    <a:pt x="1299" y="3423"/>
                  </a:lnTo>
                  <a:lnTo>
                    <a:pt x="1294" y="3420"/>
                  </a:lnTo>
                  <a:lnTo>
                    <a:pt x="1263" y="3423"/>
                  </a:lnTo>
                  <a:lnTo>
                    <a:pt x="1237" y="3430"/>
                  </a:lnTo>
                  <a:lnTo>
                    <a:pt x="1211" y="3437"/>
                  </a:lnTo>
                  <a:lnTo>
                    <a:pt x="1188" y="3446"/>
                  </a:lnTo>
                  <a:lnTo>
                    <a:pt x="1181" y="3451"/>
                  </a:lnTo>
                  <a:lnTo>
                    <a:pt x="1173" y="3453"/>
                  </a:lnTo>
                  <a:lnTo>
                    <a:pt x="1164" y="3453"/>
                  </a:lnTo>
                  <a:lnTo>
                    <a:pt x="1155" y="3451"/>
                  </a:lnTo>
                  <a:lnTo>
                    <a:pt x="1140" y="3446"/>
                  </a:lnTo>
                  <a:lnTo>
                    <a:pt x="1131" y="3444"/>
                  </a:lnTo>
                  <a:lnTo>
                    <a:pt x="1086" y="3390"/>
                  </a:lnTo>
                  <a:lnTo>
                    <a:pt x="994" y="3390"/>
                  </a:lnTo>
                  <a:lnTo>
                    <a:pt x="980" y="3383"/>
                  </a:lnTo>
                  <a:lnTo>
                    <a:pt x="970" y="3364"/>
                  </a:lnTo>
                  <a:lnTo>
                    <a:pt x="963" y="3347"/>
                  </a:lnTo>
                  <a:lnTo>
                    <a:pt x="956" y="3333"/>
                  </a:lnTo>
                  <a:lnTo>
                    <a:pt x="951" y="3321"/>
                  </a:lnTo>
                  <a:lnTo>
                    <a:pt x="937" y="3316"/>
                  </a:lnTo>
                  <a:lnTo>
                    <a:pt x="927" y="3312"/>
                  </a:lnTo>
                  <a:lnTo>
                    <a:pt x="920" y="3304"/>
                  </a:lnTo>
                  <a:lnTo>
                    <a:pt x="918" y="3297"/>
                  </a:lnTo>
                  <a:lnTo>
                    <a:pt x="887" y="3281"/>
                  </a:lnTo>
                  <a:lnTo>
                    <a:pt x="880" y="3278"/>
                  </a:lnTo>
                  <a:lnTo>
                    <a:pt x="871" y="3276"/>
                  </a:lnTo>
                  <a:lnTo>
                    <a:pt x="861" y="3278"/>
                  </a:lnTo>
                  <a:lnTo>
                    <a:pt x="828" y="3252"/>
                  </a:lnTo>
                  <a:lnTo>
                    <a:pt x="816" y="3241"/>
                  </a:lnTo>
                  <a:lnTo>
                    <a:pt x="809" y="3226"/>
                  </a:lnTo>
                  <a:lnTo>
                    <a:pt x="805" y="3212"/>
                  </a:lnTo>
                  <a:lnTo>
                    <a:pt x="802" y="3200"/>
                  </a:lnTo>
                  <a:lnTo>
                    <a:pt x="800" y="3174"/>
                  </a:lnTo>
                  <a:lnTo>
                    <a:pt x="797" y="3162"/>
                  </a:lnTo>
                  <a:lnTo>
                    <a:pt x="795" y="3151"/>
                  </a:lnTo>
                  <a:lnTo>
                    <a:pt x="743" y="3153"/>
                  </a:lnTo>
                  <a:lnTo>
                    <a:pt x="722" y="3144"/>
                  </a:lnTo>
                  <a:lnTo>
                    <a:pt x="710" y="3134"/>
                  </a:lnTo>
                  <a:lnTo>
                    <a:pt x="705" y="3125"/>
                  </a:lnTo>
                  <a:lnTo>
                    <a:pt x="700" y="3110"/>
                  </a:lnTo>
                  <a:lnTo>
                    <a:pt x="686" y="3087"/>
                  </a:lnTo>
                  <a:lnTo>
                    <a:pt x="615" y="3035"/>
                  </a:lnTo>
                  <a:lnTo>
                    <a:pt x="575" y="2969"/>
                  </a:lnTo>
                  <a:lnTo>
                    <a:pt x="556" y="2971"/>
                  </a:lnTo>
                  <a:lnTo>
                    <a:pt x="540" y="2976"/>
                  </a:lnTo>
                  <a:lnTo>
                    <a:pt x="525" y="2983"/>
                  </a:lnTo>
                  <a:lnTo>
                    <a:pt x="514" y="2992"/>
                  </a:lnTo>
                  <a:lnTo>
                    <a:pt x="457" y="2992"/>
                  </a:lnTo>
                  <a:lnTo>
                    <a:pt x="443" y="2980"/>
                  </a:lnTo>
                  <a:lnTo>
                    <a:pt x="433" y="2971"/>
                  </a:lnTo>
                  <a:lnTo>
                    <a:pt x="419" y="2952"/>
                  </a:lnTo>
                  <a:lnTo>
                    <a:pt x="410" y="2931"/>
                  </a:lnTo>
                  <a:lnTo>
                    <a:pt x="407" y="2914"/>
                  </a:lnTo>
                  <a:lnTo>
                    <a:pt x="405" y="2902"/>
                  </a:lnTo>
                  <a:lnTo>
                    <a:pt x="393" y="2879"/>
                  </a:lnTo>
                  <a:lnTo>
                    <a:pt x="369" y="2838"/>
                  </a:lnTo>
                  <a:lnTo>
                    <a:pt x="305" y="2801"/>
                  </a:lnTo>
                  <a:lnTo>
                    <a:pt x="268" y="2786"/>
                  </a:lnTo>
                  <a:lnTo>
                    <a:pt x="251" y="2779"/>
                  </a:lnTo>
                  <a:lnTo>
                    <a:pt x="239" y="2772"/>
                  </a:lnTo>
                  <a:lnTo>
                    <a:pt x="234" y="2760"/>
                  </a:lnTo>
                  <a:lnTo>
                    <a:pt x="234" y="2751"/>
                  </a:lnTo>
                  <a:lnTo>
                    <a:pt x="234" y="2741"/>
                  </a:lnTo>
                  <a:lnTo>
                    <a:pt x="237" y="2732"/>
                  </a:lnTo>
                  <a:lnTo>
                    <a:pt x="246" y="2715"/>
                  </a:lnTo>
                  <a:lnTo>
                    <a:pt x="261" y="2701"/>
                  </a:lnTo>
                  <a:lnTo>
                    <a:pt x="265" y="2614"/>
                  </a:lnTo>
                  <a:lnTo>
                    <a:pt x="253" y="2583"/>
                  </a:lnTo>
                  <a:lnTo>
                    <a:pt x="253" y="2571"/>
                  </a:lnTo>
                  <a:lnTo>
                    <a:pt x="253" y="2564"/>
                  </a:lnTo>
                  <a:lnTo>
                    <a:pt x="258" y="2559"/>
                  </a:lnTo>
                  <a:lnTo>
                    <a:pt x="265" y="2557"/>
                  </a:lnTo>
                  <a:lnTo>
                    <a:pt x="279" y="2555"/>
                  </a:lnTo>
                  <a:lnTo>
                    <a:pt x="298" y="2555"/>
                  </a:lnTo>
                  <a:lnTo>
                    <a:pt x="308" y="2562"/>
                  </a:lnTo>
                  <a:lnTo>
                    <a:pt x="313" y="2566"/>
                  </a:lnTo>
                  <a:lnTo>
                    <a:pt x="320" y="2576"/>
                  </a:lnTo>
                  <a:lnTo>
                    <a:pt x="329" y="2592"/>
                  </a:lnTo>
                  <a:lnTo>
                    <a:pt x="343" y="2597"/>
                  </a:lnTo>
                  <a:lnTo>
                    <a:pt x="350" y="2588"/>
                  </a:lnTo>
                  <a:lnTo>
                    <a:pt x="353" y="2578"/>
                  </a:lnTo>
                  <a:lnTo>
                    <a:pt x="355" y="2564"/>
                  </a:lnTo>
                  <a:lnTo>
                    <a:pt x="357" y="2552"/>
                  </a:lnTo>
                  <a:lnTo>
                    <a:pt x="355" y="2526"/>
                  </a:lnTo>
                  <a:lnTo>
                    <a:pt x="355" y="2505"/>
                  </a:lnTo>
                  <a:lnTo>
                    <a:pt x="329" y="2427"/>
                  </a:lnTo>
                  <a:lnTo>
                    <a:pt x="329" y="2394"/>
                  </a:lnTo>
                  <a:lnTo>
                    <a:pt x="331" y="2375"/>
                  </a:lnTo>
                  <a:lnTo>
                    <a:pt x="334" y="2365"/>
                  </a:lnTo>
                  <a:lnTo>
                    <a:pt x="339" y="2358"/>
                  </a:lnTo>
                  <a:lnTo>
                    <a:pt x="355" y="2339"/>
                  </a:lnTo>
                  <a:lnTo>
                    <a:pt x="365" y="2323"/>
                  </a:lnTo>
                  <a:lnTo>
                    <a:pt x="365" y="2313"/>
                  </a:lnTo>
                  <a:lnTo>
                    <a:pt x="322" y="2285"/>
                  </a:lnTo>
                  <a:lnTo>
                    <a:pt x="317" y="2282"/>
                  </a:lnTo>
                  <a:lnTo>
                    <a:pt x="315" y="2280"/>
                  </a:lnTo>
                  <a:lnTo>
                    <a:pt x="310" y="2271"/>
                  </a:lnTo>
                  <a:lnTo>
                    <a:pt x="303" y="2261"/>
                  </a:lnTo>
                  <a:lnTo>
                    <a:pt x="298" y="2254"/>
                  </a:lnTo>
                  <a:lnTo>
                    <a:pt x="296" y="2245"/>
                  </a:lnTo>
                  <a:lnTo>
                    <a:pt x="294" y="2235"/>
                  </a:lnTo>
                  <a:lnTo>
                    <a:pt x="296" y="2214"/>
                  </a:lnTo>
                  <a:lnTo>
                    <a:pt x="296" y="2200"/>
                  </a:lnTo>
                  <a:lnTo>
                    <a:pt x="301" y="2193"/>
                  </a:lnTo>
                  <a:lnTo>
                    <a:pt x="303" y="2185"/>
                  </a:lnTo>
                  <a:lnTo>
                    <a:pt x="301" y="2171"/>
                  </a:lnTo>
                  <a:lnTo>
                    <a:pt x="296" y="2162"/>
                  </a:lnTo>
                  <a:lnTo>
                    <a:pt x="289" y="2155"/>
                  </a:lnTo>
                  <a:lnTo>
                    <a:pt x="282" y="2150"/>
                  </a:lnTo>
                  <a:lnTo>
                    <a:pt x="272" y="2148"/>
                  </a:lnTo>
                  <a:lnTo>
                    <a:pt x="263" y="2148"/>
                  </a:lnTo>
                  <a:lnTo>
                    <a:pt x="244" y="2148"/>
                  </a:lnTo>
                  <a:lnTo>
                    <a:pt x="232" y="2140"/>
                  </a:lnTo>
                  <a:lnTo>
                    <a:pt x="220" y="2133"/>
                  </a:lnTo>
                  <a:lnTo>
                    <a:pt x="213" y="2124"/>
                  </a:lnTo>
                  <a:lnTo>
                    <a:pt x="204" y="2112"/>
                  </a:lnTo>
                  <a:lnTo>
                    <a:pt x="192" y="2091"/>
                  </a:lnTo>
                  <a:lnTo>
                    <a:pt x="183" y="2072"/>
                  </a:lnTo>
                  <a:lnTo>
                    <a:pt x="149" y="2062"/>
                  </a:lnTo>
                  <a:lnTo>
                    <a:pt x="140" y="2058"/>
                  </a:lnTo>
                  <a:lnTo>
                    <a:pt x="135" y="2051"/>
                  </a:lnTo>
                  <a:lnTo>
                    <a:pt x="133" y="2044"/>
                  </a:lnTo>
                  <a:lnTo>
                    <a:pt x="133" y="2034"/>
                  </a:lnTo>
                  <a:lnTo>
                    <a:pt x="133" y="2003"/>
                  </a:lnTo>
                  <a:lnTo>
                    <a:pt x="147" y="1963"/>
                  </a:lnTo>
                  <a:lnTo>
                    <a:pt x="145" y="1951"/>
                  </a:lnTo>
                  <a:lnTo>
                    <a:pt x="140" y="1939"/>
                  </a:lnTo>
                  <a:lnTo>
                    <a:pt x="133" y="1930"/>
                  </a:lnTo>
                  <a:lnTo>
                    <a:pt x="126" y="1920"/>
                  </a:lnTo>
                  <a:lnTo>
                    <a:pt x="109" y="1906"/>
                  </a:lnTo>
                  <a:lnTo>
                    <a:pt x="93" y="1894"/>
                  </a:lnTo>
                  <a:lnTo>
                    <a:pt x="43" y="1866"/>
                  </a:lnTo>
                  <a:lnTo>
                    <a:pt x="38" y="1859"/>
                  </a:lnTo>
                  <a:lnTo>
                    <a:pt x="38" y="1823"/>
                  </a:lnTo>
                  <a:lnTo>
                    <a:pt x="38" y="1814"/>
                  </a:lnTo>
                  <a:lnTo>
                    <a:pt x="41" y="1807"/>
                  </a:lnTo>
                  <a:lnTo>
                    <a:pt x="45" y="1802"/>
                  </a:lnTo>
                  <a:lnTo>
                    <a:pt x="55" y="1800"/>
                  </a:lnTo>
                  <a:lnTo>
                    <a:pt x="81" y="1786"/>
                  </a:lnTo>
                  <a:lnTo>
                    <a:pt x="100" y="1776"/>
                  </a:lnTo>
                  <a:lnTo>
                    <a:pt x="102" y="1703"/>
                  </a:lnTo>
                  <a:lnTo>
                    <a:pt x="102" y="1667"/>
                  </a:lnTo>
                  <a:lnTo>
                    <a:pt x="97" y="1651"/>
                  </a:lnTo>
                  <a:lnTo>
                    <a:pt x="93" y="1637"/>
                  </a:lnTo>
                  <a:lnTo>
                    <a:pt x="86" y="1632"/>
                  </a:lnTo>
                  <a:lnTo>
                    <a:pt x="78" y="1629"/>
                  </a:lnTo>
                  <a:lnTo>
                    <a:pt x="62" y="1627"/>
                  </a:lnTo>
                  <a:lnTo>
                    <a:pt x="48" y="1629"/>
                  </a:lnTo>
                  <a:lnTo>
                    <a:pt x="36" y="1632"/>
                  </a:lnTo>
                  <a:lnTo>
                    <a:pt x="34" y="1639"/>
                  </a:lnTo>
                  <a:lnTo>
                    <a:pt x="29" y="1641"/>
                  </a:lnTo>
                  <a:lnTo>
                    <a:pt x="24" y="1644"/>
                  </a:lnTo>
                  <a:lnTo>
                    <a:pt x="19" y="1641"/>
                  </a:lnTo>
                  <a:lnTo>
                    <a:pt x="12" y="1637"/>
                  </a:lnTo>
                  <a:lnTo>
                    <a:pt x="7" y="1632"/>
                  </a:lnTo>
                  <a:lnTo>
                    <a:pt x="0" y="1601"/>
                  </a:lnTo>
                  <a:lnTo>
                    <a:pt x="0" y="1573"/>
                  </a:lnTo>
                  <a:lnTo>
                    <a:pt x="31" y="1561"/>
                  </a:lnTo>
                  <a:lnTo>
                    <a:pt x="31" y="1551"/>
                  </a:lnTo>
                  <a:lnTo>
                    <a:pt x="29" y="1544"/>
                  </a:lnTo>
                  <a:lnTo>
                    <a:pt x="22" y="1537"/>
                  </a:lnTo>
                  <a:lnTo>
                    <a:pt x="15" y="1530"/>
                  </a:lnTo>
                  <a:lnTo>
                    <a:pt x="10" y="1525"/>
                  </a:lnTo>
                  <a:lnTo>
                    <a:pt x="10" y="1504"/>
                  </a:lnTo>
                  <a:lnTo>
                    <a:pt x="12" y="1499"/>
                  </a:lnTo>
                  <a:lnTo>
                    <a:pt x="15" y="1497"/>
                  </a:lnTo>
                  <a:lnTo>
                    <a:pt x="24" y="1492"/>
                  </a:lnTo>
                  <a:lnTo>
                    <a:pt x="43" y="1485"/>
                  </a:lnTo>
                  <a:lnTo>
                    <a:pt x="52" y="1476"/>
                  </a:lnTo>
                  <a:lnTo>
                    <a:pt x="60" y="1464"/>
                  </a:lnTo>
                  <a:lnTo>
                    <a:pt x="74" y="1440"/>
                  </a:lnTo>
                  <a:lnTo>
                    <a:pt x="88" y="1431"/>
                  </a:lnTo>
                  <a:lnTo>
                    <a:pt x="104" y="1424"/>
                  </a:lnTo>
                  <a:lnTo>
                    <a:pt x="130" y="1414"/>
                  </a:lnTo>
                  <a:lnTo>
                    <a:pt x="154" y="1414"/>
                  </a:lnTo>
                  <a:lnTo>
                    <a:pt x="192" y="1412"/>
                  </a:lnTo>
                  <a:lnTo>
                    <a:pt x="211" y="1409"/>
                  </a:lnTo>
                  <a:lnTo>
                    <a:pt x="230" y="1405"/>
                  </a:lnTo>
                  <a:lnTo>
                    <a:pt x="246" y="1398"/>
                  </a:lnTo>
                  <a:lnTo>
                    <a:pt x="258" y="1391"/>
                  </a:lnTo>
                  <a:lnTo>
                    <a:pt x="275" y="1388"/>
                  </a:lnTo>
                  <a:lnTo>
                    <a:pt x="289" y="1386"/>
                  </a:lnTo>
                  <a:lnTo>
                    <a:pt x="291" y="1388"/>
                  </a:lnTo>
                  <a:lnTo>
                    <a:pt x="296" y="1393"/>
                  </a:lnTo>
                  <a:lnTo>
                    <a:pt x="298" y="1402"/>
                  </a:lnTo>
                  <a:lnTo>
                    <a:pt x="301" y="1417"/>
                  </a:lnTo>
                  <a:lnTo>
                    <a:pt x="308" y="1433"/>
                  </a:lnTo>
                  <a:lnTo>
                    <a:pt x="313" y="1440"/>
                  </a:lnTo>
                  <a:lnTo>
                    <a:pt x="317" y="1445"/>
                  </a:lnTo>
                  <a:lnTo>
                    <a:pt x="324" y="1447"/>
                  </a:lnTo>
                  <a:lnTo>
                    <a:pt x="331" y="1450"/>
                  </a:lnTo>
                  <a:lnTo>
                    <a:pt x="357" y="1447"/>
                  </a:lnTo>
                  <a:lnTo>
                    <a:pt x="369" y="1436"/>
                  </a:lnTo>
                  <a:lnTo>
                    <a:pt x="381" y="1419"/>
                  </a:lnTo>
                  <a:lnTo>
                    <a:pt x="393" y="1405"/>
                  </a:lnTo>
                  <a:lnTo>
                    <a:pt x="405" y="1393"/>
                  </a:lnTo>
                  <a:lnTo>
                    <a:pt x="433" y="1395"/>
                  </a:lnTo>
                  <a:lnTo>
                    <a:pt x="447" y="1395"/>
                  </a:lnTo>
                  <a:lnTo>
                    <a:pt x="466" y="1393"/>
                  </a:lnTo>
                  <a:lnTo>
                    <a:pt x="471" y="1383"/>
                  </a:lnTo>
                  <a:lnTo>
                    <a:pt x="478" y="1376"/>
                  </a:lnTo>
                  <a:lnTo>
                    <a:pt x="485" y="1372"/>
                  </a:lnTo>
                  <a:lnTo>
                    <a:pt x="492" y="1369"/>
                  </a:lnTo>
                  <a:lnTo>
                    <a:pt x="511" y="1365"/>
                  </a:lnTo>
                  <a:lnTo>
                    <a:pt x="533" y="1365"/>
                  </a:lnTo>
                  <a:lnTo>
                    <a:pt x="582" y="1381"/>
                  </a:lnTo>
                  <a:lnTo>
                    <a:pt x="589" y="1376"/>
                  </a:lnTo>
                  <a:lnTo>
                    <a:pt x="599" y="1374"/>
                  </a:lnTo>
                  <a:lnTo>
                    <a:pt x="632" y="1369"/>
                  </a:lnTo>
                  <a:lnTo>
                    <a:pt x="667" y="1365"/>
                  </a:lnTo>
                  <a:lnTo>
                    <a:pt x="698" y="1357"/>
                  </a:lnTo>
                  <a:lnTo>
                    <a:pt x="719" y="1346"/>
                  </a:lnTo>
                  <a:lnTo>
                    <a:pt x="743" y="1334"/>
                  </a:lnTo>
                  <a:lnTo>
                    <a:pt x="748" y="1312"/>
                  </a:lnTo>
                  <a:lnTo>
                    <a:pt x="755" y="1298"/>
                  </a:lnTo>
                  <a:lnTo>
                    <a:pt x="764" y="1289"/>
                  </a:lnTo>
                  <a:lnTo>
                    <a:pt x="781" y="1275"/>
                  </a:lnTo>
                  <a:lnTo>
                    <a:pt x="809" y="1211"/>
                  </a:lnTo>
                  <a:lnTo>
                    <a:pt x="847" y="1189"/>
                  </a:lnTo>
                  <a:lnTo>
                    <a:pt x="861" y="1149"/>
                  </a:lnTo>
                  <a:lnTo>
                    <a:pt x="866" y="1095"/>
                  </a:lnTo>
                  <a:lnTo>
                    <a:pt x="857" y="1066"/>
                  </a:lnTo>
                  <a:lnTo>
                    <a:pt x="857" y="1038"/>
                  </a:lnTo>
                  <a:lnTo>
                    <a:pt x="861" y="1024"/>
                  </a:lnTo>
                  <a:lnTo>
                    <a:pt x="866" y="1010"/>
                  </a:lnTo>
                  <a:lnTo>
                    <a:pt x="866" y="981"/>
                  </a:lnTo>
                  <a:lnTo>
                    <a:pt x="857" y="969"/>
                  </a:lnTo>
                  <a:lnTo>
                    <a:pt x="854" y="960"/>
                  </a:lnTo>
                  <a:lnTo>
                    <a:pt x="854" y="946"/>
                  </a:lnTo>
                  <a:lnTo>
                    <a:pt x="859" y="943"/>
                  </a:lnTo>
                  <a:lnTo>
                    <a:pt x="868" y="941"/>
                  </a:lnTo>
                  <a:lnTo>
                    <a:pt x="899" y="941"/>
                  </a:lnTo>
                  <a:lnTo>
                    <a:pt x="956" y="943"/>
                  </a:lnTo>
                  <a:lnTo>
                    <a:pt x="977" y="946"/>
                  </a:lnTo>
                  <a:lnTo>
                    <a:pt x="998" y="951"/>
                  </a:lnTo>
                  <a:lnTo>
                    <a:pt x="1022" y="955"/>
                  </a:lnTo>
                  <a:lnTo>
                    <a:pt x="1048" y="960"/>
                  </a:lnTo>
                  <a:lnTo>
                    <a:pt x="1093" y="979"/>
                  </a:lnTo>
                  <a:lnTo>
                    <a:pt x="1103" y="967"/>
                  </a:lnTo>
                  <a:lnTo>
                    <a:pt x="1095" y="953"/>
                  </a:lnTo>
                  <a:lnTo>
                    <a:pt x="1095" y="913"/>
                  </a:lnTo>
                  <a:lnTo>
                    <a:pt x="1107" y="894"/>
                  </a:lnTo>
                  <a:lnTo>
                    <a:pt x="1121" y="875"/>
                  </a:lnTo>
                  <a:lnTo>
                    <a:pt x="1150" y="842"/>
                  </a:lnTo>
                  <a:lnTo>
                    <a:pt x="1155" y="816"/>
                  </a:lnTo>
                  <a:lnTo>
                    <a:pt x="1164" y="799"/>
                  </a:lnTo>
                  <a:lnTo>
                    <a:pt x="1176" y="785"/>
                  </a:lnTo>
                  <a:lnTo>
                    <a:pt x="1192" y="766"/>
                  </a:lnTo>
                  <a:lnTo>
                    <a:pt x="1199" y="747"/>
                  </a:lnTo>
                  <a:lnTo>
                    <a:pt x="1202" y="742"/>
                  </a:lnTo>
                  <a:lnTo>
                    <a:pt x="1207" y="738"/>
                  </a:lnTo>
                  <a:lnTo>
                    <a:pt x="1211" y="735"/>
                  </a:lnTo>
                  <a:lnTo>
                    <a:pt x="1218" y="735"/>
                  </a:lnTo>
                  <a:lnTo>
                    <a:pt x="1242" y="733"/>
                  </a:lnTo>
                  <a:lnTo>
                    <a:pt x="1256" y="745"/>
                  </a:lnTo>
                  <a:lnTo>
                    <a:pt x="1278" y="757"/>
                  </a:lnTo>
                  <a:lnTo>
                    <a:pt x="1299" y="771"/>
                  </a:lnTo>
                  <a:lnTo>
                    <a:pt x="1322" y="780"/>
                  </a:lnTo>
                  <a:lnTo>
                    <a:pt x="1334" y="780"/>
                  </a:lnTo>
                  <a:lnTo>
                    <a:pt x="1348" y="783"/>
                  </a:lnTo>
                  <a:lnTo>
                    <a:pt x="1363" y="787"/>
                  </a:lnTo>
                  <a:lnTo>
                    <a:pt x="1370" y="792"/>
                  </a:lnTo>
                  <a:lnTo>
                    <a:pt x="1377" y="799"/>
                  </a:lnTo>
                  <a:lnTo>
                    <a:pt x="1398" y="799"/>
                  </a:lnTo>
                  <a:lnTo>
                    <a:pt x="1422" y="797"/>
                  </a:lnTo>
                  <a:lnTo>
                    <a:pt x="1434" y="792"/>
                  </a:lnTo>
                  <a:lnTo>
                    <a:pt x="1443" y="787"/>
                  </a:lnTo>
                  <a:lnTo>
                    <a:pt x="1450" y="780"/>
                  </a:lnTo>
                  <a:lnTo>
                    <a:pt x="1455" y="771"/>
                  </a:lnTo>
                  <a:lnTo>
                    <a:pt x="1455" y="740"/>
                  </a:lnTo>
                  <a:lnTo>
                    <a:pt x="1453" y="719"/>
                  </a:lnTo>
                  <a:lnTo>
                    <a:pt x="1450" y="704"/>
                  </a:lnTo>
                  <a:lnTo>
                    <a:pt x="1453" y="693"/>
                  </a:lnTo>
                  <a:lnTo>
                    <a:pt x="1455" y="683"/>
                  </a:lnTo>
                  <a:lnTo>
                    <a:pt x="1460" y="674"/>
                  </a:lnTo>
                  <a:lnTo>
                    <a:pt x="1467" y="664"/>
                  </a:lnTo>
                  <a:lnTo>
                    <a:pt x="1486" y="641"/>
                  </a:lnTo>
                  <a:lnTo>
                    <a:pt x="1509" y="631"/>
                  </a:lnTo>
                  <a:lnTo>
                    <a:pt x="1531" y="626"/>
                  </a:lnTo>
                  <a:lnTo>
                    <a:pt x="1557" y="622"/>
                  </a:lnTo>
                  <a:lnTo>
                    <a:pt x="1585" y="619"/>
                  </a:lnTo>
                  <a:lnTo>
                    <a:pt x="1597" y="615"/>
                  </a:lnTo>
                  <a:lnTo>
                    <a:pt x="1609" y="579"/>
                  </a:lnTo>
                  <a:lnTo>
                    <a:pt x="1632" y="558"/>
                  </a:lnTo>
                  <a:lnTo>
                    <a:pt x="1696" y="555"/>
                  </a:lnTo>
                  <a:lnTo>
                    <a:pt x="1703" y="565"/>
                  </a:lnTo>
                  <a:lnTo>
                    <a:pt x="1708" y="577"/>
                  </a:lnTo>
                  <a:lnTo>
                    <a:pt x="1713" y="591"/>
                  </a:lnTo>
                  <a:lnTo>
                    <a:pt x="1715" y="608"/>
                  </a:lnTo>
                  <a:lnTo>
                    <a:pt x="1722" y="626"/>
                  </a:lnTo>
                  <a:lnTo>
                    <a:pt x="1734" y="648"/>
                  </a:lnTo>
                  <a:lnTo>
                    <a:pt x="1762" y="695"/>
                  </a:lnTo>
                  <a:lnTo>
                    <a:pt x="1770" y="700"/>
                  </a:lnTo>
                  <a:lnTo>
                    <a:pt x="1777" y="707"/>
                  </a:lnTo>
                  <a:lnTo>
                    <a:pt x="1793" y="714"/>
                  </a:lnTo>
                  <a:lnTo>
                    <a:pt x="1838" y="726"/>
                  </a:lnTo>
                  <a:lnTo>
                    <a:pt x="1883" y="761"/>
                  </a:lnTo>
                  <a:lnTo>
                    <a:pt x="1897" y="790"/>
                  </a:lnTo>
                  <a:lnTo>
                    <a:pt x="1904" y="849"/>
                  </a:lnTo>
                  <a:lnTo>
                    <a:pt x="1907" y="851"/>
                  </a:lnTo>
                  <a:lnTo>
                    <a:pt x="1928" y="894"/>
                  </a:lnTo>
                  <a:lnTo>
                    <a:pt x="1930" y="915"/>
                  </a:lnTo>
                  <a:lnTo>
                    <a:pt x="1933" y="943"/>
                  </a:lnTo>
                  <a:lnTo>
                    <a:pt x="1933" y="972"/>
                  </a:lnTo>
                  <a:lnTo>
                    <a:pt x="1930" y="986"/>
                  </a:lnTo>
                  <a:lnTo>
                    <a:pt x="1926" y="998"/>
                  </a:lnTo>
                  <a:lnTo>
                    <a:pt x="1878" y="1038"/>
                  </a:lnTo>
                  <a:lnTo>
                    <a:pt x="1876" y="1062"/>
                  </a:lnTo>
                  <a:lnTo>
                    <a:pt x="1878" y="1078"/>
                  </a:lnTo>
                  <a:lnTo>
                    <a:pt x="1883" y="1092"/>
                  </a:lnTo>
                  <a:lnTo>
                    <a:pt x="1890" y="1109"/>
                  </a:lnTo>
                  <a:lnTo>
                    <a:pt x="1933" y="1137"/>
                  </a:lnTo>
                  <a:lnTo>
                    <a:pt x="1978" y="1147"/>
                  </a:lnTo>
                  <a:lnTo>
                    <a:pt x="2025" y="1168"/>
                  </a:lnTo>
                  <a:lnTo>
                    <a:pt x="2120" y="1180"/>
                  </a:lnTo>
                  <a:lnTo>
                    <a:pt x="2143" y="1194"/>
                  </a:lnTo>
                  <a:lnTo>
                    <a:pt x="2172" y="1225"/>
                  </a:lnTo>
                  <a:lnTo>
                    <a:pt x="2202" y="1253"/>
                  </a:lnTo>
                  <a:lnTo>
                    <a:pt x="2219" y="1265"/>
                  </a:lnTo>
                  <a:lnTo>
                    <a:pt x="2238" y="1277"/>
                  </a:lnTo>
                  <a:lnTo>
                    <a:pt x="2257" y="1286"/>
                  </a:lnTo>
                  <a:lnTo>
                    <a:pt x="2278" y="1294"/>
                  </a:lnTo>
                  <a:lnTo>
                    <a:pt x="2306" y="1320"/>
                  </a:lnTo>
                  <a:lnTo>
                    <a:pt x="2323" y="1381"/>
                  </a:lnTo>
                  <a:lnTo>
                    <a:pt x="2328" y="1391"/>
                  </a:lnTo>
                  <a:lnTo>
                    <a:pt x="2335" y="1400"/>
                  </a:lnTo>
                  <a:lnTo>
                    <a:pt x="2349" y="1417"/>
                  </a:lnTo>
                  <a:lnTo>
                    <a:pt x="2354" y="1426"/>
                  </a:lnTo>
                  <a:lnTo>
                    <a:pt x="2358" y="1438"/>
                  </a:lnTo>
                  <a:lnTo>
                    <a:pt x="2358" y="1452"/>
                  </a:lnTo>
                  <a:lnTo>
                    <a:pt x="2356" y="1469"/>
                  </a:lnTo>
                  <a:lnTo>
                    <a:pt x="2363" y="1485"/>
                  </a:lnTo>
                  <a:lnTo>
                    <a:pt x="2370" y="1497"/>
                  </a:lnTo>
                  <a:lnTo>
                    <a:pt x="2384" y="1506"/>
                  </a:lnTo>
                  <a:lnTo>
                    <a:pt x="2418" y="1511"/>
                  </a:lnTo>
                  <a:lnTo>
                    <a:pt x="2451" y="1516"/>
                  </a:lnTo>
                  <a:lnTo>
                    <a:pt x="2486" y="1523"/>
                  </a:lnTo>
                  <a:lnTo>
                    <a:pt x="2524" y="1535"/>
                  </a:lnTo>
                  <a:lnTo>
                    <a:pt x="2616" y="1556"/>
                  </a:lnTo>
                  <a:lnTo>
                    <a:pt x="2820" y="1559"/>
                  </a:lnTo>
                  <a:lnTo>
                    <a:pt x="2860" y="1568"/>
                  </a:lnTo>
                  <a:lnTo>
                    <a:pt x="2884" y="1573"/>
                  </a:lnTo>
                  <a:lnTo>
                    <a:pt x="2902" y="1582"/>
                  </a:lnTo>
                  <a:lnTo>
                    <a:pt x="2964" y="1632"/>
                  </a:lnTo>
                  <a:lnTo>
                    <a:pt x="2988" y="1644"/>
                  </a:lnTo>
                  <a:lnTo>
                    <a:pt x="3049" y="1653"/>
                  </a:lnTo>
                  <a:lnTo>
                    <a:pt x="3075" y="1672"/>
                  </a:lnTo>
                  <a:lnTo>
                    <a:pt x="3153" y="1698"/>
                  </a:lnTo>
                  <a:lnTo>
                    <a:pt x="3160" y="1703"/>
                  </a:lnTo>
                  <a:lnTo>
                    <a:pt x="3170" y="1710"/>
                  </a:lnTo>
                  <a:lnTo>
                    <a:pt x="3189" y="1726"/>
                  </a:lnTo>
                  <a:lnTo>
                    <a:pt x="3198" y="1731"/>
                  </a:lnTo>
                  <a:lnTo>
                    <a:pt x="3210" y="1734"/>
                  </a:lnTo>
                  <a:lnTo>
                    <a:pt x="3215" y="1734"/>
                  </a:lnTo>
                  <a:lnTo>
                    <a:pt x="3222" y="1729"/>
                  </a:lnTo>
                  <a:lnTo>
                    <a:pt x="3226" y="1724"/>
                  </a:lnTo>
                  <a:lnTo>
                    <a:pt x="3231" y="1717"/>
                  </a:lnTo>
                  <a:lnTo>
                    <a:pt x="3257" y="1700"/>
                  </a:lnTo>
                  <a:lnTo>
                    <a:pt x="3271" y="1696"/>
                  </a:lnTo>
                  <a:lnTo>
                    <a:pt x="3286" y="1686"/>
                  </a:lnTo>
                  <a:lnTo>
                    <a:pt x="3312" y="1667"/>
                  </a:lnTo>
                  <a:lnTo>
                    <a:pt x="3366" y="1651"/>
                  </a:lnTo>
                  <a:lnTo>
                    <a:pt x="3385" y="1639"/>
                  </a:lnTo>
                  <a:lnTo>
                    <a:pt x="3409" y="1629"/>
                  </a:lnTo>
                  <a:lnTo>
                    <a:pt x="3432" y="1620"/>
                  </a:lnTo>
                  <a:lnTo>
                    <a:pt x="3442" y="1615"/>
                  </a:lnTo>
                  <a:lnTo>
                    <a:pt x="3454" y="1608"/>
                  </a:lnTo>
                  <a:lnTo>
                    <a:pt x="3472" y="1601"/>
                  </a:lnTo>
                  <a:lnTo>
                    <a:pt x="3487" y="1594"/>
                  </a:lnTo>
                  <a:lnTo>
                    <a:pt x="3501" y="1589"/>
                  </a:lnTo>
                  <a:lnTo>
                    <a:pt x="3515" y="1587"/>
                  </a:lnTo>
                  <a:lnTo>
                    <a:pt x="3532" y="1587"/>
                  </a:lnTo>
                  <a:lnTo>
                    <a:pt x="3567" y="1592"/>
                  </a:lnTo>
                  <a:lnTo>
                    <a:pt x="3605" y="1601"/>
                  </a:lnTo>
                  <a:lnTo>
                    <a:pt x="3659" y="1601"/>
                  </a:lnTo>
                  <a:lnTo>
                    <a:pt x="3671" y="1594"/>
                  </a:lnTo>
                  <a:lnTo>
                    <a:pt x="3685" y="1589"/>
                  </a:lnTo>
                  <a:lnTo>
                    <a:pt x="3714" y="1582"/>
                  </a:lnTo>
                  <a:lnTo>
                    <a:pt x="3730" y="1573"/>
                  </a:lnTo>
                  <a:lnTo>
                    <a:pt x="3744" y="1563"/>
                  </a:lnTo>
                  <a:lnTo>
                    <a:pt x="3766" y="1540"/>
                  </a:lnTo>
                  <a:lnTo>
                    <a:pt x="3785" y="1516"/>
                  </a:lnTo>
                  <a:lnTo>
                    <a:pt x="3804" y="1495"/>
                  </a:lnTo>
                  <a:lnTo>
                    <a:pt x="3815" y="1485"/>
                  </a:lnTo>
                  <a:lnTo>
                    <a:pt x="3830" y="1478"/>
                  </a:lnTo>
                  <a:lnTo>
                    <a:pt x="3856" y="1452"/>
                  </a:lnTo>
                  <a:lnTo>
                    <a:pt x="3870" y="1438"/>
                  </a:lnTo>
                  <a:lnTo>
                    <a:pt x="3877" y="1436"/>
                  </a:lnTo>
                  <a:lnTo>
                    <a:pt x="3882" y="1433"/>
                  </a:lnTo>
                  <a:lnTo>
                    <a:pt x="3882" y="1431"/>
                  </a:lnTo>
                  <a:lnTo>
                    <a:pt x="3898" y="1419"/>
                  </a:lnTo>
                  <a:lnTo>
                    <a:pt x="3917" y="1409"/>
                  </a:lnTo>
                  <a:lnTo>
                    <a:pt x="3917" y="1391"/>
                  </a:lnTo>
                  <a:lnTo>
                    <a:pt x="3901" y="1379"/>
                  </a:lnTo>
                  <a:lnTo>
                    <a:pt x="3886" y="1360"/>
                  </a:lnTo>
                  <a:lnTo>
                    <a:pt x="3877" y="1346"/>
                  </a:lnTo>
                  <a:lnTo>
                    <a:pt x="3872" y="1331"/>
                  </a:lnTo>
                  <a:lnTo>
                    <a:pt x="3870" y="1317"/>
                  </a:lnTo>
                  <a:lnTo>
                    <a:pt x="3870" y="1303"/>
                  </a:lnTo>
                  <a:lnTo>
                    <a:pt x="3872" y="1289"/>
                  </a:lnTo>
                  <a:lnTo>
                    <a:pt x="3879" y="1256"/>
                  </a:lnTo>
                  <a:lnTo>
                    <a:pt x="3886" y="1244"/>
                  </a:lnTo>
                  <a:lnTo>
                    <a:pt x="3893" y="1232"/>
                  </a:lnTo>
                  <a:lnTo>
                    <a:pt x="3905" y="1215"/>
                  </a:lnTo>
                  <a:lnTo>
                    <a:pt x="3917" y="1208"/>
                  </a:lnTo>
                  <a:lnTo>
                    <a:pt x="3950" y="1215"/>
                  </a:lnTo>
                  <a:lnTo>
                    <a:pt x="3972" y="1234"/>
                  </a:lnTo>
                  <a:lnTo>
                    <a:pt x="3983" y="1242"/>
                  </a:lnTo>
                  <a:lnTo>
                    <a:pt x="3998" y="1249"/>
                  </a:lnTo>
                  <a:lnTo>
                    <a:pt x="4012" y="1253"/>
                  </a:lnTo>
                  <a:lnTo>
                    <a:pt x="4028" y="1256"/>
                  </a:lnTo>
                  <a:lnTo>
                    <a:pt x="4045" y="1253"/>
                  </a:lnTo>
                  <a:lnTo>
                    <a:pt x="4061" y="1246"/>
                  </a:lnTo>
                  <a:lnTo>
                    <a:pt x="4080" y="1223"/>
                  </a:lnTo>
                  <a:lnTo>
                    <a:pt x="4090" y="1213"/>
                  </a:lnTo>
                  <a:lnTo>
                    <a:pt x="4099" y="1208"/>
                  </a:lnTo>
                  <a:lnTo>
                    <a:pt x="4102" y="1199"/>
                  </a:lnTo>
                  <a:lnTo>
                    <a:pt x="4106" y="1192"/>
                  </a:lnTo>
                  <a:lnTo>
                    <a:pt x="4121" y="1175"/>
                  </a:lnTo>
                  <a:lnTo>
                    <a:pt x="4137" y="1159"/>
                  </a:lnTo>
                  <a:lnTo>
                    <a:pt x="4151" y="1147"/>
                  </a:lnTo>
                  <a:lnTo>
                    <a:pt x="4206" y="1149"/>
                  </a:lnTo>
                  <a:lnTo>
                    <a:pt x="4213" y="1140"/>
                  </a:lnTo>
                  <a:lnTo>
                    <a:pt x="4232" y="1133"/>
                  </a:lnTo>
                  <a:lnTo>
                    <a:pt x="4251" y="1123"/>
                  </a:lnTo>
                  <a:lnTo>
                    <a:pt x="4267" y="1111"/>
                  </a:lnTo>
                  <a:lnTo>
                    <a:pt x="4284" y="1095"/>
                  </a:lnTo>
                  <a:lnTo>
                    <a:pt x="4291" y="1066"/>
                  </a:lnTo>
                  <a:lnTo>
                    <a:pt x="4296" y="1055"/>
                  </a:lnTo>
                  <a:lnTo>
                    <a:pt x="4300" y="1043"/>
                  </a:lnTo>
                  <a:lnTo>
                    <a:pt x="4307" y="1033"/>
                  </a:lnTo>
                  <a:lnTo>
                    <a:pt x="4317" y="1024"/>
                  </a:lnTo>
                  <a:lnTo>
                    <a:pt x="4329" y="1017"/>
                  </a:lnTo>
                  <a:lnTo>
                    <a:pt x="4343" y="1010"/>
                  </a:lnTo>
                  <a:lnTo>
                    <a:pt x="4383" y="1000"/>
                  </a:lnTo>
                  <a:lnTo>
                    <a:pt x="4404" y="979"/>
                  </a:lnTo>
                  <a:lnTo>
                    <a:pt x="4437" y="960"/>
                  </a:lnTo>
                  <a:lnTo>
                    <a:pt x="4452" y="951"/>
                  </a:lnTo>
                  <a:lnTo>
                    <a:pt x="4471" y="943"/>
                  </a:lnTo>
                  <a:lnTo>
                    <a:pt x="4586" y="948"/>
                  </a:lnTo>
                  <a:lnTo>
                    <a:pt x="4603" y="941"/>
                  </a:lnTo>
                  <a:lnTo>
                    <a:pt x="4608" y="932"/>
                  </a:lnTo>
                  <a:lnTo>
                    <a:pt x="4610" y="922"/>
                  </a:lnTo>
                  <a:lnTo>
                    <a:pt x="4612" y="913"/>
                  </a:lnTo>
                  <a:lnTo>
                    <a:pt x="4610" y="906"/>
                  </a:lnTo>
                  <a:lnTo>
                    <a:pt x="4603" y="891"/>
                  </a:lnTo>
                  <a:lnTo>
                    <a:pt x="4596" y="877"/>
                  </a:lnTo>
                  <a:lnTo>
                    <a:pt x="4511" y="816"/>
                  </a:lnTo>
                  <a:lnTo>
                    <a:pt x="4497" y="797"/>
                  </a:lnTo>
                  <a:lnTo>
                    <a:pt x="4485" y="785"/>
                  </a:lnTo>
                  <a:lnTo>
                    <a:pt x="4480" y="780"/>
                  </a:lnTo>
                  <a:lnTo>
                    <a:pt x="4473" y="778"/>
                  </a:lnTo>
                  <a:lnTo>
                    <a:pt x="4454" y="778"/>
                  </a:lnTo>
                  <a:lnTo>
                    <a:pt x="4440" y="799"/>
                  </a:lnTo>
                  <a:lnTo>
                    <a:pt x="4404" y="799"/>
                  </a:lnTo>
                  <a:lnTo>
                    <a:pt x="4402" y="830"/>
                  </a:lnTo>
                  <a:lnTo>
                    <a:pt x="4400" y="837"/>
                  </a:lnTo>
                  <a:lnTo>
                    <a:pt x="4395" y="842"/>
                  </a:lnTo>
                  <a:lnTo>
                    <a:pt x="4390" y="844"/>
                  </a:lnTo>
                  <a:lnTo>
                    <a:pt x="4385" y="846"/>
                  </a:lnTo>
                  <a:lnTo>
                    <a:pt x="4371" y="846"/>
                  </a:lnTo>
                  <a:lnTo>
                    <a:pt x="4357" y="844"/>
                  </a:lnTo>
                  <a:lnTo>
                    <a:pt x="4340" y="839"/>
                  </a:lnTo>
                  <a:lnTo>
                    <a:pt x="4329" y="832"/>
                  </a:lnTo>
                  <a:lnTo>
                    <a:pt x="4310" y="825"/>
                  </a:lnTo>
                  <a:lnTo>
                    <a:pt x="4291" y="825"/>
                  </a:lnTo>
                  <a:lnTo>
                    <a:pt x="4272" y="832"/>
                  </a:lnTo>
                  <a:lnTo>
                    <a:pt x="4258" y="839"/>
                  </a:lnTo>
                  <a:lnTo>
                    <a:pt x="4246" y="854"/>
                  </a:lnTo>
                  <a:lnTo>
                    <a:pt x="4217" y="854"/>
                  </a:lnTo>
                  <a:lnTo>
                    <a:pt x="4203" y="849"/>
                  </a:lnTo>
                  <a:lnTo>
                    <a:pt x="4194" y="842"/>
                  </a:lnTo>
                  <a:lnTo>
                    <a:pt x="4187" y="832"/>
                  </a:lnTo>
                  <a:lnTo>
                    <a:pt x="4182" y="825"/>
                  </a:lnTo>
                  <a:lnTo>
                    <a:pt x="4182" y="816"/>
                  </a:lnTo>
                  <a:lnTo>
                    <a:pt x="4180" y="806"/>
                  </a:lnTo>
                  <a:lnTo>
                    <a:pt x="4180" y="790"/>
                  </a:lnTo>
                  <a:lnTo>
                    <a:pt x="4199" y="775"/>
                  </a:lnTo>
                  <a:lnTo>
                    <a:pt x="4206" y="766"/>
                  </a:lnTo>
                  <a:lnTo>
                    <a:pt x="4215" y="757"/>
                  </a:lnTo>
                  <a:lnTo>
                    <a:pt x="4215" y="721"/>
                  </a:lnTo>
                  <a:lnTo>
                    <a:pt x="4217" y="693"/>
                  </a:lnTo>
                  <a:lnTo>
                    <a:pt x="4227" y="669"/>
                  </a:lnTo>
                  <a:lnTo>
                    <a:pt x="4239" y="645"/>
                  </a:lnTo>
                  <a:lnTo>
                    <a:pt x="4239" y="619"/>
                  </a:lnTo>
                  <a:lnTo>
                    <a:pt x="4241" y="598"/>
                  </a:lnTo>
                  <a:lnTo>
                    <a:pt x="4246" y="581"/>
                  </a:lnTo>
                  <a:lnTo>
                    <a:pt x="4255" y="563"/>
                  </a:lnTo>
                  <a:lnTo>
                    <a:pt x="4298" y="560"/>
                  </a:lnTo>
                  <a:lnTo>
                    <a:pt x="4326" y="565"/>
                  </a:lnTo>
                  <a:lnTo>
                    <a:pt x="4343" y="565"/>
                  </a:lnTo>
                  <a:lnTo>
                    <a:pt x="4359" y="565"/>
                  </a:lnTo>
                  <a:lnTo>
                    <a:pt x="4376" y="563"/>
                  </a:lnTo>
                  <a:lnTo>
                    <a:pt x="4393" y="555"/>
                  </a:lnTo>
                  <a:lnTo>
                    <a:pt x="4409" y="548"/>
                  </a:lnTo>
                  <a:lnTo>
                    <a:pt x="4421" y="534"/>
                  </a:lnTo>
                  <a:lnTo>
                    <a:pt x="4452" y="511"/>
                  </a:lnTo>
                  <a:lnTo>
                    <a:pt x="4471" y="489"/>
                  </a:lnTo>
                  <a:lnTo>
                    <a:pt x="4473" y="430"/>
                  </a:lnTo>
                  <a:lnTo>
                    <a:pt x="4475" y="404"/>
                  </a:lnTo>
                  <a:lnTo>
                    <a:pt x="4478" y="380"/>
                  </a:lnTo>
                  <a:lnTo>
                    <a:pt x="4489" y="359"/>
                  </a:lnTo>
                  <a:lnTo>
                    <a:pt x="4499" y="343"/>
                  </a:lnTo>
                  <a:lnTo>
                    <a:pt x="4511" y="324"/>
                  </a:lnTo>
                  <a:lnTo>
                    <a:pt x="4518" y="307"/>
                  </a:lnTo>
                  <a:lnTo>
                    <a:pt x="4520" y="288"/>
                  </a:lnTo>
                  <a:lnTo>
                    <a:pt x="4523" y="274"/>
                  </a:lnTo>
                  <a:lnTo>
                    <a:pt x="4530" y="260"/>
                  </a:lnTo>
                  <a:lnTo>
                    <a:pt x="4539" y="248"/>
                  </a:lnTo>
                  <a:lnTo>
                    <a:pt x="4539" y="212"/>
                  </a:lnTo>
                  <a:lnTo>
                    <a:pt x="4506" y="175"/>
                  </a:lnTo>
                  <a:lnTo>
                    <a:pt x="4492" y="170"/>
                  </a:lnTo>
                  <a:lnTo>
                    <a:pt x="4482" y="163"/>
                  </a:lnTo>
                  <a:lnTo>
                    <a:pt x="4485" y="144"/>
                  </a:lnTo>
                  <a:lnTo>
                    <a:pt x="4487" y="130"/>
                  </a:lnTo>
                  <a:lnTo>
                    <a:pt x="4489" y="118"/>
                  </a:lnTo>
                  <a:lnTo>
                    <a:pt x="4494" y="108"/>
                  </a:lnTo>
                  <a:lnTo>
                    <a:pt x="4501" y="101"/>
                  </a:lnTo>
                  <a:lnTo>
                    <a:pt x="4511" y="94"/>
                  </a:lnTo>
                  <a:lnTo>
                    <a:pt x="4539" y="80"/>
                  </a:lnTo>
                  <a:lnTo>
                    <a:pt x="4549" y="78"/>
                  </a:lnTo>
                  <a:lnTo>
                    <a:pt x="4560" y="75"/>
                  </a:lnTo>
                  <a:lnTo>
                    <a:pt x="4584" y="66"/>
                  </a:lnTo>
                  <a:lnTo>
                    <a:pt x="4608" y="54"/>
                  </a:lnTo>
                  <a:lnTo>
                    <a:pt x="4620" y="49"/>
                  </a:lnTo>
                  <a:lnTo>
                    <a:pt x="4634" y="47"/>
                  </a:lnTo>
                  <a:lnTo>
                    <a:pt x="4660" y="28"/>
                  </a:lnTo>
                  <a:lnTo>
                    <a:pt x="4691" y="11"/>
                  </a:lnTo>
                  <a:lnTo>
                    <a:pt x="4705" y="4"/>
                  </a:lnTo>
                  <a:lnTo>
                    <a:pt x="4721" y="0"/>
                  </a:lnTo>
                  <a:lnTo>
                    <a:pt x="4771" y="0"/>
                  </a:lnTo>
                  <a:lnTo>
                    <a:pt x="4795" y="7"/>
                  </a:lnTo>
                  <a:lnTo>
                    <a:pt x="4809" y="11"/>
                  </a:lnTo>
                  <a:lnTo>
                    <a:pt x="4823" y="23"/>
                  </a:lnTo>
                  <a:lnTo>
                    <a:pt x="4844" y="21"/>
                  </a:lnTo>
                  <a:lnTo>
                    <a:pt x="4868" y="18"/>
                  </a:lnTo>
                  <a:lnTo>
                    <a:pt x="4892" y="16"/>
                  </a:lnTo>
                  <a:lnTo>
                    <a:pt x="4918" y="16"/>
                  </a:lnTo>
                  <a:lnTo>
                    <a:pt x="4955" y="35"/>
                  </a:lnTo>
                  <a:lnTo>
                    <a:pt x="4974" y="56"/>
                  </a:lnTo>
                  <a:lnTo>
                    <a:pt x="4996" y="78"/>
                  </a:lnTo>
                  <a:lnTo>
                    <a:pt x="5015" y="104"/>
                  </a:lnTo>
                  <a:lnTo>
                    <a:pt x="5036" y="134"/>
                  </a:lnTo>
                  <a:lnTo>
                    <a:pt x="5050" y="149"/>
                  </a:lnTo>
                  <a:lnTo>
                    <a:pt x="5067" y="170"/>
                  </a:lnTo>
                  <a:lnTo>
                    <a:pt x="5078" y="196"/>
                  </a:lnTo>
                  <a:lnTo>
                    <a:pt x="5083" y="210"/>
                  </a:lnTo>
                  <a:lnTo>
                    <a:pt x="5088" y="224"/>
                  </a:lnTo>
                  <a:lnTo>
                    <a:pt x="5119" y="250"/>
                  </a:lnTo>
                  <a:lnTo>
                    <a:pt x="5138" y="269"/>
                  </a:lnTo>
                  <a:lnTo>
                    <a:pt x="5156" y="290"/>
                  </a:lnTo>
                  <a:lnTo>
                    <a:pt x="5159" y="298"/>
                  </a:lnTo>
                  <a:lnTo>
                    <a:pt x="5159" y="305"/>
                  </a:lnTo>
                  <a:lnTo>
                    <a:pt x="5159" y="319"/>
                  </a:lnTo>
                  <a:lnTo>
                    <a:pt x="5159" y="326"/>
                  </a:lnTo>
                  <a:lnTo>
                    <a:pt x="5164" y="333"/>
                  </a:lnTo>
                  <a:lnTo>
                    <a:pt x="5171" y="340"/>
                  </a:lnTo>
                  <a:lnTo>
                    <a:pt x="5182" y="347"/>
                  </a:lnTo>
                  <a:lnTo>
                    <a:pt x="5211" y="376"/>
                  </a:lnTo>
                  <a:lnTo>
                    <a:pt x="5211" y="395"/>
                  </a:lnTo>
                  <a:lnTo>
                    <a:pt x="5213" y="406"/>
                  </a:lnTo>
                  <a:lnTo>
                    <a:pt x="5218" y="421"/>
                  </a:lnTo>
                  <a:lnTo>
                    <a:pt x="5249" y="421"/>
                  </a:lnTo>
                  <a:lnTo>
                    <a:pt x="5263" y="421"/>
                  </a:lnTo>
                  <a:lnTo>
                    <a:pt x="5277" y="418"/>
                  </a:lnTo>
                  <a:lnTo>
                    <a:pt x="5320" y="418"/>
                  </a:lnTo>
                  <a:lnTo>
                    <a:pt x="5336" y="428"/>
                  </a:lnTo>
                  <a:lnTo>
                    <a:pt x="5346" y="430"/>
                  </a:lnTo>
                  <a:lnTo>
                    <a:pt x="5360" y="432"/>
                  </a:lnTo>
                  <a:lnTo>
                    <a:pt x="5360" y="428"/>
                  </a:lnTo>
                  <a:lnTo>
                    <a:pt x="5367" y="425"/>
                  </a:lnTo>
                  <a:lnTo>
                    <a:pt x="5379" y="423"/>
                  </a:lnTo>
                  <a:lnTo>
                    <a:pt x="5402" y="423"/>
                  </a:lnTo>
                  <a:lnTo>
                    <a:pt x="5421" y="442"/>
                  </a:lnTo>
                  <a:lnTo>
                    <a:pt x="5450" y="468"/>
                  </a:lnTo>
                  <a:lnTo>
                    <a:pt x="5471" y="468"/>
                  </a:lnTo>
                  <a:lnTo>
                    <a:pt x="5488" y="473"/>
                  </a:lnTo>
                  <a:lnTo>
                    <a:pt x="5502" y="480"/>
                  </a:lnTo>
                  <a:lnTo>
                    <a:pt x="5511" y="489"/>
                  </a:lnTo>
                  <a:lnTo>
                    <a:pt x="5521" y="503"/>
                  </a:lnTo>
                  <a:lnTo>
                    <a:pt x="5528" y="520"/>
                  </a:lnTo>
                  <a:lnTo>
                    <a:pt x="5540" y="565"/>
                  </a:lnTo>
                  <a:lnTo>
                    <a:pt x="5575" y="605"/>
                  </a:lnTo>
                  <a:lnTo>
                    <a:pt x="5585" y="605"/>
                  </a:lnTo>
                  <a:lnTo>
                    <a:pt x="5611" y="598"/>
                  </a:lnTo>
                  <a:lnTo>
                    <a:pt x="5641" y="591"/>
                  </a:lnTo>
                  <a:lnTo>
                    <a:pt x="5672" y="579"/>
                  </a:lnTo>
                  <a:lnTo>
                    <a:pt x="5684" y="574"/>
                  </a:lnTo>
                  <a:lnTo>
                    <a:pt x="5693" y="567"/>
                  </a:lnTo>
                  <a:lnTo>
                    <a:pt x="5710" y="541"/>
                  </a:lnTo>
                  <a:lnTo>
                    <a:pt x="5724" y="522"/>
                  </a:lnTo>
                  <a:lnTo>
                    <a:pt x="5743" y="503"/>
                  </a:lnTo>
                  <a:lnTo>
                    <a:pt x="5764" y="487"/>
                  </a:lnTo>
                  <a:lnTo>
                    <a:pt x="5781" y="466"/>
                  </a:lnTo>
                  <a:lnTo>
                    <a:pt x="5802" y="447"/>
                  </a:lnTo>
                  <a:lnTo>
                    <a:pt x="5845" y="409"/>
                  </a:lnTo>
                  <a:lnTo>
                    <a:pt x="5849" y="409"/>
                  </a:lnTo>
                  <a:lnTo>
                    <a:pt x="5854" y="404"/>
                  </a:lnTo>
                  <a:lnTo>
                    <a:pt x="5861" y="397"/>
                  </a:lnTo>
                  <a:lnTo>
                    <a:pt x="5880" y="397"/>
                  </a:lnTo>
                  <a:lnTo>
                    <a:pt x="5892" y="399"/>
                  </a:lnTo>
                  <a:lnTo>
                    <a:pt x="5906" y="404"/>
                  </a:lnTo>
                  <a:lnTo>
                    <a:pt x="5909" y="414"/>
                  </a:lnTo>
                  <a:lnTo>
                    <a:pt x="5909" y="428"/>
                  </a:lnTo>
                  <a:lnTo>
                    <a:pt x="5904" y="454"/>
                  </a:lnTo>
                  <a:lnTo>
                    <a:pt x="5904" y="494"/>
                  </a:lnTo>
                  <a:lnTo>
                    <a:pt x="5925" y="513"/>
                  </a:lnTo>
                  <a:lnTo>
                    <a:pt x="5935" y="527"/>
                  </a:lnTo>
                  <a:lnTo>
                    <a:pt x="5942" y="546"/>
                  </a:lnTo>
                  <a:lnTo>
                    <a:pt x="5937" y="608"/>
                  </a:lnTo>
                  <a:lnTo>
                    <a:pt x="5925" y="638"/>
                  </a:lnTo>
                  <a:lnTo>
                    <a:pt x="5918" y="650"/>
                  </a:lnTo>
                  <a:lnTo>
                    <a:pt x="5916" y="662"/>
                  </a:lnTo>
                  <a:lnTo>
                    <a:pt x="5916" y="678"/>
                  </a:lnTo>
                  <a:lnTo>
                    <a:pt x="5920" y="695"/>
                  </a:lnTo>
                  <a:lnTo>
                    <a:pt x="5918" y="787"/>
                  </a:lnTo>
                  <a:lnTo>
                    <a:pt x="5906" y="844"/>
                  </a:lnTo>
                  <a:lnTo>
                    <a:pt x="5909" y="884"/>
                  </a:lnTo>
                  <a:lnTo>
                    <a:pt x="5894" y="903"/>
                  </a:lnTo>
                  <a:lnTo>
                    <a:pt x="5883" y="910"/>
                  </a:lnTo>
                  <a:lnTo>
                    <a:pt x="5873" y="913"/>
                  </a:lnTo>
                  <a:lnTo>
                    <a:pt x="5861" y="913"/>
                  </a:lnTo>
                  <a:lnTo>
                    <a:pt x="5849" y="913"/>
                  </a:lnTo>
                  <a:lnTo>
                    <a:pt x="5831" y="910"/>
                  </a:lnTo>
                  <a:lnTo>
                    <a:pt x="5816" y="906"/>
                  </a:lnTo>
                  <a:lnTo>
                    <a:pt x="5790" y="903"/>
                  </a:lnTo>
                  <a:lnTo>
                    <a:pt x="5783" y="913"/>
                  </a:lnTo>
                  <a:lnTo>
                    <a:pt x="5779" y="925"/>
                  </a:lnTo>
                  <a:lnTo>
                    <a:pt x="5767" y="934"/>
                  </a:lnTo>
                  <a:lnTo>
                    <a:pt x="5755" y="943"/>
                  </a:lnTo>
                  <a:lnTo>
                    <a:pt x="5745" y="948"/>
                  </a:lnTo>
                  <a:lnTo>
                    <a:pt x="5738" y="955"/>
                  </a:lnTo>
                  <a:lnTo>
                    <a:pt x="5736" y="965"/>
                  </a:lnTo>
                  <a:lnTo>
                    <a:pt x="5736" y="974"/>
                  </a:lnTo>
                  <a:lnTo>
                    <a:pt x="5745" y="988"/>
                  </a:lnTo>
                  <a:lnTo>
                    <a:pt x="5760" y="1010"/>
                  </a:lnTo>
                  <a:lnTo>
                    <a:pt x="5767" y="1033"/>
                  </a:lnTo>
                  <a:lnTo>
                    <a:pt x="5776" y="1059"/>
                  </a:lnTo>
                  <a:lnTo>
                    <a:pt x="5788" y="1088"/>
                  </a:lnTo>
                  <a:lnTo>
                    <a:pt x="5802" y="1116"/>
                  </a:lnTo>
                  <a:lnTo>
                    <a:pt x="5807" y="1147"/>
                  </a:lnTo>
                  <a:lnTo>
                    <a:pt x="5812" y="1163"/>
                  </a:lnTo>
                  <a:lnTo>
                    <a:pt x="5819" y="1182"/>
                  </a:lnTo>
                  <a:lnTo>
                    <a:pt x="5819" y="1197"/>
                  </a:lnTo>
                  <a:lnTo>
                    <a:pt x="5821" y="1218"/>
                  </a:lnTo>
                  <a:lnTo>
                    <a:pt x="5819" y="1230"/>
                  </a:lnTo>
                  <a:lnTo>
                    <a:pt x="5816" y="1239"/>
                  </a:lnTo>
                  <a:lnTo>
                    <a:pt x="5814" y="1246"/>
                  </a:lnTo>
                  <a:lnTo>
                    <a:pt x="5807" y="1253"/>
                  </a:lnTo>
                  <a:lnTo>
                    <a:pt x="5795" y="1284"/>
                  </a:lnTo>
                  <a:lnTo>
                    <a:pt x="5788" y="1327"/>
                  </a:lnTo>
                  <a:lnTo>
                    <a:pt x="5776" y="1334"/>
                  </a:lnTo>
                  <a:lnTo>
                    <a:pt x="5767" y="1331"/>
                  </a:lnTo>
                  <a:lnTo>
                    <a:pt x="5760" y="1331"/>
                  </a:lnTo>
                  <a:lnTo>
                    <a:pt x="5755" y="1327"/>
                  </a:lnTo>
                  <a:lnTo>
                    <a:pt x="5748" y="1320"/>
                  </a:lnTo>
                  <a:lnTo>
                    <a:pt x="5738" y="1324"/>
                  </a:lnTo>
                  <a:lnTo>
                    <a:pt x="5729" y="1324"/>
                  </a:lnTo>
                  <a:lnTo>
                    <a:pt x="5715" y="1320"/>
                  </a:lnTo>
                  <a:lnTo>
                    <a:pt x="5712" y="1265"/>
                  </a:lnTo>
                  <a:lnTo>
                    <a:pt x="5705" y="1256"/>
                  </a:lnTo>
                  <a:lnTo>
                    <a:pt x="5700" y="1253"/>
                  </a:lnTo>
                  <a:lnTo>
                    <a:pt x="5698" y="1253"/>
                  </a:lnTo>
                  <a:lnTo>
                    <a:pt x="5691" y="1258"/>
                  </a:lnTo>
                  <a:lnTo>
                    <a:pt x="5686" y="1268"/>
                  </a:lnTo>
                  <a:lnTo>
                    <a:pt x="5677" y="1291"/>
                  </a:lnTo>
                  <a:lnTo>
                    <a:pt x="5674" y="1308"/>
                  </a:lnTo>
                  <a:lnTo>
                    <a:pt x="5660" y="1329"/>
                  </a:lnTo>
                  <a:lnTo>
                    <a:pt x="5648" y="1350"/>
                  </a:lnTo>
                  <a:lnTo>
                    <a:pt x="5637" y="1372"/>
                  </a:lnTo>
                  <a:lnTo>
                    <a:pt x="5622" y="1391"/>
                  </a:lnTo>
                  <a:lnTo>
                    <a:pt x="5606" y="1398"/>
                  </a:lnTo>
                  <a:lnTo>
                    <a:pt x="5592" y="1400"/>
                  </a:lnTo>
                  <a:lnTo>
                    <a:pt x="5563" y="1405"/>
                  </a:lnTo>
                  <a:lnTo>
                    <a:pt x="5559" y="1412"/>
                  </a:lnTo>
                  <a:lnTo>
                    <a:pt x="5559" y="1428"/>
                  </a:lnTo>
                  <a:lnTo>
                    <a:pt x="5563" y="1436"/>
                  </a:lnTo>
                  <a:lnTo>
                    <a:pt x="5573" y="1440"/>
                  </a:lnTo>
                  <a:lnTo>
                    <a:pt x="5582" y="1450"/>
                  </a:lnTo>
                  <a:lnTo>
                    <a:pt x="5585" y="1454"/>
                  </a:lnTo>
                  <a:lnTo>
                    <a:pt x="5587" y="1462"/>
                  </a:lnTo>
                  <a:lnTo>
                    <a:pt x="5589" y="1471"/>
                  </a:lnTo>
                  <a:lnTo>
                    <a:pt x="5587" y="1480"/>
                  </a:lnTo>
                  <a:lnTo>
                    <a:pt x="5573" y="1497"/>
                  </a:lnTo>
                  <a:lnTo>
                    <a:pt x="5563" y="1504"/>
                  </a:lnTo>
                  <a:lnTo>
                    <a:pt x="5554" y="1509"/>
                  </a:lnTo>
                  <a:lnTo>
                    <a:pt x="5488" y="1506"/>
                  </a:lnTo>
                  <a:lnTo>
                    <a:pt x="5473" y="1499"/>
                  </a:lnTo>
                  <a:lnTo>
                    <a:pt x="5459" y="1490"/>
                  </a:lnTo>
                  <a:lnTo>
                    <a:pt x="5452" y="1488"/>
                  </a:lnTo>
                  <a:lnTo>
                    <a:pt x="5445" y="1488"/>
                  </a:lnTo>
                  <a:lnTo>
                    <a:pt x="5438" y="1488"/>
                  </a:lnTo>
                  <a:lnTo>
                    <a:pt x="5433" y="1490"/>
                  </a:lnTo>
                  <a:lnTo>
                    <a:pt x="5421" y="1509"/>
                  </a:lnTo>
                  <a:lnTo>
                    <a:pt x="5412" y="1530"/>
                  </a:lnTo>
                  <a:lnTo>
                    <a:pt x="5398" y="1577"/>
                  </a:lnTo>
                  <a:lnTo>
                    <a:pt x="5384" y="1594"/>
                  </a:lnTo>
                  <a:lnTo>
                    <a:pt x="5374" y="1613"/>
                  </a:lnTo>
                  <a:lnTo>
                    <a:pt x="5348" y="1639"/>
                  </a:lnTo>
                  <a:lnTo>
                    <a:pt x="5315" y="1658"/>
                  </a:lnTo>
                  <a:lnTo>
                    <a:pt x="5301" y="1670"/>
                  </a:lnTo>
                  <a:lnTo>
                    <a:pt x="5294" y="1674"/>
                  </a:lnTo>
                  <a:lnTo>
                    <a:pt x="5291" y="1682"/>
                  </a:lnTo>
                  <a:lnTo>
                    <a:pt x="5277" y="1691"/>
                  </a:lnTo>
                  <a:lnTo>
                    <a:pt x="5263" y="1705"/>
                  </a:lnTo>
                  <a:lnTo>
                    <a:pt x="5237" y="1736"/>
                  </a:lnTo>
                  <a:lnTo>
                    <a:pt x="5235" y="1781"/>
                  </a:lnTo>
                  <a:lnTo>
                    <a:pt x="5187" y="1802"/>
                  </a:lnTo>
                  <a:lnTo>
                    <a:pt x="5164" y="1807"/>
                  </a:lnTo>
                  <a:lnTo>
                    <a:pt x="5145" y="1814"/>
                  </a:lnTo>
                  <a:lnTo>
                    <a:pt x="5128" y="1821"/>
                  </a:lnTo>
                  <a:lnTo>
                    <a:pt x="5112" y="1831"/>
                  </a:lnTo>
                  <a:lnTo>
                    <a:pt x="5097" y="1840"/>
                  </a:lnTo>
                  <a:lnTo>
                    <a:pt x="5083" y="1852"/>
                  </a:lnTo>
                  <a:lnTo>
                    <a:pt x="5055" y="1883"/>
                  </a:lnTo>
                  <a:lnTo>
                    <a:pt x="5045" y="1897"/>
                  </a:lnTo>
                  <a:lnTo>
                    <a:pt x="5038" y="1911"/>
                  </a:lnTo>
                  <a:lnTo>
                    <a:pt x="5033" y="1942"/>
                  </a:lnTo>
                  <a:lnTo>
                    <a:pt x="5019" y="1973"/>
                  </a:lnTo>
                  <a:lnTo>
                    <a:pt x="5012" y="1975"/>
                  </a:lnTo>
                  <a:lnTo>
                    <a:pt x="5000" y="1980"/>
                  </a:lnTo>
                  <a:lnTo>
                    <a:pt x="4974" y="1984"/>
                  </a:lnTo>
                  <a:lnTo>
                    <a:pt x="4948" y="1984"/>
                  </a:lnTo>
                  <a:lnTo>
                    <a:pt x="4939" y="1982"/>
                  </a:lnTo>
                  <a:lnTo>
                    <a:pt x="4934" y="1980"/>
                  </a:lnTo>
                  <a:lnTo>
                    <a:pt x="4934" y="1968"/>
                  </a:lnTo>
                  <a:lnTo>
                    <a:pt x="4939" y="1958"/>
                  </a:lnTo>
                  <a:lnTo>
                    <a:pt x="4941" y="1949"/>
                  </a:lnTo>
                  <a:lnTo>
                    <a:pt x="4946" y="1944"/>
                  </a:lnTo>
                  <a:lnTo>
                    <a:pt x="4960" y="1930"/>
                  </a:lnTo>
                  <a:lnTo>
                    <a:pt x="4974" y="1916"/>
                  </a:lnTo>
                  <a:lnTo>
                    <a:pt x="4981" y="1899"/>
                  </a:lnTo>
                  <a:lnTo>
                    <a:pt x="4970" y="1892"/>
                  </a:lnTo>
                  <a:lnTo>
                    <a:pt x="4960" y="1885"/>
                  </a:lnTo>
                  <a:lnTo>
                    <a:pt x="4955" y="1876"/>
                  </a:lnTo>
                  <a:lnTo>
                    <a:pt x="4951" y="1868"/>
                  </a:lnTo>
                  <a:lnTo>
                    <a:pt x="4951" y="1859"/>
                  </a:lnTo>
                  <a:lnTo>
                    <a:pt x="4951" y="1850"/>
                  </a:lnTo>
                  <a:lnTo>
                    <a:pt x="4955" y="1831"/>
                  </a:lnTo>
                  <a:lnTo>
                    <a:pt x="4996" y="1776"/>
                  </a:lnTo>
                  <a:lnTo>
                    <a:pt x="5000" y="1729"/>
                  </a:lnTo>
                  <a:lnTo>
                    <a:pt x="4986" y="1712"/>
                  </a:lnTo>
                  <a:lnTo>
                    <a:pt x="4974" y="1700"/>
                  </a:lnTo>
                  <a:lnTo>
                    <a:pt x="4963" y="1691"/>
                  </a:lnTo>
                  <a:lnTo>
                    <a:pt x="4953" y="1684"/>
                  </a:lnTo>
                  <a:lnTo>
                    <a:pt x="4913" y="1691"/>
                  </a:lnTo>
                  <a:lnTo>
                    <a:pt x="4899" y="1703"/>
                  </a:lnTo>
                  <a:lnTo>
                    <a:pt x="4884" y="1717"/>
                  </a:lnTo>
                  <a:lnTo>
                    <a:pt x="4863" y="1745"/>
                  </a:lnTo>
                  <a:lnTo>
                    <a:pt x="4840" y="1781"/>
                  </a:lnTo>
                  <a:lnTo>
                    <a:pt x="4828" y="1800"/>
                  </a:lnTo>
                  <a:lnTo>
                    <a:pt x="4814" y="1816"/>
                  </a:lnTo>
                  <a:lnTo>
                    <a:pt x="4802" y="1826"/>
                  </a:lnTo>
                  <a:lnTo>
                    <a:pt x="4790" y="1835"/>
                  </a:lnTo>
                  <a:lnTo>
                    <a:pt x="4773" y="1857"/>
                  </a:lnTo>
                  <a:lnTo>
                    <a:pt x="4738" y="1904"/>
                  </a:lnTo>
                  <a:lnTo>
                    <a:pt x="4733" y="1923"/>
                  </a:lnTo>
                  <a:lnTo>
                    <a:pt x="4721" y="1932"/>
                  </a:lnTo>
                  <a:lnTo>
                    <a:pt x="4712" y="1944"/>
                  </a:lnTo>
                  <a:lnTo>
                    <a:pt x="4669" y="1968"/>
                  </a:lnTo>
                  <a:lnTo>
                    <a:pt x="4620" y="1980"/>
                  </a:lnTo>
                  <a:lnTo>
                    <a:pt x="4596" y="1987"/>
                  </a:lnTo>
                  <a:lnTo>
                    <a:pt x="4572" y="1999"/>
                  </a:lnTo>
                  <a:lnTo>
                    <a:pt x="4570" y="2008"/>
                  </a:lnTo>
                  <a:lnTo>
                    <a:pt x="4568" y="2020"/>
                  </a:lnTo>
                  <a:lnTo>
                    <a:pt x="4570" y="2032"/>
                  </a:lnTo>
                  <a:lnTo>
                    <a:pt x="4572" y="2041"/>
                  </a:lnTo>
                  <a:lnTo>
                    <a:pt x="4582" y="2065"/>
                  </a:lnTo>
                  <a:lnTo>
                    <a:pt x="4596" y="2091"/>
                  </a:lnTo>
                  <a:lnTo>
                    <a:pt x="4598" y="2091"/>
                  </a:lnTo>
                  <a:lnTo>
                    <a:pt x="4601" y="2096"/>
                  </a:lnTo>
                  <a:lnTo>
                    <a:pt x="4605" y="2105"/>
                  </a:lnTo>
                  <a:lnTo>
                    <a:pt x="4612" y="2136"/>
                  </a:lnTo>
                  <a:lnTo>
                    <a:pt x="4615" y="2143"/>
                  </a:lnTo>
                  <a:lnTo>
                    <a:pt x="4627" y="2143"/>
                  </a:lnTo>
                  <a:lnTo>
                    <a:pt x="4636" y="2122"/>
                  </a:lnTo>
                  <a:lnTo>
                    <a:pt x="4638" y="2117"/>
                  </a:lnTo>
                  <a:lnTo>
                    <a:pt x="4643" y="2114"/>
                  </a:lnTo>
                  <a:lnTo>
                    <a:pt x="4657" y="2114"/>
                  </a:lnTo>
                  <a:lnTo>
                    <a:pt x="4683" y="2117"/>
                  </a:lnTo>
                  <a:lnTo>
                    <a:pt x="4686" y="2112"/>
                  </a:lnTo>
                  <a:lnTo>
                    <a:pt x="4693" y="2112"/>
                  </a:lnTo>
                  <a:lnTo>
                    <a:pt x="4712" y="2112"/>
                  </a:lnTo>
                  <a:lnTo>
                    <a:pt x="4714" y="2119"/>
                  </a:lnTo>
                  <a:lnTo>
                    <a:pt x="4717" y="2124"/>
                  </a:lnTo>
                  <a:lnTo>
                    <a:pt x="4731" y="2145"/>
                  </a:lnTo>
                  <a:lnTo>
                    <a:pt x="4731" y="2195"/>
                  </a:lnTo>
                  <a:lnTo>
                    <a:pt x="4743" y="2204"/>
                  </a:lnTo>
                  <a:lnTo>
                    <a:pt x="4759" y="2214"/>
                  </a:lnTo>
                  <a:lnTo>
                    <a:pt x="4780" y="2223"/>
                  </a:lnTo>
                  <a:lnTo>
                    <a:pt x="4802" y="2228"/>
                  </a:lnTo>
                  <a:lnTo>
                    <a:pt x="4832" y="2174"/>
                  </a:lnTo>
                  <a:lnTo>
                    <a:pt x="4858" y="2145"/>
                  </a:lnTo>
                  <a:lnTo>
                    <a:pt x="4868" y="2133"/>
                  </a:lnTo>
                  <a:lnTo>
                    <a:pt x="4880" y="2126"/>
                  </a:lnTo>
                  <a:lnTo>
                    <a:pt x="4894" y="2119"/>
                  </a:lnTo>
                  <a:lnTo>
                    <a:pt x="4908" y="2117"/>
                  </a:lnTo>
                  <a:lnTo>
                    <a:pt x="4927" y="2117"/>
                  </a:lnTo>
                  <a:lnTo>
                    <a:pt x="4948" y="2119"/>
                  </a:lnTo>
                  <a:lnTo>
                    <a:pt x="4993" y="2138"/>
                  </a:lnTo>
                  <a:lnTo>
                    <a:pt x="5109" y="2136"/>
                  </a:lnTo>
                  <a:lnTo>
                    <a:pt x="5126" y="2145"/>
                  </a:lnTo>
                  <a:lnTo>
                    <a:pt x="5121" y="2157"/>
                  </a:lnTo>
                  <a:lnTo>
                    <a:pt x="5119" y="2169"/>
                  </a:lnTo>
                  <a:lnTo>
                    <a:pt x="5119" y="2181"/>
                  </a:lnTo>
                  <a:lnTo>
                    <a:pt x="5119" y="2193"/>
                  </a:lnTo>
                  <a:lnTo>
                    <a:pt x="5114" y="2204"/>
                  </a:lnTo>
                  <a:lnTo>
                    <a:pt x="5112" y="2209"/>
                  </a:lnTo>
                  <a:lnTo>
                    <a:pt x="5104" y="2216"/>
                  </a:lnTo>
                  <a:lnTo>
                    <a:pt x="5067" y="2216"/>
                  </a:lnTo>
                  <a:lnTo>
                    <a:pt x="5031" y="2235"/>
                  </a:lnTo>
                  <a:lnTo>
                    <a:pt x="4989" y="2266"/>
                  </a:lnTo>
                  <a:lnTo>
                    <a:pt x="4979" y="2275"/>
                  </a:lnTo>
                  <a:lnTo>
                    <a:pt x="4970" y="2285"/>
                  </a:lnTo>
                  <a:lnTo>
                    <a:pt x="4963" y="2294"/>
                  </a:lnTo>
                  <a:lnTo>
                    <a:pt x="4960" y="2306"/>
                  </a:lnTo>
                  <a:lnTo>
                    <a:pt x="4953" y="2311"/>
                  </a:lnTo>
                  <a:lnTo>
                    <a:pt x="4944" y="2316"/>
                  </a:lnTo>
                  <a:lnTo>
                    <a:pt x="4929" y="2323"/>
                  </a:lnTo>
                  <a:lnTo>
                    <a:pt x="4920" y="2332"/>
                  </a:lnTo>
                  <a:lnTo>
                    <a:pt x="4908" y="2337"/>
                  </a:lnTo>
                  <a:lnTo>
                    <a:pt x="4889" y="2344"/>
                  </a:lnTo>
                  <a:lnTo>
                    <a:pt x="4884" y="2387"/>
                  </a:lnTo>
                  <a:lnTo>
                    <a:pt x="4861" y="2415"/>
                  </a:lnTo>
                  <a:lnTo>
                    <a:pt x="4849" y="2429"/>
                  </a:lnTo>
                  <a:lnTo>
                    <a:pt x="4842" y="2443"/>
                  </a:lnTo>
                  <a:lnTo>
                    <a:pt x="4837" y="2486"/>
                  </a:lnTo>
                  <a:lnTo>
                    <a:pt x="4823" y="2510"/>
                  </a:lnTo>
                  <a:lnTo>
                    <a:pt x="4821" y="2531"/>
                  </a:lnTo>
                  <a:lnTo>
                    <a:pt x="4842" y="2545"/>
                  </a:lnTo>
                  <a:lnTo>
                    <a:pt x="4858" y="2555"/>
                  </a:lnTo>
                  <a:lnTo>
                    <a:pt x="4880" y="2564"/>
                  </a:lnTo>
                  <a:lnTo>
                    <a:pt x="4884" y="2571"/>
                  </a:lnTo>
                  <a:lnTo>
                    <a:pt x="4899" y="2581"/>
                  </a:lnTo>
                  <a:lnTo>
                    <a:pt x="4913" y="2590"/>
                  </a:lnTo>
                  <a:lnTo>
                    <a:pt x="4932" y="2595"/>
                  </a:lnTo>
                  <a:lnTo>
                    <a:pt x="4939" y="2602"/>
                  </a:lnTo>
                  <a:lnTo>
                    <a:pt x="4946" y="2614"/>
                  </a:lnTo>
                  <a:lnTo>
                    <a:pt x="4963" y="2640"/>
                  </a:lnTo>
                  <a:lnTo>
                    <a:pt x="4993" y="2701"/>
                  </a:lnTo>
                  <a:lnTo>
                    <a:pt x="5031" y="2758"/>
                  </a:lnTo>
                  <a:lnTo>
                    <a:pt x="5033" y="2777"/>
                  </a:lnTo>
                  <a:lnTo>
                    <a:pt x="5036" y="2789"/>
                  </a:lnTo>
                  <a:lnTo>
                    <a:pt x="5041" y="2801"/>
                  </a:lnTo>
                  <a:lnTo>
                    <a:pt x="5048" y="2812"/>
                  </a:lnTo>
                  <a:lnTo>
                    <a:pt x="5055" y="2822"/>
                  </a:lnTo>
                  <a:lnTo>
                    <a:pt x="5064" y="2829"/>
                  </a:lnTo>
                  <a:lnTo>
                    <a:pt x="5078" y="2831"/>
                  </a:lnTo>
                  <a:lnTo>
                    <a:pt x="5159" y="2883"/>
                  </a:lnTo>
                  <a:lnTo>
                    <a:pt x="5164" y="2895"/>
                  </a:lnTo>
                  <a:lnTo>
                    <a:pt x="5164" y="2912"/>
                  </a:lnTo>
                  <a:lnTo>
                    <a:pt x="5147" y="2924"/>
                  </a:lnTo>
                  <a:lnTo>
                    <a:pt x="5095" y="2921"/>
                  </a:lnTo>
                  <a:lnTo>
                    <a:pt x="5097" y="2928"/>
                  </a:lnTo>
                  <a:lnTo>
                    <a:pt x="5109" y="2928"/>
                  </a:lnTo>
                  <a:lnTo>
                    <a:pt x="5123" y="2933"/>
                  </a:lnTo>
                  <a:lnTo>
                    <a:pt x="5130" y="2935"/>
                  </a:lnTo>
                  <a:lnTo>
                    <a:pt x="5135" y="2940"/>
                  </a:lnTo>
                  <a:lnTo>
                    <a:pt x="5138" y="2950"/>
                  </a:lnTo>
                  <a:lnTo>
                    <a:pt x="5140" y="2959"/>
                  </a:lnTo>
                  <a:lnTo>
                    <a:pt x="5133" y="2971"/>
                  </a:lnTo>
                  <a:lnTo>
                    <a:pt x="5156" y="2983"/>
                  </a:lnTo>
                  <a:lnTo>
                    <a:pt x="5171" y="2990"/>
                  </a:lnTo>
                  <a:lnTo>
                    <a:pt x="5185" y="3002"/>
                  </a:lnTo>
                  <a:lnTo>
                    <a:pt x="5185" y="3032"/>
                  </a:lnTo>
                  <a:lnTo>
                    <a:pt x="5164" y="3054"/>
                  </a:lnTo>
                  <a:lnTo>
                    <a:pt x="5149" y="3061"/>
                  </a:lnTo>
                  <a:lnTo>
                    <a:pt x="5138" y="3068"/>
                  </a:lnTo>
                  <a:lnTo>
                    <a:pt x="5116" y="3087"/>
                  </a:lnTo>
                  <a:lnTo>
                    <a:pt x="5093" y="3108"/>
                  </a:lnTo>
                  <a:lnTo>
                    <a:pt x="5069" y="3129"/>
                  </a:lnTo>
                  <a:lnTo>
                    <a:pt x="5041" y="3136"/>
                  </a:lnTo>
                  <a:lnTo>
                    <a:pt x="5041" y="3146"/>
                  </a:lnTo>
                  <a:lnTo>
                    <a:pt x="5045" y="3151"/>
                  </a:lnTo>
                  <a:lnTo>
                    <a:pt x="5052" y="3155"/>
                  </a:lnTo>
                  <a:lnTo>
                    <a:pt x="5062" y="3158"/>
                  </a:lnTo>
                  <a:lnTo>
                    <a:pt x="5074" y="3158"/>
                  </a:lnTo>
                  <a:lnTo>
                    <a:pt x="5090" y="3146"/>
                  </a:lnTo>
                  <a:lnTo>
                    <a:pt x="5100" y="3136"/>
                  </a:lnTo>
                  <a:lnTo>
                    <a:pt x="5114" y="3132"/>
                  </a:lnTo>
                  <a:lnTo>
                    <a:pt x="5135" y="3129"/>
                  </a:lnTo>
                  <a:lnTo>
                    <a:pt x="5156" y="3141"/>
                  </a:lnTo>
                  <a:lnTo>
                    <a:pt x="5178" y="3148"/>
                  </a:lnTo>
                  <a:lnTo>
                    <a:pt x="5204" y="3153"/>
                  </a:lnTo>
                  <a:lnTo>
                    <a:pt x="5232" y="3155"/>
                  </a:lnTo>
                  <a:lnTo>
                    <a:pt x="5235" y="3158"/>
                  </a:lnTo>
                  <a:lnTo>
                    <a:pt x="5237" y="3162"/>
                  </a:lnTo>
                  <a:lnTo>
                    <a:pt x="5235" y="3170"/>
                  </a:lnTo>
                  <a:lnTo>
                    <a:pt x="5227" y="3177"/>
                  </a:lnTo>
                  <a:lnTo>
                    <a:pt x="5220" y="3186"/>
                  </a:lnTo>
                  <a:lnTo>
                    <a:pt x="5201" y="3203"/>
                  </a:lnTo>
                  <a:lnTo>
                    <a:pt x="5185" y="3212"/>
                  </a:lnTo>
                  <a:lnTo>
                    <a:pt x="5175" y="3219"/>
                  </a:lnTo>
                  <a:lnTo>
                    <a:pt x="5173" y="3224"/>
                  </a:lnTo>
                  <a:lnTo>
                    <a:pt x="5175" y="3229"/>
                  </a:lnTo>
                  <a:lnTo>
                    <a:pt x="5192" y="3229"/>
                  </a:lnTo>
                  <a:lnTo>
                    <a:pt x="5206" y="3210"/>
                  </a:lnTo>
                  <a:lnTo>
                    <a:pt x="5220" y="3212"/>
                  </a:lnTo>
                  <a:lnTo>
                    <a:pt x="5227" y="3226"/>
                  </a:lnTo>
                  <a:lnTo>
                    <a:pt x="5227" y="3238"/>
                  </a:lnTo>
                  <a:lnTo>
                    <a:pt x="5230" y="3255"/>
                  </a:lnTo>
                  <a:lnTo>
                    <a:pt x="5218" y="3267"/>
                  </a:lnTo>
                  <a:lnTo>
                    <a:pt x="5194" y="3271"/>
                  </a:lnTo>
                  <a:lnTo>
                    <a:pt x="5182" y="3276"/>
                  </a:lnTo>
                  <a:lnTo>
                    <a:pt x="5180" y="3281"/>
                  </a:lnTo>
                  <a:lnTo>
                    <a:pt x="5178" y="3286"/>
                  </a:lnTo>
                  <a:lnTo>
                    <a:pt x="5204" y="3300"/>
                  </a:lnTo>
                  <a:lnTo>
                    <a:pt x="5199" y="3366"/>
                  </a:lnTo>
                  <a:lnTo>
                    <a:pt x="5209" y="3383"/>
                  </a:lnTo>
                  <a:lnTo>
                    <a:pt x="5206" y="3394"/>
                  </a:lnTo>
                  <a:lnTo>
                    <a:pt x="5204" y="3409"/>
                  </a:lnTo>
                  <a:lnTo>
                    <a:pt x="5199" y="3423"/>
                  </a:lnTo>
                  <a:lnTo>
                    <a:pt x="5194" y="3430"/>
                  </a:lnTo>
                  <a:lnTo>
                    <a:pt x="5190" y="3435"/>
                  </a:lnTo>
                  <a:lnTo>
                    <a:pt x="5166" y="3435"/>
                  </a:lnTo>
                  <a:lnTo>
                    <a:pt x="5161" y="3420"/>
                  </a:lnTo>
                  <a:lnTo>
                    <a:pt x="5128" y="3453"/>
                  </a:lnTo>
                  <a:lnTo>
                    <a:pt x="5119" y="3465"/>
                  </a:lnTo>
                  <a:lnTo>
                    <a:pt x="5112" y="3480"/>
                  </a:lnTo>
                  <a:lnTo>
                    <a:pt x="5107" y="3494"/>
                  </a:lnTo>
                  <a:lnTo>
                    <a:pt x="5104" y="3510"/>
                  </a:lnTo>
                  <a:lnTo>
                    <a:pt x="5104" y="3558"/>
                  </a:lnTo>
                  <a:lnTo>
                    <a:pt x="5097" y="3569"/>
                  </a:lnTo>
                  <a:lnTo>
                    <a:pt x="5088" y="3581"/>
                  </a:lnTo>
                  <a:lnTo>
                    <a:pt x="5064" y="3605"/>
                  </a:lnTo>
                  <a:lnTo>
                    <a:pt x="5062" y="3647"/>
                  </a:lnTo>
                  <a:lnTo>
                    <a:pt x="5052" y="3652"/>
                  </a:lnTo>
                  <a:lnTo>
                    <a:pt x="5043" y="3655"/>
                  </a:lnTo>
                  <a:lnTo>
                    <a:pt x="5026" y="3657"/>
                  </a:lnTo>
                  <a:lnTo>
                    <a:pt x="5012" y="3655"/>
                  </a:lnTo>
                  <a:lnTo>
                    <a:pt x="5003" y="3657"/>
                  </a:lnTo>
                  <a:lnTo>
                    <a:pt x="4996" y="3659"/>
                  </a:lnTo>
                  <a:lnTo>
                    <a:pt x="5015" y="3676"/>
                  </a:lnTo>
                  <a:lnTo>
                    <a:pt x="5019" y="3685"/>
                  </a:lnTo>
                  <a:lnTo>
                    <a:pt x="5048" y="3697"/>
                  </a:lnTo>
                  <a:lnTo>
                    <a:pt x="5048" y="3707"/>
                  </a:lnTo>
                  <a:lnTo>
                    <a:pt x="5033" y="3716"/>
                  </a:lnTo>
                  <a:lnTo>
                    <a:pt x="5026" y="3721"/>
                  </a:lnTo>
                  <a:lnTo>
                    <a:pt x="5022" y="3730"/>
                  </a:lnTo>
                  <a:lnTo>
                    <a:pt x="5022" y="3749"/>
                  </a:lnTo>
                  <a:lnTo>
                    <a:pt x="5017" y="3756"/>
                  </a:lnTo>
                  <a:lnTo>
                    <a:pt x="5015" y="3766"/>
                  </a:lnTo>
                  <a:lnTo>
                    <a:pt x="5012" y="3792"/>
                  </a:lnTo>
                  <a:lnTo>
                    <a:pt x="5017" y="3799"/>
                  </a:lnTo>
                  <a:lnTo>
                    <a:pt x="5024" y="3806"/>
                  </a:lnTo>
                  <a:lnTo>
                    <a:pt x="5029" y="3815"/>
                  </a:lnTo>
                  <a:lnTo>
                    <a:pt x="5031" y="3830"/>
                  </a:lnTo>
                  <a:lnTo>
                    <a:pt x="4984" y="3832"/>
                  </a:lnTo>
                  <a:lnTo>
                    <a:pt x="4986" y="3841"/>
                  </a:lnTo>
                  <a:lnTo>
                    <a:pt x="4989" y="3844"/>
                  </a:lnTo>
                  <a:lnTo>
                    <a:pt x="4993" y="3849"/>
                  </a:lnTo>
                  <a:lnTo>
                    <a:pt x="4993" y="3856"/>
                  </a:lnTo>
                  <a:lnTo>
                    <a:pt x="4958" y="3882"/>
                  </a:lnTo>
                  <a:lnTo>
                    <a:pt x="4955" y="3894"/>
                  </a:lnTo>
                  <a:lnTo>
                    <a:pt x="4953" y="3908"/>
                  </a:lnTo>
                  <a:lnTo>
                    <a:pt x="4946" y="3922"/>
                  </a:lnTo>
                  <a:lnTo>
                    <a:pt x="4937" y="3936"/>
                  </a:lnTo>
                  <a:lnTo>
                    <a:pt x="4918" y="3953"/>
                  </a:lnTo>
                  <a:lnTo>
                    <a:pt x="4880" y="3955"/>
                  </a:lnTo>
                  <a:lnTo>
                    <a:pt x="4880" y="3960"/>
                  </a:lnTo>
                  <a:lnTo>
                    <a:pt x="4882" y="3964"/>
                  </a:lnTo>
                  <a:lnTo>
                    <a:pt x="4892" y="3969"/>
                  </a:lnTo>
                  <a:lnTo>
                    <a:pt x="4892" y="3986"/>
                  </a:lnTo>
                  <a:lnTo>
                    <a:pt x="4884" y="3991"/>
                  </a:lnTo>
                  <a:lnTo>
                    <a:pt x="4877" y="3993"/>
                  </a:lnTo>
                  <a:lnTo>
                    <a:pt x="4868" y="3995"/>
                  </a:lnTo>
                  <a:lnTo>
                    <a:pt x="4851" y="4007"/>
                  </a:lnTo>
                  <a:lnTo>
                    <a:pt x="4835" y="4021"/>
                  </a:lnTo>
                  <a:lnTo>
                    <a:pt x="4821" y="4038"/>
                  </a:lnTo>
                  <a:lnTo>
                    <a:pt x="4809" y="4054"/>
                  </a:lnTo>
                  <a:lnTo>
                    <a:pt x="4804" y="4073"/>
                  </a:lnTo>
                  <a:lnTo>
                    <a:pt x="4783" y="4092"/>
                  </a:lnTo>
                  <a:lnTo>
                    <a:pt x="4764" y="4104"/>
                  </a:lnTo>
                  <a:lnTo>
                    <a:pt x="4743" y="4114"/>
                  </a:lnTo>
                  <a:lnTo>
                    <a:pt x="4719" y="4118"/>
                  </a:lnTo>
                  <a:lnTo>
                    <a:pt x="4700" y="4135"/>
                  </a:lnTo>
                  <a:lnTo>
                    <a:pt x="4683" y="4149"/>
                  </a:lnTo>
                  <a:lnTo>
                    <a:pt x="4683" y="4156"/>
                  </a:lnTo>
                  <a:lnTo>
                    <a:pt x="4686" y="4161"/>
                  </a:lnTo>
                  <a:lnTo>
                    <a:pt x="4688" y="4170"/>
                  </a:lnTo>
                  <a:lnTo>
                    <a:pt x="4688" y="4180"/>
                  </a:lnTo>
                  <a:lnTo>
                    <a:pt x="4683" y="4192"/>
                  </a:lnTo>
                  <a:lnTo>
                    <a:pt x="4648" y="4208"/>
                  </a:lnTo>
                  <a:lnTo>
                    <a:pt x="4622" y="4225"/>
                  </a:lnTo>
                  <a:lnTo>
                    <a:pt x="4598" y="4239"/>
                  </a:lnTo>
                  <a:lnTo>
                    <a:pt x="4575" y="4253"/>
                  </a:lnTo>
                  <a:lnTo>
                    <a:pt x="4551" y="4272"/>
                  </a:lnTo>
                  <a:lnTo>
                    <a:pt x="4537" y="4270"/>
                  </a:lnTo>
                  <a:lnTo>
                    <a:pt x="4525" y="4265"/>
                  </a:lnTo>
                  <a:lnTo>
                    <a:pt x="4518" y="4260"/>
                  </a:lnTo>
                  <a:lnTo>
                    <a:pt x="4511" y="4260"/>
                  </a:lnTo>
                  <a:lnTo>
                    <a:pt x="4497" y="4277"/>
                  </a:lnTo>
                  <a:lnTo>
                    <a:pt x="4468" y="4277"/>
                  </a:lnTo>
                  <a:lnTo>
                    <a:pt x="4452" y="4265"/>
                  </a:lnTo>
                  <a:lnTo>
                    <a:pt x="4452" y="4281"/>
                  </a:lnTo>
                  <a:lnTo>
                    <a:pt x="4447" y="4291"/>
                  </a:lnTo>
                  <a:lnTo>
                    <a:pt x="4445" y="4293"/>
                  </a:lnTo>
                  <a:lnTo>
                    <a:pt x="4440" y="4298"/>
                  </a:lnTo>
                  <a:lnTo>
                    <a:pt x="4426" y="4300"/>
                  </a:lnTo>
                  <a:lnTo>
                    <a:pt x="4419" y="4303"/>
                  </a:lnTo>
                  <a:lnTo>
                    <a:pt x="4416" y="4310"/>
                  </a:lnTo>
                  <a:lnTo>
                    <a:pt x="4414" y="4322"/>
                  </a:lnTo>
                  <a:lnTo>
                    <a:pt x="4407" y="4326"/>
                  </a:lnTo>
                  <a:lnTo>
                    <a:pt x="4400" y="4326"/>
                  </a:lnTo>
                  <a:lnTo>
                    <a:pt x="4385" y="4326"/>
                  </a:lnTo>
                  <a:lnTo>
                    <a:pt x="4374" y="4322"/>
                  </a:lnTo>
                  <a:lnTo>
                    <a:pt x="4366" y="4319"/>
                  </a:lnTo>
                  <a:lnTo>
                    <a:pt x="4362" y="4303"/>
                  </a:lnTo>
                  <a:lnTo>
                    <a:pt x="4355" y="4303"/>
                  </a:lnTo>
                  <a:lnTo>
                    <a:pt x="4319" y="4272"/>
                  </a:lnTo>
                  <a:lnTo>
                    <a:pt x="4314" y="4286"/>
                  </a:lnTo>
                  <a:lnTo>
                    <a:pt x="4310" y="4300"/>
                  </a:lnTo>
                  <a:lnTo>
                    <a:pt x="4293" y="4326"/>
                  </a:lnTo>
                  <a:lnTo>
                    <a:pt x="4272" y="4352"/>
                  </a:lnTo>
                  <a:lnTo>
                    <a:pt x="4258" y="4360"/>
                  </a:lnTo>
                  <a:lnTo>
                    <a:pt x="4248" y="4369"/>
                  </a:lnTo>
                  <a:lnTo>
                    <a:pt x="4239" y="4378"/>
                  </a:lnTo>
                  <a:lnTo>
                    <a:pt x="4229" y="4388"/>
                  </a:lnTo>
                  <a:lnTo>
                    <a:pt x="4213" y="4390"/>
                  </a:lnTo>
                  <a:lnTo>
                    <a:pt x="4201" y="4395"/>
                  </a:lnTo>
                  <a:lnTo>
                    <a:pt x="4191" y="4405"/>
                  </a:lnTo>
                  <a:lnTo>
                    <a:pt x="4182" y="4412"/>
                  </a:lnTo>
                  <a:lnTo>
                    <a:pt x="4154" y="4412"/>
                  </a:lnTo>
                  <a:lnTo>
                    <a:pt x="4144" y="4414"/>
                  </a:lnTo>
                  <a:lnTo>
                    <a:pt x="4137" y="4416"/>
                  </a:lnTo>
                  <a:lnTo>
                    <a:pt x="4132" y="4426"/>
                  </a:lnTo>
                  <a:lnTo>
                    <a:pt x="4125" y="4433"/>
                  </a:lnTo>
                  <a:lnTo>
                    <a:pt x="4118" y="4435"/>
                  </a:lnTo>
                  <a:lnTo>
                    <a:pt x="4111" y="4438"/>
                  </a:lnTo>
                  <a:lnTo>
                    <a:pt x="4104" y="4438"/>
                  </a:lnTo>
                  <a:lnTo>
                    <a:pt x="4097" y="4435"/>
                  </a:lnTo>
                  <a:lnTo>
                    <a:pt x="4083" y="4428"/>
                  </a:lnTo>
                  <a:lnTo>
                    <a:pt x="4057" y="4435"/>
                  </a:lnTo>
                  <a:lnTo>
                    <a:pt x="4033" y="4445"/>
                  </a:lnTo>
                  <a:lnTo>
                    <a:pt x="4009" y="4457"/>
                  </a:lnTo>
                  <a:lnTo>
                    <a:pt x="3986" y="4464"/>
                  </a:lnTo>
                  <a:lnTo>
                    <a:pt x="3955" y="4466"/>
                  </a:lnTo>
                  <a:lnTo>
                    <a:pt x="3945" y="4468"/>
                  </a:lnTo>
                  <a:lnTo>
                    <a:pt x="3936" y="4471"/>
                  </a:lnTo>
                  <a:lnTo>
                    <a:pt x="3931" y="4478"/>
                  </a:lnTo>
                  <a:lnTo>
                    <a:pt x="3927" y="4485"/>
                  </a:lnTo>
                  <a:lnTo>
                    <a:pt x="3922" y="4499"/>
                  </a:lnTo>
                  <a:lnTo>
                    <a:pt x="3917" y="4513"/>
                  </a:lnTo>
                  <a:lnTo>
                    <a:pt x="3910" y="4520"/>
                  </a:lnTo>
                  <a:lnTo>
                    <a:pt x="3901" y="4523"/>
                  </a:lnTo>
                  <a:lnTo>
                    <a:pt x="3893" y="4528"/>
                  </a:lnTo>
                  <a:lnTo>
                    <a:pt x="3889" y="4535"/>
                  </a:lnTo>
                  <a:lnTo>
                    <a:pt x="3931" y="4584"/>
                  </a:lnTo>
                  <a:lnTo>
                    <a:pt x="3931" y="4610"/>
                  </a:lnTo>
                  <a:lnTo>
                    <a:pt x="3915" y="4620"/>
                  </a:lnTo>
                  <a:lnTo>
                    <a:pt x="3901" y="4627"/>
                  </a:lnTo>
                  <a:lnTo>
                    <a:pt x="3884" y="4629"/>
                  </a:lnTo>
                  <a:lnTo>
                    <a:pt x="3870" y="4629"/>
                  </a:lnTo>
                  <a:lnTo>
                    <a:pt x="3870" y="4629"/>
                  </a:lnTo>
                  <a:lnTo>
                    <a:pt x="3870" y="4629"/>
                  </a:lnTo>
                  <a:close/>
                </a:path>
              </a:pathLst>
            </a:custGeom>
            <a:solidFill>
              <a:srgbClr val="DDDDDD"/>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 name="Freeform 8"/>
            <p:cNvSpPr/>
            <p:nvPr/>
          </p:nvSpPr>
          <p:spPr bwMode="auto">
            <a:xfrm>
              <a:off x="7440613" y="5732463"/>
              <a:ext cx="1468438" cy="1130300"/>
            </a:xfrm>
            <a:custGeom>
              <a:gdLst>
                <a:gd fmla="*/ 54 w 925" name="T0"/>
                <a:gd fmla="*/ 705 h 712" name="T1"/>
                <a:gd fmla="*/ 33 w 925" name="T2"/>
                <a:gd fmla="*/ 660 h 712" name="T3"/>
                <a:gd fmla="*/ 2 w 925" name="T4"/>
                <a:gd fmla="*/ 582 h 712" name="T5"/>
                <a:gd fmla="*/ 26 w 925" name="T6"/>
                <a:gd fmla="*/ 533 h 712" name="T7"/>
                <a:gd fmla="*/ 42 w 925" name="T8"/>
                <a:gd fmla="*/ 500 h 712" name="T9"/>
                <a:gd fmla="*/ 111 w 925" name="T10"/>
                <a:gd fmla="*/ 433 h 712" name="T11"/>
                <a:gd fmla="*/ 182 w 925" name="T12"/>
                <a:gd fmla="*/ 362 h 712" name="T13"/>
                <a:gd fmla="*/ 241 w 925" name="T14"/>
                <a:gd fmla="*/ 303 h 712" name="T15"/>
                <a:gd fmla="*/ 253 w 925" name="T16"/>
                <a:gd fmla="*/ 253 h 712" name="T17"/>
                <a:gd fmla="*/ 262 w 925" name="T18"/>
                <a:gd fmla="*/ 225 h 712" name="T19"/>
                <a:gd fmla="*/ 293 w 925" name="T20"/>
                <a:gd fmla="*/ 194 h 712" name="T21"/>
                <a:gd fmla="*/ 307 w 925" name="T22"/>
                <a:gd fmla="*/ 100 h 712" name="T23"/>
                <a:gd fmla="*/ 326 w 925" name="T24"/>
                <a:gd fmla="*/ 43 h 712" name="T25"/>
                <a:gd fmla="*/ 414 w 925" name="T26"/>
                <a:gd fmla="*/ 81 h 712" name="T27"/>
                <a:gd fmla="*/ 421 w 925" name="T28"/>
                <a:gd fmla="*/ 57 h 712" name="T29"/>
                <a:gd fmla="*/ 407 w 925" name="T30"/>
                <a:gd fmla="*/ 10 h 712" name="T31"/>
                <a:gd fmla="*/ 556 w 925" name="T32"/>
                <a:gd fmla="*/ 12 h 712" name="T33"/>
                <a:gd fmla="*/ 596 w 925" name="T34"/>
                <a:gd fmla="*/ 0 h 712" name="T35"/>
                <a:gd fmla="*/ 560 w 925" name="T36"/>
                <a:gd fmla="*/ 81 h 712" name="T37"/>
                <a:gd fmla="*/ 572 w 925" name="T38"/>
                <a:gd fmla="*/ 109 h 712" name="T39"/>
                <a:gd fmla="*/ 617 w 925" name="T40"/>
                <a:gd fmla="*/ 116 h 712" name="T41"/>
                <a:gd fmla="*/ 721 w 925" name="T42"/>
                <a:gd fmla="*/ 100 h 712" name="T43"/>
                <a:gd fmla="*/ 773 w 925" name="T44"/>
                <a:gd fmla="*/ 76 h 712" name="T45"/>
                <a:gd fmla="*/ 818 w 925" name="T46"/>
                <a:gd fmla="*/ 62 h 712" name="T47"/>
                <a:gd fmla="*/ 925 w 925" name="T48"/>
                <a:gd fmla="*/ 180 h 712" name="T49"/>
                <a:gd fmla="*/ 887 w 925" name="T50"/>
                <a:gd fmla="*/ 206 h 712" name="T51"/>
                <a:gd fmla="*/ 858 w 925" name="T52"/>
                <a:gd fmla="*/ 232 h 712" name="T53"/>
                <a:gd fmla="*/ 851 w 925" name="T54"/>
                <a:gd fmla="*/ 253 h 712" name="T55"/>
                <a:gd fmla="*/ 830 w 925" name="T56"/>
                <a:gd fmla="*/ 287 h 712" name="T57"/>
                <a:gd fmla="*/ 747 w 925" name="T58"/>
                <a:gd fmla="*/ 334 h 712" name="T59"/>
                <a:gd fmla="*/ 714 w 925" name="T60"/>
                <a:gd fmla="*/ 350 h 712" name="T61"/>
                <a:gd fmla="*/ 686 w 925" name="T62"/>
                <a:gd fmla="*/ 341 h 712" name="T63"/>
                <a:gd fmla="*/ 650 w 925" name="T64"/>
                <a:gd fmla="*/ 353 h 712" name="T65"/>
                <a:gd fmla="*/ 636 w 925" name="T66"/>
                <a:gd fmla="*/ 346 h 712" name="T67"/>
                <a:gd fmla="*/ 619 w 925" name="T68"/>
                <a:gd fmla="*/ 376 h 712" name="T69"/>
                <a:gd fmla="*/ 598 w 925" name="T70"/>
                <a:gd fmla="*/ 388 h 712" name="T71"/>
                <a:gd fmla="*/ 586 w 925" name="T72"/>
                <a:gd fmla="*/ 400 h 712" name="T73"/>
                <a:gd fmla="*/ 563 w 925" name="T74"/>
                <a:gd fmla="*/ 405 h 712" name="T75"/>
                <a:gd fmla="*/ 551 w 925" name="T76"/>
                <a:gd fmla="*/ 386 h 712" name="T77"/>
                <a:gd fmla="*/ 494 w 925" name="T78"/>
                <a:gd fmla="*/ 358 h 712" name="T79"/>
                <a:gd fmla="*/ 456 w 925" name="T80"/>
                <a:gd fmla="*/ 429 h 712" name="T81"/>
                <a:gd fmla="*/ 421 w 925" name="T82"/>
                <a:gd fmla="*/ 452 h 712" name="T83"/>
                <a:gd fmla="*/ 385 w 925" name="T84"/>
                <a:gd fmla="*/ 471 h 712" name="T85"/>
                <a:gd fmla="*/ 326 w 925" name="T86"/>
                <a:gd fmla="*/ 497 h 712" name="T87"/>
                <a:gd fmla="*/ 303 w 925" name="T88"/>
                <a:gd fmla="*/ 518 h 712" name="T89"/>
                <a:gd fmla="*/ 258 w 925" name="T90"/>
                <a:gd fmla="*/ 511 h 712" name="T91"/>
                <a:gd fmla="*/ 165 w 925" name="T92"/>
                <a:gd fmla="*/ 547 h 712" name="T93"/>
                <a:gd fmla="*/ 109 w 925" name="T94"/>
                <a:gd fmla="*/ 561 h 712" name="T95"/>
                <a:gd fmla="*/ 75 w 925" name="T96"/>
                <a:gd fmla="*/ 608 h 712" name="T97"/>
                <a:gd fmla="*/ 61 w 925" name="T98"/>
                <a:gd fmla="*/ 641 h 712" name="T99"/>
                <a:gd fmla="*/ 92 w 925" name="T100"/>
                <a:gd fmla="*/ 670 h 712" name="T101"/>
                <a:gd fmla="*/ 101 w 925" name="T102"/>
                <a:gd fmla="*/ 698 h 712" name="T103"/>
                <a:gd fmla="*/ 64 w 925" name="T104"/>
                <a:gd fmla="*/ 712 h 71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12" w="924">
                  <a:moveTo>
                    <a:pt x="64" y="712"/>
                  </a:moveTo>
                  <a:lnTo>
                    <a:pt x="64" y="712"/>
                  </a:lnTo>
                  <a:lnTo>
                    <a:pt x="54" y="705"/>
                  </a:lnTo>
                  <a:lnTo>
                    <a:pt x="47" y="698"/>
                  </a:lnTo>
                  <a:lnTo>
                    <a:pt x="40" y="686"/>
                  </a:lnTo>
                  <a:lnTo>
                    <a:pt x="33" y="660"/>
                  </a:lnTo>
                  <a:lnTo>
                    <a:pt x="0" y="615"/>
                  </a:lnTo>
                  <a:lnTo>
                    <a:pt x="0" y="594"/>
                  </a:lnTo>
                  <a:lnTo>
                    <a:pt x="2" y="582"/>
                  </a:lnTo>
                  <a:lnTo>
                    <a:pt x="9" y="575"/>
                  </a:lnTo>
                  <a:lnTo>
                    <a:pt x="21" y="566"/>
                  </a:lnTo>
                  <a:lnTo>
                    <a:pt x="26" y="533"/>
                  </a:lnTo>
                  <a:lnTo>
                    <a:pt x="31" y="521"/>
                  </a:lnTo>
                  <a:lnTo>
                    <a:pt x="35" y="509"/>
                  </a:lnTo>
                  <a:lnTo>
                    <a:pt x="42" y="500"/>
                  </a:lnTo>
                  <a:lnTo>
                    <a:pt x="52" y="490"/>
                  </a:lnTo>
                  <a:lnTo>
                    <a:pt x="78" y="469"/>
                  </a:lnTo>
                  <a:lnTo>
                    <a:pt x="111" y="433"/>
                  </a:lnTo>
                  <a:lnTo>
                    <a:pt x="127" y="419"/>
                  </a:lnTo>
                  <a:lnTo>
                    <a:pt x="146" y="405"/>
                  </a:lnTo>
                  <a:lnTo>
                    <a:pt x="182" y="362"/>
                  </a:lnTo>
                  <a:lnTo>
                    <a:pt x="217" y="327"/>
                  </a:lnTo>
                  <a:lnTo>
                    <a:pt x="232" y="315"/>
                  </a:lnTo>
                  <a:lnTo>
                    <a:pt x="241" y="303"/>
                  </a:lnTo>
                  <a:lnTo>
                    <a:pt x="248" y="289"/>
                  </a:lnTo>
                  <a:lnTo>
                    <a:pt x="253" y="272"/>
                  </a:lnTo>
                  <a:lnTo>
                    <a:pt x="253" y="253"/>
                  </a:lnTo>
                  <a:lnTo>
                    <a:pt x="255" y="242"/>
                  </a:lnTo>
                  <a:lnTo>
                    <a:pt x="258" y="232"/>
                  </a:lnTo>
                  <a:lnTo>
                    <a:pt x="262" y="225"/>
                  </a:lnTo>
                  <a:lnTo>
                    <a:pt x="274" y="213"/>
                  </a:lnTo>
                  <a:lnTo>
                    <a:pt x="284" y="206"/>
                  </a:lnTo>
                  <a:lnTo>
                    <a:pt x="293" y="194"/>
                  </a:lnTo>
                  <a:lnTo>
                    <a:pt x="288" y="126"/>
                  </a:lnTo>
                  <a:lnTo>
                    <a:pt x="300" y="114"/>
                  </a:lnTo>
                  <a:lnTo>
                    <a:pt x="307" y="100"/>
                  </a:lnTo>
                  <a:lnTo>
                    <a:pt x="310" y="86"/>
                  </a:lnTo>
                  <a:lnTo>
                    <a:pt x="312" y="71"/>
                  </a:lnTo>
                  <a:lnTo>
                    <a:pt x="326" y="43"/>
                  </a:lnTo>
                  <a:lnTo>
                    <a:pt x="350" y="43"/>
                  </a:lnTo>
                  <a:lnTo>
                    <a:pt x="390" y="81"/>
                  </a:lnTo>
                  <a:lnTo>
                    <a:pt x="414" y="81"/>
                  </a:lnTo>
                  <a:lnTo>
                    <a:pt x="416" y="76"/>
                  </a:lnTo>
                  <a:lnTo>
                    <a:pt x="418" y="71"/>
                  </a:lnTo>
                  <a:lnTo>
                    <a:pt x="421" y="57"/>
                  </a:lnTo>
                  <a:lnTo>
                    <a:pt x="423" y="38"/>
                  </a:lnTo>
                  <a:lnTo>
                    <a:pt x="399" y="12"/>
                  </a:lnTo>
                  <a:lnTo>
                    <a:pt x="407" y="10"/>
                  </a:lnTo>
                  <a:lnTo>
                    <a:pt x="520" y="10"/>
                  </a:lnTo>
                  <a:lnTo>
                    <a:pt x="534" y="12"/>
                  </a:lnTo>
                  <a:lnTo>
                    <a:pt x="556" y="12"/>
                  </a:lnTo>
                  <a:lnTo>
                    <a:pt x="577" y="10"/>
                  </a:lnTo>
                  <a:lnTo>
                    <a:pt x="589" y="5"/>
                  </a:lnTo>
                  <a:lnTo>
                    <a:pt x="596" y="0"/>
                  </a:lnTo>
                  <a:lnTo>
                    <a:pt x="610" y="0"/>
                  </a:lnTo>
                  <a:lnTo>
                    <a:pt x="610" y="24"/>
                  </a:lnTo>
                  <a:lnTo>
                    <a:pt x="560" y="81"/>
                  </a:lnTo>
                  <a:lnTo>
                    <a:pt x="563" y="97"/>
                  </a:lnTo>
                  <a:lnTo>
                    <a:pt x="567" y="104"/>
                  </a:lnTo>
                  <a:lnTo>
                    <a:pt x="572" y="109"/>
                  </a:lnTo>
                  <a:lnTo>
                    <a:pt x="579" y="112"/>
                  </a:lnTo>
                  <a:lnTo>
                    <a:pt x="589" y="114"/>
                  </a:lnTo>
                  <a:lnTo>
                    <a:pt x="617" y="116"/>
                  </a:lnTo>
                  <a:lnTo>
                    <a:pt x="683" y="86"/>
                  </a:lnTo>
                  <a:lnTo>
                    <a:pt x="707" y="86"/>
                  </a:lnTo>
                  <a:lnTo>
                    <a:pt x="721" y="100"/>
                  </a:lnTo>
                  <a:lnTo>
                    <a:pt x="735" y="97"/>
                  </a:lnTo>
                  <a:lnTo>
                    <a:pt x="747" y="93"/>
                  </a:lnTo>
                  <a:lnTo>
                    <a:pt x="773" y="76"/>
                  </a:lnTo>
                  <a:lnTo>
                    <a:pt x="787" y="69"/>
                  </a:lnTo>
                  <a:lnTo>
                    <a:pt x="802" y="64"/>
                  </a:lnTo>
                  <a:lnTo>
                    <a:pt x="818" y="62"/>
                  </a:lnTo>
                  <a:lnTo>
                    <a:pt x="837" y="67"/>
                  </a:lnTo>
                  <a:lnTo>
                    <a:pt x="873" y="109"/>
                  </a:lnTo>
                  <a:lnTo>
                    <a:pt x="925" y="180"/>
                  </a:lnTo>
                  <a:lnTo>
                    <a:pt x="925" y="199"/>
                  </a:lnTo>
                  <a:lnTo>
                    <a:pt x="901" y="201"/>
                  </a:lnTo>
                  <a:lnTo>
                    <a:pt x="887" y="206"/>
                  </a:lnTo>
                  <a:lnTo>
                    <a:pt x="880" y="213"/>
                  </a:lnTo>
                  <a:lnTo>
                    <a:pt x="873" y="220"/>
                  </a:lnTo>
                  <a:lnTo>
                    <a:pt x="858" y="232"/>
                  </a:lnTo>
                  <a:lnTo>
                    <a:pt x="854" y="237"/>
                  </a:lnTo>
                  <a:lnTo>
                    <a:pt x="851" y="246"/>
                  </a:lnTo>
                  <a:lnTo>
                    <a:pt x="851" y="253"/>
                  </a:lnTo>
                  <a:lnTo>
                    <a:pt x="858" y="265"/>
                  </a:lnTo>
                  <a:lnTo>
                    <a:pt x="858" y="272"/>
                  </a:lnTo>
                  <a:lnTo>
                    <a:pt x="830" y="287"/>
                  </a:lnTo>
                  <a:lnTo>
                    <a:pt x="802" y="303"/>
                  </a:lnTo>
                  <a:lnTo>
                    <a:pt x="773" y="320"/>
                  </a:lnTo>
                  <a:lnTo>
                    <a:pt x="747" y="334"/>
                  </a:lnTo>
                  <a:lnTo>
                    <a:pt x="728" y="353"/>
                  </a:lnTo>
                  <a:lnTo>
                    <a:pt x="721" y="353"/>
                  </a:lnTo>
                  <a:lnTo>
                    <a:pt x="714" y="350"/>
                  </a:lnTo>
                  <a:lnTo>
                    <a:pt x="709" y="346"/>
                  </a:lnTo>
                  <a:lnTo>
                    <a:pt x="707" y="341"/>
                  </a:lnTo>
                  <a:lnTo>
                    <a:pt x="686" y="341"/>
                  </a:lnTo>
                  <a:lnTo>
                    <a:pt x="671" y="360"/>
                  </a:lnTo>
                  <a:lnTo>
                    <a:pt x="655" y="360"/>
                  </a:lnTo>
                  <a:lnTo>
                    <a:pt x="650" y="353"/>
                  </a:lnTo>
                  <a:lnTo>
                    <a:pt x="645" y="348"/>
                  </a:lnTo>
                  <a:lnTo>
                    <a:pt x="641" y="346"/>
                  </a:lnTo>
                  <a:lnTo>
                    <a:pt x="636" y="346"/>
                  </a:lnTo>
                  <a:lnTo>
                    <a:pt x="629" y="346"/>
                  </a:lnTo>
                  <a:lnTo>
                    <a:pt x="619" y="348"/>
                  </a:lnTo>
                  <a:lnTo>
                    <a:pt x="619" y="376"/>
                  </a:lnTo>
                  <a:lnTo>
                    <a:pt x="612" y="381"/>
                  </a:lnTo>
                  <a:lnTo>
                    <a:pt x="608" y="386"/>
                  </a:lnTo>
                  <a:lnTo>
                    <a:pt x="598" y="388"/>
                  </a:lnTo>
                  <a:lnTo>
                    <a:pt x="593" y="388"/>
                  </a:lnTo>
                  <a:lnTo>
                    <a:pt x="589" y="393"/>
                  </a:lnTo>
                  <a:lnTo>
                    <a:pt x="586" y="400"/>
                  </a:lnTo>
                  <a:lnTo>
                    <a:pt x="582" y="410"/>
                  </a:lnTo>
                  <a:lnTo>
                    <a:pt x="567" y="407"/>
                  </a:lnTo>
                  <a:lnTo>
                    <a:pt x="563" y="405"/>
                  </a:lnTo>
                  <a:lnTo>
                    <a:pt x="560" y="403"/>
                  </a:lnTo>
                  <a:lnTo>
                    <a:pt x="556" y="395"/>
                  </a:lnTo>
                  <a:lnTo>
                    <a:pt x="551" y="386"/>
                  </a:lnTo>
                  <a:lnTo>
                    <a:pt x="544" y="386"/>
                  </a:lnTo>
                  <a:lnTo>
                    <a:pt x="513" y="358"/>
                  </a:lnTo>
                  <a:lnTo>
                    <a:pt x="494" y="358"/>
                  </a:lnTo>
                  <a:lnTo>
                    <a:pt x="487" y="372"/>
                  </a:lnTo>
                  <a:lnTo>
                    <a:pt x="480" y="391"/>
                  </a:lnTo>
                  <a:lnTo>
                    <a:pt x="456" y="429"/>
                  </a:lnTo>
                  <a:lnTo>
                    <a:pt x="440" y="436"/>
                  </a:lnTo>
                  <a:lnTo>
                    <a:pt x="430" y="443"/>
                  </a:lnTo>
                  <a:lnTo>
                    <a:pt x="421" y="452"/>
                  </a:lnTo>
                  <a:lnTo>
                    <a:pt x="411" y="466"/>
                  </a:lnTo>
                  <a:lnTo>
                    <a:pt x="397" y="469"/>
                  </a:lnTo>
                  <a:lnTo>
                    <a:pt x="385" y="471"/>
                  </a:lnTo>
                  <a:lnTo>
                    <a:pt x="359" y="495"/>
                  </a:lnTo>
                  <a:lnTo>
                    <a:pt x="340" y="495"/>
                  </a:lnTo>
                  <a:lnTo>
                    <a:pt x="326" y="497"/>
                  </a:lnTo>
                  <a:lnTo>
                    <a:pt x="317" y="500"/>
                  </a:lnTo>
                  <a:lnTo>
                    <a:pt x="310" y="504"/>
                  </a:lnTo>
                  <a:lnTo>
                    <a:pt x="303" y="518"/>
                  </a:lnTo>
                  <a:lnTo>
                    <a:pt x="288" y="518"/>
                  </a:lnTo>
                  <a:lnTo>
                    <a:pt x="269" y="511"/>
                  </a:lnTo>
                  <a:lnTo>
                    <a:pt x="258" y="511"/>
                  </a:lnTo>
                  <a:lnTo>
                    <a:pt x="248" y="516"/>
                  </a:lnTo>
                  <a:lnTo>
                    <a:pt x="234" y="521"/>
                  </a:lnTo>
                  <a:lnTo>
                    <a:pt x="165" y="547"/>
                  </a:lnTo>
                  <a:lnTo>
                    <a:pt x="142" y="549"/>
                  </a:lnTo>
                  <a:lnTo>
                    <a:pt x="123" y="552"/>
                  </a:lnTo>
                  <a:lnTo>
                    <a:pt x="109" y="561"/>
                  </a:lnTo>
                  <a:lnTo>
                    <a:pt x="92" y="575"/>
                  </a:lnTo>
                  <a:lnTo>
                    <a:pt x="90" y="604"/>
                  </a:lnTo>
                  <a:lnTo>
                    <a:pt x="75" y="608"/>
                  </a:lnTo>
                  <a:lnTo>
                    <a:pt x="66" y="615"/>
                  </a:lnTo>
                  <a:lnTo>
                    <a:pt x="61" y="625"/>
                  </a:lnTo>
                  <a:lnTo>
                    <a:pt x="61" y="641"/>
                  </a:lnTo>
                  <a:lnTo>
                    <a:pt x="71" y="649"/>
                  </a:lnTo>
                  <a:lnTo>
                    <a:pt x="85" y="660"/>
                  </a:lnTo>
                  <a:lnTo>
                    <a:pt x="92" y="670"/>
                  </a:lnTo>
                  <a:lnTo>
                    <a:pt x="97" y="677"/>
                  </a:lnTo>
                  <a:lnTo>
                    <a:pt x="101" y="686"/>
                  </a:lnTo>
                  <a:lnTo>
                    <a:pt x="101" y="698"/>
                  </a:lnTo>
                  <a:lnTo>
                    <a:pt x="92" y="703"/>
                  </a:lnTo>
                  <a:lnTo>
                    <a:pt x="80" y="708"/>
                  </a:lnTo>
                  <a:lnTo>
                    <a:pt x="64" y="712"/>
                  </a:lnTo>
                  <a:lnTo>
                    <a:pt x="64" y="712"/>
                  </a:lnTo>
                  <a:lnTo>
                    <a:pt x="64" y="712"/>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4" name="Freeform 9"/>
            <p:cNvSpPr/>
            <p:nvPr/>
          </p:nvSpPr>
          <p:spPr bwMode="auto">
            <a:xfrm>
              <a:off x="5086351" y="4956175"/>
              <a:ext cx="1655763" cy="1749425"/>
            </a:xfrm>
            <a:custGeom>
              <a:gdLst>
                <a:gd fmla="*/ 435 w 1043" name="T0"/>
                <a:gd fmla="*/ 1069 h 1102" name="T1"/>
                <a:gd fmla="*/ 416 w 1043" name="T2"/>
                <a:gd fmla="*/ 998 h 1102" name="T3"/>
                <a:gd fmla="*/ 366 w 1043" name="T4"/>
                <a:gd fmla="*/ 998 h 1102" name="T5"/>
                <a:gd fmla="*/ 284 w 1043" name="T6"/>
                <a:gd fmla="*/ 984 h 1102" name="T7"/>
                <a:gd fmla="*/ 239 w 1043" name="T8"/>
                <a:gd fmla="*/ 944 h 1102" name="T9"/>
                <a:gd fmla="*/ 191 w 1043" name="T10"/>
                <a:gd fmla="*/ 915 h 1102" name="T11"/>
                <a:gd fmla="*/ 198 w 1043" name="T12"/>
                <a:gd fmla="*/ 837 h 1102" name="T13"/>
                <a:gd fmla="*/ 149 w 1043" name="T14"/>
                <a:gd fmla="*/ 792 h 1102" name="T15"/>
                <a:gd fmla="*/ 120 w 1043" name="T16"/>
                <a:gd fmla="*/ 707 h 1102" name="T17"/>
                <a:gd fmla="*/ 90 w 1043" name="T18"/>
                <a:gd fmla="*/ 660 h 1102" name="T19"/>
                <a:gd fmla="*/ 2 w 1043" name="T20"/>
                <a:gd fmla="*/ 681 h 1102" name="T21"/>
                <a:gd fmla="*/ 73 w 1043" name="T22"/>
                <a:gd fmla="*/ 482 h 1102" name="T23"/>
                <a:gd fmla="*/ 142 w 1043" name="T24"/>
                <a:gd fmla="*/ 340 h 1102" name="T25"/>
                <a:gd fmla="*/ 156 w 1043" name="T26"/>
                <a:gd fmla="*/ 257 h 1102" name="T27"/>
                <a:gd fmla="*/ 99 w 1043" name="T28"/>
                <a:gd fmla="*/ 130 h 1102" name="T29"/>
                <a:gd fmla="*/ 151 w 1043" name="T30"/>
                <a:gd fmla="*/ 90 h 1102" name="T31"/>
                <a:gd fmla="*/ 139 w 1043" name="T32"/>
                <a:gd fmla="*/ 14 h 1102" name="T33"/>
                <a:gd fmla="*/ 175 w 1043" name="T34"/>
                <a:gd fmla="*/ 4 h 1102" name="T35"/>
                <a:gd fmla="*/ 222 w 1043" name="T36"/>
                <a:gd fmla="*/ 113 h 1102" name="T37"/>
                <a:gd fmla="*/ 258 w 1043" name="T38"/>
                <a:gd fmla="*/ 82 h 1102" name="T39"/>
                <a:gd fmla="*/ 298 w 1043" name="T40"/>
                <a:gd fmla="*/ 104 h 1102" name="T41"/>
                <a:gd fmla="*/ 435 w 1043" name="T42"/>
                <a:gd fmla="*/ 255 h 1102" name="T43"/>
                <a:gd fmla="*/ 461 w 1043" name="T44"/>
                <a:gd fmla="*/ 362 h 1102" name="T45"/>
                <a:gd fmla="*/ 508 w 1043" name="T46"/>
                <a:gd fmla="*/ 423 h 1102" name="T47"/>
                <a:gd fmla="*/ 591 w 1043" name="T48"/>
                <a:gd fmla="*/ 447 h 1102" name="T49"/>
                <a:gd fmla="*/ 693 w 1043" name="T50"/>
                <a:gd fmla="*/ 343 h 1102" name="T51"/>
                <a:gd fmla="*/ 660 w 1043" name="T52"/>
                <a:gd fmla="*/ 272 h 1102" name="T53"/>
                <a:gd fmla="*/ 733 w 1043" name="T54"/>
                <a:gd fmla="*/ 210 h 1102" name="T55"/>
                <a:gd fmla="*/ 709 w 1043" name="T56"/>
                <a:gd fmla="*/ 137 h 1102" name="T57"/>
                <a:gd fmla="*/ 747 w 1043" name="T58"/>
                <a:gd fmla="*/ 85 h 1102" name="T59"/>
                <a:gd fmla="*/ 821 w 1043" name="T60"/>
                <a:gd fmla="*/ 146 h 1102" name="T61"/>
                <a:gd fmla="*/ 915 w 1043" name="T62"/>
                <a:gd fmla="*/ 165 h 1102" name="T63"/>
                <a:gd fmla="*/ 934 w 1043" name="T64"/>
                <a:gd fmla="*/ 222 h 1102" name="T65"/>
                <a:gd fmla="*/ 851 w 1043" name="T66"/>
                <a:gd fmla="*/ 227 h 1102" name="T67"/>
                <a:gd fmla="*/ 759 w 1043" name="T68"/>
                <a:gd fmla="*/ 257 h 1102" name="T69"/>
                <a:gd fmla="*/ 754 w 1043" name="T70"/>
                <a:gd fmla="*/ 343 h 1102" name="T71"/>
                <a:gd fmla="*/ 787 w 1043" name="T72"/>
                <a:gd fmla="*/ 364 h 1102" name="T73"/>
                <a:gd fmla="*/ 839 w 1043" name="T74"/>
                <a:gd fmla="*/ 359 h 1102" name="T75"/>
                <a:gd fmla="*/ 823 w 1043" name="T76"/>
                <a:gd fmla="*/ 461 h 1102" name="T77"/>
                <a:gd fmla="*/ 835 w 1043" name="T78"/>
                <a:gd fmla="*/ 511 h 1102" name="T79"/>
                <a:gd fmla="*/ 856 w 1043" name="T80"/>
                <a:gd fmla="*/ 593 h 1102" name="T81"/>
                <a:gd fmla="*/ 899 w 1043" name="T82"/>
                <a:gd fmla="*/ 676 h 1102" name="T83"/>
                <a:gd fmla="*/ 1036 w 1043" name="T84"/>
                <a:gd fmla="*/ 716 h 1102" name="T85"/>
                <a:gd fmla="*/ 984 w 1043" name="T86"/>
                <a:gd fmla="*/ 787 h 1102" name="T87"/>
                <a:gd fmla="*/ 903 w 1043" name="T88"/>
                <a:gd fmla="*/ 811 h 1102" name="T89"/>
                <a:gd fmla="*/ 806 w 1043" name="T90"/>
                <a:gd fmla="*/ 868 h 1102" name="T91"/>
                <a:gd fmla="*/ 752 w 1043" name="T92"/>
                <a:gd fmla="*/ 906 h 1102" name="T93"/>
                <a:gd fmla="*/ 705 w 1043" name="T94"/>
                <a:gd fmla="*/ 880 h 1102" name="T95"/>
                <a:gd fmla="*/ 648 w 1043" name="T96"/>
                <a:gd fmla="*/ 896 h 1102" name="T97"/>
                <a:gd fmla="*/ 598 w 1043" name="T98"/>
                <a:gd fmla="*/ 873 h 1102" name="T99"/>
                <a:gd fmla="*/ 560 w 1043" name="T100"/>
                <a:gd fmla="*/ 903 h 1102" name="T101"/>
                <a:gd fmla="*/ 515 w 1043" name="T102"/>
                <a:gd fmla="*/ 901 h 1102" name="T103"/>
                <a:gd fmla="*/ 468 w 1043" name="T104"/>
                <a:gd fmla="*/ 927 h 1102" name="T105"/>
                <a:gd fmla="*/ 487 w 1043" name="T106"/>
                <a:gd fmla="*/ 993 h 1102" name="T107"/>
                <a:gd fmla="*/ 492 w 1043" name="T108"/>
                <a:gd fmla="*/ 1067 h 1102" name="T109"/>
                <a:gd fmla="*/ 480 w 1043" name="T110"/>
                <a:gd fmla="*/ 1102 h 110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02" w="1043">
                  <a:moveTo>
                    <a:pt x="480" y="1102"/>
                  </a:moveTo>
                  <a:lnTo>
                    <a:pt x="480" y="1102"/>
                  </a:lnTo>
                  <a:lnTo>
                    <a:pt x="463" y="1088"/>
                  </a:lnTo>
                  <a:lnTo>
                    <a:pt x="449" y="1076"/>
                  </a:lnTo>
                  <a:lnTo>
                    <a:pt x="435" y="1069"/>
                  </a:lnTo>
                  <a:lnTo>
                    <a:pt x="421" y="1062"/>
                  </a:lnTo>
                  <a:lnTo>
                    <a:pt x="423" y="1041"/>
                  </a:lnTo>
                  <a:lnTo>
                    <a:pt x="423" y="1024"/>
                  </a:lnTo>
                  <a:lnTo>
                    <a:pt x="421" y="1010"/>
                  </a:lnTo>
                  <a:lnTo>
                    <a:pt x="416" y="998"/>
                  </a:lnTo>
                  <a:lnTo>
                    <a:pt x="404" y="989"/>
                  </a:lnTo>
                  <a:lnTo>
                    <a:pt x="392" y="989"/>
                  </a:lnTo>
                  <a:lnTo>
                    <a:pt x="383" y="991"/>
                  </a:lnTo>
                  <a:lnTo>
                    <a:pt x="373" y="993"/>
                  </a:lnTo>
                  <a:lnTo>
                    <a:pt x="366" y="998"/>
                  </a:lnTo>
                  <a:lnTo>
                    <a:pt x="352" y="1010"/>
                  </a:lnTo>
                  <a:lnTo>
                    <a:pt x="340" y="1024"/>
                  </a:lnTo>
                  <a:lnTo>
                    <a:pt x="307" y="1017"/>
                  </a:lnTo>
                  <a:lnTo>
                    <a:pt x="291" y="993"/>
                  </a:lnTo>
                  <a:lnTo>
                    <a:pt x="284" y="984"/>
                  </a:lnTo>
                  <a:lnTo>
                    <a:pt x="277" y="979"/>
                  </a:lnTo>
                  <a:lnTo>
                    <a:pt x="258" y="955"/>
                  </a:lnTo>
                  <a:lnTo>
                    <a:pt x="250" y="948"/>
                  </a:lnTo>
                  <a:lnTo>
                    <a:pt x="246" y="946"/>
                  </a:lnTo>
                  <a:lnTo>
                    <a:pt x="239" y="944"/>
                  </a:lnTo>
                  <a:lnTo>
                    <a:pt x="229" y="944"/>
                  </a:lnTo>
                  <a:lnTo>
                    <a:pt x="203" y="944"/>
                  </a:lnTo>
                  <a:lnTo>
                    <a:pt x="198" y="934"/>
                  </a:lnTo>
                  <a:lnTo>
                    <a:pt x="194" y="925"/>
                  </a:lnTo>
                  <a:lnTo>
                    <a:pt x="191" y="915"/>
                  </a:lnTo>
                  <a:lnTo>
                    <a:pt x="189" y="906"/>
                  </a:lnTo>
                  <a:lnTo>
                    <a:pt x="189" y="889"/>
                  </a:lnTo>
                  <a:lnTo>
                    <a:pt x="189" y="875"/>
                  </a:lnTo>
                  <a:lnTo>
                    <a:pt x="196" y="856"/>
                  </a:lnTo>
                  <a:lnTo>
                    <a:pt x="198" y="837"/>
                  </a:lnTo>
                  <a:lnTo>
                    <a:pt x="196" y="821"/>
                  </a:lnTo>
                  <a:lnTo>
                    <a:pt x="194" y="813"/>
                  </a:lnTo>
                  <a:lnTo>
                    <a:pt x="191" y="806"/>
                  </a:lnTo>
                  <a:lnTo>
                    <a:pt x="163" y="799"/>
                  </a:lnTo>
                  <a:lnTo>
                    <a:pt x="149" y="792"/>
                  </a:lnTo>
                  <a:lnTo>
                    <a:pt x="146" y="790"/>
                  </a:lnTo>
                  <a:lnTo>
                    <a:pt x="146" y="785"/>
                  </a:lnTo>
                  <a:lnTo>
                    <a:pt x="146" y="768"/>
                  </a:lnTo>
                  <a:lnTo>
                    <a:pt x="135" y="728"/>
                  </a:lnTo>
                  <a:lnTo>
                    <a:pt x="120" y="707"/>
                  </a:lnTo>
                  <a:lnTo>
                    <a:pt x="113" y="681"/>
                  </a:lnTo>
                  <a:lnTo>
                    <a:pt x="109" y="671"/>
                  </a:lnTo>
                  <a:lnTo>
                    <a:pt x="104" y="667"/>
                  </a:lnTo>
                  <a:lnTo>
                    <a:pt x="97" y="662"/>
                  </a:lnTo>
                  <a:lnTo>
                    <a:pt x="90" y="660"/>
                  </a:lnTo>
                  <a:lnTo>
                    <a:pt x="68" y="657"/>
                  </a:lnTo>
                  <a:lnTo>
                    <a:pt x="35" y="676"/>
                  </a:lnTo>
                  <a:lnTo>
                    <a:pt x="19" y="683"/>
                  </a:lnTo>
                  <a:lnTo>
                    <a:pt x="5" y="686"/>
                  </a:lnTo>
                  <a:lnTo>
                    <a:pt x="2" y="681"/>
                  </a:lnTo>
                  <a:lnTo>
                    <a:pt x="0" y="579"/>
                  </a:lnTo>
                  <a:lnTo>
                    <a:pt x="19" y="537"/>
                  </a:lnTo>
                  <a:lnTo>
                    <a:pt x="38" y="515"/>
                  </a:lnTo>
                  <a:lnTo>
                    <a:pt x="54" y="499"/>
                  </a:lnTo>
                  <a:lnTo>
                    <a:pt x="73" y="482"/>
                  </a:lnTo>
                  <a:lnTo>
                    <a:pt x="99" y="463"/>
                  </a:lnTo>
                  <a:lnTo>
                    <a:pt x="128" y="437"/>
                  </a:lnTo>
                  <a:lnTo>
                    <a:pt x="130" y="388"/>
                  </a:lnTo>
                  <a:lnTo>
                    <a:pt x="142" y="366"/>
                  </a:lnTo>
                  <a:lnTo>
                    <a:pt x="142" y="340"/>
                  </a:lnTo>
                  <a:lnTo>
                    <a:pt x="142" y="314"/>
                  </a:lnTo>
                  <a:lnTo>
                    <a:pt x="146" y="293"/>
                  </a:lnTo>
                  <a:lnTo>
                    <a:pt x="149" y="284"/>
                  </a:lnTo>
                  <a:lnTo>
                    <a:pt x="154" y="279"/>
                  </a:lnTo>
                  <a:lnTo>
                    <a:pt x="156" y="257"/>
                  </a:lnTo>
                  <a:lnTo>
                    <a:pt x="158" y="241"/>
                  </a:lnTo>
                  <a:lnTo>
                    <a:pt x="156" y="224"/>
                  </a:lnTo>
                  <a:lnTo>
                    <a:pt x="149" y="210"/>
                  </a:lnTo>
                  <a:lnTo>
                    <a:pt x="99" y="168"/>
                  </a:lnTo>
                  <a:lnTo>
                    <a:pt x="99" y="130"/>
                  </a:lnTo>
                  <a:lnTo>
                    <a:pt x="111" y="130"/>
                  </a:lnTo>
                  <a:lnTo>
                    <a:pt x="123" y="127"/>
                  </a:lnTo>
                  <a:lnTo>
                    <a:pt x="149" y="118"/>
                  </a:lnTo>
                  <a:lnTo>
                    <a:pt x="151" y="104"/>
                  </a:lnTo>
                  <a:lnTo>
                    <a:pt x="151" y="90"/>
                  </a:lnTo>
                  <a:lnTo>
                    <a:pt x="151" y="75"/>
                  </a:lnTo>
                  <a:lnTo>
                    <a:pt x="149" y="61"/>
                  </a:lnTo>
                  <a:lnTo>
                    <a:pt x="142" y="37"/>
                  </a:lnTo>
                  <a:lnTo>
                    <a:pt x="142" y="26"/>
                  </a:lnTo>
                  <a:lnTo>
                    <a:pt x="139" y="14"/>
                  </a:lnTo>
                  <a:lnTo>
                    <a:pt x="149" y="7"/>
                  </a:lnTo>
                  <a:lnTo>
                    <a:pt x="158" y="0"/>
                  </a:lnTo>
                  <a:lnTo>
                    <a:pt x="163" y="0"/>
                  </a:lnTo>
                  <a:lnTo>
                    <a:pt x="168" y="0"/>
                  </a:lnTo>
                  <a:lnTo>
                    <a:pt x="175" y="4"/>
                  </a:lnTo>
                  <a:lnTo>
                    <a:pt x="182" y="9"/>
                  </a:lnTo>
                  <a:lnTo>
                    <a:pt x="201" y="52"/>
                  </a:lnTo>
                  <a:lnTo>
                    <a:pt x="210" y="78"/>
                  </a:lnTo>
                  <a:lnTo>
                    <a:pt x="217" y="106"/>
                  </a:lnTo>
                  <a:lnTo>
                    <a:pt x="222" y="113"/>
                  </a:lnTo>
                  <a:lnTo>
                    <a:pt x="227" y="116"/>
                  </a:lnTo>
                  <a:lnTo>
                    <a:pt x="246" y="118"/>
                  </a:lnTo>
                  <a:lnTo>
                    <a:pt x="250" y="108"/>
                  </a:lnTo>
                  <a:lnTo>
                    <a:pt x="255" y="101"/>
                  </a:lnTo>
                  <a:lnTo>
                    <a:pt x="258" y="82"/>
                  </a:lnTo>
                  <a:lnTo>
                    <a:pt x="258" y="52"/>
                  </a:lnTo>
                  <a:lnTo>
                    <a:pt x="272" y="40"/>
                  </a:lnTo>
                  <a:lnTo>
                    <a:pt x="279" y="52"/>
                  </a:lnTo>
                  <a:lnTo>
                    <a:pt x="286" y="66"/>
                  </a:lnTo>
                  <a:lnTo>
                    <a:pt x="298" y="104"/>
                  </a:lnTo>
                  <a:lnTo>
                    <a:pt x="317" y="132"/>
                  </a:lnTo>
                  <a:lnTo>
                    <a:pt x="329" y="149"/>
                  </a:lnTo>
                  <a:lnTo>
                    <a:pt x="345" y="168"/>
                  </a:lnTo>
                  <a:lnTo>
                    <a:pt x="392" y="175"/>
                  </a:lnTo>
                  <a:lnTo>
                    <a:pt x="435" y="255"/>
                  </a:lnTo>
                  <a:lnTo>
                    <a:pt x="478" y="312"/>
                  </a:lnTo>
                  <a:lnTo>
                    <a:pt x="480" y="331"/>
                  </a:lnTo>
                  <a:lnTo>
                    <a:pt x="470" y="343"/>
                  </a:lnTo>
                  <a:lnTo>
                    <a:pt x="463" y="352"/>
                  </a:lnTo>
                  <a:lnTo>
                    <a:pt x="461" y="362"/>
                  </a:lnTo>
                  <a:lnTo>
                    <a:pt x="461" y="383"/>
                  </a:lnTo>
                  <a:lnTo>
                    <a:pt x="473" y="397"/>
                  </a:lnTo>
                  <a:lnTo>
                    <a:pt x="482" y="409"/>
                  </a:lnTo>
                  <a:lnTo>
                    <a:pt x="499" y="421"/>
                  </a:lnTo>
                  <a:lnTo>
                    <a:pt x="508" y="423"/>
                  </a:lnTo>
                  <a:lnTo>
                    <a:pt x="520" y="428"/>
                  </a:lnTo>
                  <a:lnTo>
                    <a:pt x="534" y="437"/>
                  </a:lnTo>
                  <a:lnTo>
                    <a:pt x="544" y="444"/>
                  </a:lnTo>
                  <a:lnTo>
                    <a:pt x="558" y="449"/>
                  </a:lnTo>
                  <a:lnTo>
                    <a:pt x="591" y="447"/>
                  </a:lnTo>
                  <a:lnTo>
                    <a:pt x="679" y="409"/>
                  </a:lnTo>
                  <a:lnTo>
                    <a:pt x="686" y="390"/>
                  </a:lnTo>
                  <a:lnTo>
                    <a:pt x="690" y="376"/>
                  </a:lnTo>
                  <a:lnTo>
                    <a:pt x="693" y="359"/>
                  </a:lnTo>
                  <a:lnTo>
                    <a:pt x="693" y="343"/>
                  </a:lnTo>
                  <a:lnTo>
                    <a:pt x="683" y="328"/>
                  </a:lnTo>
                  <a:lnTo>
                    <a:pt x="676" y="321"/>
                  </a:lnTo>
                  <a:lnTo>
                    <a:pt x="660" y="310"/>
                  </a:lnTo>
                  <a:lnTo>
                    <a:pt x="660" y="281"/>
                  </a:lnTo>
                  <a:lnTo>
                    <a:pt x="660" y="272"/>
                  </a:lnTo>
                  <a:lnTo>
                    <a:pt x="667" y="262"/>
                  </a:lnTo>
                  <a:lnTo>
                    <a:pt x="683" y="253"/>
                  </a:lnTo>
                  <a:lnTo>
                    <a:pt x="702" y="241"/>
                  </a:lnTo>
                  <a:lnTo>
                    <a:pt x="719" y="227"/>
                  </a:lnTo>
                  <a:lnTo>
                    <a:pt x="733" y="210"/>
                  </a:lnTo>
                  <a:lnTo>
                    <a:pt x="733" y="179"/>
                  </a:lnTo>
                  <a:lnTo>
                    <a:pt x="728" y="163"/>
                  </a:lnTo>
                  <a:lnTo>
                    <a:pt x="721" y="151"/>
                  </a:lnTo>
                  <a:lnTo>
                    <a:pt x="716" y="144"/>
                  </a:lnTo>
                  <a:lnTo>
                    <a:pt x="709" y="137"/>
                  </a:lnTo>
                  <a:lnTo>
                    <a:pt x="707" y="127"/>
                  </a:lnTo>
                  <a:lnTo>
                    <a:pt x="726" y="123"/>
                  </a:lnTo>
                  <a:lnTo>
                    <a:pt x="735" y="111"/>
                  </a:lnTo>
                  <a:lnTo>
                    <a:pt x="742" y="99"/>
                  </a:lnTo>
                  <a:lnTo>
                    <a:pt x="747" y="85"/>
                  </a:lnTo>
                  <a:lnTo>
                    <a:pt x="752" y="78"/>
                  </a:lnTo>
                  <a:lnTo>
                    <a:pt x="759" y="75"/>
                  </a:lnTo>
                  <a:lnTo>
                    <a:pt x="773" y="75"/>
                  </a:lnTo>
                  <a:lnTo>
                    <a:pt x="794" y="78"/>
                  </a:lnTo>
                  <a:lnTo>
                    <a:pt x="821" y="146"/>
                  </a:lnTo>
                  <a:lnTo>
                    <a:pt x="832" y="160"/>
                  </a:lnTo>
                  <a:lnTo>
                    <a:pt x="842" y="170"/>
                  </a:lnTo>
                  <a:lnTo>
                    <a:pt x="854" y="179"/>
                  </a:lnTo>
                  <a:lnTo>
                    <a:pt x="896" y="179"/>
                  </a:lnTo>
                  <a:lnTo>
                    <a:pt x="915" y="165"/>
                  </a:lnTo>
                  <a:lnTo>
                    <a:pt x="934" y="151"/>
                  </a:lnTo>
                  <a:lnTo>
                    <a:pt x="941" y="163"/>
                  </a:lnTo>
                  <a:lnTo>
                    <a:pt x="941" y="179"/>
                  </a:lnTo>
                  <a:lnTo>
                    <a:pt x="939" y="201"/>
                  </a:lnTo>
                  <a:lnTo>
                    <a:pt x="934" y="222"/>
                  </a:lnTo>
                  <a:lnTo>
                    <a:pt x="929" y="231"/>
                  </a:lnTo>
                  <a:lnTo>
                    <a:pt x="922" y="241"/>
                  </a:lnTo>
                  <a:lnTo>
                    <a:pt x="906" y="246"/>
                  </a:lnTo>
                  <a:lnTo>
                    <a:pt x="889" y="246"/>
                  </a:lnTo>
                  <a:lnTo>
                    <a:pt x="851" y="227"/>
                  </a:lnTo>
                  <a:lnTo>
                    <a:pt x="821" y="227"/>
                  </a:lnTo>
                  <a:lnTo>
                    <a:pt x="799" y="231"/>
                  </a:lnTo>
                  <a:lnTo>
                    <a:pt x="790" y="234"/>
                  </a:lnTo>
                  <a:lnTo>
                    <a:pt x="780" y="241"/>
                  </a:lnTo>
                  <a:lnTo>
                    <a:pt x="759" y="257"/>
                  </a:lnTo>
                  <a:lnTo>
                    <a:pt x="745" y="279"/>
                  </a:lnTo>
                  <a:lnTo>
                    <a:pt x="745" y="302"/>
                  </a:lnTo>
                  <a:lnTo>
                    <a:pt x="745" y="314"/>
                  </a:lnTo>
                  <a:lnTo>
                    <a:pt x="752" y="331"/>
                  </a:lnTo>
                  <a:lnTo>
                    <a:pt x="754" y="343"/>
                  </a:lnTo>
                  <a:lnTo>
                    <a:pt x="759" y="350"/>
                  </a:lnTo>
                  <a:lnTo>
                    <a:pt x="764" y="357"/>
                  </a:lnTo>
                  <a:lnTo>
                    <a:pt x="771" y="364"/>
                  </a:lnTo>
                  <a:lnTo>
                    <a:pt x="778" y="366"/>
                  </a:lnTo>
                  <a:lnTo>
                    <a:pt x="787" y="364"/>
                  </a:lnTo>
                  <a:lnTo>
                    <a:pt x="799" y="359"/>
                  </a:lnTo>
                  <a:lnTo>
                    <a:pt x="818" y="357"/>
                  </a:lnTo>
                  <a:lnTo>
                    <a:pt x="825" y="354"/>
                  </a:lnTo>
                  <a:lnTo>
                    <a:pt x="835" y="354"/>
                  </a:lnTo>
                  <a:lnTo>
                    <a:pt x="839" y="359"/>
                  </a:lnTo>
                  <a:lnTo>
                    <a:pt x="844" y="364"/>
                  </a:lnTo>
                  <a:lnTo>
                    <a:pt x="847" y="376"/>
                  </a:lnTo>
                  <a:lnTo>
                    <a:pt x="849" y="390"/>
                  </a:lnTo>
                  <a:lnTo>
                    <a:pt x="832" y="447"/>
                  </a:lnTo>
                  <a:lnTo>
                    <a:pt x="823" y="461"/>
                  </a:lnTo>
                  <a:lnTo>
                    <a:pt x="816" y="473"/>
                  </a:lnTo>
                  <a:lnTo>
                    <a:pt x="816" y="485"/>
                  </a:lnTo>
                  <a:lnTo>
                    <a:pt x="818" y="494"/>
                  </a:lnTo>
                  <a:lnTo>
                    <a:pt x="825" y="504"/>
                  </a:lnTo>
                  <a:lnTo>
                    <a:pt x="835" y="511"/>
                  </a:lnTo>
                  <a:lnTo>
                    <a:pt x="849" y="518"/>
                  </a:lnTo>
                  <a:lnTo>
                    <a:pt x="868" y="525"/>
                  </a:lnTo>
                  <a:lnTo>
                    <a:pt x="865" y="558"/>
                  </a:lnTo>
                  <a:lnTo>
                    <a:pt x="863" y="575"/>
                  </a:lnTo>
                  <a:lnTo>
                    <a:pt x="856" y="593"/>
                  </a:lnTo>
                  <a:lnTo>
                    <a:pt x="856" y="603"/>
                  </a:lnTo>
                  <a:lnTo>
                    <a:pt x="856" y="615"/>
                  </a:lnTo>
                  <a:lnTo>
                    <a:pt x="858" y="624"/>
                  </a:lnTo>
                  <a:lnTo>
                    <a:pt x="863" y="634"/>
                  </a:lnTo>
                  <a:lnTo>
                    <a:pt x="899" y="676"/>
                  </a:lnTo>
                  <a:lnTo>
                    <a:pt x="979" y="698"/>
                  </a:lnTo>
                  <a:lnTo>
                    <a:pt x="988" y="705"/>
                  </a:lnTo>
                  <a:lnTo>
                    <a:pt x="996" y="709"/>
                  </a:lnTo>
                  <a:lnTo>
                    <a:pt x="1005" y="714"/>
                  </a:lnTo>
                  <a:lnTo>
                    <a:pt x="1036" y="716"/>
                  </a:lnTo>
                  <a:lnTo>
                    <a:pt x="1043" y="742"/>
                  </a:lnTo>
                  <a:lnTo>
                    <a:pt x="1036" y="752"/>
                  </a:lnTo>
                  <a:lnTo>
                    <a:pt x="1031" y="761"/>
                  </a:lnTo>
                  <a:lnTo>
                    <a:pt x="1005" y="778"/>
                  </a:lnTo>
                  <a:lnTo>
                    <a:pt x="984" y="787"/>
                  </a:lnTo>
                  <a:lnTo>
                    <a:pt x="967" y="787"/>
                  </a:lnTo>
                  <a:lnTo>
                    <a:pt x="953" y="790"/>
                  </a:lnTo>
                  <a:lnTo>
                    <a:pt x="939" y="795"/>
                  </a:lnTo>
                  <a:lnTo>
                    <a:pt x="927" y="799"/>
                  </a:lnTo>
                  <a:lnTo>
                    <a:pt x="903" y="811"/>
                  </a:lnTo>
                  <a:lnTo>
                    <a:pt x="880" y="828"/>
                  </a:lnTo>
                  <a:lnTo>
                    <a:pt x="870" y="847"/>
                  </a:lnTo>
                  <a:lnTo>
                    <a:pt x="861" y="858"/>
                  </a:lnTo>
                  <a:lnTo>
                    <a:pt x="851" y="868"/>
                  </a:lnTo>
                  <a:lnTo>
                    <a:pt x="806" y="868"/>
                  </a:lnTo>
                  <a:lnTo>
                    <a:pt x="783" y="894"/>
                  </a:lnTo>
                  <a:lnTo>
                    <a:pt x="776" y="899"/>
                  </a:lnTo>
                  <a:lnTo>
                    <a:pt x="768" y="903"/>
                  </a:lnTo>
                  <a:lnTo>
                    <a:pt x="759" y="906"/>
                  </a:lnTo>
                  <a:lnTo>
                    <a:pt x="752" y="906"/>
                  </a:lnTo>
                  <a:lnTo>
                    <a:pt x="742" y="892"/>
                  </a:lnTo>
                  <a:lnTo>
                    <a:pt x="733" y="882"/>
                  </a:lnTo>
                  <a:lnTo>
                    <a:pt x="724" y="877"/>
                  </a:lnTo>
                  <a:lnTo>
                    <a:pt x="714" y="877"/>
                  </a:lnTo>
                  <a:lnTo>
                    <a:pt x="705" y="880"/>
                  </a:lnTo>
                  <a:lnTo>
                    <a:pt x="695" y="884"/>
                  </a:lnTo>
                  <a:lnTo>
                    <a:pt x="679" y="896"/>
                  </a:lnTo>
                  <a:lnTo>
                    <a:pt x="667" y="899"/>
                  </a:lnTo>
                  <a:lnTo>
                    <a:pt x="657" y="899"/>
                  </a:lnTo>
                  <a:lnTo>
                    <a:pt x="648" y="896"/>
                  </a:lnTo>
                  <a:lnTo>
                    <a:pt x="643" y="894"/>
                  </a:lnTo>
                  <a:lnTo>
                    <a:pt x="631" y="884"/>
                  </a:lnTo>
                  <a:lnTo>
                    <a:pt x="622" y="875"/>
                  </a:lnTo>
                  <a:lnTo>
                    <a:pt x="608" y="873"/>
                  </a:lnTo>
                  <a:lnTo>
                    <a:pt x="598" y="873"/>
                  </a:lnTo>
                  <a:lnTo>
                    <a:pt x="589" y="873"/>
                  </a:lnTo>
                  <a:lnTo>
                    <a:pt x="582" y="877"/>
                  </a:lnTo>
                  <a:lnTo>
                    <a:pt x="575" y="882"/>
                  </a:lnTo>
                  <a:lnTo>
                    <a:pt x="570" y="887"/>
                  </a:lnTo>
                  <a:lnTo>
                    <a:pt x="560" y="903"/>
                  </a:lnTo>
                  <a:lnTo>
                    <a:pt x="553" y="908"/>
                  </a:lnTo>
                  <a:lnTo>
                    <a:pt x="546" y="910"/>
                  </a:lnTo>
                  <a:lnTo>
                    <a:pt x="537" y="910"/>
                  </a:lnTo>
                  <a:lnTo>
                    <a:pt x="530" y="908"/>
                  </a:lnTo>
                  <a:lnTo>
                    <a:pt x="515" y="901"/>
                  </a:lnTo>
                  <a:lnTo>
                    <a:pt x="508" y="894"/>
                  </a:lnTo>
                  <a:lnTo>
                    <a:pt x="489" y="894"/>
                  </a:lnTo>
                  <a:lnTo>
                    <a:pt x="478" y="906"/>
                  </a:lnTo>
                  <a:lnTo>
                    <a:pt x="470" y="915"/>
                  </a:lnTo>
                  <a:lnTo>
                    <a:pt x="468" y="927"/>
                  </a:lnTo>
                  <a:lnTo>
                    <a:pt x="466" y="948"/>
                  </a:lnTo>
                  <a:lnTo>
                    <a:pt x="475" y="962"/>
                  </a:lnTo>
                  <a:lnTo>
                    <a:pt x="485" y="977"/>
                  </a:lnTo>
                  <a:lnTo>
                    <a:pt x="487" y="984"/>
                  </a:lnTo>
                  <a:lnTo>
                    <a:pt x="487" y="993"/>
                  </a:lnTo>
                  <a:lnTo>
                    <a:pt x="487" y="1005"/>
                  </a:lnTo>
                  <a:lnTo>
                    <a:pt x="485" y="1017"/>
                  </a:lnTo>
                  <a:lnTo>
                    <a:pt x="485" y="1031"/>
                  </a:lnTo>
                  <a:lnTo>
                    <a:pt x="489" y="1048"/>
                  </a:lnTo>
                  <a:lnTo>
                    <a:pt x="492" y="1067"/>
                  </a:lnTo>
                  <a:lnTo>
                    <a:pt x="496" y="1090"/>
                  </a:lnTo>
                  <a:lnTo>
                    <a:pt x="487" y="1097"/>
                  </a:lnTo>
                  <a:lnTo>
                    <a:pt x="480" y="1102"/>
                  </a:lnTo>
                  <a:lnTo>
                    <a:pt x="480" y="1102"/>
                  </a:lnTo>
                  <a:lnTo>
                    <a:pt x="480" y="1102"/>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5" name="Freeform 10"/>
            <p:cNvSpPr/>
            <p:nvPr/>
          </p:nvSpPr>
          <p:spPr bwMode="auto">
            <a:xfrm>
              <a:off x="6478588" y="5583238"/>
              <a:ext cx="1404938" cy="1047750"/>
            </a:xfrm>
            <a:custGeom>
              <a:gdLst>
                <a:gd fmla="*/ 532 w 885" name="T0"/>
                <a:gd fmla="*/ 638 h 660" name="T1"/>
                <a:gd fmla="*/ 521 w 885" name="T2"/>
                <a:gd fmla="*/ 629 h 660" name="T3"/>
                <a:gd fmla="*/ 499 w 885" name="T4"/>
                <a:gd fmla="*/ 610 h 660" name="T5"/>
                <a:gd fmla="*/ 485 w 885" name="T6"/>
                <a:gd fmla="*/ 601 h 660" name="T7"/>
                <a:gd fmla="*/ 461 w 885" name="T8"/>
                <a:gd fmla="*/ 634 h 660" name="T9"/>
                <a:gd fmla="*/ 291 w 885" name="T10"/>
                <a:gd fmla="*/ 624 h 660" name="T11"/>
                <a:gd fmla="*/ 242 w 885" name="T12"/>
                <a:gd fmla="*/ 565 h 660" name="T13"/>
                <a:gd fmla="*/ 244 w 885" name="T14"/>
                <a:gd fmla="*/ 523 h 660" name="T15"/>
                <a:gd fmla="*/ 223 w 885" name="T16"/>
                <a:gd fmla="*/ 461 h 660" name="T17"/>
                <a:gd fmla="*/ 123 w 885" name="T18"/>
                <a:gd fmla="*/ 447 h 660" name="T19"/>
                <a:gd fmla="*/ 123 w 885" name="T20"/>
                <a:gd fmla="*/ 404 h 660" name="T21"/>
                <a:gd fmla="*/ 166 w 885" name="T22"/>
                <a:gd fmla="*/ 373 h 660" name="T23"/>
                <a:gd fmla="*/ 175 w 885" name="T24"/>
                <a:gd fmla="*/ 324 h 660" name="T25"/>
                <a:gd fmla="*/ 121 w 885" name="T26"/>
                <a:gd fmla="*/ 298 h 660" name="T27"/>
                <a:gd fmla="*/ 48 w 885" name="T28"/>
                <a:gd fmla="*/ 272 h 660" name="T29"/>
                <a:gd fmla="*/ 3 w 885" name="T30"/>
                <a:gd fmla="*/ 232 h 660" name="T31"/>
                <a:gd fmla="*/ 22 w 885" name="T32"/>
                <a:gd fmla="*/ 196 h 660" name="T33"/>
                <a:gd fmla="*/ 43 w 885" name="T34"/>
                <a:gd fmla="*/ 184 h 660" name="T35"/>
                <a:gd fmla="*/ 107 w 885" name="T36"/>
                <a:gd fmla="*/ 194 h 660" name="T37"/>
                <a:gd fmla="*/ 168 w 885" name="T38"/>
                <a:gd fmla="*/ 227 h 660" name="T39"/>
                <a:gd fmla="*/ 223 w 885" name="T40"/>
                <a:gd fmla="*/ 206 h 660" name="T41"/>
                <a:gd fmla="*/ 282 w 885" name="T42"/>
                <a:gd fmla="*/ 142 h 660" name="T43"/>
                <a:gd fmla="*/ 324 w 885" name="T44"/>
                <a:gd fmla="*/ 130 h 660" name="T45"/>
                <a:gd fmla="*/ 365 w 885" name="T46"/>
                <a:gd fmla="*/ 151 h 660" name="T47"/>
                <a:gd fmla="*/ 454 w 885" name="T48"/>
                <a:gd fmla="*/ 142 h 660" name="T49"/>
                <a:gd fmla="*/ 499 w 885" name="T50"/>
                <a:gd fmla="*/ 109 h 660" name="T51"/>
                <a:gd fmla="*/ 532 w 885" name="T52"/>
                <a:gd fmla="*/ 85 h 660" name="T53"/>
                <a:gd fmla="*/ 563 w 885" name="T54"/>
                <a:gd fmla="*/ 54 h 660" name="T55"/>
                <a:gd fmla="*/ 651 w 885" name="T56"/>
                <a:gd fmla="*/ 42 h 660" name="T57"/>
                <a:gd fmla="*/ 705 w 885" name="T58"/>
                <a:gd fmla="*/ 7 h 660" name="T59"/>
                <a:gd fmla="*/ 748 w 885" name="T60"/>
                <a:gd fmla="*/ 0 h 660" name="T61"/>
                <a:gd fmla="*/ 776 w 885" name="T62"/>
                <a:gd fmla="*/ 97 h 660" name="T63"/>
                <a:gd fmla="*/ 755 w 885" name="T64"/>
                <a:gd fmla="*/ 165 h 660" name="T65"/>
                <a:gd fmla="*/ 795 w 885" name="T66"/>
                <a:gd fmla="*/ 168 h 660" name="T67"/>
                <a:gd fmla="*/ 868 w 885" name="T68"/>
                <a:gd fmla="*/ 213 h 660" name="T69"/>
                <a:gd fmla="*/ 885 w 885" name="T70"/>
                <a:gd fmla="*/ 260 h 660" name="T71"/>
                <a:gd fmla="*/ 868 w 885" name="T72"/>
                <a:gd fmla="*/ 300 h 660" name="T73"/>
                <a:gd fmla="*/ 854 w 885" name="T74"/>
                <a:gd fmla="*/ 312 h 660" name="T75"/>
                <a:gd fmla="*/ 835 w 885" name="T76"/>
                <a:gd fmla="*/ 383 h 660" name="T77"/>
                <a:gd fmla="*/ 807 w 885" name="T78"/>
                <a:gd fmla="*/ 414 h 660" name="T79"/>
                <a:gd fmla="*/ 786 w 885" name="T80"/>
                <a:gd fmla="*/ 433 h 660" name="T81"/>
                <a:gd fmla="*/ 750 w 885" name="T82"/>
                <a:gd fmla="*/ 480 h 660" name="T83"/>
                <a:gd fmla="*/ 726 w 885" name="T84"/>
                <a:gd fmla="*/ 501 h 660" name="T85"/>
                <a:gd fmla="*/ 693 w 885" name="T86"/>
                <a:gd fmla="*/ 530 h 660" name="T87"/>
                <a:gd fmla="*/ 674 w 885" name="T88"/>
                <a:gd fmla="*/ 553 h 660" name="T89"/>
                <a:gd fmla="*/ 663 w 885" name="T90"/>
                <a:gd fmla="*/ 560 h 660" name="T91"/>
                <a:gd fmla="*/ 629 w 885" name="T92"/>
                <a:gd fmla="*/ 591 h 660" name="T93"/>
                <a:gd fmla="*/ 577 w 885" name="T94"/>
                <a:gd fmla="*/ 643 h 660" name="T95"/>
                <a:gd fmla="*/ 532 w 885" name="T96"/>
                <a:gd fmla="*/ 660 h 66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60" w="885">
                  <a:moveTo>
                    <a:pt x="532" y="660"/>
                  </a:moveTo>
                  <a:lnTo>
                    <a:pt x="532" y="660"/>
                  </a:lnTo>
                  <a:lnTo>
                    <a:pt x="532" y="638"/>
                  </a:lnTo>
                  <a:lnTo>
                    <a:pt x="528" y="638"/>
                  </a:lnTo>
                  <a:lnTo>
                    <a:pt x="525" y="636"/>
                  </a:lnTo>
                  <a:lnTo>
                    <a:pt x="521" y="629"/>
                  </a:lnTo>
                  <a:lnTo>
                    <a:pt x="506" y="627"/>
                  </a:lnTo>
                  <a:lnTo>
                    <a:pt x="504" y="617"/>
                  </a:lnTo>
                  <a:lnTo>
                    <a:pt x="499" y="610"/>
                  </a:lnTo>
                  <a:lnTo>
                    <a:pt x="495" y="603"/>
                  </a:lnTo>
                  <a:lnTo>
                    <a:pt x="490" y="601"/>
                  </a:lnTo>
                  <a:lnTo>
                    <a:pt x="485" y="601"/>
                  </a:lnTo>
                  <a:lnTo>
                    <a:pt x="480" y="601"/>
                  </a:lnTo>
                  <a:lnTo>
                    <a:pt x="469" y="603"/>
                  </a:lnTo>
                  <a:lnTo>
                    <a:pt x="461" y="634"/>
                  </a:lnTo>
                  <a:lnTo>
                    <a:pt x="381" y="638"/>
                  </a:lnTo>
                  <a:lnTo>
                    <a:pt x="331" y="629"/>
                  </a:lnTo>
                  <a:lnTo>
                    <a:pt x="291" y="624"/>
                  </a:lnTo>
                  <a:lnTo>
                    <a:pt x="258" y="589"/>
                  </a:lnTo>
                  <a:lnTo>
                    <a:pt x="246" y="565"/>
                  </a:lnTo>
                  <a:lnTo>
                    <a:pt x="242" y="565"/>
                  </a:lnTo>
                  <a:lnTo>
                    <a:pt x="237" y="549"/>
                  </a:lnTo>
                  <a:lnTo>
                    <a:pt x="239" y="534"/>
                  </a:lnTo>
                  <a:lnTo>
                    <a:pt x="244" y="523"/>
                  </a:lnTo>
                  <a:lnTo>
                    <a:pt x="251" y="511"/>
                  </a:lnTo>
                  <a:lnTo>
                    <a:pt x="251" y="480"/>
                  </a:lnTo>
                  <a:lnTo>
                    <a:pt x="223" y="461"/>
                  </a:lnTo>
                  <a:lnTo>
                    <a:pt x="223" y="454"/>
                  </a:lnTo>
                  <a:lnTo>
                    <a:pt x="168" y="452"/>
                  </a:lnTo>
                  <a:lnTo>
                    <a:pt x="123" y="447"/>
                  </a:lnTo>
                  <a:lnTo>
                    <a:pt x="97" y="435"/>
                  </a:lnTo>
                  <a:lnTo>
                    <a:pt x="85" y="407"/>
                  </a:lnTo>
                  <a:lnTo>
                    <a:pt x="123" y="404"/>
                  </a:lnTo>
                  <a:lnTo>
                    <a:pt x="133" y="400"/>
                  </a:lnTo>
                  <a:lnTo>
                    <a:pt x="145" y="392"/>
                  </a:lnTo>
                  <a:lnTo>
                    <a:pt x="166" y="373"/>
                  </a:lnTo>
                  <a:lnTo>
                    <a:pt x="175" y="355"/>
                  </a:lnTo>
                  <a:lnTo>
                    <a:pt x="178" y="338"/>
                  </a:lnTo>
                  <a:lnTo>
                    <a:pt x="175" y="324"/>
                  </a:lnTo>
                  <a:lnTo>
                    <a:pt x="168" y="310"/>
                  </a:lnTo>
                  <a:lnTo>
                    <a:pt x="135" y="307"/>
                  </a:lnTo>
                  <a:lnTo>
                    <a:pt x="121" y="298"/>
                  </a:lnTo>
                  <a:lnTo>
                    <a:pt x="104" y="291"/>
                  </a:lnTo>
                  <a:lnTo>
                    <a:pt x="76" y="281"/>
                  </a:lnTo>
                  <a:lnTo>
                    <a:pt x="48" y="272"/>
                  </a:lnTo>
                  <a:lnTo>
                    <a:pt x="24" y="262"/>
                  </a:lnTo>
                  <a:lnTo>
                    <a:pt x="7" y="241"/>
                  </a:lnTo>
                  <a:lnTo>
                    <a:pt x="3" y="232"/>
                  </a:lnTo>
                  <a:lnTo>
                    <a:pt x="0" y="227"/>
                  </a:lnTo>
                  <a:lnTo>
                    <a:pt x="14" y="206"/>
                  </a:lnTo>
                  <a:lnTo>
                    <a:pt x="22" y="196"/>
                  </a:lnTo>
                  <a:lnTo>
                    <a:pt x="26" y="191"/>
                  </a:lnTo>
                  <a:lnTo>
                    <a:pt x="36" y="187"/>
                  </a:lnTo>
                  <a:lnTo>
                    <a:pt x="43" y="184"/>
                  </a:lnTo>
                  <a:lnTo>
                    <a:pt x="57" y="182"/>
                  </a:lnTo>
                  <a:lnTo>
                    <a:pt x="74" y="182"/>
                  </a:lnTo>
                  <a:lnTo>
                    <a:pt x="107" y="194"/>
                  </a:lnTo>
                  <a:lnTo>
                    <a:pt x="142" y="224"/>
                  </a:lnTo>
                  <a:lnTo>
                    <a:pt x="154" y="227"/>
                  </a:lnTo>
                  <a:lnTo>
                    <a:pt x="168" y="227"/>
                  </a:lnTo>
                  <a:lnTo>
                    <a:pt x="185" y="227"/>
                  </a:lnTo>
                  <a:lnTo>
                    <a:pt x="204" y="224"/>
                  </a:lnTo>
                  <a:lnTo>
                    <a:pt x="223" y="206"/>
                  </a:lnTo>
                  <a:lnTo>
                    <a:pt x="244" y="184"/>
                  </a:lnTo>
                  <a:lnTo>
                    <a:pt x="263" y="161"/>
                  </a:lnTo>
                  <a:lnTo>
                    <a:pt x="282" y="142"/>
                  </a:lnTo>
                  <a:lnTo>
                    <a:pt x="284" y="116"/>
                  </a:lnTo>
                  <a:lnTo>
                    <a:pt x="312" y="113"/>
                  </a:lnTo>
                  <a:lnTo>
                    <a:pt x="324" y="130"/>
                  </a:lnTo>
                  <a:lnTo>
                    <a:pt x="336" y="135"/>
                  </a:lnTo>
                  <a:lnTo>
                    <a:pt x="348" y="142"/>
                  </a:lnTo>
                  <a:lnTo>
                    <a:pt x="365" y="151"/>
                  </a:lnTo>
                  <a:lnTo>
                    <a:pt x="383" y="158"/>
                  </a:lnTo>
                  <a:lnTo>
                    <a:pt x="405" y="158"/>
                  </a:lnTo>
                  <a:lnTo>
                    <a:pt x="454" y="142"/>
                  </a:lnTo>
                  <a:lnTo>
                    <a:pt x="471" y="127"/>
                  </a:lnTo>
                  <a:lnTo>
                    <a:pt x="485" y="118"/>
                  </a:lnTo>
                  <a:lnTo>
                    <a:pt x="499" y="109"/>
                  </a:lnTo>
                  <a:lnTo>
                    <a:pt x="518" y="99"/>
                  </a:lnTo>
                  <a:lnTo>
                    <a:pt x="523" y="92"/>
                  </a:lnTo>
                  <a:lnTo>
                    <a:pt x="532" y="85"/>
                  </a:lnTo>
                  <a:lnTo>
                    <a:pt x="547" y="66"/>
                  </a:lnTo>
                  <a:lnTo>
                    <a:pt x="556" y="61"/>
                  </a:lnTo>
                  <a:lnTo>
                    <a:pt x="563" y="54"/>
                  </a:lnTo>
                  <a:lnTo>
                    <a:pt x="584" y="47"/>
                  </a:lnTo>
                  <a:lnTo>
                    <a:pt x="608" y="45"/>
                  </a:lnTo>
                  <a:lnTo>
                    <a:pt x="651" y="42"/>
                  </a:lnTo>
                  <a:lnTo>
                    <a:pt x="674" y="26"/>
                  </a:lnTo>
                  <a:lnTo>
                    <a:pt x="696" y="12"/>
                  </a:lnTo>
                  <a:lnTo>
                    <a:pt x="705" y="7"/>
                  </a:lnTo>
                  <a:lnTo>
                    <a:pt x="717" y="2"/>
                  </a:lnTo>
                  <a:lnTo>
                    <a:pt x="731" y="0"/>
                  </a:lnTo>
                  <a:lnTo>
                    <a:pt x="748" y="0"/>
                  </a:lnTo>
                  <a:lnTo>
                    <a:pt x="774" y="42"/>
                  </a:lnTo>
                  <a:lnTo>
                    <a:pt x="795" y="64"/>
                  </a:lnTo>
                  <a:lnTo>
                    <a:pt x="776" y="97"/>
                  </a:lnTo>
                  <a:lnTo>
                    <a:pt x="764" y="113"/>
                  </a:lnTo>
                  <a:lnTo>
                    <a:pt x="757" y="132"/>
                  </a:lnTo>
                  <a:lnTo>
                    <a:pt x="755" y="165"/>
                  </a:lnTo>
                  <a:lnTo>
                    <a:pt x="760" y="168"/>
                  </a:lnTo>
                  <a:lnTo>
                    <a:pt x="769" y="168"/>
                  </a:lnTo>
                  <a:lnTo>
                    <a:pt x="795" y="168"/>
                  </a:lnTo>
                  <a:lnTo>
                    <a:pt x="807" y="203"/>
                  </a:lnTo>
                  <a:lnTo>
                    <a:pt x="816" y="217"/>
                  </a:lnTo>
                  <a:lnTo>
                    <a:pt x="868" y="213"/>
                  </a:lnTo>
                  <a:lnTo>
                    <a:pt x="875" y="224"/>
                  </a:lnTo>
                  <a:lnTo>
                    <a:pt x="880" y="241"/>
                  </a:lnTo>
                  <a:lnTo>
                    <a:pt x="885" y="260"/>
                  </a:lnTo>
                  <a:lnTo>
                    <a:pt x="885" y="281"/>
                  </a:lnTo>
                  <a:lnTo>
                    <a:pt x="875" y="293"/>
                  </a:lnTo>
                  <a:lnTo>
                    <a:pt x="868" y="300"/>
                  </a:lnTo>
                  <a:lnTo>
                    <a:pt x="859" y="305"/>
                  </a:lnTo>
                  <a:lnTo>
                    <a:pt x="856" y="310"/>
                  </a:lnTo>
                  <a:lnTo>
                    <a:pt x="854" y="312"/>
                  </a:lnTo>
                  <a:lnTo>
                    <a:pt x="849" y="314"/>
                  </a:lnTo>
                  <a:lnTo>
                    <a:pt x="842" y="369"/>
                  </a:lnTo>
                  <a:lnTo>
                    <a:pt x="835" y="383"/>
                  </a:lnTo>
                  <a:lnTo>
                    <a:pt x="828" y="400"/>
                  </a:lnTo>
                  <a:lnTo>
                    <a:pt x="814" y="409"/>
                  </a:lnTo>
                  <a:lnTo>
                    <a:pt x="807" y="414"/>
                  </a:lnTo>
                  <a:lnTo>
                    <a:pt x="807" y="421"/>
                  </a:lnTo>
                  <a:lnTo>
                    <a:pt x="795" y="426"/>
                  </a:lnTo>
                  <a:lnTo>
                    <a:pt x="786" y="433"/>
                  </a:lnTo>
                  <a:lnTo>
                    <a:pt x="776" y="444"/>
                  </a:lnTo>
                  <a:lnTo>
                    <a:pt x="767" y="456"/>
                  </a:lnTo>
                  <a:lnTo>
                    <a:pt x="750" y="480"/>
                  </a:lnTo>
                  <a:lnTo>
                    <a:pt x="741" y="489"/>
                  </a:lnTo>
                  <a:lnTo>
                    <a:pt x="729" y="497"/>
                  </a:lnTo>
                  <a:lnTo>
                    <a:pt x="726" y="501"/>
                  </a:lnTo>
                  <a:lnTo>
                    <a:pt x="722" y="506"/>
                  </a:lnTo>
                  <a:lnTo>
                    <a:pt x="710" y="513"/>
                  </a:lnTo>
                  <a:lnTo>
                    <a:pt x="693" y="530"/>
                  </a:lnTo>
                  <a:lnTo>
                    <a:pt x="677" y="549"/>
                  </a:lnTo>
                  <a:lnTo>
                    <a:pt x="674" y="551"/>
                  </a:lnTo>
                  <a:lnTo>
                    <a:pt x="674" y="553"/>
                  </a:lnTo>
                  <a:lnTo>
                    <a:pt x="670" y="553"/>
                  </a:lnTo>
                  <a:lnTo>
                    <a:pt x="670" y="560"/>
                  </a:lnTo>
                  <a:lnTo>
                    <a:pt x="663" y="560"/>
                  </a:lnTo>
                  <a:lnTo>
                    <a:pt x="658" y="563"/>
                  </a:lnTo>
                  <a:lnTo>
                    <a:pt x="646" y="572"/>
                  </a:lnTo>
                  <a:lnTo>
                    <a:pt x="629" y="591"/>
                  </a:lnTo>
                  <a:lnTo>
                    <a:pt x="613" y="631"/>
                  </a:lnTo>
                  <a:lnTo>
                    <a:pt x="594" y="636"/>
                  </a:lnTo>
                  <a:lnTo>
                    <a:pt x="577" y="643"/>
                  </a:lnTo>
                  <a:lnTo>
                    <a:pt x="566" y="650"/>
                  </a:lnTo>
                  <a:lnTo>
                    <a:pt x="551" y="660"/>
                  </a:lnTo>
                  <a:lnTo>
                    <a:pt x="532" y="660"/>
                  </a:lnTo>
                  <a:lnTo>
                    <a:pt x="532" y="660"/>
                  </a:lnTo>
                  <a:lnTo>
                    <a:pt x="532" y="66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6" name="Freeform 11"/>
            <p:cNvSpPr/>
            <p:nvPr/>
          </p:nvSpPr>
          <p:spPr bwMode="auto">
            <a:xfrm>
              <a:off x="9475788" y="5586413"/>
              <a:ext cx="330200" cy="773113"/>
            </a:xfrm>
            <a:custGeom>
              <a:gdLst>
                <a:gd fmla="*/ 94 w 208" name="T0"/>
                <a:gd fmla="*/ 487 h 487" name="T1"/>
                <a:gd fmla="*/ 94 w 208" name="T2"/>
                <a:gd fmla="*/ 487 h 487" name="T3"/>
                <a:gd fmla="*/ 56 w 208" name="T4"/>
                <a:gd fmla="*/ 431 h 487" name="T5"/>
                <a:gd fmla="*/ 45 w 208" name="T6"/>
                <a:gd fmla="*/ 426 h 487" name="T7"/>
                <a:gd fmla="*/ 38 w 208" name="T8"/>
                <a:gd fmla="*/ 421 h 487" name="T9"/>
                <a:gd fmla="*/ 33 w 208" name="T10"/>
                <a:gd fmla="*/ 414 h 487" name="T11"/>
                <a:gd fmla="*/ 30 w 208" name="T12"/>
                <a:gd fmla="*/ 409 h 487" name="T13"/>
                <a:gd fmla="*/ 23 w 208" name="T14"/>
                <a:gd fmla="*/ 398 h 487" name="T15"/>
                <a:gd fmla="*/ 19 w 208" name="T16"/>
                <a:gd fmla="*/ 383 h 487" name="T17"/>
                <a:gd fmla="*/ 0 w 208" name="T18"/>
                <a:gd fmla="*/ 360 h 487" name="T19"/>
                <a:gd fmla="*/ 2 w 208" name="T20"/>
                <a:gd fmla="*/ 331 h 487" name="T21"/>
                <a:gd fmla="*/ 7 w 208" name="T22"/>
                <a:gd fmla="*/ 305 h 487" name="T23"/>
                <a:gd fmla="*/ 9 w 208" name="T24"/>
                <a:gd fmla="*/ 282 h 487" name="T25"/>
                <a:gd fmla="*/ 9 w 208" name="T26"/>
                <a:gd fmla="*/ 270 h 487" name="T27"/>
                <a:gd fmla="*/ 7 w 208" name="T28"/>
                <a:gd fmla="*/ 260 h 487" name="T29"/>
                <a:gd fmla="*/ 7 w 208" name="T30"/>
                <a:gd fmla="*/ 232 h 487" name="T31"/>
                <a:gd fmla="*/ 12 w 208" name="T32"/>
                <a:gd fmla="*/ 213 h 487" name="T33"/>
                <a:gd fmla="*/ 19 w 208" name="T34"/>
                <a:gd fmla="*/ 196 h 487" name="T35"/>
                <a:gd fmla="*/ 33 w 208" name="T36"/>
                <a:gd fmla="*/ 178 h 487" name="T37"/>
                <a:gd fmla="*/ 42 w 208" name="T38"/>
                <a:gd fmla="*/ 133 h 487" name="T39"/>
                <a:gd fmla="*/ 68 w 208" name="T40"/>
                <a:gd fmla="*/ 76 h 487" name="T41"/>
                <a:gd fmla="*/ 87 w 208" name="T42"/>
                <a:gd fmla="*/ 52 h 487" name="T43"/>
                <a:gd fmla="*/ 104 w 208" name="T44"/>
                <a:gd fmla="*/ 33 h 487" name="T45"/>
                <a:gd fmla="*/ 120 w 208" name="T46"/>
                <a:gd fmla="*/ 17 h 487" name="T47"/>
                <a:gd fmla="*/ 142 w 208" name="T48"/>
                <a:gd fmla="*/ 0 h 487" name="T49"/>
                <a:gd fmla="*/ 191 w 208" name="T50"/>
                <a:gd fmla="*/ 2 h 487" name="T51"/>
                <a:gd fmla="*/ 198 w 208" name="T52"/>
                <a:gd fmla="*/ 7 h 487" name="T53"/>
                <a:gd fmla="*/ 205 w 208" name="T54"/>
                <a:gd fmla="*/ 36 h 487" name="T55"/>
                <a:gd fmla="*/ 208 w 208" name="T56"/>
                <a:gd fmla="*/ 52 h 487" name="T57"/>
                <a:gd fmla="*/ 208 w 208" name="T58"/>
                <a:gd fmla="*/ 69 h 487" name="T59"/>
                <a:gd fmla="*/ 201 w 208" name="T60"/>
                <a:gd fmla="*/ 85 h 487" name="T61"/>
                <a:gd fmla="*/ 196 w 208" name="T62"/>
                <a:gd fmla="*/ 102 h 487" name="T63"/>
                <a:gd fmla="*/ 194 w 208" name="T64"/>
                <a:gd fmla="*/ 121 h 487" name="T65"/>
                <a:gd fmla="*/ 194 w 208" name="T66"/>
                <a:gd fmla="*/ 140 h 487" name="T67"/>
                <a:gd fmla="*/ 196 w 208" name="T68"/>
                <a:gd fmla="*/ 182 h 487" name="T69"/>
                <a:gd fmla="*/ 198 w 208" name="T70"/>
                <a:gd fmla="*/ 222 h 487" name="T71"/>
                <a:gd fmla="*/ 191 w 208" name="T72"/>
                <a:gd fmla="*/ 239 h 487" name="T73"/>
                <a:gd fmla="*/ 184 w 208" name="T74"/>
                <a:gd fmla="*/ 258 h 487" name="T75"/>
                <a:gd fmla="*/ 137 w 208" name="T76"/>
                <a:gd fmla="*/ 360 h 487" name="T77"/>
                <a:gd fmla="*/ 125 w 208" name="T78"/>
                <a:gd fmla="*/ 471 h 487" name="T79"/>
                <a:gd fmla="*/ 113 w 208" name="T80"/>
                <a:gd fmla="*/ 483 h 487" name="T81"/>
                <a:gd fmla="*/ 104 w 208" name="T82"/>
                <a:gd fmla="*/ 485 h 487" name="T83"/>
                <a:gd fmla="*/ 94 w 208" name="T84"/>
                <a:gd fmla="*/ 487 h 487" name="T85"/>
                <a:gd fmla="*/ 94 w 208" name="T86"/>
                <a:gd fmla="*/ 487 h 487" name="T87"/>
                <a:gd fmla="*/ 94 w 208" name="T88"/>
                <a:gd fmla="*/ 487 h 48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87" w="208">
                  <a:moveTo>
                    <a:pt x="94" y="487"/>
                  </a:moveTo>
                  <a:lnTo>
                    <a:pt x="94" y="487"/>
                  </a:lnTo>
                  <a:lnTo>
                    <a:pt x="56" y="431"/>
                  </a:lnTo>
                  <a:lnTo>
                    <a:pt x="45" y="426"/>
                  </a:lnTo>
                  <a:lnTo>
                    <a:pt x="38" y="421"/>
                  </a:lnTo>
                  <a:lnTo>
                    <a:pt x="33" y="414"/>
                  </a:lnTo>
                  <a:lnTo>
                    <a:pt x="30" y="409"/>
                  </a:lnTo>
                  <a:lnTo>
                    <a:pt x="23" y="398"/>
                  </a:lnTo>
                  <a:lnTo>
                    <a:pt x="19" y="383"/>
                  </a:lnTo>
                  <a:lnTo>
                    <a:pt x="0" y="360"/>
                  </a:lnTo>
                  <a:lnTo>
                    <a:pt x="2" y="331"/>
                  </a:lnTo>
                  <a:lnTo>
                    <a:pt x="7" y="305"/>
                  </a:lnTo>
                  <a:lnTo>
                    <a:pt x="9" y="282"/>
                  </a:lnTo>
                  <a:lnTo>
                    <a:pt x="9" y="270"/>
                  </a:lnTo>
                  <a:lnTo>
                    <a:pt x="7" y="260"/>
                  </a:lnTo>
                  <a:lnTo>
                    <a:pt x="7" y="232"/>
                  </a:lnTo>
                  <a:lnTo>
                    <a:pt x="12" y="213"/>
                  </a:lnTo>
                  <a:lnTo>
                    <a:pt x="19" y="196"/>
                  </a:lnTo>
                  <a:lnTo>
                    <a:pt x="33" y="178"/>
                  </a:lnTo>
                  <a:lnTo>
                    <a:pt x="42" y="133"/>
                  </a:lnTo>
                  <a:lnTo>
                    <a:pt x="68" y="76"/>
                  </a:lnTo>
                  <a:lnTo>
                    <a:pt x="87" y="52"/>
                  </a:lnTo>
                  <a:lnTo>
                    <a:pt x="104" y="33"/>
                  </a:lnTo>
                  <a:lnTo>
                    <a:pt x="120" y="17"/>
                  </a:lnTo>
                  <a:lnTo>
                    <a:pt x="142" y="0"/>
                  </a:lnTo>
                  <a:lnTo>
                    <a:pt x="191" y="2"/>
                  </a:lnTo>
                  <a:lnTo>
                    <a:pt x="198" y="7"/>
                  </a:lnTo>
                  <a:lnTo>
                    <a:pt x="205" y="36"/>
                  </a:lnTo>
                  <a:lnTo>
                    <a:pt x="208" y="52"/>
                  </a:lnTo>
                  <a:lnTo>
                    <a:pt x="208" y="69"/>
                  </a:lnTo>
                  <a:lnTo>
                    <a:pt x="201" y="85"/>
                  </a:lnTo>
                  <a:lnTo>
                    <a:pt x="196" y="102"/>
                  </a:lnTo>
                  <a:lnTo>
                    <a:pt x="194" y="121"/>
                  </a:lnTo>
                  <a:lnTo>
                    <a:pt x="194" y="140"/>
                  </a:lnTo>
                  <a:lnTo>
                    <a:pt x="196" y="182"/>
                  </a:lnTo>
                  <a:lnTo>
                    <a:pt x="198" y="222"/>
                  </a:lnTo>
                  <a:lnTo>
                    <a:pt x="191" y="239"/>
                  </a:lnTo>
                  <a:lnTo>
                    <a:pt x="184" y="258"/>
                  </a:lnTo>
                  <a:lnTo>
                    <a:pt x="137" y="360"/>
                  </a:lnTo>
                  <a:lnTo>
                    <a:pt x="125" y="471"/>
                  </a:lnTo>
                  <a:lnTo>
                    <a:pt x="113" y="483"/>
                  </a:lnTo>
                  <a:lnTo>
                    <a:pt x="104" y="485"/>
                  </a:lnTo>
                  <a:lnTo>
                    <a:pt x="94" y="487"/>
                  </a:lnTo>
                  <a:lnTo>
                    <a:pt x="94" y="487"/>
                  </a:lnTo>
                  <a:lnTo>
                    <a:pt x="94" y="487"/>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7" name="Freeform 12"/>
            <p:cNvSpPr/>
            <p:nvPr/>
          </p:nvSpPr>
          <p:spPr bwMode="auto">
            <a:xfrm>
              <a:off x="9494838" y="5605463"/>
              <a:ext cx="295275" cy="731838"/>
            </a:xfrm>
            <a:custGeom>
              <a:gdLst>
                <a:gd fmla="*/ 89 w 186" name="T0"/>
                <a:gd fmla="*/ 461 h 461" name="T1"/>
                <a:gd fmla="*/ 89 w 186" name="T2"/>
                <a:gd fmla="*/ 461 h 461" name="T3"/>
                <a:gd fmla="*/ 54 w 186" name="T4"/>
                <a:gd fmla="*/ 407 h 461" name="T5"/>
                <a:gd fmla="*/ 30 w 186" name="T6"/>
                <a:gd fmla="*/ 400 h 461" name="T7"/>
                <a:gd fmla="*/ 26 w 186" name="T8"/>
                <a:gd fmla="*/ 383 h 461" name="T9"/>
                <a:gd fmla="*/ 16 w 186" name="T10"/>
                <a:gd fmla="*/ 367 h 461" name="T11"/>
                <a:gd fmla="*/ 7 w 186" name="T12"/>
                <a:gd fmla="*/ 355 h 461" name="T13"/>
                <a:gd fmla="*/ 0 w 186" name="T14"/>
                <a:gd fmla="*/ 348 h 461" name="T15"/>
                <a:gd fmla="*/ 0 w 186" name="T16"/>
                <a:gd fmla="*/ 322 h 461" name="T17"/>
                <a:gd fmla="*/ 4 w 186" name="T18"/>
                <a:gd fmla="*/ 286 h 461" name="T19"/>
                <a:gd fmla="*/ 7 w 186" name="T20"/>
                <a:gd fmla="*/ 272 h 461" name="T21"/>
                <a:gd fmla="*/ 9 w 186" name="T22"/>
                <a:gd fmla="*/ 255 h 461" name="T23"/>
                <a:gd fmla="*/ 4 w 186" name="T24"/>
                <a:gd fmla="*/ 239 h 461" name="T25"/>
                <a:gd fmla="*/ 4 w 186" name="T26"/>
                <a:gd fmla="*/ 227 h 461" name="T27"/>
                <a:gd fmla="*/ 4 w 186" name="T28"/>
                <a:gd fmla="*/ 215 h 461" name="T29"/>
                <a:gd fmla="*/ 9 w 186" name="T30"/>
                <a:gd fmla="*/ 206 h 461" name="T31"/>
                <a:gd fmla="*/ 21 w 186" name="T32"/>
                <a:gd fmla="*/ 187 h 461" name="T33"/>
                <a:gd fmla="*/ 35 w 186" name="T34"/>
                <a:gd fmla="*/ 168 h 461" name="T35"/>
                <a:gd fmla="*/ 44 w 186" name="T36"/>
                <a:gd fmla="*/ 128 h 461" name="T37"/>
                <a:gd fmla="*/ 56 w 186" name="T38"/>
                <a:gd fmla="*/ 99 h 461" name="T39"/>
                <a:gd fmla="*/ 66 w 186" name="T40"/>
                <a:gd fmla="*/ 76 h 461" name="T41"/>
                <a:gd fmla="*/ 80 w 186" name="T42"/>
                <a:gd fmla="*/ 54 h 461" name="T43"/>
                <a:gd fmla="*/ 99 w 186" name="T44"/>
                <a:gd fmla="*/ 33 h 461" name="T45"/>
                <a:gd fmla="*/ 137 w 186" name="T46"/>
                <a:gd fmla="*/ 2 h 461" name="T47"/>
                <a:gd fmla="*/ 179 w 186" name="T48"/>
                <a:gd fmla="*/ 0 h 461" name="T49"/>
                <a:gd fmla="*/ 184 w 186" name="T50"/>
                <a:gd fmla="*/ 21 h 461" name="T51"/>
                <a:gd fmla="*/ 186 w 186" name="T52"/>
                <a:gd fmla="*/ 38 h 461" name="T53"/>
                <a:gd fmla="*/ 186 w 186" name="T54"/>
                <a:gd fmla="*/ 52 h 461" name="T55"/>
                <a:gd fmla="*/ 179 w 186" name="T56"/>
                <a:gd fmla="*/ 66 h 461" name="T57"/>
                <a:gd fmla="*/ 175 w 186" name="T58"/>
                <a:gd fmla="*/ 83 h 461" name="T59"/>
                <a:gd fmla="*/ 172 w 186" name="T60"/>
                <a:gd fmla="*/ 102 h 461" name="T61"/>
                <a:gd fmla="*/ 170 w 186" name="T62"/>
                <a:gd fmla="*/ 121 h 461" name="T63"/>
                <a:gd fmla="*/ 172 w 186" name="T64"/>
                <a:gd fmla="*/ 163 h 461" name="T65"/>
                <a:gd fmla="*/ 175 w 186" name="T66"/>
                <a:gd fmla="*/ 206 h 461" name="T67"/>
                <a:gd fmla="*/ 165 w 186" name="T68"/>
                <a:gd fmla="*/ 232 h 461" name="T69"/>
                <a:gd fmla="*/ 149 w 186" name="T70"/>
                <a:gd fmla="*/ 262 h 461" name="T71"/>
                <a:gd fmla="*/ 120 w 186" name="T72"/>
                <a:gd fmla="*/ 319 h 461" name="T73"/>
                <a:gd fmla="*/ 113 w 186" name="T74"/>
                <a:gd fmla="*/ 343 h 461" name="T75"/>
                <a:gd fmla="*/ 99 w 186" name="T76"/>
                <a:gd fmla="*/ 452 h 461" name="T77"/>
                <a:gd fmla="*/ 94 w 186" name="T78"/>
                <a:gd fmla="*/ 456 h 461" name="T79"/>
                <a:gd fmla="*/ 89 w 186" name="T80"/>
                <a:gd fmla="*/ 461 h 461" name="T81"/>
                <a:gd fmla="*/ 89 w 186" name="T82"/>
                <a:gd fmla="*/ 461 h 461" name="T83"/>
                <a:gd fmla="*/ 89 w 186" name="T84"/>
                <a:gd fmla="*/ 461 h 46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61" w="186">
                  <a:moveTo>
                    <a:pt x="89" y="461"/>
                  </a:moveTo>
                  <a:lnTo>
                    <a:pt x="89" y="461"/>
                  </a:lnTo>
                  <a:lnTo>
                    <a:pt x="54" y="407"/>
                  </a:lnTo>
                  <a:lnTo>
                    <a:pt x="30" y="400"/>
                  </a:lnTo>
                  <a:lnTo>
                    <a:pt x="26" y="383"/>
                  </a:lnTo>
                  <a:lnTo>
                    <a:pt x="16" y="367"/>
                  </a:lnTo>
                  <a:lnTo>
                    <a:pt x="7" y="355"/>
                  </a:lnTo>
                  <a:lnTo>
                    <a:pt x="0" y="348"/>
                  </a:lnTo>
                  <a:lnTo>
                    <a:pt x="0" y="322"/>
                  </a:lnTo>
                  <a:lnTo>
                    <a:pt x="4" y="286"/>
                  </a:lnTo>
                  <a:lnTo>
                    <a:pt x="7" y="272"/>
                  </a:lnTo>
                  <a:lnTo>
                    <a:pt x="9" y="255"/>
                  </a:lnTo>
                  <a:lnTo>
                    <a:pt x="4" y="239"/>
                  </a:lnTo>
                  <a:lnTo>
                    <a:pt x="4" y="227"/>
                  </a:lnTo>
                  <a:lnTo>
                    <a:pt x="4" y="215"/>
                  </a:lnTo>
                  <a:lnTo>
                    <a:pt x="9" y="206"/>
                  </a:lnTo>
                  <a:lnTo>
                    <a:pt x="21" y="187"/>
                  </a:lnTo>
                  <a:lnTo>
                    <a:pt x="35" y="168"/>
                  </a:lnTo>
                  <a:lnTo>
                    <a:pt x="44" y="128"/>
                  </a:lnTo>
                  <a:lnTo>
                    <a:pt x="56" y="99"/>
                  </a:lnTo>
                  <a:lnTo>
                    <a:pt x="66" y="76"/>
                  </a:lnTo>
                  <a:lnTo>
                    <a:pt x="80" y="54"/>
                  </a:lnTo>
                  <a:lnTo>
                    <a:pt x="99" y="33"/>
                  </a:lnTo>
                  <a:lnTo>
                    <a:pt x="137" y="2"/>
                  </a:lnTo>
                  <a:lnTo>
                    <a:pt x="179" y="0"/>
                  </a:lnTo>
                  <a:lnTo>
                    <a:pt x="184" y="21"/>
                  </a:lnTo>
                  <a:lnTo>
                    <a:pt x="186" y="38"/>
                  </a:lnTo>
                  <a:lnTo>
                    <a:pt x="186" y="52"/>
                  </a:lnTo>
                  <a:lnTo>
                    <a:pt x="179" y="66"/>
                  </a:lnTo>
                  <a:lnTo>
                    <a:pt x="175" y="83"/>
                  </a:lnTo>
                  <a:lnTo>
                    <a:pt x="172" y="102"/>
                  </a:lnTo>
                  <a:lnTo>
                    <a:pt x="170" y="121"/>
                  </a:lnTo>
                  <a:lnTo>
                    <a:pt x="172" y="163"/>
                  </a:lnTo>
                  <a:lnTo>
                    <a:pt x="175" y="206"/>
                  </a:lnTo>
                  <a:lnTo>
                    <a:pt x="165" y="232"/>
                  </a:lnTo>
                  <a:lnTo>
                    <a:pt x="149" y="262"/>
                  </a:lnTo>
                  <a:lnTo>
                    <a:pt x="120" y="319"/>
                  </a:lnTo>
                  <a:lnTo>
                    <a:pt x="113" y="343"/>
                  </a:lnTo>
                  <a:lnTo>
                    <a:pt x="99" y="452"/>
                  </a:lnTo>
                  <a:lnTo>
                    <a:pt x="94" y="456"/>
                  </a:lnTo>
                  <a:lnTo>
                    <a:pt x="89" y="461"/>
                  </a:lnTo>
                  <a:lnTo>
                    <a:pt x="89" y="461"/>
                  </a:lnTo>
                  <a:lnTo>
                    <a:pt x="89" y="461"/>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8" name="Freeform 13"/>
            <p:cNvSpPr/>
            <p:nvPr/>
          </p:nvSpPr>
          <p:spPr bwMode="auto">
            <a:xfrm>
              <a:off x="8675688" y="5022850"/>
              <a:ext cx="777875" cy="1011238"/>
            </a:xfrm>
            <a:custGeom>
              <a:gdLst>
                <a:gd fmla="*/ 161 w 490" name="T0"/>
                <a:gd fmla="*/ 637 h 637" name="T1"/>
                <a:gd fmla="*/ 158 w 490" name="T2"/>
                <a:gd fmla="*/ 622 h 637" name="T3"/>
                <a:gd fmla="*/ 144 w 490" name="T4"/>
                <a:gd fmla="*/ 601 h 637" name="T5"/>
                <a:gd fmla="*/ 137 w 490" name="T6"/>
                <a:gd fmla="*/ 589 h 637" name="T7"/>
                <a:gd fmla="*/ 47 w 490" name="T8"/>
                <a:gd fmla="*/ 499 h 637" name="T9"/>
                <a:gd fmla="*/ 14 w 490" name="T10"/>
                <a:gd fmla="*/ 497 h 637" name="T11"/>
                <a:gd fmla="*/ 0 w 490" name="T12"/>
                <a:gd fmla="*/ 476 h 637" name="T13"/>
                <a:gd fmla="*/ 7 w 490" name="T14"/>
                <a:gd fmla="*/ 426 h 637" name="T15"/>
                <a:gd fmla="*/ 12 w 490" name="T16"/>
                <a:gd fmla="*/ 409 h 637" name="T17"/>
                <a:gd fmla="*/ 12 w 490" name="T18"/>
                <a:gd fmla="*/ 376 h 637" name="T19"/>
                <a:gd fmla="*/ 47 w 490" name="T20"/>
                <a:gd fmla="*/ 320 h 637" name="T21"/>
                <a:gd fmla="*/ 50 w 490" name="T22"/>
                <a:gd fmla="*/ 253 h 637" name="T23"/>
                <a:gd fmla="*/ 52 w 490" name="T24"/>
                <a:gd fmla="*/ 230 h 637" name="T25"/>
                <a:gd fmla="*/ 71 w 490" name="T26"/>
                <a:gd fmla="*/ 215 h 637" name="T27"/>
                <a:gd fmla="*/ 111 w 490" name="T28"/>
                <a:gd fmla="*/ 180 h 637" name="T29"/>
                <a:gd fmla="*/ 121 w 490" name="T30"/>
                <a:gd fmla="*/ 137 h 637" name="T31"/>
                <a:gd fmla="*/ 111 w 490" name="T32"/>
                <a:gd fmla="*/ 111 h 637" name="T33"/>
                <a:gd fmla="*/ 111 w 490" name="T34"/>
                <a:gd fmla="*/ 97 h 637" name="T35"/>
                <a:gd fmla="*/ 123 w 490" name="T36"/>
                <a:gd fmla="*/ 85 h 637" name="T37"/>
                <a:gd fmla="*/ 156 w 490" name="T38"/>
                <a:gd fmla="*/ 69 h 637" name="T39"/>
                <a:gd fmla="*/ 187 w 490" name="T40"/>
                <a:gd fmla="*/ 64 h 637" name="T41"/>
                <a:gd fmla="*/ 215 w 490" name="T42"/>
                <a:gd fmla="*/ 48 h 637" name="T43"/>
                <a:gd fmla="*/ 234 w 490" name="T44"/>
                <a:gd fmla="*/ 17 h 637" name="T45"/>
                <a:gd fmla="*/ 248 w 490" name="T46"/>
                <a:gd fmla="*/ 0 h 637" name="T47"/>
                <a:gd fmla="*/ 265 w 490" name="T48"/>
                <a:gd fmla="*/ 3 h 637" name="T49"/>
                <a:gd fmla="*/ 279 w 490" name="T50"/>
                <a:gd fmla="*/ 19 h 637" name="T51"/>
                <a:gd fmla="*/ 291 w 490" name="T52"/>
                <a:gd fmla="*/ 62 h 637" name="T53"/>
                <a:gd fmla="*/ 305 w 490" name="T54"/>
                <a:gd fmla="*/ 90 h 637" name="T55"/>
                <a:gd fmla="*/ 331 w 490" name="T56"/>
                <a:gd fmla="*/ 114 h 637" name="T57"/>
                <a:gd fmla="*/ 404 w 490" name="T58"/>
                <a:gd fmla="*/ 111 h 637" name="T59"/>
                <a:gd fmla="*/ 433 w 490" name="T60"/>
                <a:gd fmla="*/ 102 h 637" name="T61"/>
                <a:gd fmla="*/ 478 w 490" name="T62"/>
                <a:gd fmla="*/ 100 h 637" name="T63"/>
                <a:gd fmla="*/ 471 w 490" name="T64"/>
                <a:gd fmla="*/ 123 h 637" name="T65"/>
                <a:gd fmla="*/ 454 w 490" name="T66"/>
                <a:gd fmla="*/ 147 h 637" name="T67"/>
                <a:gd fmla="*/ 428 w 490" name="T68"/>
                <a:gd fmla="*/ 182 h 637" name="T69"/>
                <a:gd fmla="*/ 397 w 490" name="T70"/>
                <a:gd fmla="*/ 187 h 637" name="T71"/>
                <a:gd fmla="*/ 385 w 490" name="T72"/>
                <a:gd fmla="*/ 199 h 637" name="T73"/>
                <a:gd fmla="*/ 400 w 490" name="T74"/>
                <a:gd fmla="*/ 220 h 637" name="T75"/>
                <a:gd fmla="*/ 430 w 490" name="T76"/>
                <a:gd fmla="*/ 246 h 637" name="T77"/>
                <a:gd fmla="*/ 414 w 490" name="T78"/>
                <a:gd fmla="*/ 272 h 637" name="T79"/>
                <a:gd fmla="*/ 404 w 490" name="T80"/>
                <a:gd fmla="*/ 305 h 637" name="T81"/>
                <a:gd fmla="*/ 402 w 490" name="T82"/>
                <a:gd fmla="*/ 329 h 637" name="T83"/>
                <a:gd fmla="*/ 409 w 490" name="T84"/>
                <a:gd fmla="*/ 350 h 637" name="T85"/>
                <a:gd fmla="*/ 421 w 490" name="T86"/>
                <a:gd fmla="*/ 365 h 637" name="T87"/>
                <a:gd fmla="*/ 381 w 490" name="T88"/>
                <a:gd fmla="*/ 362 h 637" name="T89"/>
                <a:gd fmla="*/ 376 w 490" name="T90"/>
                <a:gd fmla="*/ 376 h 637" name="T91"/>
                <a:gd fmla="*/ 376 w 490" name="T92"/>
                <a:gd fmla="*/ 398 h 637" name="T93"/>
                <a:gd fmla="*/ 350 w 490" name="T94"/>
                <a:gd fmla="*/ 419 h 637" name="T95"/>
                <a:gd fmla="*/ 341 w 490" name="T96"/>
                <a:gd fmla="*/ 454 h 637" name="T97"/>
                <a:gd fmla="*/ 317 w 490" name="T98"/>
                <a:gd fmla="*/ 483 h 637" name="T99"/>
                <a:gd fmla="*/ 270 w 490" name="T100"/>
                <a:gd fmla="*/ 492 h 637" name="T101"/>
                <a:gd fmla="*/ 272 w 490" name="T102"/>
                <a:gd fmla="*/ 509 h 637" name="T103"/>
                <a:gd fmla="*/ 270 w 490" name="T104"/>
                <a:gd fmla="*/ 525 h 637" name="T105"/>
                <a:gd fmla="*/ 246 w 490" name="T106"/>
                <a:gd fmla="*/ 540 h 637" name="T107"/>
                <a:gd fmla="*/ 218 w 490" name="T108"/>
                <a:gd fmla="*/ 568 h 637" name="T109"/>
                <a:gd fmla="*/ 196 w 490" name="T110"/>
                <a:gd fmla="*/ 608 h 637" name="T111"/>
                <a:gd fmla="*/ 177 w 490" name="T112"/>
                <a:gd fmla="*/ 625 h 637" name="T113"/>
                <a:gd fmla="*/ 161 w 490" name="T114"/>
                <a:gd fmla="*/ 637 h 63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637" w="490">
                  <a:moveTo>
                    <a:pt x="161" y="637"/>
                  </a:moveTo>
                  <a:lnTo>
                    <a:pt x="161" y="637"/>
                  </a:lnTo>
                  <a:lnTo>
                    <a:pt x="161" y="629"/>
                  </a:lnTo>
                  <a:lnTo>
                    <a:pt x="158" y="622"/>
                  </a:lnTo>
                  <a:lnTo>
                    <a:pt x="151" y="611"/>
                  </a:lnTo>
                  <a:lnTo>
                    <a:pt x="144" y="601"/>
                  </a:lnTo>
                  <a:lnTo>
                    <a:pt x="137" y="596"/>
                  </a:lnTo>
                  <a:lnTo>
                    <a:pt x="137" y="589"/>
                  </a:lnTo>
                  <a:lnTo>
                    <a:pt x="69" y="504"/>
                  </a:lnTo>
                  <a:lnTo>
                    <a:pt x="47" y="499"/>
                  </a:lnTo>
                  <a:lnTo>
                    <a:pt x="31" y="497"/>
                  </a:lnTo>
                  <a:lnTo>
                    <a:pt x="14" y="497"/>
                  </a:lnTo>
                  <a:lnTo>
                    <a:pt x="2" y="495"/>
                  </a:lnTo>
                  <a:lnTo>
                    <a:pt x="0" y="476"/>
                  </a:lnTo>
                  <a:lnTo>
                    <a:pt x="0" y="457"/>
                  </a:lnTo>
                  <a:lnTo>
                    <a:pt x="7" y="426"/>
                  </a:lnTo>
                  <a:lnTo>
                    <a:pt x="9" y="417"/>
                  </a:lnTo>
                  <a:lnTo>
                    <a:pt x="12" y="409"/>
                  </a:lnTo>
                  <a:lnTo>
                    <a:pt x="12" y="393"/>
                  </a:lnTo>
                  <a:lnTo>
                    <a:pt x="12" y="376"/>
                  </a:lnTo>
                  <a:lnTo>
                    <a:pt x="9" y="362"/>
                  </a:lnTo>
                  <a:lnTo>
                    <a:pt x="47" y="320"/>
                  </a:lnTo>
                  <a:lnTo>
                    <a:pt x="52" y="291"/>
                  </a:lnTo>
                  <a:lnTo>
                    <a:pt x="50" y="253"/>
                  </a:lnTo>
                  <a:lnTo>
                    <a:pt x="50" y="237"/>
                  </a:lnTo>
                  <a:lnTo>
                    <a:pt x="52" y="230"/>
                  </a:lnTo>
                  <a:lnTo>
                    <a:pt x="54" y="225"/>
                  </a:lnTo>
                  <a:lnTo>
                    <a:pt x="71" y="215"/>
                  </a:lnTo>
                  <a:lnTo>
                    <a:pt x="87" y="206"/>
                  </a:lnTo>
                  <a:lnTo>
                    <a:pt x="111" y="180"/>
                  </a:lnTo>
                  <a:lnTo>
                    <a:pt x="121" y="159"/>
                  </a:lnTo>
                  <a:lnTo>
                    <a:pt x="121" y="137"/>
                  </a:lnTo>
                  <a:lnTo>
                    <a:pt x="113" y="123"/>
                  </a:lnTo>
                  <a:lnTo>
                    <a:pt x="111" y="111"/>
                  </a:lnTo>
                  <a:lnTo>
                    <a:pt x="109" y="104"/>
                  </a:lnTo>
                  <a:lnTo>
                    <a:pt x="111" y="97"/>
                  </a:lnTo>
                  <a:lnTo>
                    <a:pt x="116" y="90"/>
                  </a:lnTo>
                  <a:lnTo>
                    <a:pt x="123" y="85"/>
                  </a:lnTo>
                  <a:lnTo>
                    <a:pt x="142" y="71"/>
                  </a:lnTo>
                  <a:lnTo>
                    <a:pt x="156" y="69"/>
                  </a:lnTo>
                  <a:lnTo>
                    <a:pt x="170" y="66"/>
                  </a:lnTo>
                  <a:lnTo>
                    <a:pt x="187" y="64"/>
                  </a:lnTo>
                  <a:lnTo>
                    <a:pt x="203" y="57"/>
                  </a:lnTo>
                  <a:lnTo>
                    <a:pt x="215" y="48"/>
                  </a:lnTo>
                  <a:lnTo>
                    <a:pt x="225" y="33"/>
                  </a:lnTo>
                  <a:lnTo>
                    <a:pt x="234" y="17"/>
                  </a:lnTo>
                  <a:lnTo>
                    <a:pt x="241" y="3"/>
                  </a:lnTo>
                  <a:lnTo>
                    <a:pt x="248" y="0"/>
                  </a:lnTo>
                  <a:lnTo>
                    <a:pt x="255" y="0"/>
                  </a:lnTo>
                  <a:lnTo>
                    <a:pt x="265" y="3"/>
                  </a:lnTo>
                  <a:lnTo>
                    <a:pt x="274" y="7"/>
                  </a:lnTo>
                  <a:lnTo>
                    <a:pt x="279" y="19"/>
                  </a:lnTo>
                  <a:lnTo>
                    <a:pt x="281" y="33"/>
                  </a:lnTo>
                  <a:lnTo>
                    <a:pt x="291" y="62"/>
                  </a:lnTo>
                  <a:lnTo>
                    <a:pt x="296" y="76"/>
                  </a:lnTo>
                  <a:lnTo>
                    <a:pt x="305" y="90"/>
                  </a:lnTo>
                  <a:lnTo>
                    <a:pt x="314" y="102"/>
                  </a:lnTo>
                  <a:lnTo>
                    <a:pt x="331" y="114"/>
                  </a:lnTo>
                  <a:lnTo>
                    <a:pt x="397" y="118"/>
                  </a:lnTo>
                  <a:lnTo>
                    <a:pt x="404" y="111"/>
                  </a:lnTo>
                  <a:lnTo>
                    <a:pt x="414" y="109"/>
                  </a:lnTo>
                  <a:lnTo>
                    <a:pt x="433" y="102"/>
                  </a:lnTo>
                  <a:lnTo>
                    <a:pt x="456" y="102"/>
                  </a:lnTo>
                  <a:lnTo>
                    <a:pt x="478" y="100"/>
                  </a:lnTo>
                  <a:lnTo>
                    <a:pt x="490" y="107"/>
                  </a:lnTo>
                  <a:lnTo>
                    <a:pt x="471" y="123"/>
                  </a:lnTo>
                  <a:lnTo>
                    <a:pt x="463" y="133"/>
                  </a:lnTo>
                  <a:lnTo>
                    <a:pt x="454" y="147"/>
                  </a:lnTo>
                  <a:lnTo>
                    <a:pt x="452" y="185"/>
                  </a:lnTo>
                  <a:lnTo>
                    <a:pt x="428" y="182"/>
                  </a:lnTo>
                  <a:lnTo>
                    <a:pt x="404" y="182"/>
                  </a:lnTo>
                  <a:lnTo>
                    <a:pt x="397" y="187"/>
                  </a:lnTo>
                  <a:lnTo>
                    <a:pt x="390" y="192"/>
                  </a:lnTo>
                  <a:lnTo>
                    <a:pt x="385" y="199"/>
                  </a:lnTo>
                  <a:lnTo>
                    <a:pt x="388" y="213"/>
                  </a:lnTo>
                  <a:lnTo>
                    <a:pt x="400" y="220"/>
                  </a:lnTo>
                  <a:lnTo>
                    <a:pt x="411" y="234"/>
                  </a:lnTo>
                  <a:lnTo>
                    <a:pt x="430" y="246"/>
                  </a:lnTo>
                  <a:lnTo>
                    <a:pt x="414" y="263"/>
                  </a:lnTo>
                  <a:lnTo>
                    <a:pt x="414" y="272"/>
                  </a:lnTo>
                  <a:lnTo>
                    <a:pt x="411" y="284"/>
                  </a:lnTo>
                  <a:lnTo>
                    <a:pt x="404" y="305"/>
                  </a:lnTo>
                  <a:lnTo>
                    <a:pt x="404" y="317"/>
                  </a:lnTo>
                  <a:lnTo>
                    <a:pt x="402" y="329"/>
                  </a:lnTo>
                  <a:lnTo>
                    <a:pt x="404" y="339"/>
                  </a:lnTo>
                  <a:lnTo>
                    <a:pt x="409" y="350"/>
                  </a:lnTo>
                  <a:lnTo>
                    <a:pt x="421" y="360"/>
                  </a:lnTo>
                  <a:lnTo>
                    <a:pt x="421" y="365"/>
                  </a:lnTo>
                  <a:lnTo>
                    <a:pt x="414" y="362"/>
                  </a:lnTo>
                  <a:lnTo>
                    <a:pt x="381" y="362"/>
                  </a:lnTo>
                  <a:lnTo>
                    <a:pt x="376" y="369"/>
                  </a:lnTo>
                  <a:lnTo>
                    <a:pt x="376" y="376"/>
                  </a:lnTo>
                  <a:lnTo>
                    <a:pt x="378" y="383"/>
                  </a:lnTo>
                  <a:lnTo>
                    <a:pt x="376" y="398"/>
                  </a:lnTo>
                  <a:lnTo>
                    <a:pt x="359" y="409"/>
                  </a:lnTo>
                  <a:lnTo>
                    <a:pt x="350" y="419"/>
                  </a:lnTo>
                  <a:lnTo>
                    <a:pt x="345" y="431"/>
                  </a:lnTo>
                  <a:lnTo>
                    <a:pt x="341" y="454"/>
                  </a:lnTo>
                  <a:lnTo>
                    <a:pt x="329" y="469"/>
                  </a:lnTo>
                  <a:lnTo>
                    <a:pt x="317" y="483"/>
                  </a:lnTo>
                  <a:lnTo>
                    <a:pt x="274" y="485"/>
                  </a:lnTo>
                  <a:lnTo>
                    <a:pt x="270" y="492"/>
                  </a:lnTo>
                  <a:lnTo>
                    <a:pt x="270" y="499"/>
                  </a:lnTo>
                  <a:lnTo>
                    <a:pt x="272" y="509"/>
                  </a:lnTo>
                  <a:lnTo>
                    <a:pt x="284" y="521"/>
                  </a:lnTo>
                  <a:lnTo>
                    <a:pt x="270" y="525"/>
                  </a:lnTo>
                  <a:lnTo>
                    <a:pt x="258" y="533"/>
                  </a:lnTo>
                  <a:lnTo>
                    <a:pt x="246" y="540"/>
                  </a:lnTo>
                  <a:lnTo>
                    <a:pt x="236" y="549"/>
                  </a:lnTo>
                  <a:lnTo>
                    <a:pt x="218" y="568"/>
                  </a:lnTo>
                  <a:lnTo>
                    <a:pt x="199" y="592"/>
                  </a:lnTo>
                  <a:lnTo>
                    <a:pt x="196" y="608"/>
                  </a:lnTo>
                  <a:lnTo>
                    <a:pt x="187" y="618"/>
                  </a:lnTo>
                  <a:lnTo>
                    <a:pt x="177" y="625"/>
                  </a:lnTo>
                  <a:lnTo>
                    <a:pt x="161" y="637"/>
                  </a:lnTo>
                  <a:lnTo>
                    <a:pt x="161" y="637"/>
                  </a:lnTo>
                  <a:lnTo>
                    <a:pt x="161" y="637"/>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9" name="Freeform 14"/>
            <p:cNvSpPr/>
            <p:nvPr/>
          </p:nvSpPr>
          <p:spPr bwMode="auto">
            <a:xfrm>
              <a:off x="6288088" y="4926013"/>
              <a:ext cx="1136650" cy="998538"/>
            </a:xfrm>
            <a:custGeom>
              <a:gdLst>
                <a:gd fmla="*/ 262 w 716" name="T0"/>
                <a:gd fmla="*/ 620 h 629" name="T1"/>
                <a:gd fmla="*/ 229 w 716" name="T2"/>
                <a:gd fmla="*/ 594 h 629" name="T3"/>
                <a:gd fmla="*/ 163 w 716" name="T4"/>
                <a:gd fmla="*/ 584 h 629" name="T5"/>
                <a:gd fmla="*/ 113 w 716" name="T6"/>
                <a:gd fmla="*/ 627 h 629" name="T7"/>
                <a:gd fmla="*/ 123 w 716" name="T8"/>
                <a:gd fmla="*/ 584 h 629" name="T9"/>
                <a:gd fmla="*/ 75 w 716" name="T10"/>
                <a:gd fmla="*/ 497 h 629" name="T11"/>
                <a:gd fmla="*/ 104 w 716" name="T12"/>
                <a:gd fmla="*/ 416 h 629" name="T13"/>
                <a:gd fmla="*/ 99 w 716" name="T14"/>
                <a:gd fmla="*/ 378 h 629" name="T15"/>
                <a:gd fmla="*/ 54 w 716" name="T16"/>
                <a:gd fmla="*/ 364 h 629" name="T17"/>
                <a:gd fmla="*/ 11 w 716" name="T18"/>
                <a:gd fmla="*/ 366 h 629" name="T19"/>
                <a:gd fmla="*/ 7 w 716" name="T20"/>
                <a:gd fmla="*/ 347 h 629" name="T21"/>
                <a:gd fmla="*/ 2 w 716" name="T22"/>
                <a:gd fmla="*/ 310 h 629" name="T23"/>
                <a:gd fmla="*/ 19 w 716" name="T24"/>
                <a:gd fmla="*/ 276 h 629" name="T25"/>
                <a:gd fmla="*/ 71 w 716" name="T26"/>
                <a:gd fmla="*/ 258 h 629" name="T27"/>
                <a:gd fmla="*/ 125 w 716" name="T28"/>
                <a:gd fmla="*/ 274 h 629" name="T29"/>
                <a:gd fmla="*/ 158 w 716" name="T30"/>
                <a:gd fmla="*/ 276 h 629" name="T31"/>
                <a:gd fmla="*/ 194 w 716" name="T32"/>
                <a:gd fmla="*/ 232 h 629" name="T33"/>
                <a:gd fmla="*/ 220 w 716" name="T34"/>
                <a:gd fmla="*/ 236 h 629" name="T35"/>
                <a:gd fmla="*/ 305 w 716" name="T36"/>
                <a:gd fmla="*/ 232 h 629" name="T37"/>
                <a:gd fmla="*/ 314 w 716" name="T38"/>
                <a:gd fmla="*/ 206 h 629" name="T39"/>
                <a:gd fmla="*/ 302 w 716" name="T40"/>
                <a:gd fmla="*/ 161 h 629" name="T41"/>
                <a:gd fmla="*/ 231 w 716" name="T42"/>
                <a:gd fmla="*/ 127 h 629" name="T43"/>
                <a:gd fmla="*/ 227 w 716" name="T44"/>
                <a:gd fmla="*/ 104 h 629" name="T45"/>
                <a:gd fmla="*/ 239 w 716" name="T46"/>
                <a:gd fmla="*/ 94 h 629" name="T47"/>
                <a:gd fmla="*/ 328 w 716" name="T48"/>
                <a:gd fmla="*/ 120 h 629" name="T49"/>
                <a:gd fmla="*/ 385 w 716" name="T50"/>
                <a:gd fmla="*/ 104 h 629" name="T51"/>
                <a:gd fmla="*/ 435 w 716" name="T52"/>
                <a:gd fmla="*/ 66 h 629" name="T53"/>
                <a:gd fmla="*/ 459 w 716" name="T54"/>
                <a:gd fmla="*/ 26 h 629" name="T55"/>
                <a:gd fmla="*/ 473 w 716" name="T56"/>
                <a:gd fmla="*/ 4 h 629" name="T57"/>
                <a:gd fmla="*/ 511 w 716" name="T58"/>
                <a:gd fmla="*/ 0 h 629" name="T59"/>
                <a:gd fmla="*/ 532 w 716" name="T60"/>
                <a:gd fmla="*/ 19 h 629" name="T61"/>
                <a:gd fmla="*/ 553 w 716" name="T62"/>
                <a:gd fmla="*/ 78 h 629" name="T63"/>
                <a:gd fmla="*/ 622 w 716" name="T64"/>
                <a:gd fmla="*/ 153 h 629" name="T65"/>
                <a:gd fmla="*/ 669 w 716" name="T66"/>
                <a:gd fmla="*/ 201 h 629" name="T67"/>
                <a:gd fmla="*/ 667 w 716" name="T68"/>
                <a:gd fmla="*/ 232 h 629" name="T69"/>
                <a:gd fmla="*/ 631 w 716" name="T70"/>
                <a:gd fmla="*/ 255 h 629" name="T71"/>
                <a:gd fmla="*/ 598 w 716" name="T72"/>
                <a:gd fmla="*/ 276 h 629" name="T73"/>
                <a:gd fmla="*/ 612 w 716" name="T74"/>
                <a:gd fmla="*/ 310 h 629" name="T75"/>
                <a:gd fmla="*/ 671 w 716" name="T76"/>
                <a:gd fmla="*/ 385 h 629" name="T77"/>
                <a:gd fmla="*/ 700 w 716" name="T78"/>
                <a:gd fmla="*/ 421 h 629" name="T79"/>
                <a:gd fmla="*/ 681 w 716" name="T80"/>
                <a:gd fmla="*/ 454 h 629" name="T81"/>
                <a:gd fmla="*/ 636 w 716" name="T82"/>
                <a:gd fmla="*/ 492 h 629" name="T83"/>
                <a:gd fmla="*/ 570 w 716" name="T84"/>
                <a:gd fmla="*/ 544 h 629" name="T85"/>
                <a:gd fmla="*/ 513 w 716" name="T86"/>
                <a:gd fmla="*/ 558 h 629" name="T87"/>
                <a:gd fmla="*/ 444 w 716" name="T88"/>
                <a:gd fmla="*/ 520 h 629" name="T89"/>
                <a:gd fmla="*/ 423 w 716" name="T90"/>
                <a:gd fmla="*/ 515 h 629" name="T91"/>
                <a:gd fmla="*/ 392 w 716" name="T92"/>
                <a:gd fmla="*/ 523 h 629" name="T93"/>
                <a:gd fmla="*/ 343 w 716" name="T94"/>
                <a:gd fmla="*/ 598 h 629" name="T95"/>
                <a:gd fmla="*/ 302 w 716" name="T96"/>
                <a:gd fmla="*/ 627 h 629" name="T97"/>
                <a:gd fmla="*/ 283 w 716" name="T98"/>
                <a:gd fmla="*/ 629 h 62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29" w="716">
                  <a:moveTo>
                    <a:pt x="283" y="629"/>
                  </a:moveTo>
                  <a:lnTo>
                    <a:pt x="283" y="629"/>
                  </a:lnTo>
                  <a:lnTo>
                    <a:pt x="262" y="620"/>
                  </a:lnTo>
                  <a:lnTo>
                    <a:pt x="248" y="610"/>
                  </a:lnTo>
                  <a:lnTo>
                    <a:pt x="239" y="601"/>
                  </a:lnTo>
                  <a:lnTo>
                    <a:pt x="229" y="594"/>
                  </a:lnTo>
                  <a:lnTo>
                    <a:pt x="203" y="584"/>
                  </a:lnTo>
                  <a:lnTo>
                    <a:pt x="179" y="584"/>
                  </a:lnTo>
                  <a:lnTo>
                    <a:pt x="163" y="584"/>
                  </a:lnTo>
                  <a:lnTo>
                    <a:pt x="149" y="589"/>
                  </a:lnTo>
                  <a:lnTo>
                    <a:pt x="132" y="601"/>
                  </a:lnTo>
                  <a:lnTo>
                    <a:pt x="113" y="627"/>
                  </a:lnTo>
                  <a:lnTo>
                    <a:pt x="113" y="612"/>
                  </a:lnTo>
                  <a:lnTo>
                    <a:pt x="116" y="601"/>
                  </a:lnTo>
                  <a:lnTo>
                    <a:pt x="123" y="584"/>
                  </a:lnTo>
                  <a:lnTo>
                    <a:pt x="125" y="534"/>
                  </a:lnTo>
                  <a:lnTo>
                    <a:pt x="73" y="511"/>
                  </a:lnTo>
                  <a:lnTo>
                    <a:pt x="75" y="497"/>
                  </a:lnTo>
                  <a:lnTo>
                    <a:pt x="80" y="485"/>
                  </a:lnTo>
                  <a:lnTo>
                    <a:pt x="99" y="421"/>
                  </a:lnTo>
                  <a:lnTo>
                    <a:pt x="104" y="416"/>
                  </a:lnTo>
                  <a:lnTo>
                    <a:pt x="104" y="409"/>
                  </a:lnTo>
                  <a:lnTo>
                    <a:pt x="104" y="397"/>
                  </a:lnTo>
                  <a:lnTo>
                    <a:pt x="99" y="378"/>
                  </a:lnTo>
                  <a:lnTo>
                    <a:pt x="82" y="359"/>
                  </a:lnTo>
                  <a:lnTo>
                    <a:pt x="68" y="362"/>
                  </a:lnTo>
                  <a:lnTo>
                    <a:pt x="54" y="364"/>
                  </a:lnTo>
                  <a:lnTo>
                    <a:pt x="23" y="371"/>
                  </a:lnTo>
                  <a:lnTo>
                    <a:pt x="16" y="371"/>
                  </a:lnTo>
                  <a:lnTo>
                    <a:pt x="11" y="366"/>
                  </a:lnTo>
                  <a:lnTo>
                    <a:pt x="9" y="364"/>
                  </a:lnTo>
                  <a:lnTo>
                    <a:pt x="7" y="357"/>
                  </a:lnTo>
                  <a:lnTo>
                    <a:pt x="7" y="347"/>
                  </a:lnTo>
                  <a:lnTo>
                    <a:pt x="7" y="343"/>
                  </a:lnTo>
                  <a:lnTo>
                    <a:pt x="0" y="329"/>
                  </a:lnTo>
                  <a:lnTo>
                    <a:pt x="2" y="310"/>
                  </a:lnTo>
                  <a:lnTo>
                    <a:pt x="4" y="295"/>
                  </a:lnTo>
                  <a:lnTo>
                    <a:pt x="11" y="284"/>
                  </a:lnTo>
                  <a:lnTo>
                    <a:pt x="19" y="276"/>
                  </a:lnTo>
                  <a:lnTo>
                    <a:pt x="28" y="269"/>
                  </a:lnTo>
                  <a:lnTo>
                    <a:pt x="40" y="265"/>
                  </a:lnTo>
                  <a:lnTo>
                    <a:pt x="71" y="258"/>
                  </a:lnTo>
                  <a:lnTo>
                    <a:pt x="87" y="258"/>
                  </a:lnTo>
                  <a:lnTo>
                    <a:pt x="106" y="267"/>
                  </a:lnTo>
                  <a:lnTo>
                    <a:pt x="125" y="274"/>
                  </a:lnTo>
                  <a:lnTo>
                    <a:pt x="134" y="276"/>
                  </a:lnTo>
                  <a:lnTo>
                    <a:pt x="146" y="279"/>
                  </a:lnTo>
                  <a:lnTo>
                    <a:pt x="158" y="276"/>
                  </a:lnTo>
                  <a:lnTo>
                    <a:pt x="170" y="272"/>
                  </a:lnTo>
                  <a:lnTo>
                    <a:pt x="187" y="253"/>
                  </a:lnTo>
                  <a:lnTo>
                    <a:pt x="194" y="232"/>
                  </a:lnTo>
                  <a:lnTo>
                    <a:pt x="205" y="229"/>
                  </a:lnTo>
                  <a:lnTo>
                    <a:pt x="210" y="234"/>
                  </a:lnTo>
                  <a:lnTo>
                    <a:pt x="220" y="236"/>
                  </a:lnTo>
                  <a:lnTo>
                    <a:pt x="243" y="239"/>
                  </a:lnTo>
                  <a:lnTo>
                    <a:pt x="298" y="241"/>
                  </a:lnTo>
                  <a:lnTo>
                    <a:pt x="305" y="232"/>
                  </a:lnTo>
                  <a:lnTo>
                    <a:pt x="309" y="224"/>
                  </a:lnTo>
                  <a:lnTo>
                    <a:pt x="312" y="215"/>
                  </a:lnTo>
                  <a:lnTo>
                    <a:pt x="314" y="206"/>
                  </a:lnTo>
                  <a:lnTo>
                    <a:pt x="314" y="189"/>
                  </a:lnTo>
                  <a:lnTo>
                    <a:pt x="314" y="172"/>
                  </a:lnTo>
                  <a:lnTo>
                    <a:pt x="302" y="161"/>
                  </a:lnTo>
                  <a:lnTo>
                    <a:pt x="293" y="153"/>
                  </a:lnTo>
                  <a:lnTo>
                    <a:pt x="272" y="142"/>
                  </a:lnTo>
                  <a:lnTo>
                    <a:pt x="231" y="127"/>
                  </a:lnTo>
                  <a:lnTo>
                    <a:pt x="229" y="118"/>
                  </a:lnTo>
                  <a:lnTo>
                    <a:pt x="227" y="111"/>
                  </a:lnTo>
                  <a:lnTo>
                    <a:pt x="227" y="104"/>
                  </a:lnTo>
                  <a:lnTo>
                    <a:pt x="229" y="99"/>
                  </a:lnTo>
                  <a:lnTo>
                    <a:pt x="234" y="97"/>
                  </a:lnTo>
                  <a:lnTo>
                    <a:pt x="239" y="94"/>
                  </a:lnTo>
                  <a:lnTo>
                    <a:pt x="255" y="92"/>
                  </a:lnTo>
                  <a:lnTo>
                    <a:pt x="281" y="111"/>
                  </a:lnTo>
                  <a:lnTo>
                    <a:pt x="328" y="120"/>
                  </a:lnTo>
                  <a:lnTo>
                    <a:pt x="347" y="118"/>
                  </a:lnTo>
                  <a:lnTo>
                    <a:pt x="366" y="113"/>
                  </a:lnTo>
                  <a:lnTo>
                    <a:pt x="385" y="104"/>
                  </a:lnTo>
                  <a:lnTo>
                    <a:pt x="404" y="94"/>
                  </a:lnTo>
                  <a:lnTo>
                    <a:pt x="421" y="80"/>
                  </a:lnTo>
                  <a:lnTo>
                    <a:pt x="435" y="66"/>
                  </a:lnTo>
                  <a:lnTo>
                    <a:pt x="447" y="52"/>
                  </a:lnTo>
                  <a:lnTo>
                    <a:pt x="456" y="35"/>
                  </a:lnTo>
                  <a:lnTo>
                    <a:pt x="459" y="26"/>
                  </a:lnTo>
                  <a:lnTo>
                    <a:pt x="461" y="16"/>
                  </a:lnTo>
                  <a:lnTo>
                    <a:pt x="466" y="9"/>
                  </a:lnTo>
                  <a:lnTo>
                    <a:pt x="473" y="4"/>
                  </a:lnTo>
                  <a:lnTo>
                    <a:pt x="480" y="2"/>
                  </a:lnTo>
                  <a:lnTo>
                    <a:pt x="489" y="0"/>
                  </a:lnTo>
                  <a:lnTo>
                    <a:pt x="511" y="0"/>
                  </a:lnTo>
                  <a:lnTo>
                    <a:pt x="518" y="4"/>
                  </a:lnTo>
                  <a:lnTo>
                    <a:pt x="525" y="12"/>
                  </a:lnTo>
                  <a:lnTo>
                    <a:pt x="532" y="19"/>
                  </a:lnTo>
                  <a:lnTo>
                    <a:pt x="539" y="28"/>
                  </a:lnTo>
                  <a:lnTo>
                    <a:pt x="548" y="52"/>
                  </a:lnTo>
                  <a:lnTo>
                    <a:pt x="553" y="78"/>
                  </a:lnTo>
                  <a:lnTo>
                    <a:pt x="584" y="116"/>
                  </a:lnTo>
                  <a:lnTo>
                    <a:pt x="600" y="135"/>
                  </a:lnTo>
                  <a:lnTo>
                    <a:pt x="622" y="153"/>
                  </a:lnTo>
                  <a:lnTo>
                    <a:pt x="660" y="168"/>
                  </a:lnTo>
                  <a:lnTo>
                    <a:pt x="664" y="182"/>
                  </a:lnTo>
                  <a:lnTo>
                    <a:pt x="669" y="201"/>
                  </a:lnTo>
                  <a:lnTo>
                    <a:pt x="669" y="210"/>
                  </a:lnTo>
                  <a:lnTo>
                    <a:pt x="669" y="222"/>
                  </a:lnTo>
                  <a:lnTo>
                    <a:pt x="667" y="232"/>
                  </a:lnTo>
                  <a:lnTo>
                    <a:pt x="660" y="241"/>
                  </a:lnTo>
                  <a:lnTo>
                    <a:pt x="645" y="248"/>
                  </a:lnTo>
                  <a:lnTo>
                    <a:pt x="631" y="255"/>
                  </a:lnTo>
                  <a:lnTo>
                    <a:pt x="610" y="262"/>
                  </a:lnTo>
                  <a:lnTo>
                    <a:pt x="603" y="269"/>
                  </a:lnTo>
                  <a:lnTo>
                    <a:pt x="598" y="276"/>
                  </a:lnTo>
                  <a:lnTo>
                    <a:pt x="598" y="291"/>
                  </a:lnTo>
                  <a:lnTo>
                    <a:pt x="598" y="310"/>
                  </a:lnTo>
                  <a:lnTo>
                    <a:pt x="612" y="310"/>
                  </a:lnTo>
                  <a:lnTo>
                    <a:pt x="629" y="305"/>
                  </a:lnTo>
                  <a:lnTo>
                    <a:pt x="676" y="303"/>
                  </a:lnTo>
                  <a:lnTo>
                    <a:pt x="671" y="385"/>
                  </a:lnTo>
                  <a:lnTo>
                    <a:pt x="676" y="395"/>
                  </a:lnTo>
                  <a:lnTo>
                    <a:pt x="681" y="402"/>
                  </a:lnTo>
                  <a:lnTo>
                    <a:pt x="700" y="421"/>
                  </a:lnTo>
                  <a:lnTo>
                    <a:pt x="716" y="447"/>
                  </a:lnTo>
                  <a:lnTo>
                    <a:pt x="697" y="449"/>
                  </a:lnTo>
                  <a:lnTo>
                    <a:pt x="681" y="454"/>
                  </a:lnTo>
                  <a:lnTo>
                    <a:pt x="655" y="470"/>
                  </a:lnTo>
                  <a:lnTo>
                    <a:pt x="645" y="482"/>
                  </a:lnTo>
                  <a:lnTo>
                    <a:pt x="636" y="492"/>
                  </a:lnTo>
                  <a:lnTo>
                    <a:pt x="615" y="508"/>
                  </a:lnTo>
                  <a:lnTo>
                    <a:pt x="591" y="525"/>
                  </a:lnTo>
                  <a:lnTo>
                    <a:pt x="570" y="544"/>
                  </a:lnTo>
                  <a:lnTo>
                    <a:pt x="551" y="549"/>
                  </a:lnTo>
                  <a:lnTo>
                    <a:pt x="532" y="556"/>
                  </a:lnTo>
                  <a:lnTo>
                    <a:pt x="513" y="558"/>
                  </a:lnTo>
                  <a:lnTo>
                    <a:pt x="496" y="558"/>
                  </a:lnTo>
                  <a:lnTo>
                    <a:pt x="463" y="539"/>
                  </a:lnTo>
                  <a:lnTo>
                    <a:pt x="444" y="520"/>
                  </a:lnTo>
                  <a:lnTo>
                    <a:pt x="440" y="518"/>
                  </a:lnTo>
                  <a:lnTo>
                    <a:pt x="435" y="515"/>
                  </a:lnTo>
                  <a:lnTo>
                    <a:pt x="423" y="515"/>
                  </a:lnTo>
                  <a:lnTo>
                    <a:pt x="404" y="515"/>
                  </a:lnTo>
                  <a:lnTo>
                    <a:pt x="397" y="518"/>
                  </a:lnTo>
                  <a:lnTo>
                    <a:pt x="392" y="523"/>
                  </a:lnTo>
                  <a:lnTo>
                    <a:pt x="390" y="549"/>
                  </a:lnTo>
                  <a:lnTo>
                    <a:pt x="357" y="582"/>
                  </a:lnTo>
                  <a:lnTo>
                    <a:pt x="343" y="598"/>
                  </a:lnTo>
                  <a:lnTo>
                    <a:pt x="328" y="617"/>
                  </a:lnTo>
                  <a:lnTo>
                    <a:pt x="314" y="624"/>
                  </a:lnTo>
                  <a:lnTo>
                    <a:pt x="302" y="627"/>
                  </a:lnTo>
                  <a:lnTo>
                    <a:pt x="283" y="629"/>
                  </a:lnTo>
                  <a:lnTo>
                    <a:pt x="283" y="629"/>
                  </a:lnTo>
                  <a:lnTo>
                    <a:pt x="283" y="629"/>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0" name="Freeform 15"/>
            <p:cNvSpPr/>
            <p:nvPr/>
          </p:nvSpPr>
          <p:spPr bwMode="auto">
            <a:xfrm>
              <a:off x="7259638" y="4719638"/>
              <a:ext cx="1006475" cy="1196975"/>
            </a:xfrm>
            <a:custGeom>
              <a:gdLst>
                <a:gd fmla="*/ 381 w 634" name="T0"/>
                <a:gd fmla="*/ 747 h 754" name="T1"/>
                <a:gd fmla="*/ 360 w 634" name="T2"/>
                <a:gd fmla="*/ 742 h 754" name="T3"/>
                <a:gd fmla="*/ 324 w 634" name="T4"/>
                <a:gd fmla="*/ 733 h 754" name="T5"/>
                <a:gd fmla="*/ 312 w 634" name="T6"/>
                <a:gd fmla="*/ 705 h 754" name="T7"/>
                <a:gd fmla="*/ 291 w 634" name="T8"/>
                <a:gd fmla="*/ 700 h 754" name="T9"/>
                <a:gd fmla="*/ 301 w 634" name="T10"/>
                <a:gd fmla="*/ 641 h 754" name="T11"/>
                <a:gd fmla="*/ 291 w 634" name="T12"/>
                <a:gd fmla="*/ 572 h 754" name="T13"/>
                <a:gd fmla="*/ 268 w 634" name="T14"/>
                <a:gd fmla="*/ 534 h 754" name="T15"/>
                <a:gd fmla="*/ 241 w 634" name="T16"/>
                <a:gd fmla="*/ 530 h 754" name="T17"/>
                <a:gd fmla="*/ 180 w 634" name="T18"/>
                <a:gd fmla="*/ 558 h 754" name="T19"/>
                <a:gd fmla="*/ 114 w 634" name="T20"/>
                <a:gd fmla="*/ 565 h 754" name="T21"/>
                <a:gd fmla="*/ 90 w 634" name="T22"/>
                <a:gd fmla="*/ 530 h 754" name="T23"/>
                <a:gd fmla="*/ 76 w 634" name="T24"/>
                <a:gd fmla="*/ 418 h 754" name="T25"/>
                <a:gd fmla="*/ 0 w 634" name="T26"/>
                <a:gd fmla="*/ 428 h 754" name="T27"/>
                <a:gd fmla="*/ 5 w 634" name="T28"/>
                <a:gd fmla="*/ 406 h 754" name="T29"/>
                <a:gd fmla="*/ 38 w 634" name="T30"/>
                <a:gd fmla="*/ 395 h 754" name="T31"/>
                <a:gd fmla="*/ 64 w 634" name="T32"/>
                <a:gd fmla="*/ 369 h 754" name="T33"/>
                <a:gd fmla="*/ 57 w 634" name="T34"/>
                <a:gd fmla="*/ 265 h 754" name="T35"/>
                <a:gd fmla="*/ 55 w 634" name="T36"/>
                <a:gd fmla="*/ 149 h 754" name="T37"/>
                <a:gd fmla="*/ 85 w 634" name="T38"/>
                <a:gd fmla="*/ 111 h 754" name="T39"/>
                <a:gd fmla="*/ 128 w 634" name="T40"/>
                <a:gd fmla="*/ 71 h 754" name="T41"/>
                <a:gd fmla="*/ 156 w 634" name="T42"/>
                <a:gd fmla="*/ 66 h 754" name="T43"/>
                <a:gd fmla="*/ 187 w 634" name="T44"/>
                <a:gd fmla="*/ 63 h 754" name="T45"/>
                <a:gd fmla="*/ 197 w 634" name="T46"/>
                <a:gd fmla="*/ 35 h 754" name="T47"/>
                <a:gd fmla="*/ 180 w 634" name="T48"/>
                <a:gd fmla="*/ 11 h 754" name="T49"/>
                <a:gd fmla="*/ 197 w 634" name="T50"/>
                <a:gd fmla="*/ 0 h 754" name="T51"/>
                <a:gd fmla="*/ 249 w 634" name="T52"/>
                <a:gd fmla="*/ 14 h 754" name="T53"/>
                <a:gd fmla="*/ 343 w 634" name="T54"/>
                <a:gd fmla="*/ 52 h 754" name="T55"/>
                <a:gd fmla="*/ 438 w 634" name="T56"/>
                <a:gd fmla="*/ 80 h 754" name="T57"/>
                <a:gd fmla="*/ 483 w 634" name="T58"/>
                <a:gd fmla="*/ 61 h 754" name="T59"/>
                <a:gd fmla="*/ 530 w 634" name="T60"/>
                <a:gd fmla="*/ 97 h 754" name="T61"/>
                <a:gd fmla="*/ 589 w 634" name="T62"/>
                <a:gd fmla="*/ 137 h 754" name="T63"/>
                <a:gd fmla="*/ 615 w 634" name="T64"/>
                <a:gd fmla="*/ 201 h 754" name="T65"/>
                <a:gd fmla="*/ 613 w 634" name="T66"/>
                <a:gd fmla="*/ 239 h 754" name="T67"/>
                <a:gd fmla="*/ 573 w 634" name="T68"/>
                <a:gd fmla="*/ 293 h 754" name="T69"/>
                <a:gd fmla="*/ 566 w 634" name="T70"/>
                <a:gd fmla="*/ 338 h 754" name="T71"/>
                <a:gd fmla="*/ 589 w 634" name="T72"/>
                <a:gd fmla="*/ 402 h 754" name="T73"/>
                <a:gd fmla="*/ 603 w 634" name="T74"/>
                <a:gd fmla="*/ 440 h 754" name="T75"/>
                <a:gd fmla="*/ 627 w 634" name="T76"/>
                <a:gd fmla="*/ 520 h 754" name="T77"/>
                <a:gd fmla="*/ 622 w 634" name="T78"/>
                <a:gd fmla="*/ 591 h 754" name="T79"/>
                <a:gd fmla="*/ 502 w 634" name="T80"/>
                <a:gd fmla="*/ 638 h 754" name="T81"/>
                <a:gd fmla="*/ 504 w 634" name="T82"/>
                <a:gd fmla="*/ 660 h 754" name="T83"/>
                <a:gd fmla="*/ 521 w 634" name="T84"/>
                <a:gd fmla="*/ 707 h 754" name="T85"/>
                <a:gd fmla="*/ 490 w 634" name="T86"/>
                <a:gd fmla="*/ 690 h 754" name="T87"/>
                <a:gd fmla="*/ 412 w 634" name="T88"/>
                <a:gd fmla="*/ 702 h 754" name="T89"/>
                <a:gd fmla="*/ 400 w 634" name="T90"/>
                <a:gd fmla="*/ 742 h 754" name="T91"/>
                <a:gd fmla="*/ 390 w 634" name="T92"/>
                <a:gd fmla="*/ 754 h 75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54" w="634">
                  <a:moveTo>
                    <a:pt x="390" y="754"/>
                  </a:moveTo>
                  <a:lnTo>
                    <a:pt x="390" y="754"/>
                  </a:lnTo>
                  <a:lnTo>
                    <a:pt x="381" y="747"/>
                  </a:lnTo>
                  <a:lnTo>
                    <a:pt x="374" y="745"/>
                  </a:lnTo>
                  <a:lnTo>
                    <a:pt x="367" y="742"/>
                  </a:lnTo>
                  <a:lnTo>
                    <a:pt x="360" y="742"/>
                  </a:lnTo>
                  <a:lnTo>
                    <a:pt x="346" y="747"/>
                  </a:lnTo>
                  <a:lnTo>
                    <a:pt x="334" y="752"/>
                  </a:lnTo>
                  <a:lnTo>
                    <a:pt x="324" y="733"/>
                  </a:lnTo>
                  <a:lnTo>
                    <a:pt x="322" y="719"/>
                  </a:lnTo>
                  <a:lnTo>
                    <a:pt x="320" y="709"/>
                  </a:lnTo>
                  <a:lnTo>
                    <a:pt x="312" y="705"/>
                  </a:lnTo>
                  <a:lnTo>
                    <a:pt x="305" y="702"/>
                  </a:lnTo>
                  <a:lnTo>
                    <a:pt x="298" y="700"/>
                  </a:lnTo>
                  <a:lnTo>
                    <a:pt x="291" y="700"/>
                  </a:lnTo>
                  <a:lnTo>
                    <a:pt x="277" y="702"/>
                  </a:lnTo>
                  <a:lnTo>
                    <a:pt x="277" y="686"/>
                  </a:lnTo>
                  <a:lnTo>
                    <a:pt x="301" y="641"/>
                  </a:lnTo>
                  <a:lnTo>
                    <a:pt x="312" y="619"/>
                  </a:lnTo>
                  <a:lnTo>
                    <a:pt x="317" y="600"/>
                  </a:lnTo>
                  <a:lnTo>
                    <a:pt x="291" y="572"/>
                  </a:lnTo>
                  <a:lnTo>
                    <a:pt x="284" y="558"/>
                  </a:lnTo>
                  <a:lnTo>
                    <a:pt x="279" y="546"/>
                  </a:lnTo>
                  <a:lnTo>
                    <a:pt x="268" y="534"/>
                  </a:lnTo>
                  <a:lnTo>
                    <a:pt x="258" y="530"/>
                  </a:lnTo>
                  <a:lnTo>
                    <a:pt x="251" y="530"/>
                  </a:lnTo>
                  <a:lnTo>
                    <a:pt x="241" y="530"/>
                  </a:lnTo>
                  <a:lnTo>
                    <a:pt x="204" y="539"/>
                  </a:lnTo>
                  <a:lnTo>
                    <a:pt x="192" y="551"/>
                  </a:lnTo>
                  <a:lnTo>
                    <a:pt x="180" y="558"/>
                  </a:lnTo>
                  <a:lnTo>
                    <a:pt x="156" y="574"/>
                  </a:lnTo>
                  <a:lnTo>
                    <a:pt x="116" y="577"/>
                  </a:lnTo>
                  <a:lnTo>
                    <a:pt x="114" y="565"/>
                  </a:lnTo>
                  <a:lnTo>
                    <a:pt x="111" y="556"/>
                  </a:lnTo>
                  <a:lnTo>
                    <a:pt x="102" y="541"/>
                  </a:lnTo>
                  <a:lnTo>
                    <a:pt x="90" y="530"/>
                  </a:lnTo>
                  <a:lnTo>
                    <a:pt x="81" y="522"/>
                  </a:lnTo>
                  <a:lnTo>
                    <a:pt x="76" y="511"/>
                  </a:lnTo>
                  <a:lnTo>
                    <a:pt x="76" y="418"/>
                  </a:lnTo>
                  <a:lnTo>
                    <a:pt x="33" y="421"/>
                  </a:lnTo>
                  <a:lnTo>
                    <a:pt x="17" y="423"/>
                  </a:lnTo>
                  <a:lnTo>
                    <a:pt x="0" y="428"/>
                  </a:lnTo>
                  <a:lnTo>
                    <a:pt x="0" y="416"/>
                  </a:lnTo>
                  <a:lnTo>
                    <a:pt x="3" y="409"/>
                  </a:lnTo>
                  <a:lnTo>
                    <a:pt x="5" y="406"/>
                  </a:lnTo>
                  <a:lnTo>
                    <a:pt x="10" y="402"/>
                  </a:lnTo>
                  <a:lnTo>
                    <a:pt x="22" y="399"/>
                  </a:lnTo>
                  <a:lnTo>
                    <a:pt x="38" y="395"/>
                  </a:lnTo>
                  <a:lnTo>
                    <a:pt x="45" y="390"/>
                  </a:lnTo>
                  <a:lnTo>
                    <a:pt x="52" y="385"/>
                  </a:lnTo>
                  <a:lnTo>
                    <a:pt x="64" y="369"/>
                  </a:lnTo>
                  <a:lnTo>
                    <a:pt x="71" y="352"/>
                  </a:lnTo>
                  <a:lnTo>
                    <a:pt x="74" y="336"/>
                  </a:lnTo>
                  <a:lnTo>
                    <a:pt x="57" y="265"/>
                  </a:lnTo>
                  <a:lnTo>
                    <a:pt x="55" y="182"/>
                  </a:lnTo>
                  <a:lnTo>
                    <a:pt x="48" y="153"/>
                  </a:lnTo>
                  <a:lnTo>
                    <a:pt x="55" y="149"/>
                  </a:lnTo>
                  <a:lnTo>
                    <a:pt x="64" y="142"/>
                  </a:lnTo>
                  <a:lnTo>
                    <a:pt x="76" y="127"/>
                  </a:lnTo>
                  <a:lnTo>
                    <a:pt x="85" y="111"/>
                  </a:lnTo>
                  <a:lnTo>
                    <a:pt x="95" y="92"/>
                  </a:lnTo>
                  <a:lnTo>
                    <a:pt x="111" y="80"/>
                  </a:lnTo>
                  <a:lnTo>
                    <a:pt x="128" y="71"/>
                  </a:lnTo>
                  <a:lnTo>
                    <a:pt x="135" y="66"/>
                  </a:lnTo>
                  <a:lnTo>
                    <a:pt x="145" y="66"/>
                  </a:lnTo>
                  <a:lnTo>
                    <a:pt x="156" y="66"/>
                  </a:lnTo>
                  <a:lnTo>
                    <a:pt x="168" y="68"/>
                  </a:lnTo>
                  <a:lnTo>
                    <a:pt x="178" y="68"/>
                  </a:lnTo>
                  <a:lnTo>
                    <a:pt x="187" y="63"/>
                  </a:lnTo>
                  <a:lnTo>
                    <a:pt x="194" y="59"/>
                  </a:lnTo>
                  <a:lnTo>
                    <a:pt x="199" y="49"/>
                  </a:lnTo>
                  <a:lnTo>
                    <a:pt x="197" y="35"/>
                  </a:lnTo>
                  <a:lnTo>
                    <a:pt x="194" y="23"/>
                  </a:lnTo>
                  <a:lnTo>
                    <a:pt x="187" y="16"/>
                  </a:lnTo>
                  <a:lnTo>
                    <a:pt x="180" y="11"/>
                  </a:lnTo>
                  <a:lnTo>
                    <a:pt x="185" y="4"/>
                  </a:lnTo>
                  <a:lnTo>
                    <a:pt x="189" y="2"/>
                  </a:lnTo>
                  <a:lnTo>
                    <a:pt x="197" y="0"/>
                  </a:lnTo>
                  <a:lnTo>
                    <a:pt x="206" y="2"/>
                  </a:lnTo>
                  <a:lnTo>
                    <a:pt x="227" y="7"/>
                  </a:lnTo>
                  <a:lnTo>
                    <a:pt x="249" y="14"/>
                  </a:lnTo>
                  <a:lnTo>
                    <a:pt x="282" y="19"/>
                  </a:lnTo>
                  <a:lnTo>
                    <a:pt x="324" y="40"/>
                  </a:lnTo>
                  <a:lnTo>
                    <a:pt x="343" y="52"/>
                  </a:lnTo>
                  <a:lnTo>
                    <a:pt x="367" y="66"/>
                  </a:lnTo>
                  <a:lnTo>
                    <a:pt x="402" y="80"/>
                  </a:lnTo>
                  <a:lnTo>
                    <a:pt x="438" y="80"/>
                  </a:lnTo>
                  <a:lnTo>
                    <a:pt x="461" y="52"/>
                  </a:lnTo>
                  <a:lnTo>
                    <a:pt x="471" y="54"/>
                  </a:lnTo>
                  <a:lnTo>
                    <a:pt x="483" y="61"/>
                  </a:lnTo>
                  <a:lnTo>
                    <a:pt x="495" y="71"/>
                  </a:lnTo>
                  <a:lnTo>
                    <a:pt x="506" y="85"/>
                  </a:lnTo>
                  <a:lnTo>
                    <a:pt x="530" y="97"/>
                  </a:lnTo>
                  <a:lnTo>
                    <a:pt x="549" y="106"/>
                  </a:lnTo>
                  <a:lnTo>
                    <a:pt x="568" y="118"/>
                  </a:lnTo>
                  <a:lnTo>
                    <a:pt x="589" y="137"/>
                  </a:lnTo>
                  <a:lnTo>
                    <a:pt x="606" y="158"/>
                  </a:lnTo>
                  <a:lnTo>
                    <a:pt x="613" y="179"/>
                  </a:lnTo>
                  <a:lnTo>
                    <a:pt x="615" y="201"/>
                  </a:lnTo>
                  <a:lnTo>
                    <a:pt x="615" y="213"/>
                  </a:lnTo>
                  <a:lnTo>
                    <a:pt x="615" y="224"/>
                  </a:lnTo>
                  <a:lnTo>
                    <a:pt x="613" y="239"/>
                  </a:lnTo>
                  <a:lnTo>
                    <a:pt x="608" y="253"/>
                  </a:lnTo>
                  <a:lnTo>
                    <a:pt x="582" y="281"/>
                  </a:lnTo>
                  <a:lnTo>
                    <a:pt x="573" y="293"/>
                  </a:lnTo>
                  <a:lnTo>
                    <a:pt x="568" y="307"/>
                  </a:lnTo>
                  <a:lnTo>
                    <a:pt x="566" y="321"/>
                  </a:lnTo>
                  <a:lnTo>
                    <a:pt x="566" y="338"/>
                  </a:lnTo>
                  <a:lnTo>
                    <a:pt x="573" y="357"/>
                  </a:lnTo>
                  <a:lnTo>
                    <a:pt x="582" y="378"/>
                  </a:lnTo>
                  <a:lnTo>
                    <a:pt x="589" y="402"/>
                  </a:lnTo>
                  <a:lnTo>
                    <a:pt x="592" y="406"/>
                  </a:lnTo>
                  <a:lnTo>
                    <a:pt x="596" y="416"/>
                  </a:lnTo>
                  <a:lnTo>
                    <a:pt x="603" y="440"/>
                  </a:lnTo>
                  <a:lnTo>
                    <a:pt x="615" y="489"/>
                  </a:lnTo>
                  <a:lnTo>
                    <a:pt x="625" y="506"/>
                  </a:lnTo>
                  <a:lnTo>
                    <a:pt x="627" y="520"/>
                  </a:lnTo>
                  <a:lnTo>
                    <a:pt x="627" y="537"/>
                  </a:lnTo>
                  <a:lnTo>
                    <a:pt x="622" y="558"/>
                  </a:lnTo>
                  <a:lnTo>
                    <a:pt x="622" y="591"/>
                  </a:lnTo>
                  <a:lnTo>
                    <a:pt x="627" y="612"/>
                  </a:lnTo>
                  <a:lnTo>
                    <a:pt x="634" y="634"/>
                  </a:lnTo>
                  <a:lnTo>
                    <a:pt x="502" y="638"/>
                  </a:lnTo>
                  <a:lnTo>
                    <a:pt x="499" y="643"/>
                  </a:lnTo>
                  <a:lnTo>
                    <a:pt x="499" y="648"/>
                  </a:lnTo>
                  <a:lnTo>
                    <a:pt x="504" y="660"/>
                  </a:lnTo>
                  <a:lnTo>
                    <a:pt x="516" y="674"/>
                  </a:lnTo>
                  <a:lnTo>
                    <a:pt x="525" y="686"/>
                  </a:lnTo>
                  <a:lnTo>
                    <a:pt x="521" y="707"/>
                  </a:lnTo>
                  <a:lnTo>
                    <a:pt x="513" y="707"/>
                  </a:lnTo>
                  <a:lnTo>
                    <a:pt x="504" y="702"/>
                  </a:lnTo>
                  <a:lnTo>
                    <a:pt x="490" y="690"/>
                  </a:lnTo>
                  <a:lnTo>
                    <a:pt x="473" y="671"/>
                  </a:lnTo>
                  <a:lnTo>
                    <a:pt x="433" y="669"/>
                  </a:lnTo>
                  <a:lnTo>
                    <a:pt x="412" y="702"/>
                  </a:lnTo>
                  <a:lnTo>
                    <a:pt x="409" y="714"/>
                  </a:lnTo>
                  <a:lnTo>
                    <a:pt x="407" y="728"/>
                  </a:lnTo>
                  <a:lnTo>
                    <a:pt x="400" y="742"/>
                  </a:lnTo>
                  <a:lnTo>
                    <a:pt x="395" y="750"/>
                  </a:lnTo>
                  <a:lnTo>
                    <a:pt x="390" y="754"/>
                  </a:lnTo>
                  <a:lnTo>
                    <a:pt x="390" y="754"/>
                  </a:lnTo>
                  <a:lnTo>
                    <a:pt x="390" y="754"/>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1" name="Freeform 16"/>
            <p:cNvSpPr/>
            <p:nvPr/>
          </p:nvSpPr>
          <p:spPr bwMode="auto">
            <a:xfrm>
              <a:off x="8175626" y="4651375"/>
              <a:ext cx="874713" cy="1250950"/>
            </a:xfrm>
            <a:custGeom>
              <a:gdLst>
                <a:gd fmla="*/ 133 w 551" name="T0"/>
                <a:gd fmla="*/ 781 h 788" name="T1"/>
                <a:gd fmla="*/ 112 w 551" name="T2"/>
                <a:gd fmla="*/ 769 h 788" name="T3"/>
                <a:gd fmla="*/ 152 w 551" name="T4"/>
                <a:gd fmla="*/ 670 h 788" name="T5"/>
                <a:gd fmla="*/ 114 w 551" name="T6"/>
                <a:gd fmla="*/ 677 h 788" name="T7"/>
                <a:gd fmla="*/ 57 w 551" name="T8"/>
                <a:gd fmla="*/ 634 h 788" name="T9"/>
                <a:gd fmla="*/ 64 w 551" name="T10"/>
                <a:gd fmla="*/ 561 h 788" name="T11"/>
                <a:gd fmla="*/ 50 w 551" name="T12"/>
                <a:gd fmla="*/ 528 h 788" name="T13"/>
                <a:gd fmla="*/ 36 w 551" name="T14"/>
                <a:gd fmla="*/ 471 h 788" name="T15"/>
                <a:gd fmla="*/ 7 w 551" name="T16"/>
                <a:gd fmla="*/ 395 h 788" name="T17"/>
                <a:gd fmla="*/ 0 w 551" name="T18"/>
                <a:gd fmla="*/ 364 h 788" name="T19"/>
                <a:gd fmla="*/ 15 w 551" name="T20"/>
                <a:gd fmla="*/ 334 h 788" name="T21"/>
                <a:gd fmla="*/ 36 w 551" name="T22"/>
                <a:gd fmla="*/ 312 h 788" name="T23"/>
                <a:gd fmla="*/ 36 w 551" name="T24"/>
                <a:gd fmla="*/ 185 h 788" name="T25"/>
                <a:gd fmla="*/ 74 w 551" name="T26"/>
                <a:gd fmla="*/ 144 h 788" name="T27"/>
                <a:gd fmla="*/ 95 w 551" name="T28"/>
                <a:gd fmla="*/ 135 h 788" name="T29"/>
                <a:gd fmla="*/ 121 w 551" name="T30"/>
                <a:gd fmla="*/ 116 h 788" name="T31"/>
                <a:gd fmla="*/ 190 w 551" name="T32"/>
                <a:gd fmla="*/ 71 h 788" name="T33"/>
                <a:gd fmla="*/ 223 w 551" name="T34"/>
                <a:gd fmla="*/ 50 h 788" name="T35"/>
                <a:gd fmla="*/ 282 w 551" name="T36"/>
                <a:gd fmla="*/ 33 h 788" name="T37"/>
                <a:gd fmla="*/ 305 w 551" name="T38"/>
                <a:gd fmla="*/ 5 h 788" name="T39"/>
                <a:gd fmla="*/ 336 w 551" name="T40"/>
                <a:gd fmla="*/ 0 h 788" name="T41"/>
                <a:gd fmla="*/ 353 w 551" name="T42"/>
                <a:gd fmla="*/ 64 h 788" name="T43"/>
                <a:gd fmla="*/ 381 w 551" name="T44"/>
                <a:gd fmla="*/ 52 h 788" name="T45"/>
                <a:gd fmla="*/ 393 w 551" name="T46"/>
                <a:gd fmla="*/ 21 h 788" name="T47"/>
                <a:gd fmla="*/ 407 w 551" name="T48"/>
                <a:gd fmla="*/ 43 h 788" name="T49"/>
                <a:gd fmla="*/ 428 w 551" name="T50"/>
                <a:gd fmla="*/ 59 h 788" name="T51"/>
                <a:gd fmla="*/ 469 w 551" name="T52"/>
                <a:gd fmla="*/ 62 h 788" name="T53"/>
                <a:gd fmla="*/ 523 w 551" name="T54"/>
                <a:gd fmla="*/ 50 h 788" name="T55"/>
                <a:gd fmla="*/ 499 w 551" name="T56"/>
                <a:gd fmla="*/ 78 h 788" name="T57"/>
                <a:gd fmla="*/ 490 w 551" name="T58"/>
                <a:gd fmla="*/ 104 h 788" name="T59"/>
                <a:gd fmla="*/ 521 w 551" name="T60"/>
                <a:gd fmla="*/ 151 h 788" name="T61"/>
                <a:gd fmla="*/ 549 w 551" name="T62"/>
                <a:gd fmla="*/ 227 h 788" name="T63"/>
                <a:gd fmla="*/ 533 w 551" name="T64"/>
                <a:gd fmla="*/ 258 h 788" name="T65"/>
                <a:gd fmla="*/ 499 w 551" name="T66"/>
                <a:gd fmla="*/ 284 h 788" name="T67"/>
                <a:gd fmla="*/ 457 w 551" name="T68"/>
                <a:gd fmla="*/ 291 h 788" name="T69"/>
                <a:gd fmla="*/ 417 w 551" name="T70"/>
                <a:gd fmla="*/ 322 h 788" name="T71"/>
                <a:gd fmla="*/ 412 w 551" name="T72"/>
                <a:gd fmla="*/ 360 h 788" name="T73"/>
                <a:gd fmla="*/ 419 w 551" name="T74"/>
                <a:gd fmla="*/ 393 h 788" name="T75"/>
                <a:gd fmla="*/ 365 w 551" name="T76"/>
                <a:gd fmla="*/ 452 h 788" name="T77"/>
                <a:gd fmla="*/ 350 w 551" name="T78"/>
                <a:gd fmla="*/ 473 h 788" name="T79"/>
                <a:gd fmla="*/ 346 w 551" name="T80"/>
                <a:gd fmla="*/ 554 h 788" name="T81"/>
                <a:gd fmla="*/ 315 w 551" name="T82"/>
                <a:gd fmla="*/ 587 h 788" name="T83"/>
                <a:gd fmla="*/ 315 w 551" name="T84"/>
                <a:gd fmla="*/ 646 h 788" name="T85"/>
                <a:gd fmla="*/ 301 w 551" name="T86"/>
                <a:gd fmla="*/ 705 h 788" name="T87"/>
                <a:gd fmla="*/ 265 w 551" name="T88"/>
                <a:gd fmla="*/ 769 h 788" name="T89"/>
                <a:gd fmla="*/ 232 w 551" name="T90"/>
                <a:gd fmla="*/ 752 h 788" name="T91"/>
                <a:gd fmla="*/ 199 w 551" name="T92"/>
                <a:gd fmla="*/ 764 h 788" name="T93"/>
                <a:gd fmla="*/ 140 w 551" name="T94"/>
                <a:gd fmla="*/ 788 h 78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788" w="551">
                  <a:moveTo>
                    <a:pt x="140" y="788"/>
                  </a:moveTo>
                  <a:lnTo>
                    <a:pt x="140" y="788"/>
                  </a:lnTo>
                  <a:lnTo>
                    <a:pt x="133" y="781"/>
                  </a:lnTo>
                  <a:lnTo>
                    <a:pt x="126" y="778"/>
                  </a:lnTo>
                  <a:lnTo>
                    <a:pt x="112" y="776"/>
                  </a:lnTo>
                  <a:lnTo>
                    <a:pt x="112" y="769"/>
                  </a:lnTo>
                  <a:lnTo>
                    <a:pt x="159" y="707"/>
                  </a:lnTo>
                  <a:lnTo>
                    <a:pt x="156" y="684"/>
                  </a:lnTo>
                  <a:lnTo>
                    <a:pt x="152" y="670"/>
                  </a:lnTo>
                  <a:lnTo>
                    <a:pt x="135" y="670"/>
                  </a:lnTo>
                  <a:lnTo>
                    <a:pt x="123" y="672"/>
                  </a:lnTo>
                  <a:lnTo>
                    <a:pt x="114" y="677"/>
                  </a:lnTo>
                  <a:lnTo>
                    <a:pt x="104" y="681"/>
                  </a:lnTo>
                  <a:lnTo>
                    <a:pt x="71" y="681"/>
                  </a:lnTo>
                  <a:lnTo>
                    <a:pt x="57" y="634"/>
                  </a:lnTo>
                  <a:lnTo>
                    <a:pt x="59" y="608"/>
                  </a:lnTo>
                  <a:lnTo>
                    <a:pt x="62" y="584"/>
                  </a:lnTo>
                  <a:lnTo>
                    <a:pt x="64" y="561"/>
                  </a:lnTo>
                  <a:lnTo>
                    <a:pt x="62" y="551"/>
                  </a:lnTo>
                  <a:lnTo>
                    <a:pt x="62" y="539"/>
                  </a:lnTo>
                  <a:lnTo>
                    <a:pt x="50" y="528"/>
                  </a:lnTo>
                  <a:lnTo>
                    <a:pt x="48" y="513"/>
                  </a:lnTo>
                  <a:lnTo>
                    <a:pt x="45" y="499"/>
                  </a:lnTo>
                  <a:lnTo>
                    <a:pt x="36" y="471"/>
                  </a:lnTo>
                  <a:lnTo>
                    <a:pt x="26" y="445"/>
                  </a:lnTo>
                  <a:lnTo>
                    <a:pt x="19" y="421"/>
                  </a:lnTo>
                  <a:lnTo>
                    <a:pt x="7" y="395"/>
                  </a:lnTo>
                  <a:lnTo>
                    <a:pt x="5" y="386"/>
                  </a:lnTo>
                  <a:lnTo>
                    <a:pt x="3" y="374"/>
                  </a:lnTo>
                  <a:lnTo>
                    <a:pt x="0" y="364"/>
                  </a:lnTo>
                  <a:lnTo>
                    <a:pt x="3" y="355"/>
                  </a:lnTo>
                  <a:lnTo>
                    <a:pt x="7" y="345"/>
                  </a:lnTo>
                  <a:lnTo>
                    <a:pt x="15" y="334"/>
                  </a:lnTo>
                  <a:lnTo>
                    <a:pt x="19" y="331"/>
                  </a:lnTo>
                  <a:lnTo>
                    <a:pt x="24" y="326"/>
                  </a:lnTo>
                  <a:lnTo>
                    <a:pt x="36" y="312"/>
                  </a:lnTo>
                  <a:lnTo>
                    <a:pt x="50" y="284"/>
                  </a:lnTo>
                  <a:lnTo>
                    <a:pt x="50" y="222"/>
                  </a:lnTo>
                  <a:lnTo>
                    <a:pt x="36" y="185"/>
                  </a:lnTo>
                  <a:lnTo>
                    <a:pt x="26" y="173"/>
                  </a:lnTo>
                  <a:lnTo>
                    <a:pt x="55" y="149"/>
                  </a:lnTo>
                  <a:lnTo>
                    <a:pt x="74" y="144"/>
                  </a:lnTo>
                  <a:lnTo>
                    <a:pt x="88" y="140"/>
                  </a:lnTo>
                  <a:lnTo>
                    <a:pt x="93" y="137"/>
                  </a:lnTo>
                  <a:lnTo>
                    <a:pt x="95" y="135"/>
                  </a:lnTo>
                  <a:lnTo>
                    <a:pt x="104" y="135"/>
                  </a:lnTo>
                  <a:lnTo>
                    <a:pt x="112" y="125"/>
                  </a:lnTo>
                  <a:lnTo>
                    <a:pt x="121" y="116"/>
                  </a:lnTo>
                  <a:lnTo>
                    <a:pt x="145" y="99"/>
                  </a:lnTo>
                  <a:lnTo>
                    <a:pt x="168" y="85"/>
                  </a:lnTo>
                  <a:lnTo>
                    <a:pt x="190" y="71"/>
                  </a:lnTo>
                  <a:lnTo>
                    <a:pt x="199" y="62"/>
                  </a:lnTo>
                  <a:lnTo>
                    <a:pt x="208" y="54"/>
                  </a:lnTo>
                  <a:lnTo>
                    <a:pt x="223" y="50"/>
                  </a:lnTo>
                  <a:lnTo>
                    <a:pt x="237" y="45"/>
                  </a:lnTo>
                  <a:lnTo>
                    <a:pt x="268" y="38"/>
                  </a:lnTo>
                  <a:lnTo>
                    <a:pt x="282" y="33"/>
                  </a:lnTo>
                  <a:lnTo>
                    <a:pt x="296" y="26"/>
                  </a:lnTo>
                  <a:lnTo>
                    <a:pt x="303" y="9"/>
                  </a:lnTo>
                  <a:lnTo>
                    <a:pt x="305" y="5"/>
                  </a:lnTo>
                  <a:lnTo>
                    <a:pt x="308" y="2"/>
                  </a:lnTo>
                  <a:lnTo>
                    <a:pt x="320" y="0"/>
                  </a:lnTo>
                  <a:lnTo>
                    <a:pt x="336" y="0"/>
                  </a:lnTo>
                  <a:lnTo>
                    <a:pt x="339" y="57"/>
                  </a:lnTo>
                  <a:lnTo>
                    <a:pt x="346" y="62"/>
                  </a:lnTo>
                  <a:lnTo>
                    <a:pt x="353" y="64"/>
                  </a:lnTo>
                  <a:lnTo>
                    <a:pt x="372" y="66"/>
                  </a:lnTo>
                  <a:lnTo>
                    <a:pt x="379" y="59"/>
                  </a:lnTo>
                  <a:lnTo>
                    <a:pt x="381" y="52"/>
                  </a:lnTo>
                  <a:lnTo>
                    <a:pt x="386" y="40"/>
                  </a:lnTo>
                  <a:lnTo>
                    <a:pt x="391" y="26"/>
                  </a:lnTo>
                  <a:lnTo>
                    <a:pt x="393" y="21"/>
                  </a:lnTo>
                  <a:lnTo>
                    <a:pt x="395" y="17"/>
                  </a:lnTo>
                  <a:lnTo>
                    <a:pt x="400" y="28"/>
                  </a:lnTo>
                  <a:lnTo>
                    <a:pt x="407" y="43"/>
                  </a:lnTo>
                  <a:lnTo>
                    <a:pt x="414" y="50"/>
                  </a:lnTo>
                  <a:lnTo>
                    <a:pt x="421" y="54"/>
                  </a:lnTo>
                  <a:lnTo>
                    <a:pt x="428" y="59"/>
                  </a:lnTo>
                  <a:lnTo>
                    <a:pt x="438" y="64"/>
                  </a:lnTo>
                  <a:lnTo>
                    <a:pt x="454" y="64"/>
                  </a:lnTo>
                  <a:lnTo>
                    <a:pt x="469" y="62"/>
                  </a:lnTo>
                  <a:lnTo>
                    <a:pt x="485" y="57"/>
                  </a:lnTo>
                  <a:lnTo>
                    <a:pt x="502" y="50"/>
                  </a:lnTo>
                  <a:lnTo>
                    <a:pt x="523" y="50"/>
                  </a:lnTo>
                  <a:lnTo>
                    <a:pt x="518" y="57"/>
                  </a:lnTo>
                  <a:lnTo>
                    <a:pt x="511" y="64"/>
                  </a:lnTo>
                  <a:lnTo>
                    <a:pt x="499" y="78"/>
                  </a:lnTo>
                  <a:lnTo>
                    <a:pt x="495" y="88"/>
                  </a:lnTo>
                  <a:lnTo>
                    <a:pt x="490" y="95"/>
                  </a:lnTo>
                  <a:lnTo>
                    <a:pt x="490" y="104"/>
                  </a:lnTo>
                  <a:lnTo>
                    <a:pt x="490" y="114"/>
                  </a:lnTo>
                  <a:lnTo>
                    <a:pt x="507" y="132"/>
                  </a:lnTo>
                  <a:lnTo>
                    <a:pt x="521" y="151"/>
                  </a:lnTo>
                  <a:lnTo>
                    <a:pt x="535" y="173"/>
                  </a:lnTo>
                  <a:lnTo>
                    <a:pt x="551" y="199"/>
                  </a:lnTo>
                  <a:lnTo>
                    <a:pt x="549" y="227"/>
                  </a:lnTo>
                  <a:lnTo>
                    <a:pt x="544" y="232"/>
                  </a:lnTo>
                  <a:lnTo>
                    <a:pt x="540" y="239"/>
                  </a:lnTo>
                  <a:lnTo>
                    <a:pt x="533" y="258"/>
                  </a:lnTo>
                  <a:lnTo>
                    <a:pt x="521" y="270"/>
                  </a:lnTo>
                  <a:lnTo>
                    <a:pt x="509" y="279"/>
                  </a:lnTo>
                  <a:lnTo>
                    <a:pt x="499" y="284"/>
                  </a:lnTo>
                  <a:lnTo>
                    <a:pt x="490" y="286"/>
                  </a:lnTo>
                  <a:lnTo>
                    <a:pt x="469" y="289"/>
                  </a:lnTo>
                  <a:lnTo>
                    <a:pt x="457" y="291"/>
                  </a:lnTo>
                  <a:lnTo>
                    <a:pt x="445" y="296"/>
                  </a:lnTo>
                  <a:lnTo>
                    <a:pt x="426" y="310"/>
                  </a:lnTo>
                  <a:lnTo>
                    <a:pt x="417" y="322"/>
                  </a:lnTo>
                  <a:lnTo>
                    <a:pt x="412" y="326"/>
                  </a:lnTo>
                  <a:lnTo>
                    <a:pt x="412" y="334"/>
                  </a:lnTo>
                  <a:lnTo>
                    <a:pt x="412" y="360"/>
                  </a:lnTo>
                  <a:lnTo>
                    <a:pt x="419" y="369"/>
                  </a:lnTo>
                  <a:lnTo>
                    <a:pt x="421" y="381"/>
                  </a:lnTo>
                  <a:lnTo>
                    <a:pt x="419" y="393"/>
                  </a:lnTo>
                  <a:lnTo>
                    <a:pt x="414" y="407"/>
                  </a:lnTo>
                  <a:lnTo>
                    <a:pt x="388" y="433"/>
                  </a:lnTo>
                  <a:lnTo>
                    <a:pt x="365" y="452"/>
                  </a:lnTo>
                  <a:lnTo>
                    <a:pt x="357" y="457"/>
                  </a:lnTo>
                  <a:lnTo>
                    <a:pt x="353" y="464"/>
                  </a:lnTo>
                  <a:lnTo>
                    <a:pt x="350" y="473"/>
                  </a:lnTo>
                  <a:lnTo>
                    <a:pt x="350" y="483"/>
                  </a:lnTo>
                  <a:lnTo>
                    <a:pt x="355" y="520"/>
                  </a:lnTo>
                  <a:lnTo>
                    <a:pt x="346" y="554"/>
                  </a:lnTo>
                  <a:lnTo>
                    <a:pt x="329" y="568"/>
                  </a:lnTo>
                  <a:lnTo>
                    <a:pt x="320" y="580"/>
                  </a:lnTo>
                  <a:lnTo>
                    <a:pt x="315" y="587"/>
                  </a:lnTo>
                  <a:lnTo>
                    <a:pt x="313" y="594"/>
                  </a:lnTo>
                  <a:lnTo>
                    <a:pt x="313" y="617"/>
                  </a:lnTo>
                  <a:lnTo>
                    <a:pt x="315" y="646"/>
                  </a:lnTo>
                  <a:lnTo>
                    <a:pt x="310" y="662"/>
                  </a:lnTo>
                  <a:lnTo>
                    <a:pt x="303" y="681"/>
                  </a:lnTo>
                  <a:lnTo>
                    <a:pt x="301" y="705"/>
                  </a:lnTo>
                  <a:lnTo>
                    <a:pt x="301" y="726"/>
                  </a:lnTo>
                  <a:lnTo>
                    <a:pt x="308" y="745"/>
                  </a:lnTo>
                  <a:lnTo>
                    <a:pt x="265" y="769"/>
                  </a:lnTo>
                  <a:lnTo>
                    <a:pt x="256" y="759"/>
                  </a:lnTo>
                  <a:lnTo>
                    <a:pt x="244" y="755"/>
                  </a:lnTo>
                  <a:lnTo>
                    <a:pt x="232" y="752"/>
                  </a:lnTo>
                  <a:lnTo>
                    <a:pt x="223" y="755"/>
                  </a:lnTo>
                  <a:lnTo>
                    <a:pt x="211" y="759"/>
                  </a:lnTo>
                  <a:lnTo>
                    <a:pt x="199" y="764"/>
                  </a:lnTo>
                  <a:lnTo>
                    <a:pt x="175" y="774"/>
                  </a:lnTo>
                  <a:lnTo>
                    <a:pt x="159" y="781"/>
                  </a:lnTo>
                  <a:lnTo>
                    <a:pt x="140" y="788"/>
                  </a:lnTo>
                  <a:lnTo>
                    <a:pt x="140" y="788"/>
                  </a:lnTo>
                  <a:lnTo>
                    <a:pt x="140" y="788"/>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2" name="Freeform 17"/>
            <p:cNvSpPr/>
            <p:nvPr/>
          </p:nvSpPr>
          <p:spPr bwMode="auto">
            <a:xfrm>
              <a:off x="5172076" y="3859213"/>
              <a:ext cx="1825625" cy="1795463"/>
            </a:xfrm>
            <a:custGeom>
              <a:gdLst>
                <a:gd fmla="*/ 464 w 1150" name="T0"/>
                <a:gd fmla="*/ 1105 h 1131" name="T1"/>
                <a:gd fmla="*/ 428 w 1150" name="T2"/>
                <a:gd fmla="*/ 1038 h 1131" name="T3"/>
                <a:gd fmla="*/ 428 w 1150" name="T4"/>
                <a:gd fmla="*/ 984 h 1131" name="T5"/>
                <a:gd fmla="*/ 374 w 1150" name="T6"/>
                <a:gd fmla="*/ 904 h 1131" name="T7"/>
                <a:gd fmla="*/ 338 w 1150" name="T8"/>
                <a:gd fmla="*/ 851 h 1131" name="T9"/>
                <a:gd fmla="*/ 244 w 1150" name="T10"/>
                <a:gd fmla="*/ 740 h 1131" name="T11"/>
                <a:gd fmla="*/ 192 w 1150" name="T12"/>
                <a:gd fmla="*/ 745 h 1131" name="T13"/>
                <a:gd fmla="*/ 173 w 1150" name="T14"/>
                <a:gd fmla="*/ 771 h 1131" name="T15"/>
                <a:gd fmla="*/ 161 w 1150" name="T16"/>
                <a:gd fmla="*/ 707 h 1131" name="T17"/>
                <a:gd fmla="*/ 154 w 1150" name="T18"/>
                <a:gd fmla="*/ 591 h 1131" name="T19"/>
                <a:gd fmla="*/ 173 w 1150" name="T20"/>
                <a:gd fmla="*/ 468 h 1131" name="T21"/>
                <a:gd fmla="*/ 100 w 1150" name="T22"/>
                <a:gd fmla="*/ 326 h 1131" name="T23"/>
                <a:gd fmla="*/ 14 w 1150" name="T24"/>
                <a:gd fmla="*/ 222 h 1131" name="T25"/>
                <a:gd fmla="*/ 3 w 1150" name="T26"/>
                <a:gd fmla="*/ 158 h 1131" name="T27"/>
                <a:gd fmla="*/ 29 w 1150" name="T28"/>
                <a:gd fmla="*/ 113 h 1131" name="T29"/>
                <a:gd fmla="*/ 97 w 1150" name="T30"/>
                <a:gd fmla="*/ 33 h 1131" name="T31"/>
                <a:gd fmla="*/ 137 w 1150" name="T32"/>
                <a:gd fmla="*/ 104 h 1131" name="T33"/>
                <a:gd fmla="*/ 206 w 1150" name="T34"/>
                <a:gd fmla="*/ 180 h 1131" name="T35"/>
                <a:gd fmla="*/ 246 w 1150" name="T36"/>
                <a:gd fmla="*/ 201 h 1131" name="T37"/>
                <a:gd fmla="*/ 293 w 1150" name="T38"/>
                <a:gd fmla="*/ 191 h 1131" name="T39"/>
                <a:gd fmla="*/ 319 w 1150" name="T40"/>
                <a:gd fmla="*/ 208 h 1131" name="T41"/>
                <a:gd fmla="*/ 442 w 1150" name="T42"/>
                <a:gd fmla="*/ 196 h 1131" name="T43"/>
                <a:gd fmla="*/ 440 w 1150" name="T44"/>
                <a:gd fmla="*/ 123 h 1131" name="T45"/>
                <a:gd fmla="*/ 445 w 1150" name="T46"/>
                <a:gd fmla="*/ 83 h 1131" name="T47"/>
                <a:gd fmla="*/ 502 w 1150" name="T48"/>
                <a:gd fmla="*/ 123 h 1131" name="T49"/>
                <a:gd fmla="*/ 570 w 1150" name="T50"/>
                <a:gd fmla="*/ 76 h 1131" name="T51"/>
                <a:gd fmla="*/ 584 w 1150" name="T52"/>
                <a:gd fmla="*/ 9 h 1131" name="T53"/>
                <a:gd fmla="*/ 627 w 1150" name="T54"/>
                <a:gd fmla="*/ 19 h 1131" name="T55"/>
                <a:gd fmla="*/ 707 w 1150" name="T56"/>
                <a:gd fmla="*/ 85 h 1131" name="T57"/>
                <a:gd fmla="*/ 769 w 1150" name="T58"/>
                <a:gd fmla="*/ 163 h 1131" name="T59"/>
                <a:gd fmla="*/ 821 w 1150" name="T60"/>
                <a:gd fmla="*/ 217 h 1131" name="T61"/>
                <a:gd fmla="*/ 960 w 1150" name="T62"/>
                <a:gd fmla="*/ 199 h 1131" name="T63"/>
                <a:gd fmla="*/ 1126 w 1150" name="T64"/>
                <a:gd fmla="*/ 248 h 1131" name="T65"/>
                <a:gd fmla="*/ 1109 w 1150" name="T66"/>
                <a:gd fmla="*/ 397 h 1131" name="T67"/>
                <a:gd fmla="*/ 1012 w 1150" name="T68"/>
                <a:gd fmla="*/ 499 h 1131" name="T69"/>
                <a:gd fmla="*/ 953 w 1150" name="T70"/>
                <a:gd fmla="*/ 459 h 1131" name="T71"/>
                <a:gd fmla="*/ 904 w 1150" name="T72"/>
                <a:gd fmla="*/ 452 h 1131" name="T73"/>
                <a:gd fmla="*/ 913 w 1150" name="T74"/>
                <a:gd fmla="*/ 565 h 1131" name="T75"/>
                <a:gd fmla="*/ 927 w 1150" name="T76"/>
                <a:gd fmla="*/ 667 h 1131" name="T77"/>
                <a:gd fmla="*/ 958 w 1150" name="T78"/>
                <a:gd fmla="*/ 712 h 1131" name="T79"/>
                <a:gd fmla="*/ 923 w 1150" name="T80"/>
                <a:gd fmla="*/ 764 h 1131" name="T81"/>
                <a:gd fmla="*/ 932 w 1150" name="T82"/>
                <a:gd fmla="*/ 811 h 1131" name="T83"/>
                <a:gd fmla="*/ 1003 w 1150" name="T84"/>
                <a:gd fmla="*/ 875 h 1131" name="T85"/>
                <a:gd fmla="*/ 942 w 1150" name="T86"/>
                <a:gd fmla="*/ 896 h 1131" name="T87"/>
                <a:gd fmla="*/ 894 w 1150" name="T88"/>
                <a:gd fmla="*/ 842 h 1131" name="T89"/>
                <a:gd fmla="*/ 847 w 1150" name="T90"/>
                <a:gd fmla="*/ 849 h 1131" name="T91"/>
                <a:gd fmla="*/ 776 w 1150" name="T92"/>
                <a:gd fmla="*/ 825 h 1131" name="T93"/>
                <a:gd fmla="*/ 714 w 1150" name="T94"/>
                <a:gd fmla="*/ 752 h 1131" name="T95"/>
                <a:gd fmla="*/ 679 w 1150" name="T96"/>
                <a:gd fmla="*/ 778 h 1131" name="T97"/>
                <a:gd fmla="*/ 641 w 1150" name="T98"/>
                <a:gd fmla="*/ 811 h 1131" name="T99"/>
                <a:gd fmla="*/ 667 w 1150" name="T100"/>
                <a:gd fmla="*/ 875 h 1131" name="T101"/>
                <a:gd fmla="*/ 634 w 1150" name="T102"/>
                <a:gd fmla="*/ 925 h 1131" name="T103"/>
                <a:gd fmla="*/ 601 w 1150" name="T104"/>
                <a:gd fmla="*/ 1017 h 1131" name="T105"/>
                <a:gd fmla="*/ 627 w 1150" name="T106"/>
                <a:gd fmla="*/ 1067 h 1131" name="T107"/>
                <a:gd fmla="*/ 511 w 1150" name="T108"/>
                <a:gd fmla="*/ 1131 h 113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131" w="1150">
                  <a:moveTo>
                    <a:pt x="511" y="1131"/>
                  </a:moveTo>
                  <a:lnTo>
                    <a:pt x="511" y="1131"/>
                  </a:lnTo>
                  <a:lnTo>
                    <a:pt x="499" y="1126"/>
                  </a:lnTo>
                  <a:lnTo>
                    <a:pt x="480" y="1114"/>
                  </a:lnTo>
                  <a:lnTo>
                    <a:pt x="464" y="1105"/>
                  </a:lnTo>
                  <a:lnTo>
                    <a:pt x="450" y="1098"/>
                  </a:lnTo>
                  <a:lnTo>
                    <a:pt x="435" y="1088"/>
                  </a:lnTo>
                  <a:lnTo>
                    <a:pt x="419" y="1069"/>
                  </a:lnTo>
                  <a:lnTo>
                    <a:pt x="419" y="1050"/>
                  </a:lnTo>
                  <a:lnTo>
                    <a:pt x="428" y="1038"/>
                  </a:lnTo>
                  <a:lnTo>
                    <a:pt x="435" y="1024"/>
                  </a:lnTo>
                  <a:lnTo>
                    <a:pt x="438" y="1015"/>
                  </a:lnTo>
                  <a:lnTo>
                    <a:pt x="435" y="1003"/>
                  </a:lnTo>
                  <a:lnTo>
                    <a:pt x="433" y="993"/>
                  </a:lnTo>
                  <a:lnTo>
                    <a:pt x="428" y="984"/>
                  </a:lnTo>
                  <a:lnTo>
                    <a:pt x="414" y="965"/>
                  </a:lnTo>
                  <a:lnTo>
                    <a:pt x="405" y="956"/>
                  </a:lnTo>
                  <a:lnTo>
                    <a:pt x="398" y="944"/>
                  </a:lnTo>
                  <a:lnTo>
                    <a:pt x="383" y="922"/>
                  </a:lnTo>
                  <a:lnTo>
                    <a:pt x="374" y="904"/>
                  </a:lnTo>
                  <a:lnTo>
                    <a:pt x="362" y="887"/>
                  </a:lnTo>
                  <a:lnTo>
                    <a:pt x="353" y="863"/>
                  </a:lnTo>
                  <a:lnTo>
                    <a:pt x="348" y="859"/>
                  </a:lnTo>
                  <a:lnTo>
                    <a:pt x="343" y="854"/>
                  </a:lnTo>
                  <a:lnTo>
                    <a:pt x="338" y="851"/>
                  </a:lnTo>
                  <a:lnTo>
                    <a:pt x="334" y="851"/>
                  </a:lnTo>
                  <a:lnTo>
                    <a:pt x="315" y="851"/>
                  </a:lnTo>
                  <a:lnTo>
                    <a:pt x="293" y="842"/>
                  </a:lnTo>
                  <a:lnTo>
                    <a:pt x="265" y="802"/>
                  </a:lnTo>
                  <a:lnTo>
                    <a:pt x="244" y="740"/>
                  </a:lnTo>
                  <a:lnTo>
                    <a:pt x="227" y="719"/>
                  </a:lnTo>
                  <a:lnTo>
                    <a:pt x="211" y="719"/>
                  </a:lnTo>
                  <a:lnTo>
                    <a:pt x="201" y="726"/>
                  </a:lnTo>
                  <a:lnTo>
                    <a:pt x="194" y="733"/>
                  </a:lnTo>
                  <a:lnTo>
                    <a:pt x="192" y="745"/>
                  </a:lnTo>
                  <a:lnTo>
                    <a:pt x="192" y="771"/>
                  </a:lnTo>
                  <a:lnTo>
                    <a:pt x="189" y="783"/>
                  </a:lnTo>
                  <a:lnTo>
                    <a:pt x="185" y="797"/>
                  </a:lnTo>
                  <a:lnTo>
                    <a:pt x="175" y="792"/>
                  </a:lnTo>
                  <a:lnTo>
                    <a:pt x="173" y="771"/>
                  </a:lnTo>
                  <a:lnTo>
                    <a:pt x="166" y="750"/>
                  </a:lnTo>
                  <a:lnTo>
                    <a:pt x="159" y="733"/>
                  </a:lnTo>
                  <a:lnTo>
                    <a:pt x="154" y="717"/>
                  </a:lnTo>
                  <a:lnTo>
                    <a:pt x="159" y="712"/>
                  </a:lnTo>
                  <a:lnTo>
                    <a:pt x="161" y="707"/>
                  </a:lnTo>
                  <a:lnTo>
                    <a:pt x="163" y="698"/>
                  </a:lnTo>
                  <a:lnTo>
                    <a:pt x="163" y="681"/>
                  </a:lnTo>
                  <a:lnTo>
                    <a:pt x="168" y="636"/>
                  </a:lnTo>
                  <a:lnTo>
                    <a:pt x="159" y="613"/>
                  </a:lnTo>
                  <a:lnTo>
                    <a:pt x="154" y="591"/>
                  </a:lnTo>
                  <a:lnTo>
                    <a:pt x="152" y="570"/>
                  </a:lnTo>
                  <a:lnTo>
                    <a:pt x="154" y="551"/>
                  </a:lnTo>
                  <a:lnTo>
                    <a:pt x="166" y="537"/>
                  </a:lnTo>
                  <a:lnTo>
                    <a:pt x="178" y="523"/>
                  </a:lnTo>
                  <a:lnTo>
                    <a:pt x="173" y="468"/>
                  </a:lnTo>
                  <a:lnTo>
                    <a:pt x="147" y="430"/>
                  </a:lnTo>
                  <a:lnTo>
                    <a:pt x="135" y="385"/>
                  </a:lnTo>
                  <a:lnTo>
                    <a:pt x="130" y="369"/>
                  </a:lnTo>
                  <a:lnTo>
                    <a:pt x="123" y="355"/>
                  </a:lnTo>
                  <a:lnTo>
                    <a:pt x="100" y="326"/>
                  </a:lnTo>
                  <a:lnTo>
                    <a:pt x="81" y="300"/>
                  </a:lnTo>
                  <a:lnTo>
                    <a:pt x="64" y="274"/>
                  </a:lnTo>
                  <a:lnTo>
                    <a:pt x="59" y="262"/>
                  </a:lnTo>
                  <a:lnTo>
                    <a:pt x="57" y="251"/>
                  </a:lnTo>
                  <a:lnTo>
                    <a:pt x="14" y="222"/>
                  </a:lnTo>
                  <a:lnTo>
                    <a:pt x="7" y="210"/>
                  </a:lnTo>
                  <a:lnTo>
                    <a:pt x="0" y="210"/>
                  </a:lnTo>
                  <a:lnTo>
                    <a:pt x="0" y="182"/>
                  </a:lnTo>
                  <a:lnTo>
                    <a:pt x="0" y="168"/>
                  </a:lnTo>
                  <a:lnTo>
                    <a:pt x="3" y="158"/>
                  </a:lnTo>
                  <a:lnTo>
                    <a:pt x="12" y="154"/>
                  </a:lnTo>
                  <a:lnTo>
                    <a:pt x="19" y="147"/>
                  </a:lnTo>
                  <a:lnTo>
                    <a:pt x="24" y="139"/>
                  </a:lnTo>
                  <a:lnTo>
                    <a:pt x="26" y="130"/>
                  </a:lnTo>
                  <a:lnTo>
                    <a:pt x="29" y="113"/>
                  </a:lnTo>
                  <a:lnTo>
                    <a:pt x="31" y="94"/>
                  </a:lnTo>
                  <a:lnTo>
                    <a:pt x="0" y="59"/>
                  </a:lnTo>
                  <a:lnTo>
                    <a:pt x="0" y="33"/>
                  </a:lnTo>
                  <a:lnTo>
                    <a:pt x="88" y="28"/>
                  </a:lnTo>
                  <a:lnTo>
                    <a:pt x="97" y="33"/>
                  </a:lnTo>
                  <a:lnTo>
                    <a:pt x="109" y="45"/>
                  </a:lnTo>
                  <a:lnTo>
                    <a:pt x="121" y="59"/>
                  </a:lnTo>
                  <a:lnTo>
                    <a:pt x="133" y="76"/>
                  </a:lnTo>
                  <a:lnTo>
                    <a:pt x="133" y="90"/>
                  </a:lnTo>
                  <a:lnTo>
                    <a:pt x="137" y="104"/>
                  </a:lnTo>
                  <a:lnTo>
                    <a:pt x="144" y="116"/>
                  </a:lnTo>
                  <a:lnTo>
                    <a:pt x="152" y="130"/>
                  </a:lnTo>
                  <a:lnTo>
                    <a:pt x="173" y="156"/>
                  </a:lnTo>
                  <a:lnTo>
                    <a:pt x="196" y="180"/>
                  </a:lnTo>
                  <a:lnTo>
                    <a:pt x="206" y="180"/>
                  </a:lnTo>
                  <a:lnTo>
                    <a:pt x="215" y="182"/>
                  </a:lnTo>
                  <a:lnTo>
                    <a:pt x="220" y="184"/>
                  </a:lnTo>
                  <a:lnTo>
                    <a:pt x="225" y="187"/>
                  </a:lnTo>
                  <a:lnTo>
                    <a:pt x="237" y="203"/>
                  </a:lnTo>
                  <a:lnTo>
                    <a:pt x="246" y="201"/>
                  </a:lnTo>
                  <a:lnTo>
                    <a:pt x="256" y="201"/>
                  </a:lnTo>
                  <a:lnTo>
                    <a:pt x="265" y="196"/>
                  </a:lnTo>
                  <a:lnTo>
                    <a:pt x="279" y="187"/>
                  </a:lnTo>
                  <a:lnTo>
                    <a:pt x="286" y="187"/>
                  </a:lnTo>
                  <a:lnTo>
                    <a:pt x="293" y="191"/>
                  </a:lnTo>
                  <a:lnTo>
                    <a:pt x="293" y="196"/>
                  </a:lnTo>
                  <a:lnTo>
                    <a:pt x="296" y="201"/>
                  </a:lnTo>
                  <a:lnTo>
                    <a:pt x="301" y="203"/>
                  </a:lnTo>
                  <a:lnTo>
                    <a:pt x="305" y="206"/>
                  </a:lnTo>
                  <a:lnTo>
                    <a:pt x="319" y="208"/>
                  </a:lnTo>
                  <a:lnTo>
                    <a:pt x="334" y="210"/>
                  </a:lnTo>
                  <a:lnTo>
                    <a:pt x="343" y="222"/>
                  </a:lnTo>
                  <a:lnTo>
                    <a:pt x="367" y="222"/>
                  </a:lnTo>
                  <a:lnTo>
                    <a:pt x="388" y="206"/>
                  </a:lnTo>
                  <a:lnTo>
                    <a:pt x="442" y="196"/>
                  </a:lnTo>
                  <a:lnTo>
                    <a:pt x="447" y="189"/>
                  </a:lnTo>
                  <a:lnTo>
                    <a:pt x="452" y="182"/>
                  </a:lnTo>
                  <a:lnTo>
                    <a:pt x="452" y="168"/>
                  </a:lnTo>
                  <a:lnTo>
                    <a:pt x="447" y="151"/>
                  </a:lnTo>
                  <a:lnTo>
                    <a:pt x="440" y="123"/>
                  </a:lnTo>
                  <a:lnTo>
                    <a:pt x="435" y="109"/>
                  </a:lnTo>
                  <a:lnTo>
                    <a:pt x="433" y="94"/>
                  </a:lnTo>
                  <a:lnTo>
                    <a:pt x="435" y="85"/>
                  </a:lnTo>
                  <a:lnTo>
                    <a:pt x="438" y="78"/>
                  </a:lnTo>
                  <a:lnTo>
                    <a:pt x="445" y="83"/>
                  </a:lnTo>
                  <a:lnTo>
                    <a:pt x="454" y="92"/>
                  </a:lnTo>
                  <a:lnTo>
                    <a:pt x="464" y="99"/>
                  </a:lnTo>
                  <a:lnTo>
                    <a:pt x="480" y="109"/>
                  </a:lnTo>
                  <a:lnTo>
                    <a:pt x="487" y="118"/>
                  </a:lnTo>
                  <a:lnTo>
                    <a:pt x="502" y="123"/>
                  </a:lnTo>
                  <a:lnTo>
                    <a:pt x="518" y="123"/>
                  </a:lnTo>
                  <a:lnTo>
                    <a:pt x="535" y="123"/>
                  </a:lnTo>
                  <a:lnTo>
                    <a:pt x="554" y="118"/>
                  </a:lnTo>
                  <a:lnTo>
                    <a:pt x="573" y="99"/>
                  </a:lnTo>
                  <a:lnTo>
                    <a:pt x="570" y="76"/>
                  </a:lnTo>
                  <a:lnTo>
                    <a:pt x="565" y="59"/>
                  </a:lnTo>
                  <a:lnTo>
                    <a:pt x="561" y="47"/>
                  </a:lnTo>
                  <a:lnTo>
                    <a:pt x="558" y="35"/>
                  </a:lnTo>
                  <a:lnTo>
                    <a:pt x="570" y="21"/>
                  </a:lnTo>
                  <a:lnTo>
                    <a:pt x="584" y="9"/>
                  </a:lnTo>
                  <a:lnTo>
                    <a:pt x="594" y="2"/>
                  </a:lnTo>
                  <a:lnTo>
                    <a:pt x="601" y="0"/>
                  </a:lnTo>
                  <a:lnTo>
                    <a:pt x="610" y="0"/>
                  </a:lnTo>
                  <a:lnTo>
                    <a:pt x="622" y="5"/>
                  </a:lnTo>
                  <a:lnTo>
                    <a:pt x="627" y="19"/>
                  </a:lnTo>
                  <a:lnTo>
                    <a:pt x="634" y="31"/>
                  </a:lnTo>
                  <a:lnTo>
                    <a:pt x="646" y="42"/>
                  </a:lnTo>
                  <a:lnTo>
                    <a:pt x="665" y="59"/>
                  </a:lnTo>
                  <a:lnTo>
                    <a:pt x="696" y="71"/>
                  </a:lnTo>
                  <a:lnTo>
                    <a:pt x="707" y="85"/>
                  </a:lnTo>
                  <a:lnTo>
                    <a:pt x="724" y="99"/>
                  </a:lnTo>
                  <a:lnTo>
                    <a:pt x="743" y="116"/>
                  </a:lnTo>
                  <a:lnTo>
                    <a:pt x="752" y="125"/>
                  </a:lnTo>
                  <a:lnTo>
                    <a:pt x="759" y="139"/>
                  </a:lnTo>
                  <a:lnTo>
                    <a:pt x="769" y="163"/>
                  </a:lnTo>
                  <a:lnTo>
                    <a:pt x="776" y="177"/>
                  </a:lnTo>
                  <a:lnTo>
                    <a:pt x="788" y="194"/>
                  </a:lnTo>
                  <a:lnTo>
                    <a:pt x="802" y="208"/>
                  </a:lnTo>
                  <a:lnTo>
                    <a:pt x="811" y="215"/>
                  </a:lnTo>
                  <a:lnTo>
                    <a:pt x="821" y="217"/>
                  </a:lnTo>
                  <a:lnTo>
                    <a:pt x="904" y="217"/>
                  </a:lnTo>
                  <a:lnTo>
                    <a:pt x="916" y="210"/>
                  </a:lnTo>
                  <a:lnTo>
                    <a:pt x="930" y="203"/>
                  </a:lnTo>
                  <a:lnTo>
                    <a:pt x="944" y="199"/>
                  </a:lnTo>
                  <a:lnTo>
                    <a:pt x="960" y="199"/>
                  </a:lnTo>
                  <a:lnTo>
                    <a:pt x="1015" y="217"/>
                  </a:lnTo>
                  <a:lnTo>
                    <a:pt x="1065" y="217"/>
                  </a:lnTo>
                  <a:lnTo>
                    <a:pt x="1088" y="239"/>
                  </a:lnTo>
                  <a:lnTo>
                    <a:pt x="1102" y="246"/>
                  </a:lnTo>
                  <a:lnTo>
                    <a:pt x="1126" y="248"/>
                  </a:lnTo>
                  <a:lnTo>
                    <a:pt x="1150" y="270"/>
                  </a:lnTo>
                  <a:lnTo>
                    <a:pt x="1150" y="329"/>
                  </a:lnTo>
                  <a:lnTo>
                    <a:pt x="1133" y="350"/>
                  </a:lnTo>
                  <a:lnTo>
                    <a:pt x="1119" y="374"/>
                  </a:lnTo>
                  <a:lnTo>
                    <a:pt x="1109" y="397"/>
                  </a:lnTo>
                  <a:lnTo>
                    <a:pt x="1100" y="423"/>
                  </a:lnTo>
                  <a:lnTo>
                    <a:pt x="1074" y="459"/>
                  </a:lnTo>
                  <a:lnTo>
                    <a:pt x="1041" y="494"/>
                  </a:lnTo>
                  <a:lnTo>
                    <a:pt x="1024" y="499"/>
                  </a:lnTo>
                  <a:lnTo>
                    <a:pt x="1012" y="499"/>
                  </a:lnTo>
                  <a:lnTo>
                    <a:pt x="1001" y="497"/>
                  </a:lnTo>
                  <a:lnTo>
                    <a:pt x="994" y="494"/>
                  </a:lnTo>
                  <a:lnTo>
                    <a:pt x="979" y="480"/>
                  </a:lnTo>
                  <a:lnTo>
                    <a:pt x="960" y="466"/>
                  </a:lnTo>
                  <a:lnTo>
                    <a:pt x="953" y="459"/>
                  </a:lnTo>
                  <a:lnTo>
                    <a:pt x="946" y="452"/>
                  </a:lnTo>
                  <a:lnTo>
                    <a:pt x="932" y="445"/>
                  </a:lnTo>
                  <a:lnTo>
                    <a:pt x="920" y="442"/>
                  </a:lnTo>
                  <a:lnTo>
                    <a:pt x="908" y="442"/>
                  </a:lnTo>
                  <a:lnTo>
                    <a:pt x="904" y="452"/>
                  </a:lnTo>
                  <a:lnTo>
                    <a:pt x="904" y="499"/>
                  </a:lnTo>
                  <a:lnTo>
                    <a:pt x="908" y="513"/>
                  </a:lnTo>
                  <a:lnTo>
                    <a:pt x="913" y="527"/>
                  </a:lnTo>
                  <a:lnTo>
                    <a:pt x="913" y="544"/>
                  </a:lnTo>
                  <a:lnTo>
                    <a:pt x="913" y="565"/>
                  </a:lnTo>
                  <a:lnTo>
                    <a:pt x="911" y="582"/>
                  </a:lnTo>
                  <a:lnTo>
                    <a:pt x="906" y="603"/>
                  </a:lnTo>
                  <a:lnTo>
                    <a:pt x="906" y="624"/>
                  </a:lnTo>
                  <a:lnTo>
                    <a:pt x="908" y="648"/>
                  </a:lnTo>
                  <a:lnTo>
                    <a:pt x="927" y="667"/>
                  </a:lnTo>
                  <a:lnTo>
                    <a:pt x="934" y="672"/>
                  </a:lnTo>
                  <a:lnTo>
                    <a:pt x="942" y="679"/>
                  </a:lnTo>
                  <a:lnTo>
                    <a:pt x="949" y="688"/>
                  </a:lnTo>
                  <a:lnTo>
                    <a:pt x="956" y="700"/>
                  </a:lnTo>
                  <a:lnTo>
                    <a:pt x="958" y="712"/>
                  </a:lnTo>
                  <a:lnTo>
                    <a:pt x="958" y="724"/>
                  </a:lnTo>
                  <a:lnTo>
                    <a:pt x="956" y="736"/>
                  </a:lnTo>
                  <a:lnTo>
                    <a:pt x="946" y="747"/>
                  </a:lnTo>
                  <a:lnTo>
                    <a:pt x="930" y="757"/>
                  </a:lnTo>
                  <a:lnTo>
                    <a:pt x="923" y="764"/>
                  </a:lnTo>
                  <a:lnTo>
                    <a:pt x="920" y="769"/>
                  </a:lnTo>
                  <a:lnTo>
                    <a:pt x="918" y="776"/>
                  </a:lnTo>
                  <a:lnTo>
                    <a:pt x="918" y="797"/>
                  </a:lnTo>
                  <a:lnTo>
                    <a:pt x="925" y="804"/>
                  </a:lnTo>
                  <a:lnTo>
                    <a:pt x="932" y="811"/>
                  </a:lnTo>
                  <a:lnTo>
                    <a:pt x="953" y="821"/>
                  </a:lnTo>
                  <a:lnTo>
                    <a:pt x="979" y="830"/>
                  </a:lnTo>
                  <a:lnTo>
                    <a:pt x="994" y="840"/>
                  </a:lnTo>
                  <a:lnTo>
                    <a:pt x="1005" y="849"/>
                  </a:lnTo>
                  <a:lnTo>
                    <a:pt x="1003" y="875"/>
                  </a:lnTo>
                  <a:lnTo>
                    <a:pt x="1001" y="889"/>
                  </a:lnTo>
                  <a:lnTo>
                    <a:pt x="996" y="894"/>
                  </a:lnTo>
                  <a:lnTo>
                    <a:pt x="994" y="901"/>
                  </a:lnTo>
                  <a:lnTo>
                    <a:pt x="968" y="899"/>
                  </a:lnTo>
                  <a:lnTo>
                    <a:pt x="942" y="896"/>
                  </a:lnTo>
                  <a:lnTo>
                    <a:pt x="920" y="892"/>
                  </a:lnTo>
                  <a:lnTo>
                    <a:pt x="904" y="885"/>
                  </a:lnTo>
                  <a:lnTo>
                    <a:pt x="901" y="868"/>
                  </a:lnTo>
                  <a:lnTo>
                    <a:pt x="899" y="854"/>
                  </a:lnTo>
                  <a:lnTo>
                    <a:pt x="894" y="842"/>
                  </a:lnTo>
                  <a:lnTo>
                    <a:pt x="890" y="830"/>
                  </a:lnTo>
                  <a:lnTo>
                    <a:pt x="880" y="833"/>
                  </a:lnTo>
                  <a:lnTo>
                    <a:pt x="871" y="833"/>
                  </a:lnTo>
                  <a:lnTo>
                    <a:pt x="859" y="840"/>
                  </a:lnTo>
                  <a:lnTo>
                    <a:pt x="847" y="849"/>
                  </a:lnTo>
                  <a:lnTo>
                    <a:pt x="835" y="856"/>
                  </a:lnTo>
                  <a:lnTo>
                    <a:pt x="804" y="856"/>
                  </a:lnTo>
                  <a:lnTo>
                    <a:pt x="793" y="847"/>
                  </a:lnTo>
                  <a:lnTo>
                    <a:pt x="783" y="835"/>
                  </a:lnTo>
                  <a:lnTo>
                    <a:pt x="776" y="825"/>
                  </a:lnTo>
                  <a:lnTo>
                    <a:pt x="771" y="814"/>
                  </a:lnTo>
                  <a:lnTo>
                    <a:pt x="764" y="790"/>
                  </a:lnTo>
                  <a:lnTo>
                    <a:pt x="759" y="771"/>
                  </a:lnTo>
                  <a:lnTo>
                    <a:pt x="745" y="752"/>
                  </a:lnTo>
                  <a:lnTo>
                    <a:pt x="714" y="752"/>
                  </a:lnTo>
                  <a:lnTo>
                    <a:pt x="703" y="752"/>
                  </a:lnTo>
                  <a:lnTo>
                    <a:pt x="696" y="755"/>
                  </a:lnTo>
                  <a:lnTo>
                    <a:pt x="688" y="759"/>
                  </a:lnTo>
                  <a:lnTo>
                    <a:pt x="684" y="766"/>
                  </a:lnTo>
                  <a:lnTo>
                    <a:pt x="679" y="778"/>
                  </a:lnTo>
                  <a:lnTo>
                    <a:pt x="677" y="792"/>
                  </a:lnTo>
                  <a:lnTo>
                    <a:pt x="667" y="799"/>
                  </a:lnTo>
                  <a:lnTo>
                    <a:pt x="658" y="804"/>
                  </a:lnTo>
                  <a:lnTo>
                    <a:pt x="651" y="807"/>
                  </a:lnTo>
                  <a:lnTo>
                    <a:pt x="641" y="811"/>
                  </a:lnTo>
                  <a:lnTo>
                    <a:pt x="641" y="833"/>
                  </a:lnTo>
                  <a:lnTo>
                    <a:pt x="651" y="842"/>
                  </a:lnTo>
                  <a:lnTo>
                    <a:pt x="660" y="859"/>
                  </a:lnTo>
                  <a:lnTo>
                    <a:pt x="665" y="866"/>
                  </a:lnTo>
                  <a:lnTo>
                    <a:pt x="667" y="875"/>
                  </a:lnTo>
                  <a:lnTo>
                    <a:pt x="667" y="885"/>
                  </a:lnTo>
                  <a:lnTo>
                    <a:pt x="665" y="896"/>
                  </a:lnTo>
                  <a:lnTo>
                    <a:pt x="660" y="906"/>
                  </a:lnTo>
                  <a:lnTo>
                    <a:pt x="653" y="913"/>
                  </a:lnTo>
                  <a:lnTo>
                    <a:pt x="634" y="925"/>
                  </a:lnTo>
                  <a:lnTo>
                    <a:pt x="601" y="946"/>
                  </a:lnTo>
                  <a:lnTo>
                    <a:pt x="591" y="958"/>
                  </a:lnTo>
                  <a:lnTo>
                    <a:pt x="591" y="1005"/>
                  </a:lnTo>
                  <a:lnTo>
                    <a:pt x="596" y="1012"/>
                  </a:lnTo>
                  <a:lnTo>
                    <a:pt x="601" y="1017"/>
                  </a:lnTo>
                  <a:lnTo>
                    <a:pt x="613" y="1024"/>
                  </a:lnTo>
                  <a:lnTo>
                    <a:pt x="618" y="1029"/>
                  </a:lnTo>
                  <a:lnTo>
                    <a:pt x="622" y="1038"/>
                  </a:lnTo>
                  <a:lnTo>
                    <a:pt x="625" y="1050"/>
                  </a:lnTo>
                  <a:lnTo>
                    <a:pt x="627" y="1067"/>
                  </a:lnTo>
                  <a:lnTo>
                    <a:pt x="618" y="1086"/>
                  </a:lnTo>
                  <a:lnTo>
                    <a:pt x="603" y="1093"/>
                  </a:lnTo>
                  <a:lnTo>
                    <a:pt x="589" y="1100"/>
                  </a:lnTo>
                  <a:lnTo>
                    <a:pt x="511" y="1131"/>
                  </a:lnTo>
                  <a:lnTo>
                    <a:pt x="511" y="1131"/>
                  </a:lnTo>
                  <a:lnTo>
                    <a:pt x="511" y="1131"/>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3" name="Freeform 18"/>
            <p:cNvSpPr/>
            <p:nvPr/>
          </p:nvSpPr>
          <p:spPr bwMode="auto">
            <a:xfrm>
              <a:off x="1774826" y="3081338"/>
              <a:ext cx="3660775" cy="2241550"/>
            </a:xfrm>
            <a:custGeom>
              <a:gdLst>
                <a:gd fmla="*/ 1487 w 2306" name="T0"/>
                <a:gd fmla="*/ 1403 h 1412" name="T1"/>
                <a:gd fmla="*/ 1431 w 2306" name="T2"/>
                <a:gd fmla="*/ 1386 h 1412" name="T3"/>
                <a:gd fmla="*/ 1438 w 2306" name="T4"/>
                <a:gd fmla="*/ 1311 h 1412" name="T5"/>
                <a:gd fmla="*/ 1402 w 2306" name="T6"/>
                <a:gd fmla="*/ 1263 h 1412" name="T7"/>
                <a:gd fmla="*/ 1270 w 2306" name="T8"/>
                <a:gd fmla="*/ 1200 h 1412" name="T9"/>
                <a:gd fmla="*/ 1161 w 2306" name="T10"/>
                <a:gd fmla="*/ 1197 h 1412" name="T11"/>
                <a:gd fmla="*/ 1097 w 2306" name="T12"/>
                <a:gd fmla="*/ 1297 h 1412" name="T13"/>
                <a:gd fmla="*/ 1057 w 2306" name="T14"/>
                <a:gd fmla="*/ 1247 h 1412" name="T15"/>
                <a:gd fmla="*/ 1047 w 2306" name="T16"/>
                <a:gd fmla="*/ 1174 h 1412" name="T17"/>
                <a:gd fmla="*/ 901 w 2306" name="T18"/>
                <a:gd fmla="*/ 1200 h 1412" name="T19"/>
                <a:gd fmla="*/ 749 w 2306" name="T20"/>
                <a:gd fmla="*/ 1143 h 1412" name="T21"/>
                <a:gd fmla="*/ 690 w 2306" name="T22"/>
                <a:gd fmla="*/ 1069 h 1412" name="T23"/>
                <a:gd fmla="*/ 582 w 2306" name="T24"/>
                <a:gd fmla="*/ 996 h 1412" name="T25"/>
                <a:gd fmla="*/ 553 w 2306" name="T26"/>
                <a:gd fmla="*/ 904 h 1412" name="T27"/>
                <a:gd fmla="*/ 461 w 2306" name="T28"/>
                <a:gd fmla="*/ 859 h 1412" name="T29"/>
                <a:gd fmla="*/ 307 w 2306" name="T30"/>
                <a:gd fmla="*/ 722 h 1412" name="T31"/>
                <a:gd fmla="*/ 201 w 2306" name="T32"/>
                <a:gd fmla="*/ 734 h 1412" name="T33"/>
                <a:gd fmla="*/ 132 w 2306" name="T34"/>
                <a:gd fmla="*/ 599 h 1412" name="T35"/>
                <a:gd fmla="*/ 14 w 2306" name="T36"/>
                <a:gd fmla="*/ 537 h 1412" name="T37"/>
                <a:gd fmla="*/ 9 w 2306" name="T38"/>
                <a:gd fmla="*/ 487 h 1412" name="T39"/>
                <a:gd fmla="*/ 19 w 2306" name="T40"/>
                <a:gd fmla="*/ 343 h 1412" name="T41"/>
                <a:gd fmla="*/ 64 w 2306" name="T42"/>
                <a:gd fmla="*/ 355 h 1412" name="T43"/>
                <a:gd fmla="*/ 111 w 2306" name="T44"/>
                <a:gd fmla="*/ 364 h 1412" name="T45"/>
                <a:gd fmla="*/ 92 w 2306" name="T46"/>
                <a:gd fmla="*/ 149 h 1412" name="T47"/>
                <a:gd fmla="*/ 172 w 2306" name="T48"/>
                <a:gd fmla="*/ 116 h 1412" name="T49"/>
                <a:gd fmla="*/ 267 w 2306" name="T50"/>
                <a:gd fmla="*/ 57 h 1412" name="T51"/>
                <a:gd fmla="*/ 359 w 2306" name="T52"/>
                <a:gd fmla="*/ 7 h 1412" name="T53"/>
                <a:gd fmla="*/ 456 w 2306" name="T54"/>
                <a:gd fmla="*/ 57 h 1412" name="T55"/>
                <a:gd fmla="*/ 556 w 2306" name="T56"/>
                <a:gd fmla="*/ 12 h 1412" name="T57"/>
                <a:gd fmla="*/ 591 w 2306" name="T58"/>
                <a:gd fmla="*/ 57 h 1412" name="T59"/>
                <a:gd fmla="*/ 735 w 2306" name="T60"/>
                <a:gd fmla="*/ 85 h 1412" name="T61"/>
                <a:gd fmla="*/ 828 w 2306" name="T62"/>
                <a:gd fmla="*/ 64 h 1412" name="T63"/>
                <a:gd fmla="*/ 939 w 2306" name="T64"/>
                <a:gd fmla="*/ 57 h 1412" name="T65"/>
                <a:gd fmla="*/ 1024 w 2306" name="T66"/>
                <a:gd fmla="*/ 21 h 1412" name="T67"/>
                <a:gd fmla="*/ 1204 w 2306" name="T68"/>
                <a:gd fmla="*/ 29 h 1412" name="T69"/>
                <a:gd fmla="*/ 1296 w 2306" name="T70"/>
                <a:gd fmla="*/ 118 h 1412" name="T71"/>
                <a:gd fmla="*/ 1291 w 2306" name="T72"/>
                <a:gd fmla="*/ 215 h 1412" name="T73"/>
                <a:gd fmla="*/ 1305 w 2306" name="T74"/>
                <a:gd fmla="*/ 407 h 1412" name="T75"/>
                <a:gd fmla="*/ 1379 w 2306" name="T76"/>
                <a:gd fmla="*/ 504 h 1412" name="T77"/>
                <a:gd fmla="*/ 1497 w 2306" name="T78"/>
                <a:gd fmla="*/ 570 h 1412" name="T79"/>
                <a:gd fmla="*/ 1608 w 2306" name="T80"/>
                <a:gd fmla="*/ 618 h 1412" name="T81"/>
                <a:gd fmla="*/ 1807 w 2306" name="T82"/>
                <a:gd fmla="*/ 646 h 1412" name="T83"/>
                <a:gd fmla="*/ 1923 w 2306" name="T84"/>
                <a:gd fmla="*/ 786 h 1412" name="T85"/>
                <a:gd fmla="*/ 2008 w 2306" name="T86"/>
                <a:gd fmla="*/ 793 h 1412" name="T87"/>
                <a:gd fmla="*/ 2109 w 2306" name="T88"/>
                <a:gd fmla="*/ 748 h 1412" name="T89"/>
                <a:gd fmla="*/ 2185 w 2306" name="T90"/>
                <a:gd fmla="*/ 748 h 1412" name="T91"/>
                <a:gd fmla="*/ 2277 w 2306" name="T92"/>
                <a:gd fmla="*/ 932 h 1412" name="T93"/>
                <a:gd fmla="*/ 2292 w 2306" name="T94"/>
                <a:gd fmla="*/ 1024 h 1412" name="T95"/>
                <a:gd fmla="*/ 2294 w 2306" name="T96"/>
                <a:gd fmla="*/ 1133 h 1412" name="T97"/>
                <a:gd fmla="*/ 2284 w 2306" name="T98"/>
                <a:gd fmla="*/ 1188 h 1412" name="T99"/>
                <a:gd fmla="*/ 2230 w 2306" name="T100"/>
                <a:gd fmla="*/ 1176 h 1412" name="T101"/>
                <a:gd fmla="*/ 2223 w 2306" name="T102"/>
                <a:gd fmla="*/ 1292 h 1412" name="T103"/>
                <a:gd fmla="*/ 2095 w 2306" name="T104"/>
                <a:gd fmla="*/ 1245 h 1412" name="T105"/>
                <a:gd fmla="*/ 2067 w 2306" name="T106"/>
                <a:gd fmla="*/ 1320 h 1412" name="T107"/>
                <a:gd fmla="*/ 2005 w 2306" name="T108"/>
                <a:gd fmla="*/ 1285 h 1412" name="T109"/>
                <a:gd fmla="*/ 1885 w 2306" name="T110"/>
                <a:gd fmla="*/ 1240 h 1412" name="T111"/>
                <a:gd fmla="*/ 1771 w 2306" name="T112"/>
                <a:gd fmla="*/ 1304 h 1412" name="T113"/>
                <a:gd fmla="*/ 1698 w 2306" name="T114"/>
                <a:gd fmla="*/ 1349 h 1412" name="T115"/>
                <a:gd fmla="*/ 1617 w 2306" name="T116"/>
                <a:gd fmla="*/ 1403 h 141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412" w="2306">
                  <a:moveTo>
                    <a:pt x="1587" y="1412"/>
                  </a:moveTo>
                  <a:lnTo>
                    <a:pt x="1587" y="1412"/>
                  </a:lnTo>
                  <a:lnTo>
                    <a:pt x="1580" y="1410"/>
                  </a:lnTo>
                  <a:lnTo>
                    <a:pt x="1565" y="1405"/>
                  </a:lnTo>
                  <a:lnTo>
                    <a:pt x="1535" y="1403"/>
                  </a:lnTo>
                  <a:lnTo>
                    <a:pt x="1487" y="1403"/>
                  </a:lnTo>
                  <a:lnTo>
                    <a:pt x="1471" y="1410"/>
                  </a:lnTo>
                  <a:lnTo>
                    <a:pt x="1450" y="1405"/>
                  </a:lnTo>
                  <a:lnTo>
                    <a:pt x="1438" y="1401"/>
                  </a:lnTo>
                  <a:lnTo>
                    <a:pt x="1433" y="1398"/>
                  </a:lnTo>
                  <a:lnTo>
                    <a:pt x="1431" y="1396"/>
                  </a:lnTo>
                  <a:lnTo>
                    <a:pt x="1431" y="1386"/>
                  </a:lnTo>
                  <a:lnTo>
                    <a:pt x="1435" y="1377"/>
                  </a:lnTo>
                  <a:lnTo>
                    <a:pt x="1440" y="1368"/>
                  </a:lnTo>
                  <a:lnTo>
                    <a:pt x="1447" y="1356"/>
                  </a:lnTo>
                  <a:lnTo>
                    <a:pt x="1452" y="1344"/>
                  </a:lnTo>
                  <a:lnTo>
                    <a:pt x="1452" y="1318"/>
                  </a:lnTo>
                  <a:lnTo>
                    <a:pt x="1438" y="1311"/>
                  </a:lnTo>
                  <a:lnTo>
                    <a:pt x="1426" y="1306"/>
                  </a:lnTo>
                  <a:lnTo>
                    <a:pt x="1419" y="1301"/>
                  </a:lnTo>
                  <a:lnTo>
                    <a:pt x="1412" y="1294"/>
                  </a:lnTo>
                  <a:lnTo>
                    <a:pt x="1409" y="1287"/>
                  </a:lnTo>
                  <a:lnTo>
                    <a:pt x="1407" y="1280"/>
                  </a:lnTo>
                  <a:lnTo>
                    <a:pt x="1402" y="1263"/>
                  </a:lnTo>
                  <a:lnTo>
                    <a:pt x="1395" y="1252"/>
                  </a:lnTo>
                  <a:lnTo>
                    <a:pt x="1362" y="1252"/>
                  </a:lnTo>
                  <a:lnTo>
                    <a:pt x="1334" y="1245"/>
                  </a:lnTo>
                  <a:lnTo>
                    <a:pt x="1315" y="1216"/>
                  </a:lnTo>
                  <a:lnTo>
                    <a:pt x="1291" y="1209"/>
                  </a:lnTo>
                  <a:lnTo>
                    <a:pt x="1270" y="1200"/>
                  </a:lnTo>
                  <a:lnTo>
                    <a:pt x="1253" y="1190"/>
                  </a:lnTo>
                  <a:lnTo>
                    <a:pt x="1241" y="1183"/>
                  </a:lnTo>
                  <a:lnTo>
                    <a:pt x="1227" y="1176"/>
                  </a:lnTo>
                  <a:lnTo>
                    <a:pt x="1185" y="1176"/>
                  </a:lnTo>
                  <a:lnTo>
                    <a:pt x="1173" y="1185"/>
                  </a:lnTo>
                  <a:lnTo>
                    <a:pt x="1161" y="1197"/>
                  </a:lnTo>
                  <a:lnTo>
                    <a:pt x="1147" y="1209"/>
                  </a:lnTo>
                  <a:lnTo>
                    <a:pt x="1130" y="1216"/>
                  </a:lnTo>
                  <a:lnTo>
                    <a:pt x="1116" y="1230"/>
                  </a:lnTo>
                  <a:lnTo>
                    <a:pt x="1107" y="1249"/>
                  </a:lnTo>
                  <a:lnTo>
                    <a:pt x="1102" y="1273"/>
                  </a:lnTo>
                  <a:lnTo>
                    <a:pt x="1097" y="1297"/>
                  </a:lnTo>
                  <a:lnTo>
                    <a:pt x="1078" y="1292"/>
                  </a:lnTo>
                  <a:lnTo>
                    <a:pt x="1071" y="1289"/>
                  </a:lnTo>
                  <a:lnTo>
                    <a:pt x="1066" y="1285"/>
                  </a:lnTo>
                  <a:lnTo>
                    <a:pt x="1059" y="1273"/>
                  </a:lnTo>
                  <a:lnTo>
                    <a:pt x="1057" y="1261"/>
                  </a:lnTo>
                  <a:lnTo>
                    <a:pt x="1057" y="1247"/>
                  </a:lnTo>
                  <a:lnTo>
                    <a:pt x="1062" y="1233"/>
                  </a:lnTo>
                  <a:lnTo>
                    <a:pt x="1066" y="1218"/>
                  </a:lnTo>
                  <a:lnTo>
                    <a:pt x="1073" y="1207"/>
                  </a:lnTo>
                  <a:lnTo>
                    <a:pt x="1073" y="1188"/>
                  </a:lnTo>
                  <a:lnTo>
                    <a:pt x="1057" y="1178"/>
                  </a:lnTo>
                  <a:lnTo>
                    <a:pt x="1047" y="1174"/>
                  </a:lnTo>
                  <a:lnTo>
                    <a:pt x="1031" y="1174"/>
                  </a:lnTo>
                  <a:lnTo>
                    <a:pt x="972" y="1185"/>
                  </a:lnTo>
                  <a:lnTo>
                    <a:pt x="948" y="1192"/>
                  </a:lnTo>
                  <a:lnTo>
                    <a:pt x="924" y="1204"/>
                  </a:lnTo>
                  <a:lnTo>
                    <a:pt x="913" y="1202"/>
                  </a:lnTo>
                  <a:lnTo>
                    <a:pt x="901" y="1200"/>
                  </a:lnTo>
                  <a:lnTo>
                    <a:pt x="891" y="1195"/>
                  </a:lnTo>
                  <a:lnTo>
                    <a:pt x="884" y="1190"/>
                  </a:lnTo>
                  <a:lnTo>
                    <a:pt x="870" y="1176"/>
                  </a:lnTo>
                  <a:lnTo>
                    <a:pt x="861" y="1162"/>
                  </a:lnTo>
                  <a:lnTo>
                    <a:pt x="844" y="1143"/>
                  </a:lnTo>
                  <a:lnTo>
                    <a:pt x="749" y="1143"/>
                  </a:lnTo>
                  <a:lnTo>
                    <a:pt x="740" y="1136"/>
                  </a:lnTo>
                  <a:lnTo>
                    <a:pt x="733" y="1129"/>
                  </a:lnTo>
                  <a:lnTo>
                    <a:pt x="723" y="1110"/>
                  </a:lnTo>
                  <a:lnTo>
                    <a:pt x="716" y="1091"/>
                  </a:lnTo>
                  <a:lnTo>
                    <a:pt x="709" y="1074"/>
                  </a:lnTo>
                  <a:lnTo>
                    <a:pt x="690" y="1069"/>
                  </a:lnTo>
                  <a:lnTo>
                    <a:pt x="686" y="1065"/>
                  </a:lnTo>
                  <a:lnTo>
                    <a:pt x="681" y="1058"/>
                  </a:lnTo>
                  <a:lnTo>
                    <a:pt x="655" y="1039"/>
                  </a:lnTo>
                  <a:lnTo>
                    <a:pt x="608" y="1022"/>
                  </a:lnTo>
                  <a:lnTo>
                    <a:pt x="591" y="1008"/>
                  </a:lnTo>
                  <a:lnTo>
                    <a:pt x="582" y="996"/>
                  </a:lnTo>
                  <a:lnTo>
                    <a:pt x="574" y="984"/>
                  </a:lnTo>
                  <a:lnTo>
                    <a:pt x="570" y="975"/>
                  </a:lnTo>
                  <a:lnTo>
                    <a:pt x="567" y="965"/>
                  </a:lnTo>
                  <a:lnTo>
                    <a:pt x="567" y="956"/>
                  </a:lnTo>
                  <a:lnTo>
                    <a:pt x="565" y="927"/>
                  </a:lnTo>
                  <a:lnTo>
                    <a:pt x="553" y="904"/>
                  </a:lnTo>
                  <a:lnTo>
                    <a:pt x="501" y="906"/>
                  </a:lnTo>
                  <a:lnTo>
                    <a:pt x="480" y="897"/>
                  </a:lnTo>
                  <a:lnTo>
                    <a:pt x="473" y="892"/>
                  </a:lnTo>
                  <a:lnTo>
                    <a:pt x="468" y="887"/>
                  </a:lnTo>
                  <a:lnTo>
                    <a:pt x="463" y="875"/>
                  </a:lnTo>
                  <a:lnTo>
                    <a:pt x="461" y="859"/>
                  </a:lnTo>
                  <a:lnTo>
                    <a:pt x="449" y="847"/>
                  </a:lnTo>
                  <a:lnTo>
                    <a:pt x="440" y="840"/>
                  </a:lnTo>
                  <a:lnTo>
                    <a:pt x="423" y="828"/>
                  </a:lnTo>
                  <a:lnTo>
                    <a:pt x="376" y="788"/>
                  </a:lnTo>
                  <a:lnTo>
                    <a:pt x="336" y="722"/>
                  </a:lnTo>
                  <a:lnTo>
                    <a:pt x="307" y="722"/>
                  </a:lnTo>
                  <a:lnTo>
                    <a:pt x="298" y="724"/>
                  </a:lnTo>
                  <a:lnTo>
                    <a:pt x="286" y="729"/>
                  </a:lnTo>
                  <a:lnTo>
                    <a:pt x="272" y="736"/>
                  </a:lnTo>
                  <a:lnTo>
                    <a:pt x="257" y="745"/>
                  </a:lnTo>
                  <a:lnTo>
                    <a:pt x="215" y="745"/>
                  </a:lnTo>
                  <a:lnTo>
                    <a:pt x="201" y="734"/>
                  </a:lnTo>
                  <a:lnTo>
                    <a:pt x="191" y="724"/>
                  </a:lnTo>
                  <a:lnTo>
                    <a:pt x="184" y="712"/>
                  </a:lnTo>
                  <a:lnTo>
                    <a:pt x="177" y="700"/>
                  </a:lnTo>
                  <a:lnTo>
                    <a:pt x="170" y="677"/>
                  </a:lnTo>
                  <a:lnTo>
                    <a:pt x="168" y="653"/>
                  </a:lnTo>
                  <a:lnTo>
                    <a:pt x="132" y="599"/>
                  </a:lnTo>
                  <a:lnTo>
                    <a:pt x="118" y="584"/>
                  </a:lnTo>
                  <a:lnTo>
                    <a:pt x="104" y="575"/>
                  </a:lnTo>
                  <a:lnTo>
                    <a:pt x="87" y="566"/>
                  </a:lnTo>
                  <a:lnTo>
                    <a:pt x="73" y="558"/>
                  </a:lnTo>
                  <a:lnTo>
                    <a:pt x="42" y="547"/>
                  </a:lnTo>
                  <a:lnTo>
                    <a:pt x="14" y="537"/>
                  </a:lnTo>
                  <a:lnTo>
                    <a:pt x="4" y="530"/>
                  </a:lnTo>
                  <a:lnTo>
                    <a:pt x="0" y="523"/>
                  </a:lnTo>
                  <a:lnTo>
                    <a:pt x="0" y="516"/>
                  </a:lnTo>
                  <a:lnTo>
                    <a:pt x="0" y="509"/>
                  </a:lnTo>
                  <a:lnTo>
                    <a:pt x="2" y="497"/>
                  </a:lnTo>
                  <a:lnTo>
                    <a:pt x="9" y="487"/>
                  </a:lnTo>
                  <a:lnTo>
                    <a:pt x="16" y="480"/>
                  </a:lnTo>
                  <a:lnTo>
                    <a:pt x="21" y="473"/>
                  </a:lnTo>
                  <a:lnTo>
                    <a:pt x="26" y="459"/>
                  </a:lnTo>
                  <a:lnTo>
                    <a:pt x="30" y="374"/>
                  </a:lnTo>
                  <a:lnTo>
                    <a:pt x="21" y="350"/>
                  </a:lnTo>
                  <a:lnTo>
                    <a:pt x="19" y="343"/>
                  </a:lnTo>
                  <a:lnTo>
                    <a:pt x="16" y="338"/>
                  </a:lnTo>
                  <a:lnTo>
                    <a:pt x="19" y="336"/>
                  </a:lnTo>
                  <a:lnTo>
                    <a:pt x="23" y="334"/>
                  </a:lnTo>
                  <a:lnTo>
                    <a:pt x="42" y="331"/>
                  </a:lnTo>
                  <a:lnTo>
                    <a:pt x="56" y="341"/>
                  </a:lnTo>
                  <a:lnTo>
                    <a:pt x="64" y="355"/>
                  </a:lnTo>
                  <a:lnTo>
                    <a:pt x="68" y="364"/>
                  </a:lnTo>
                  <a:lnTo>
                    <a:pt x="75" y="372"/>
                  </a:lnTo>
                  <a:lnTo>
                    <a:pt x="82" y="376"/>
                  </a:lnTo>
                  <a:lnTo>
                    <a:pt x="92" y="379"/>
                  </a:lnTo>
                  <a:lnTo>
                    <a:pt x="101" y="374"/>
                  </a:lnTo>
                  <a:lnTo>
                    <a:pt x="111" y="364"/>
                  </a:lnTo>
                  <a:lnTo>
                    <a:pt x="123" y="331"/>
                  </a:lnTo>
                  <a:lnTo>
                    <a:pt x="116" y="256"/>
                  </a:lnTo>
                  <a:lnTo>
                    <a:pt x="94" y="196"/>
                  </a:lnTo>
                  <a:lnTo>
                    <a:pt x="90" y="170"/>
                  </a:lnTo>
                  <a:lnTo>
                    <a:pt x="90" y="159"/>
                  </a:lnTo>
                  <a:lnTo>
                    <a:pt x="92" y="149"/>
                  </a:lnTo>
                  <a:lnTo>
                    <a:pt x="94" y="140"/>
                  </a:lnTo>
                  <a:lnTo>
                    <a:pt x="99" y="133"/>
                  </a:lnTo>
                  <a:lnTo>
                    <a:pt x="106" y="123"/>
                  </a:lnTo>
                  <a:lnTo>
                    <a:pt x="116" y="116"/>
                  </a:lnTo>
                  <a:lnTo>
                    <a:pt x="127" y="97"/>
                  </a:lnTo>
                  <a:lnTo>
                    <a:pt x="172" y="116"/>
                  </a:lnTo>
                  <a:lnTo>
                    <a:pt x="215" y="116"/>
                  </a:lnTo>
                  <a:lnTo>
                    <a:pt x="224" y="109"/>
                  </a:lnTo>
                  <a:lnTo>
                    <a:pt x="234" y="102"/>
                  </a:lnTo>
                  <a:lnTo>
                    <a:pt x="243" y="95"/>
                  </a:lnTo>
                  <a:lnTo>
                    <a:pt x="255" y="85"/>
                  </a:lnTo>
                  <a:lnTo>
                    <a:pt x="267" y="57"/>
                  </a:lnTo>
                  <a:lnTo>
                    <a:pt x="281" y="36"/>
                  </a:lnTo>
                  <a:lnTo>
                    <a:pt x="288" y="26"/>
                  </a:lnTo>
                  <a:lnTo>
                    <a:pt x="300" y="17"/>
                  </a:lnTo>
                  <a:lnTo>
                    <a:pt x="326" y="0"/>
                  </a:lnTo>
                  <a:lnTo>
                    <a:pt x="338" y="0"/>
                  </a:lnTo>
                  <a:lnTo>
                    <a:pt x="359" y="7"/>
                  </a:lnTo>
                  <a:lnTo>
                    <a:pt x="414" y="40"/>
                  </a:lnTo>
                  <a:lnTo>
                    <a:pt x="416" y="50"/>
                  </a:lnTo>
                  <a:lnTo>
                    <a:pt x="421" y="57"/>
                  </a:lnTo>
                  <a:lnTo>
                    <a:pt x="428" y="59"/>
                  </a:lnTo>
                  <a:lnTo>
                    <a:pt x="435" y="59"/>
                  </a:lnTo>
                  <a:lnTo>
                    <a:pt x="456" y="57"/>
                  </a:lnTo>
                  <a:lnTo>
                    <a:pt x="475" y="50"/>
                  </a:lnTo>
                  <a:lnTo>
                    <a:pt x="518" y="43"/>
                  </a:lnTo>
                  <a:lnTo>
                    <a:pt x="537" y="24"/>
                  </a:lnTo>
                  <a:lnTo>
                    <a:pt x="541" y="17"/>
                  </a:lnTo>
                  <a:lnTo>
                    <a:pt x="548" y="12"/>
                  </a:lnTo>
                  <a:lnTo>
                    <a:pt x="556" y="12"/>
                  </a:lnTo>
                  <a:lnTo>
                    <a:pt x="563" y="12"/>
                  </a:lnTo>
                  <a:lnTo>
                    <a:pt x="574" y="17"/>
                  </a:lnTo>
                  <a:lnTo>
                    <a:pt x="586" y="26"/>
                  </a:lnTo>
                  <a:lnTo>
                    <a:pt x="589" y="45"/>
                  </a:lnTo>
                  <a:lnTo>
                    <a:pt x="589" y="52"/>
                  </a:lnTo>
                  <a:lnTo>
                    <a:pt x="591" y="57"/>
                  </a:lnTo>
                  <a:lnTo>
                    <a:pt x="603" y="66"/>
                  </a:lnTo>
                  <a:lnTo>
                    <a:pt x="624" y="81"/>
                  </a:lnTo>
                  <a:lnTo>
                    <a:pt x="667" y="97"/>
                  </a:lnTo>
                  <a:lnTo>
                    <a:pt x="702" y="97"/>
                  </a:lnTo>
                  <a:lnTo>
                    <a:pt x="719" y="90"/>
                  </a:lnTo>
                  <a:lnTo>
                    <a:pt x="735" y="85"/>
                  </a:lnTo>
                  <a:lnTo>
                    <a:pt x="754" y="81"/>
                  </a:lnTo>
                  <a:lnTo>
                    <a:pt x="778" y="78"/>
                  </a:lnTo>
                  <a:lnTo>
                    <a:pt x="801" y="66"/>
                  </a:lnTo>
                  <a:lnTo>
                    <a:pt x="811" y="64"/>
                  </a:lnTo>
                  <a:lnTo>
                    <a:pt x="820" y="64"/>
                  </a:lnTo>
                  <a:lnTo>
                    <a:pt x="828" y="64"/>
                  </a:lnTo>
                  <a:lnTo>
                    <a:pt x="839" y="66"/>
                  </a:lnTo>
                  <a:lnTo>
                    <a:pt x="868" y="81"/>
                  </a:lnTo>
                  <a:lnTo>
                    <a:pt x="917" y="81"/>
                  </a:lnTo>
                  <a:lnTo>
                    <a:pt x="927" y="71"/>
                  </a:lnTo>
                  <a:lnTo>
                    <a:pt x="932" y="64"/>
                  </a:lnTo>
                  <a:lnTo>
                    <a:pt x="939" y="57"/>
                  </a:lnTo>
                  <a:lnTo>
                    <a:pt x="950" y="52"/>
                  </a:lnTo>
                  <a:lnTo>
                    <a:pt x="974" y="33"/>
                  </a:lnTo>
                  <a:lnTo>
                    <a:pt x="986" y="26"/>
                  </a:lnTo>
                  <a:lnTo>
                    <a:pt x="998" y="21"/>
                  </a:lnTo>
                  <a:lnTo>
                    <a:pt x="1010" y="21"/>
                  </a:lnTo>
                  <a:lnTo>
                    <a:pt x="1024" y="21"/>
                  </a:lnTo>
                  <a:lnTo>
                    <a:pt x="1043" y="29"/>
                  </a:lnTo>
                  <a:lnTo>
                    <a:pt x="1062" y="36"/>
                  </a:lnTo>
                  <a:lnTo>
                    <a:pt x="1095" y="36"/>
                  </a:lnTo>
                  <a:lnTo>
                    <a:pt x="1130" y="31"/>
                  </a:lnTo>
                  <a:lnTo>
                    <a:pt x="1166" y="29"/>
                  </a:lnTo>
                  <a:lnTo>
                    <a:pt x="1204" y="29"/>
                  </a:lnTo>
                  <a:lnTo>
                    <a:pt x="1237" y="45"/>
                  </a:lnTo>
                  <a:lnTo>
                    <a:pt x="1253" y="62"/>
                  </a:lnTo>
                  <a:lnTo>
                    <a:pt x="1267" y="71"/>
                  </a:lnTo>
                  <a:lnTo>
                    <a:pt x="1284" y="78"/>
                  </a:lnTo>
                  <a:lnTo>
                    <a:pt x="1286" y="107"/>
                  </a:lnTo>
                  <a:lnTo>
                    <a:pt x="1296" y="118"/>
                  </a:lnTo>
                  <a:lnTo>
                    <a:pt x="1308" y="135"/>
                  </a:lnTo>
                  <a:lnTo>
                    <a:pt x="1312" y="144"/>
                  </a:lnTo>
                  <a:lnTo>
                    <a:pt x="1315" y="154"/>
                  </a:lnTo>
                  <a:lnTo>
                    <a:pt x="1315" y="166"/>
                  </a:lnTo>
                  <a:lnTo>
                    <a:pt x="1312" y="180"/>
                  </a:lnTo>
                  <a:lnTo>
                    <a:pt x="1291" y="215"/>
                  </a:lnTo>
                  <a:lnTo>
                    <a:pt x="1291" y="260"/>
                  </a:lnTo>
                  <a:lnTo>
                    <a:pt x="1293" y="291"/>
                  </a:lnTo>
                  <a:lnTo>
                    <a:pt x="1296" y="320"/>
                  </a:lnTo>
                  <a:lnTo>
                    <a:pt x="1296" y="348"/>
                  </a:lnTo>
                  <a:lnTo>
                    <a:pt x="1301" y="379"/>
                  </a:lnTo>
                  <a:lnTo>
                    <a:pt x="1305" y="407"/>
                  </a:lnTo>
                  <a:lnTo>
                    <a:pt x="1315" y="435"/>
                  </a:lnTo>
                  <a:lnTo>
                    <a:pt x="1322" y="447"/>
                  </a:lnTo>
                  <a:lnTo>
                    <a:pt x="1331" y="461"/>
                  </a:lnTo>
                  <a:lnTo>
                    <a:pt x="1341" y="476"/>
                  </a:lnTo>
                  <a:lnTo>
                    <a:pt x="1353" y="487"/>
                  </a:lnTo>
                  <a:lnTo>
                    <a:pt x="1379" y="504"/>
                  </a:lnTo>
                  <a:lnTo>
                    <a:pt x="1393" y="511"/>
                  </a:lnTo>
                  <a:lnTo>
                    <a:pt x="1409" y="521"/>
                  </a:lnTo>
                  <a:lnTo>
                    <a:pt x="1461" y="528"/>
                  </a:lnTo>
                  <a:lnTo>
                    <a:pt x="1471" y="544"/>
                  </a:lnTo>
                  <a:lnTo>
                    <a:pt x="1483" y="558"/>
                  </a:lnTo>
                  <a:lnTo>
                    <a:pt x="1497" y="570"/>
                  </a:lnTo>
                  <a:lnTo>
                    <a:pt x="1511" y="580"/>
                  </a:lnTo>
                  <a:lnTo>
                    <a:pt x="1528" y="587"/>
                  </a:lnTo>
                  <a:lnTo>
                    <a:pt x="1547" y="594"/>
                  </a:lnTo>
                  <a:lnTo>
                    <a:pt x="1565" y="599"/>
                  </a:lnTo>
                  <a:lnTo>
                    <a:pt x="1589" y="603"/>
                  </a:lnTo>
                  <a:lnTo>
                    <a:pt x="1608" y="618"/>
                  </a:lnTo>
                  <a:lnTo>
                    <a:pt x="1627" y="632"/>
                  </a:lnTo>
                  <a:lnTo>
                    <a:pt x="1636" y="637"/>
                  </a:lnTo>
                  <a:lnTo>
                    <a:pt x="1648" y="641"/>
                  </a:lnTo>
                  <a:lnTo>
                    <a:pt x="1662" y="646"/>
                  </a:lnTo>
                  <a:lnTo>
                    <a:pt x="1679" y="648"/>
                  </a:lnTo>
                  <a:lnTo>
                    <a:pt x="1807" y="646"/>
                  </a:lnTo>
                  <a:lnTo>
                    <a:pt x="1835" y="655"/>
                  </a:lnTo>
                  <a:lnTo>
                    <a:pt x="1875" y="681"/>
                  </a:lnTo>
                  <a:lnTo>
                    <a:pt x="1899" y="736"/>
                  </a:lnTo>
                  <a:lnTo>
                    <a:pt x="1904" y="757"/>
                  </a:lnTo>
                  <a:lnTo>
                    <a:pt x="1911" y="771"/>
                  </a:lnTo>
                  <a:lnTo>
                    <a:pt x="1923" y="786"/>
                  </a:lnTo>
                  <a:lnTo>
                    <a:pt x="1944" y="807"/>
                  </a:lnTo>
                  <a:lnTo>
                    <a:pt x="1970" y="807"/>
                  </a:lnTo>
                  <a:lnTo>
                    <a:pt x="1984" y="786"/>
                  </a:lnTo>
                  <a:lnTo>
                    <a:pt x="2005" y="783"/>
                  </a:lnTo>
                  <a:lnTo>
                    <a:pt x="2008" y="788"/>
                  </a:lnTo>
                  <a:lnTo>
                    <a:pt x="2008" y="793"/>
                  </a:lnTo>
                  <a:lnTo>
                    <a:pt x="2017" y="800"/>
                  </a:lnTo>
                  <a:lnTo>
                    <a:pt x="2029" y="804"/>
                  </a:lnTo>
                  <a:lnTo>
                    <a:pt x="2043" y="807"/>
                  </a:lnTo>
                  <a:lnTo>
                    <a:pt x="2086" y="781"/>
                  </a:lnTo>
                  <a:lnTo>
                    <a:pt x="2098" y="764"/>
                  </a:lnTo>
                  <a:lnTo>
                    <a:pt x="2109" y="748"/>
                  </a:lnTo>
                  <a:lnTo>
                    <a:pt x="2121" y="729"/>
                  </a:lnTo>
                  <a:lnTo>
                    <a:pt x="2133" y="715"/>
                  </a:lnTo>
                  <a:lnTo>
                    <a:pt x="2138" y="712"/>
                  </a:lnTo>
                  <a:lnTo>
                    <a:pt x="2145" y="722"/>
                  </a:lnTo>
                  <a:lnTo>
                    <a:pt x="2157" y="729"/>
                  </a:lnTo>
                  <a:lnTo>
                    <a:pt x="2185" y="748"/>
                  </a:lnTo>
                  <a:lnTo>
                    <a:pt x="2187" y="760"/>
                  </a:lnTo>
                  <a:lnTo>
                    <a:pt x="2195" y="774"/>
                  </a:lnTo>
                  <a:lnTo>
                    <a:pt x="2209" y="800"/>
                  </a:lnTo>
                  <a:lnTo>
                    <a:pt x="2230" y="826"/>
                  </a:lnTo>
                  <a:lnTo>
                    <a:pt x="2254" y="854"/>
                  </a:lnTo>
                  <a:lnTo>
                    <a:pt x="2277" y="932"/>
                  </a:lnTo>
                  <a:lnTo>
                    <a:pt x="2287" y="946"/>
                  </a:lnTo>
                  <a:lnTo>
                    <a:pt x="2296" y="963"/>
                  </a:lnTo>
                  <a:lnTo>
                    <a:pt x="2303" y="982"/>
                  </a:lnTo>
                  <a:lnTo>
                    <a:pt x="2306" y="994"/>
                  </a:lnTo>
                  <a:lnTo>
                    <a:pt x="2306" y="1006"/>
                  </a:lnTo>
                  <a:lnTo>
                    <a:pt x="2292" y="1024"/>
                  </a:lnTo>
                  <a:lnTo>
                    <a:pt x="2282" y="1039"/>
                  </a:lnTo>
                  <a:lnTo>
                    <a:pt x="2280" y="1055"/>
                  </a:lnTo>
                  <a:lnTo>
                    <a:pt x="2280" y="1086"/>
                  </a:lnTo>
                  <a:lnTo>
                    <a:pt x="2284" y="1103"/>
                  </a:lnTo>
                  <a:lnTo>
                    <a:pt x="2292" y="1121"/>
                  </a:lnTo>
                  <a:lnTo>
                    <a:pt x="2294" y="1133"/>
                  </a:lnTo>
                  <a:lnTo>
                    <a:pt x="2296" y="1143"/>
                  </a:lnTo>
                  <a:lnTo>
                    <a:pt x="2294" y="1155"/>
                  </a:lnTo>
                  <a:lnTo>
                    <a:pt x="2292" y="1166"/>
                  </a:lnTo>
                  <a:lnTo>
                    <a:pt x="2292" y="1192"/>
                  </a:lnTo>
                  <a:lnTo>
                    <a:pt x="2284" y="1192"/>
                  </a:lnTo>
                  <a:lnTo>
                    <a:pt x="2284" y="1188"/>
                  </a:lnTo>
                  <a:lnTo>
                    <a:pt x="2282" y="1185"/>
                  </a:lnTo>
                  <a:lnTo>
                    <a:pt x="2275" y="1178"/>
                  </a:lnTo>
                  <a:lnTo>
                    <a:pt x="2268" y="1174"/>
                  </a:lnTo>
                  <a:lnTo>
                    <a:pt x="2261" y="1169"/>
                  </a:lnTo>
                  <a:lnTo>
                    <a:pt x="2242" y="1171"/>
                  </a:lnTo>
                  <a:lnTo>
                    <a:pt x="2230" y="1176"/>
                  </a:lnTo>
                  <a:lnTo>
                    <a:pt x="2223" y="1181"/>
                  </a:lnTo>
                  <a:lnTo>
                    <a:pt x="2214" y="1190"/>
                  </a:lnTo>
                  <a:lnTo>
                    <a:pt x="2214" y="1204"/>
                  </a:lnTo>
                  <a:lnTo>
                    <a:pt x="2218" y="1221"/>
                  </a:lnTo>
                  <a:lnTo>
                    <a:pt x="2225" y="1261"/>
                  </a:lnTo>
                  <a:lnTo>
                    <a:pt x="2223" y="1292"/>
                  </a:lnTo>
                  <a:lnTo>
                    <a:pt x="2206" y="1297"/>
                  </a:lnTo>
                  <a:lnTo>
                    <a:pt x="2178" y="1297"/>
                  </a:lnTo>
                  <a:lnTo>
                    <a:pt x="2140" y="1247"/>
                  </a:lnTo>
                  <a:lnTo>
                    <a:pt x="2124" y="1242"/>
                  </a:lnTo>
                  <a:lnTo>
                    <a:pt x="2107" y="1240"/>
                  </a:lnTo>
                  <a:lnTo>
                    <a:pt x="2095" y="1245"/>
                  </a:lnTo>
                  <a:lnTo>
                    <a:pt x="2083" y="1252"/>
                  </a:lnTo>
                  <a:lnTo>
                    <a:pt x="2076" y="1263"/>
                  </a:lnTo>
                  <a:lnTo>
                    <a:pt x="2072" y="1275"/>
                  </a:lnTo>
                  <a:lnTo>
                    <a:pt x="2072" y="1292"/>
                  </a:lnTo>
                  <a:lnTo>
                    <a:pt x="2074" y="1311"/>
                  </a:lnTo>
                  <a:lnTo>
                    <a:pt x="2067" y="1320"/>
                  </a:lnTo>
                  <a:lnTo>
                    <a:pt x="2062" y="1330"/>
                  </a:lnTo>
                  <a:lnTo>
                    <a:pt x="2046" y="1327"/>
                  </a:lnTo>
                  <a:lnTo>
                    <a:pt x="2031" y="1323"/>
                  </a:lnTo>
                  <a:lnTo>
                    <a:pt x="2017" y="1315"/>
                  </a:lnTo>
                  <a:lnTo>
                    <a:pt x="2010" y="1311"/>
                  </a:lnTo>
                  <a:lnTo>
                    <a:pt x="2005" y="1285"/>
                  </a:lnTo>
                  <a:lnTo>
                    <a:pt x="1984" y="1273"/>
                  </a:lnTo>
                  <a:lnTo>
                    <a:pt x="1963" y="1266"/>
                  </a:lnTo>
                  <a:lnTo>
                    <a:pt x="1930" y="1254"/>
                  </a:lnTo>
                  <a:lnTo>
                    <a:pt x="1915" y="1237"/>
                  </a:lnTo>
                  <a:lnTo>
                    <a:pt x="1892" y="1237"/>
                  </a:lnTo>
                  <a:lnTo>
                    <a:pt x="1885" y="1240"/>
                  </a:lnTo>
                  <a:lnTo>
                    <a:pt x="1878" y="1242"/>
                  </a:lnTo>
                  <a:lnTo>
                    <a:pt x="1868" y="1252"/>
                  </a:lnTo>
                  <a:lnTo>
                    <a:pt x="1852" y="1266"/>
                  </a:lnTo>
                  <a:lnTo>
                    <a:pt x="1800" y="1294"/>
                  </a:lnTo>
                  <a:lnTo>
                    <a:pt x="1778" y="1301"/>
                  </a:lnTo>
                  <a:lnTo>
                    <a:pt x="1771" y="1304"/>
                  </a:lnTo>
                  <a:lnTo>
                    <a:pt x="1764" y="1308"/>
                  </a:lnTo>
                  <a:lnTo>
                    <a:pt x="1757" y="1320"/>
                  </a:lnTo>
                  <a:lnTo>
                    <a:pt x="1743" y="1339"/>
                  </a:lnTo>
                  <a:lnTo>
                    <a:pt x="1714" y="1341"/>
                  </a:lnTo>
                  <a:lnTo>
                    <a:pt x="1705" y="1346"/>
                  </a:lnTo>
                  <a:lnTo>
                    <a:pt x="1698" y="1349"/>
                  </a:lnTo>
                  <a:lnTo>
                    <a:pt x="1691" y="1353"/>
                  </a:lnTo>
                  <a:lnTo>
                    <a:pt x="1684" y="1360"/>
                  </a:lnTo>
                  <a:lnTo>
                    <a:pt x="1667" y="1384"/>
                  </a:lnTo>
                  <a:lnTo>
                    <a:pt x="1655" y="1394"/>
                  </a:lnTo>
                  <a:lnTo>
                    <a:pt x="1634" y="1398"/>
                  </a:lnTo>
                  <a:lnTo>
                    <a:pt x="1617" y="1403"/>
                  </a:lnTo>
                  <a:lnTo>
                    <a:pt x="1587" y="1412"/>
                  </a:lnTo>
                  <a:lnTo>
                    <a:pt x="1587" y="1412"/>
                  </a:lnTo>
                  <a:lnTo>
                    <a:pt x="1587" y="1412"/>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4" name="Freeform 19"/>
            <p:cNvSpPr/>
            <p:nvPr/>
          </p:nvSpPr>
          <p:spPr bwMode="auto">
            <a:xfrm>
              <a:off x="8980488" y="4519613"/>
              <a:ext cx="679450" cy="676275"/>
            </a:xfrm>
            <a:custGeom>
              <a:gdLst>
                <a:gd fmla="*/ 184 w 428" name="T0"/>
                <a:gd fmla="*/ 426 h 426" name="T1"/>
                <a:gd fmla="*/ 149 w 428" name="T2"/>
                <a:gd fmla="*/ 417 h 426" name="T3"/>
                <a:gd fmla="*/ 127 w 428" name="T4"/>
                <a:gd fmla="*/ 402 h 426" name="T5"/>
                <a:gd fmla="*/ 78 w 428" name="T6"/>
                <a:gd fmla="*/ 305 h 426" name="T7"/>
                <a:gd fmla="*/ 59 w 428" name="T8"/>
                <a:gd fmla="*/ 284 h 426" name="T9"/>
                <a:gd fmla="*/ 47 w 428" name="T10"/>
                <a:gd fmla="*/ 251 h 426" name="T11"/>
                <a:gd fmla="*/ 28 w 428" name="T12"/>
                <a:gd fmla="*/ 223 h 426" name="T13"/>
                <a:gd fmla="*/ 0 w 428" name="T14"/>
                <a:gd fmla="*/ 192 h 426" name="T15"/>
                <a:gd fmla="*/ 2 w 428" name="T16"/>
                <a:gd fmla="*/ 178 h 426" name="T17"/>
                <a:gd fmla="*/ 21 w 428" name="T18"/>
                <a:gd fmla="*/ 154 h 426" name="T19"/>
                <a:gd fmla="*/ 30 w 428" name="T20"/>
                <a:gd fmla="*/ 135 h 426" name="T21"/>
                <a:gd fmla="*/ 37 w 428" name="T22"/>
                <a:gd fmla="*/ 123 h 426" name="T23"/>
                <a:gd fmla="*/ 56 w 428" name="T24"/>
                <a:gd fmla="*/ 111 h 426" name="T25"/>
                <a:gd fmla="*/ 82 w 428" name="T26"/>
                <a:gd fmla="*/ 81 h 426" name="T27"/>
                <a:gd fmla="*/ 82 w 428" name="T28"/>
                <a:gd fmla="*/ 29 h 426" name="T29"/>
                <a:gd fmla="*/ 94 w 428" name="T30"/>
                <a:gd fmla="*/ 17 h 426" name="T31"/>
                <a:gd fmla="*/ 111 w 428" name="T32"/>
                <a:gd fmla="*/ 7 h 426" name="T33"/>
                <a:gd fmla="*/ 125 w 428" name="T34"/>
                <a:gd fmla="*/ 7 h 426" name="T35"/>
                <a:gd fmla="*/ 165 w 428" name="T36"/>
                <a:gd fmla="*/ 12 h 426" name="T37"/>
                <a:gd fmla="*/ 177 w 428" name="T38"/>
                <a:gd fmla="*/ 3 h 426" name="T39"/>
                <a:gd fmla="*/ 196 w 428" name="T40"/>
                <a:gd fmla="*/ 0 h 426" name="T41"/>
                <a:gd fmla="*/ 236 w 428" name="T42"/>
                <a:gd fmla="*/ 10 h 426" name="T43"/>
                <a:gd fmla="*/ 262 w 428" name="T44"/>
                <a:gd fmla="*/ 26 h 426" name="T45"/>
                <a:gd fmla="*/ 279 w 428" name="T46"/>
                <a:gd fmla="*/ 31 h 426" name="T47"/>
                <a:gd fmla="*/ 298 w 428" name="T48"/>
                <a:gd fmla="*/ 26 h 426" name="T49"/>
                <a:gd fmla="*/ 321 w 428" name="T50"/>
                <a:gd fmla="*/ 5 h 426" name="T51"/>
                <a:gd fmla="*/ 335 w 428" name="T52"/>
                <a:gd fmla="*/ 0 h 426" name="T53"/>
                <a:gd fmla="*/ 352 w 428" name="T54"/>
                <a:gd fmla="*/ 10 h 426" name="T55"/>
                <a:gd fmla="*/ 428 w 428" name="T56"/>
                <a:gd fmla="*/ 26 h 426" name="T57"/>
                <a:gd fmla="*/ 413 w 428" name="T58"/>
                <a:gd fmla="*/ 40 h 426" name="T59"/>
                <a:gd fmla="*/ 380 w 428" name="T60"/>
                <a:gd fmla="*/ 69 h 426" name="T61"/>
                <a:gd fmla="*/ 371 w 428" name="T62"/>
                <a:gd fmla="*/ 85 h 426" name="T63"/>
                <a:gd fmla="*/ 371 w 428" name="T64"/>
                <a:gd fmla="*/ 95 h 426" name="T65"/>
                <a:gd fmla="*/ 411 w 428" name="T66"/>
                <a:gd fmla="*/ 100 h 426" name="T67"/>
                <a:gd fmla="*/ 428 w 428" name="T68"/>
                <a:gd fmla="*/ 97 h 426" name="T69"/>
                <a:gd fmla="*/ 423 w 428" name="T70"/>
                <a:gd fmla="*/ 114 h 426" name="T71"/>
                <a:gd fmla="*/ 397 w 428" name="T72"/>
                <a:gd fmla="*/ 123 h 426" name="T73"/>
                <a:gd fmla="*/ 380 w 428" name="T74"/>
                <a:gd fmla="*/ 156 h 426" name="T75"/>
                <a:gd fmla="*/ 399 w 428" name="T76"/>
                <a:gd fmla="*/ 197 h 426" name="T77"/>
                <a:gd fmla="*/ 402 w 428" name="T78"/>
                <a:gd fmla="*/ 242 h 426" name="T79"/>
                <a:gd fmla="*/ 402 w 428" name="T80"/>
                <a:gd fmla="*/ 270 h 426" name="T81"/>
                <a:gd fmla="*/ 397 w 428" name="T82"/>
                <a:gd fmla="*/ 282 h 426" name="T83"/>
                <a:gd fmla="*/ 385 w 428" name="T84"/>
                <a:gd fmla="*/ 268 h 426" name="T85"/>
                <a:gd fmla="*/ 376 w 428" name="T86"/>
                <a:gd fmla="*/ 265 h 426" name="T87"/>
                <a:gd fmla="*/ 357 w 428" name="T88"/>
                <a:gd fmla="*/ 275 h 426" name="T89"/>
                <a:gd fmla="*/ 328 w 428" name="T90"/>
                <a:gd fmla="*/ 303 h 426" name="T91"/>
                <a:gd fmla="*/ 312 w 428" name="T92"/>
                <a:gd fmla="*/ 329 h 426" name="T93"/>
                <a:gd fmla="*/ 305 w 428" name="T94"/>
                <a:gd fmla="*/ 407 h 426" name="T95"/>
                <a:gd fmla="*/ 260 w 428" name="T96"/>
                <a:gd fmla="*/ 407 h 426" name="T97"/>
                <a:gd fmla="*/ 210 w 428" name="T98"/>
                <a:gd fmla="*/ 417 h 426" name="T99"/>
                <a:gd fmla="*/ 184 w 428" name="T100"/>
                <a:gd fmla="*/ 426 h 4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26" w="428">
                  <a:moveTo>
                    <a:pt x="184" y="426"/>
                  </a:moveTo>
                  <a:lnTo>
                    <a:pt x="184" y="426"/>
                  </a:lnTo>
                  <a:lnTo>
                    <a:pt x="163" y="421"/>
                  </a:lnTo>
                  <a:lnTo>
                    <a:pt x="149" y="417"/>
                  </a:lnTo>
                  <a:lnTo>
                    <a:pt x="137" y="409"/>
                  </a:lnTo>
                  <a:lnTo>
                    <a:pt x="127" y="402"/>
                  </a:lnTo>
                  <a:lnTo>
                    <a:pt x="101" y="324"/>
                  </a:lnTo>
                  <a:lnTo>
                    <a:pt x="78" y="305"/>
                  </a:lnTo>
                  <a:lnTo>
                    <a:pt x="56" y="303"/>
                  </a:lnTo>
                  <a:lnTo>
                    <a:pt x="59" y="284"/>
                  </a:lnTo>
                  <a:lnTo>
                    <a:pt x="54" y="268"/>
                  </a:lnTo>
                  <a:lnTo>
                    <a:pt x="47" y="251"/>
                  </a:lnTo>
                  <a:lnTo>
                    <a:pt x="40" y="237"/>
                  </a:lnTo>
                  <a:lnTo>
                    <a:pt x="28" y="223"/>
                  </a:lnTo>
                  <a:lnTo>
                    <a:pt x="16" y="211"/>
                  </a:lnTo>
                  <a:lnTo>
                    <a:pt x="0" y="192"/>
                  </a:lnTo>
                  <a:lnTo>
                    <a:pt x="0" y="185"/>
                  </a:lnTo>
                  <a:lnTo>
                    <a:pt x="2" y="178"/>
                  </a:lnTo>
                  <a:lnTo>
                    <a:pt x="11" y="166"/>
                  </a:lnTo>
                  <a:lnTo>
                    <a:pt x="21" y="154"/>
                  </a:lnTo>
                  <a:lnTo>
                    <a:pt x="30" y="145"/>
                  </a:lnTo>
                  <a:lnTo>
                    <a:pt x="30" y="135"/>
                  </a:lnTo>
                  <a:lnTo>
                    <a:pt x="33" y="130"/>
                  </a:lnTo>
                  <a:lnTo>
                    <a:pt x="37" y="123"/>
                  </a:lnTo>
                  <a:lnTo>
                    <a:pt x="42" y="121"/>
                  </a:lnTo>
                  <a:lnTo>
                    <a:pt x="56" y="111"/>
                  </a:lnTo>
                  <a:lnTo>
                    <a:pt x="68" y="104"/>
                  </a:lnTo>
                  <a:lnTo>
                    <a:pt x="82" y="81"/>
                  </a:lnTo>
                  <a:lnTo>
                    <a:pt x="82" y="45"/>
                  </a:lnTo>
                  <a:lnTo>
                    <a:pt x="82" y="29"/>
                  </a:lnTo>
                  <a:lnTo>
                    <a:pt x="85" y="19"/>
                  </a:lnTo>
                  <a:lnTo>
                    <a:pt x="94" y="17"/>
                  </a:lnTo>
                  <a:lnTo>
                    <a:pt x="106" y="10"/>
                  </a:lnTo>
                  <a:lnTo>
                    <a:pt x="111" y="7"/>
                  </a:lnTo>
                  <a:lnTo>
                    <a:pt x="118" y="7"/>
                  </a:lnTo>
                  <a:lnTo>
                    <a:pt x="125" y="7"/>
                  </a:lnTo>
                  <a:lnTo>
                    <a:pt x="132" y="12"/>
                  </a:lnTo>
                  <a:lnTo>
                    <a:pt x="165" y="12"/>
                  </a:lnTo>
                  <a:lnTo>
                    <a:pt x="170" y="7"/>
                  </a:lnTo>
                  <a:lnTo>
                    <a:pt x="177" y="3"/>
                  </a:lnTo>
                  <a:lnTo>
                    <a:pt x="186" y="0"/>
                  </a:lnTo>
                  <a:lnTo>
                    <a:pt x="196" y="0"/>
                  </a:lnTo>
                  <a:lnTo>
                    <a:pt x="217" y="5"/>
                  </a:lnTo>
                  <a:lnTo>
                    <a:pt x="236" y="10"/>
                  </a:lnTo>
                  <a:lnTo>
                    <a:pt x="248" y="19"/>
                  </a:lnTo>
                  <a:lnTo>
                    <a:pt x="262" y="26"/>
                  </a:lnTo>
                  <a:lnTo>
                    <a:pt x="269" y="29"/>
                  </a:lnTo>
                  <a:lnTo>
                    <a:pt x="279" y="31"/>
                  </a:lnTo>
                  <a:lnTo>
                    <a:pt x="288" y="29"/>
                  </a:lnTo>
                  <a:lnTo>
                    <a:pt x="298" y="26"/>
                  </a:lnTo>
                  <a:lnTo>
                    <a:pt x="309" y="17"/>
                  </a:lnTo>
                  <a:lnTo>
                    <a:pt x="321" y="5"/>
                  </a:lnTo>
                  <a:lnTo>
                    <a:pt x="328" y="3"/>
                  </a:lnTo>
                  <a:lnTo>
                    <a:pt x="335" y="0"/>
                  </a:lnTo>
                  <a:lnTo>
                    <a:pt x="342" y="3"/>
                  </a:lnTo>
                  <a:lnTo>
                    <a:pt x="352" y="10"/>
                  </a:lnTo>
                  <a:lnTo>
                    <a:pt x="380" y="21"/>
                  </a:lnTo>
                  <a:lnTo>
                    <a:pt x="428" y="26"/>
                  </a:lnTo>
                  <a:lnTo>
                    <a:pt x="423" y="33"/>
                  </a:lnTo>
                  <a:lnTo>
                    <a:pt x="413" y="40"/>
                  </a:lnTo>
                  <a:lnTo>
                    <a:pt x="390" y="57"/>
                  </a:lnTo>
                  <a:lnTo>
                    <a:pt x="380" y="69"/>
                  </a:lnTo>
                  <a:lnTo>
                    <a:pt x="373" y="78"/>
                  </a:lnTo>
                  <a:lnTo>
                    <a:pt x="371" y="85"/>
                  </a:lnTo>
                  <a:lnTo>
                    <a:pt x="371" y="90"/>
                  </a:lnTo>
                  <a:lnTo>
                    <a:pt x="371" y="95"/>
                  </a:lnTo>
                  <a:lnTo>
                    <a:pt x="376" y="100"/>
                  </a:lnTo>
                  <a:lnTo>
                    <a:pt x="411" y="100"/>
                  </a:lnTo>
                  <a:lnTo>
                    <a:pt x="425" y="85"/>
                  </a:lnTo>
                  <a:lnTo>
                    <a:pt x="428" y="97"/>
                  </a:lnTo>
                  <a:lnTo>
                    <a:pt x="428" y="107"/>
                  </a:lnTo>
                  <a:lnTo>
                    <a:pt x="423" y="114"/>
                  </a:lnTo>
                  <a:lnTo>
                    <a:pt x="406" y="118"/>
                  </a:lnTo>
                  <a:lnTo>
                    <a:pt x="397" y="123"/>
                  </a:lnTo>
                  <a:lnTo>
                    <a:pt x="378" y="133"/>
                  </a:lnTo>
                  <a:lnTo>
                    <a:pt x="380" y="156"/>
                  </a:lnTo>
                  <a:lnTo>
                    <a:pt x="404" y="168"/>
                  </a:lnTo>
                  <a:lnTo>
                    <a:pt x="399" y="197"/>
                  </a:lnTo>
                  <a:lnTo>
                    <a:pt x="399" y="232"/>
                  </a:lnTo>
                  <a:lnTo>
                    <a:pt x="402" y="242"/>
                  </a:lnTo>
                  <a:lnTo>
                    <a:pt x="404" y="253"/>
                  </a:lnTo>
                  <a:lnTo>
                    <a:pt x="402" y="270"/>
                  </a:lnTo>
                  <a:lnTo>
                    <a:pt x="399" y="275"/>
                  </a:lnTo>
                  <a:lnTo>
                    <a:pt x="397" y="282"/>
                  </a:lnTo>
                  <a:lnTo>
                    <a:pt x="387" y="284"/>
                  </a:lnTo>
                  <a:lnTo>
                    <a:pt x="385" y="268"/>
                  </a:lnTo>
                  <a:lnTo>
                    <a:pt x="380" y="265"/>
                  </a:lnTo>
                  <a:lnTo>
                    <a:pt x="376" y="265"/>
                  </a:lnTo>
                  <a:lnTo>
                    <a:pt x="366" y="268"/>
                  </a:lnTo>
                  <a:lnTo>
                    <a:pt x="357" y="275"/>
                  </a:lnTo>
                  <a:lnTo>
                    <a:pt x="347" y="284"/>
                  </a:lnTo>
                  <a:lnTo>
                    <a:pt x="328" y="303"/>
                  </a:lnTo>
                  <a:lnTo>
                    <a:pt x="316" y="317"/>
                  </a:lnTo>
                  <a:lnTo>
                    <a:pt x="312" y="329"/>
                  </a:lnTo>
                  <a:lnTo>
                    <a:pt x="307" y="339"/>
                  </a:lnTo>
                  <a:lnTo>
                    <a:pt x="305" y="407"/>
                  </a:lnTo>
                  <a:lnTo>
                    <a:pt x="293" y="405"/>
                  </a:lnTo>
                  <a:lnTo>
                    <a:pt x="260" y="407"/>
                  </a:lnTo>
                  <a:lnTo>
                    <a:pt x="234" y="409"/>
                  </a:lnTo>
                  <a:lnTo>
                    <a:pt x="210" y="417"/>
                  </a:lnTo>
                  <a:lnTo>
                    <a:pt x="184" y="426"/>
                  </a:lnTo>
                  <a:lnTo>
                    <a:pt x="184" y="426"/>
                  </a:lnTo>
                  <a:lnTo>
                    <a:pt x="184" y="426"/>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5" name="Freeform 20"/>
            <p:cNvSpPr/>
            <p:nvPr/>
          </p:nvSpPr>
          <p:spPr bwMode="auto">
            <a:xfrm>
              <a:off x="6629401" y="4268788"/>
              <a:ext cx="863600" cy="900113"/>
            </a:xfrm>
            <a:custGeom>
              <a:gdLst>
                <a:gd fmla="*/ 440 w 544" name="T0"/>
                <a:gd fmla="*/ 567 h 567" name="T1"/>
                <a:gd fmla="*/ 411 w 544" name="T2"/>
                <a:gd fmla="*/ 551 h 567" name="T3"/>
                <a:gd fmla="*/ 388 w 544" name="T4"/>
                <a:gd fmla="*/ 530 h 567" name="T5"/>
                <a:gd fmla="*/ 355 w 544" name="T6"/>
                <a:gd fmla="*/ 487 h 567" name="T7"/>
                <a:gd fmla="*/ 343 w 544" name="T8"/>
                <a:gd fmla="*/ 444 h 567" name="T9"/>
                <a:gd fmla="*/ 322 w 544" name="T10"/>
                <a:gd fmla="*/ 414 h 567" name="T11"/>
                <a:gd fmla="*/ 298 w 544" name="T12"/>
                <a:gd fmla="*/ 402 h 567" name="T13"/>
                <a:gd fmla="*/ 281 w 544" name="T14"/>
                <a:gd fmla="*/ 400 h 567" name="T15"/>
                <a:gd fmla="*/ 262 w 544" name="T16"/>
                <a:gd fmla="*/ 404 h 567" name="T17"/>
                <a:gd fmla="*/ 239 w 544" name="T18"/>
                <a:gd fmla="*/ 423 h 567" name="T19"/>
                <a:gd fmla="*/ 232 w 544" name="T20"/>
                <a:gd fmla="*/ 444 h 567" name="T21"/>
                <a:gd fmla="*/ 208 w 544" name="T22"/>
                <a:gd fmla="*/ 475 h 567" name="T23"/>
                <a:gd fmla="*/ 180 w 544" name="T24"/>
                <a:gd fmla="*/ 506 h 567" name="T25"/>
                <a:gd fmla="*/ 170 w 544" name="T26"/>
                <a:gd fmla="*/ 508 h 567" name="T27"/>
                <a:gd fmla="*/ 139 w 544" name="T28"/>
                <a:gd fmla="*/ 523 h 567" name="T29"/>
                <a:gd fmla="*/ 85 w 544" name="T30"/>
                <a:gd fmla="*/ 513 h 567" name="T31"/>
                <a:gd fmla="*/ 54 w 544" name="T32"/>
                <a:gd fmla="*/ 499 h 567" name="T33"/>
                <a:gd fmla="*/ 54 w 544" name="T34"/>
                <a:gd fmla="*/ 473 h 567" name="T35"/>
                <a:gd fmla="*/ 52 w 544" name="T36"/>
                <a:gd fmla="*/ 442 h 567" name="T37"/>
                <a:gd fmla="*/ 19 w 544" name="T38"/>
                <a:gd fmla="*/ 397 h 567" name="T39"/>
                <a:gd fmla="*/ 2 w 544" name="T40"/>
                <a:gd fmla="*/ 369 h 567" name="T41"/>
                <a:gd fmla="*/ 2 w 544" name="T42"/>
                <a:gd fmla="*/ 229 h 567" name="T43"/>
                <a:gd fmla="*/ 0 w 544" name="T44"/>
                <a:gd fmla="*/ 198 h 567" name="T45"/>
                <a:gd fmla="*/ 45 w 544" name="T46"/>
                <a:gd fmla="*/ 222 h 567" name="T47"/>
                <a:gd fmla="*/ 87 w 544" name="T48"/>
                <a:gd fmla="*/ 255 h 567" name="T49"/>
                <a:gd fmla="*/ 109 w 544" name="T50"/>
                <a:gd fmla="*/ 255 h 567" name="T51"/>
                <a:gd fmla="*/ 130 w 544" name="T52"/>
                <a:gd fmla="*/ 246 h 567" name="T53"/>
                <a:gd fmla="*/ 158 w 544" name="T54"/>
                <a:gd fmla="*/ 224 h 567" name="T55"/>
                <a:gd fmla="*/ 187 w 544" name="T56"/>
                <a:gd fmla="*/ 182 h 567" name="T57"/>
                <a:gd fmla="*/ 208 w 544" name="T58"/>
                <a:gd fmla="*/ 137 h 567" name="T59"/>
                <a:gd fmla="*/ 248 w 544" name="T60"/>
                <a:gd fmla="*/ 19 h 567" name="T61"/>
                <a:gd fmla="*/ 298 w 544" name="T62"/>
                <a:gd fmla="*/ 2 h 567" name="T63"/>
                <a:gd fmla="*/ 336 w 544" name="T64"/>
                <a:gd fmla="*/ 2 h 567" name="T65"/>
                <a:gd fmla="*/ 362 w 544" name="T66"/>
                <a:gd fmla="*/ 12 h 567" name="T67"/>
                <a:gd fmla="*/ 416 w 544" name="T68"/>
                <a:gd fmla="*/ 59 h 567" name="T69"/>
                <a:gd fmla="*/ 487 w 544" name="T70"/>
                <a:gd fmla="*/ 83 h 567" name="T71"/>
                <a:gd fmla="*/ 523 w 544" name="T72"/>
                <a:gd fmla="*/ 116 h 567" name="T73"/>
                <a:gd fmla="*/ 542 w 544" name="T74"/>
                <a:gd fmla="*/ 144 h 567" name="T75"/>
                <a:gd fmla="*/ 523 w 544" name="T76"/>
                <a:gd fmla="*/ 172 h 567" name="T77"/>
                <a:gd fmla="*/ 489 w 544" name="T78"/>
                <a:gd fmla="*/ 201 h 567" name="T79"/>
                <a:gd fmla="*/ 456 w 544" name="T80"/>
                <a:gd fmla="*/ 220 h 567" name="T81"/>
                <a:gd fmla="*/ 397 w 544" name="T82"/>
                <a:gd fmla="*/ 222 h 567" name="T83"/>
                <a:gd fmla="*/ 362 w 544" name="T84"/>
                <a:gd fmla="*/ 222 h 567" name="T85"/>
                <a:gd fmla="*/ 331 w 544" name="T86"/>
                <a:gd fmla="*/ 234 h 567" name="T87"/>
                <a:gd fmla="*/ 340 w 544" name="T88"/>
                <a:gd fmla="*/ 269 h 567" name="T89"/>
                <a:gd fmla="*/ 336 w 544" name="T90"/>
                <a:gd fmla="*/ 303 h 567" name="T91"/>
                <a:gd fmla="*/ 336 w 544" name="T92"/>
                <a:gd fmla="*/ 326 h 567" name="T93"/>
                <a:gd fmla="*/ 359 w 544" name="T94"/>
                <a:gd fmla="*/ 350 h 567" name="T95"/>
                <a:gd fmla="*/ 428 w 544" name="T96"/>
                <a:gd fmla="*/ 430 h 567" name="T97"/>
                <a:gd fmla="*/ 440 w 544" name="T98"/>
                <a:gd fmla="*/ 567 h 567" name="T99"/>
                <a:gd fmla="*/ 440 w 544" name="T100"/>
                <a:gd fmla="*/ 567 h 56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67" w="544">
                  <a:moveTo>
                    <a:pt x="440" y="567"/>
                  </a:moveTo>
                  <a:lnTo>
                    <a:pt x="440" y="567"/>
                  </a:lnTo>
                  <a:lnTo>
                    <a:pt x="426" y="560"/>
                  </a:lnTo>
                  <a:lnTo>
                    <a:pt x="411" y="551"/>
                  </a:lnTo>
                  <a:lnTo>
                    <a:pt x="400" y="541"/>
                  </a:lnTo>
                  <a:lnTo>
                    <a:pt x="388" y="530"/>
                  </a:lnTo>
                  <a:lnTo>
                    <a:pt x="369" y="508"/>
                  </a:lnTo>
                  <a:lnTo>
                    <a:pt x="355" y="487"/>
                  </a:lnTo>
                  <a:lnTo>
                    <a:pt x="350" y="466"/>
                  </a:lnTo>
                  <a:lnTo>
                    <a:pt x="343" y="444"/>
                  </a:lnTo>
                  <a:lnTo>
                    <a:pt x="333" y="428"/>
                  </a:lnTo>
                  <a:lnTo>
                    <a:pt x="322" y="414"/>
                  </a:lnTo>
                  <a:lnTo>
                    <a:pt x="305" y="404"/>
                  </a:lnTo>
                  <a:lnTo>
                    <a:pt x="298" y="402"/>
                  </a:lnTo>
                  <a:lnTo>
                    <a:pt x="291" y="400"/>
                  </a:lnTo>
                  <a:lnTo>
                    <a:pt x="281" y="400"/>
                  </a:lnTo>
                  <a:lnTo>
                    <a:pt x="272" y="402"/>
                  </a:lnTo>
                  <a:lnTo>
                    <a:pt x="262" y="404"/>
                  </a:lnTo>
                  <a:lnTo>
                    <a:pt x="253" y="409"/>
                  </a:lnTo>
                  <a:lnTo>
                    <a:pt x="239" y="423"/>
                  </a:lnTo>
                  <a:lnTo>
                    <a:pt x="234" y="430"/>
                  </a:lnTo>
                  <a:lnTo>
                    <a:pt x="232" y="444"/>
                  </a:lnTo>
                  <a:lnTo>
                    <a:pt x="222" y="461"/>
                  </a:lnTo>
                  <a:lnTo>
                    <a:pt x="208" y="475"/>
                  </a:lnTo>
                  <a:lnTo>
                    <a:pt x="180" y="501"/>
                  </a:lnTo>
                  <a:lnTo>
                    <a:pt x="180" y="506"/>
                  </a:lnTo>
                  <a:lnTo>
                    <a:pt x="173" y="506"/>
                  </a:lnTo>
                  <a:lnTo>
                    <a:pt x="170" y="508"/>
                  </a:lnTo>
                  <a:lnTo>
                    <a:pt x="165" y="513"/>
                  </a:lnTo>
                  <a:lnTo>
                    <a:pt x="139" y="523"/>
                  </a:lnTo>
                  <a:lnTo>
                    <a:pt x="111" y="520"/>
                  </a:lnTo>
                  <a:lnTo>
                    <a:pt x="85" y="513"/>
                  </a:lnTo>
                  <a:lnTo>
                    <a:pt x="64" y="504"/>
                  </a:lnTo>
                  <a:lnTo>
                    <a:pt x="54" y="499"/>
                  </a:lnTo>
                  <a:lnTo>
                    <a:pt x="45" y="492"/>
                  </a:lnTo>
                  <a:lnTo>
                    <a:pt x="54" y="473"/>
                  </a:lnTo>
                  <a:lnTo>
                    <a:pt x="54" y="456"/>
                  </a:lnTo>
                  <a:lnTo>
                    <a:pt x="52" y="442"/>
                  </a:lnTo>
                  <a:lnTo>
                    <a:pt x="50" y="426"/>
                  </a:lnTo>
                  <a:lnTo>
                    <a:pt x="19" y="397"/>
                  </a:lnTo>
                  <a:lnTo>
                    <a:pt x="9" y="383"/>
                  </a:lnTo>
                  <a:lnTo>
                    <a:pt x="2" y="369"/>
                  </a:lnTo>
                  <a:lnTo>
                    <a:pt x="12" y="269"/>
                  </a:lnTo>
                  <a:lnTo>
                    <a:pt x="2" y="229"/>
                  </a:lnTo>
                  <a:lnTo>
                    <a:pt x="0" y="215"/>
                  </a:lnTo>
                  <a:lnTo>
                    <a:pt x="0" y="198"/>
                  </a:lnTo>
                  <a:lnTo>
                    <a:pt x="5" y="196"/>
                  </a:lnTo>
                  <a:lnTo>
                    <a:pt x="45" y="222"/>
                  </a:lnTo>
                  <a:lnTo>
                    <a:pt x="76" y="250"/>
                  </a:lnTo>
                  <a:lnTo>
                    <a:pt x="87" y="255"/>
                  </a:lnTo>
                  <a:lnTo>
                    <a:pt x="97" y="255"/>
                  </a:lnTo>
                  <a:lnTo>
                    <a:pt x="109" y="255"/>
                  </a:lnTo>
                  <a:lnTo>
                    <a:pt x="121" y="250"/>
                  </a:lnTo>
                  <a:lnTo>
                    <a:pt x="130" y="246"/>
                  </a:lnTo>
                  <a:lnTo>
                    <a:pt x="139" y="241"/>
                  </a:lnTo>
                  <a:lnTo>
                    <a:pt x="158" y="224"/>
                  </a:lnTo>
                  <a:lnTo>
                    <a:pt x="175" y="203"/>
                  </a:lnTo>
                  <a:lnTo>
                    <a:pt x="187" y="182"/>
                  </a:lnTo>
                  <a:lnTo>
                    <a:pt x="199" y="158"/>
                  </a:lnTo>
                  <a:lnTo>
                    <a:pt x="208" y="137"/>
                  </a:lnTo>
                  <a:lnTo>
                    <a:pt x="248" y="73"/>
                  </a:lnTo>
                  <a:lnTo>
                    <a:pt x="248" y="19"/>
                  </a:lnTo>
                  <a:lnTo>
                    <a:pt x="274" y="4"/>
                  </a:lnTo>
                  <a:lnTo>
                    <a:pt x="298" y="2"/>
                  </a:lnTo>
                  <a:lnTo>
                    <a:pt x="322" y="0"/>
                  </a:lnTo>
                  <a:lnTo>
                    <a:pt x="336" y="2"/>
                  </a:lnTo>
                  <a:lnTo>
                    <a:pt x="348" y="4"/>
                  </a:lnTo>
                  <a:lnTo>
                    <a:pt x="362" y="12"/>
                  </a:lnTo>
                  <a:lnTo>
                    <a:pt x="376" y="21"/>
                  </a:lnTo>
                  <a:lnTo>
                    <a:pt x="416" y="59"/>
                  </a:lnTo>
                  <a:lnTo>
                    <a:pt x="466" y="71"/>
                  </a:lnTo>
                  <a:lnTo>
                    <a:pt x="487" y="83"/>
                  </a:lnTo>
                  <a:lnTo>
                    <a:pt x="511" y="104"/>
                  </a:lnTo>
                  <a:lnTo>
                    <a:pt x="523" y="116"/>
                  </a:lnTo>
                  <a:lnTo>
                    <a:pt x="534" y="130"/>
                  </a:lnTo>
                  <a:lnTo>
                    <a:pt x="542" y="144"/>
                  </a:lnTo>
                  <a:lnTo>
                    <a:pt x="544" y="158"/>
                  </a:lnTo>
                  <a:lnTo>
                    <a:pt x="523" y="172"/>
                  </a:lnTo>
                  <a:lnTo>
                    <a:pt x="506" y="187"/>
                  </a:lnTo>
                  <a:lnTo>
                    <a:pt x="489" y="201"/>
                  </a:lnTo>
                  <a:lnTo>
                    <a:pt x="475" y="215"/>
                  </a:lnTo>
                  <a:lnTo>
                    <a:pt x="456" y="220"/>
                  </a:lnTo>
                  <a:lnTo>
                    <a:pt x="435" y="222"/>
                  </a:lnTo>
                  <a:lnTo>
                    <a:pt x="397" y="222"/>
                  </a:lnTo>
                  <a:lnTo>
                    <a:pt x="381" y="220"/>
                  </a:lnTo>
                  <a:lnTo>
                    <a:pt x="362" y="222"/>
                  </a:lnTo>
                  <a:lnTo>
                    <a:pt x="345" y="227"/>
                  </a:lnTo>
                  <a:lnTo>
                    <a:pt x="331" y="234"/>
                  </a:lnTo>
                  <a:lnTo>
                    <a:pt x="336" y="258"/>
                  </a:lnTo>
                  <a:lnTo>
                    <a:pt x="340" y="269"/>
                  </a:lnTo>
                  <a:lnTo>
                    <a:pt x="340" y="279"/>
                  </a:lnTo>
                  <a:lnTo>
                    <a:pt x="336" y="303"/>
                  </a:lnTo>
                  <a:lnTo>
                    <a:pt x="333" y="314"/>
                  </a:lnTo>
                  <a:lnTo>
                    <a:pt x="336" y="326"/>
                  </a:lnTo>
                  <a:lnTo>
                    <a:pt x="343" y="338"/>
                  </a:lnTo>
                  <a:lnTo>
                    <a:pt x="359" y="350"/>
                  </a:lnTo>
                  <a:lnTo>
                    <a:pt x="395" y="383"/>
                  </a:lnTo>
                  <a:lnTo>
                    <a:pt x="428" y="430"/>
                  </a:lnTo>
                  <a:lnTo>
                    <a:pt x="440" y="473"/>
                  </a:lnTo>
                  <a:lnTo>
                    <a:pt x="440" y="567"/>
                  </a:lnTo>
                  <a:lnTo>
                    <a:pt x="440" y="567"/>
                  </a:lnTo>
                  <a:lnTo>
                    <a:pt x="440" y="567"/>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8" name="Freeform 21"/>
            <p:cNvSpPr/>
            <p:nvPr/>
          </p:nvSpPr>
          <p:spPr bwMode="auto">
            <a:xfrm>
              <a:off x="7177088" y="4068763"/>
              <a:ext cx="1412875" cy="876300"/>
            </a:xfrm>
            <a:custGeom>
              <a:gdLst>
                <a:gd fmla="*/ 85 w 890" name="T0"/>
                <a:gd fmla="*/ 535 h 552" name="T1"/>
                <a:gd fmla="*/ 5 w 890" name="T2"/>
                <a:gd fmla="*/ 450 h 552" name="T3"/>
                <a:gd fmla="*/ 5 w 890" name="T4"/>
                <a:gd fmla="*/ 421 h 552" name="T5"/>
                <a:gd fmla="*/ 0 w 890" name="T6"/>
                <a:gd fmla="*/ 367 h 552" name="T7"/>
                <a:gd fmla="*/ 52 w 890" name="T8"/>
                <a:gd fmla="*/ 358 h 552" name="T9"/>
                <a:gd fmla="*/ 147 w 890" name="T10"/>
                <a:gd fmla="*/ 341 h 552" name="T11"/>
                <a:gd fmla="*/ 208 w 890" name="T12"/>
                <a:gd fmla="*/ 289 h 552" name="T13"/>
                <a:gd fmla="*/ 168 w 890" name="T14"/>
                <a:gd fmla="*/ 216 h 552" name="T15"/>
                <a:gd fmla="*/ 118 w 890" name="T16"/>
                <a:gd fmla="*/ 171 h 552" name="T17"/>
                <a:gd fmla="*/ 144 w 890" name="T18"/>
                <a:gd fmla="*/ 85 h 552" name="T19"/>
                <a:gd fmla="*/ 170 w 890" name="T20"/>
                <a:gd fmla="*/ 64 h 552" name="T21"/>
                <a:gd fmla="*/ 163 w 890" name="T22"/>
                <a:gd fmla="*/ 36 h 552" name="T23"/>
                <a:gd fmla="*/ 130 w 890" name="T24"/>
                <a:gd fmla="*/ 7 h 552" name="T25"/>
                <a:gd fmla="*/ 275 w 890" name="T26"/>
                <a:gd fmla="*/ 7 h 552" name="T27"/>
                <a:gd fmla="*/ 298 w 890" name="T28"/>
                <a:gd fmla="*/ 36 h 552" name="T29"/>
                <a:gd fmla="*/ 338 w 890" name="T30"/>
                <a:gd fmla="*/ 62 h 552" name="T31"/>
                <a:gd fmla="*/ 398 w 890" name="T32"/>
                <a:gd fmla="*/ 85 h 552" name="T33"/>
                <a:gd fmla="*/ 587 w 890" name="T34"/>
                <a:gd fmla="*/ 128 h 552" name="T35"/>
                <a:gd fmla="*/ 618 w 890" name="T36"/>
                <a:gd fmla="*/ 161 h 552" name="T37"/>
                <a:gd fmla="*/ 733 w 890" name="T38"/>
                <a:gd fmla="*/ 190 h 552" name="T39"/>
                <a:gd fmla="*/ 769 w 890" name="T40"/>
                <a:gd fmla="*/ 192 h 552" name="T41"/>
                <a:gd fmla="*/ 790 w 890" name="T42"/>
                <a:gd fmla="*/ 206 h 552" name="T43"/>
                <a:gd fmla="*/ 807 w 890" name="T44"/>
                <a:gd fmla="*/ 227 h 552" name="T45"/>
                <a:gd fmla="*/ 837 w 890" name="T46"/>
                <a:gd fmla="*/ 235 h 552" name="T47"/>
                <a:gd fmla="*/ 849 w 890" name="T48"/>
                <a:gd fmla="*/ 253 h 552" name="T49"/>
                <a:gd fmla="*/ 828 w 890" name="T50"/>
                <a:gd fmla="*/ 296 h 552" name="T51"/>
                <a:gd fmla="*/ 854 w 890" name="T52"/>
                <a:gd fmla="*/ 324 h 552" name="T53"/>
                <a:gd fmla="*/ 866 w 890" name="T54"/>
                <a:gd fmla="*/ 367 h 552" name="T55"/>
                <a:gd fmla="*/ 880 w 890" name="T56"/>
                <a:gd fmla="*/ 386 h 552" name="T57"/>
                <a:gd fmla="*/ 866 w 890" name="T58"/>
                <a:gd fmla="*/ 400 h 552" name="T59"/>
                <a:gd fmla="*/ 816 w 890" name="T60"/>
                <a:gd fmla="*/ 419 h 552" name="T61"/>
                <a:gd fmla="*/ 748 w 890" name="T62"/>
                <a:gd fmla="*/ 469 h 552" name="T63"/>
                <a:gd fmla="*/ 705 w 890" name="T64"/>
                <a:gd fmla="*/ 497 h 552" name="T65"/>
                <a:gd fmla="*/ 672 w 890" name="T66"/>
                <a:gd fmla="*/ 509 h 552" name="T67"/>
                <a:gd fmla="*/ 641 w 890" name="T68"/>
                <a:gd fmla="*/ 530 h 552" name="T69"/>
                <a:gd fmla="*/ 577 w 890" name="T70"/>
                <a:gd fmla="*/ 490 h 552" name="T71"/>
                <a:gd fmla="*/ 544 w 890" name="T72"/>
                <a:gd fmla="*/ 462 h 552" name="T73"/>
                <a:gd fmla="*/ 502 w 890" name="T74"/>
                <a:gd fmla="*/ 455 h 552" name="T75"/>
                <a:gd fmla="*/ 461 w 890" name="T76"/>
                <a:gd fmla="*/ 476 h 552" name="T77"/>
                <a:gd fmla="*/ 402 w 890" name="T78"/>
                <a:gd fmla="*/ 455 h 552" name="T79"/>
                <a:gd fmla="*/ 315 w 890" name="T80"/>
                <a:gd fmla="*/ 412 h 552" name="T81"/>
                <a:gd fmla="*/ 234 w 890" name="T82"/>
                <a:gd fmla="*/ 400 h 552" name="T83"/>
                <a:gd fmla="*/ 215 w 890" name="T84"/>
                <a:gd fmla="*/ 414 h 552" name="T85"/>
                <a:gd fmla="*/ 237 w 890" name="T86"/>
                <a:gd fmla="*/ 450 h 552" name="T87"/>
                <a:gd fmla="*/ 192 w 890" name="T88"/>
                <a:gd fmla="*/ 462 h 552" name="T89"/>
                <a:gd fmla="*/ 149 w 890" name="T90"/>
                <a:gd fmla="*/ 481 h 552" name="T91"/>
                <a:gd fmla="*/ 114 w 890" name="T92"/>
                <a:gd fmla="*/ 537 h 552" name="T93"/>
                <a:gd fmla="*/ 95 w 890" name="T94"/>
                <a:gd fmla="*/ 552 h 55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52" w="890">
                  <a:moveTo>
                    <a:pt x="95" y="552"/>
                  </a:moveTo>
                  <a:lnTo>
                    <a:pt x="95" y="552"/>
                  </a:lnTo>
                  <a:lnTo>
                    <a:pt x="85" y="535"/>
                  </a:lnTo>
                  <a:lnTo>
                    <a:pt x="76" y="521"/>
                  </a:lnTo>
                  <a:lnTo>
                    <a:pt x="52" y="495"/>
                  </a:lnTo>
                  <a:lnTo>
                    <a:pt x="5" y="450"/>
                  </a:lnTo>
                  <a:lnTo>
                    <a:pt x="3" y="436"/>
                  </a:lnTo>
                  <a:lnTo>
                    <a:pt x="3" y="429"/>
                  </a:lnTo>
                  <a:lnTo>
                    <a:pt x="5" y="421"/>
                  </a:lnTo>
                  <a:lnTo>
                    <a:pt x="7" y="412"/>
                  </a:lnTo>
                  <a:lnTo>
                    <a:pt x="10" y="388"/>
                  </a:lnTo>
                  <a:lnTo>
                    <a:pt x="0" y="367"/>
                  </a:lnTo>
                  <a:lnTo>
                    <a:pt x="7" y="362"/>
                  </a:lnTo>
                  <a:lnTo>
                    <a:pt x="21" y="360"/>
                  </a:lnTo>
                  <a:lnTo>
                    <a:pt x="52" y="358"/>
                  </a:lnTo>
                  <a:lnTo>
                    <a:pt x="114" y="360"/>
                  </a:lnTo>
                  <a:lnTo>
                    <a:pt x="130" y="353"/>
                  </a:lnTo>
                  <a:lnTo>
                    <a:pt x="147" y="341"/>
                  </a:lnTo>
                  <a:lnTo>
                    <a:pt x="161" y="327"/>
                  </a:lnTo>
                  <a:lnTo>
                    <a:pt x="178" y="313"/>
                  </a:lnTo>
                  <a:lnTo>
                    <a:pt x="208" y="289"/>
                  </a:lnTo>
                  <a:lnTo>
                    <a:pt x="211" y="268"/>
                  </a:lnTo>
                  <a:lnTo>
                    <a:pt x="189" y="237"/>
                  </a:lnTo>
                  <a:lnTo>
                    <a:pt x="168" y="216"/>
                  </a:lnTo>
                  <a:lnTo>
                    <a:pt x="147" y="197"/>
                  </a:lnTo>
                  <a:lnTo>
                    <a:pt x="123" y="185"/>
                  </a:lnTo>
                  <a:lnTo>
                    <a:pt x="118" y="171"/>
                  </a:lnTo>
                  <a:lnTo>
                    <a:pt x="116" y="114"/>
                  </a:lnTo>
                  <a:lnTo>
                    <a:pt x="133" y="95"/>
                  </a:lnTo>
                  <a:lnTo>
                    <a:pt x="144" y="85"/>
                  </a:lnTo>
                  <a:lnTo>
                    <a:pt x="159" y="78"/>
                  </a:lnTo>
                  <a:lnTo>
                    <a:pt x="166" y="71"/>
                  </a:lnTo>
                  <a:lnTo>
                    <a:pt x="170" y="64"/>
                  </a:lnTo>
                  <a:lnTo>
                    <a:pt x="170" y="57"/>
                  </a:lnTo>
                  <a:lnTo>
                    <a:pt x="170" y="50"/>
                  </a:lnTo>
                  <a:lnTo>
                    <a:pt x="163" y="36"/>
                  </a:lnTo>
                  <a:lnTo>
                    <a:pt x="156" y="26"/>
                  </a:lnTo>
                  <a:lnTo>
                    <a:pt x="137" y="12"/>
                  </a:lnTo>
                  <a:lnTo>
                    <a:pt x="130" y="7"/>
                  </a:lnTo>
                  <a:lnTo>
                    <a:pt x="126" y="0"/>
                  </a:lnTo>
                  <a:lnTo>
                    <a:pt x="230" y="0"/>
                  </a:lnTo>
                  <a:lnTo>
                    <a:pt x="275" y="7"/>
                  </a:lnTo>
                  <a:lnTo>
                    <a:pt x="279" y="17"/>
                  </a:lnTo>
                  <a:lnTo>
                    <a:pt x="289" y="26"/>
                  </a:lnTo>
                  <a:lnTo>
                    <a:pt x="298" y="36"/>
                  </a:lnTo>
                  <a:lnTo>
                    <a:pt x="310" y="45"/>
                  </a:lnTo>
                  <a:lnTo>
                    <a:pt x="324" y="55"/>
                  </a:lnTo>
                  <a:lnTo>
                    <a:pt x="338" y="62"/>
                  </a:lnTo>
                  <a:lnTo>
                    <a:pt x="353" y="69"/>
                  </a:lnTo>
                  <a:lnTo>
                    <a:pt x="369" y="74"/>
                  </a:lnTo>
                  <a:lnTo>
                    <a:pt x="398" y="85"/>
                  </a:lnTo>
                  <a:lnTo>
                    <a:pt x="537" y="88"/>
                  </a:lnTo>
                  <a:lnTo>
                    <a:pt x="582" y="119"/>
                  </a:lnTo>
                  <a:lnTo>
                    <a:pt x="587" y="128"/>
                  </a:lnTo>
                  <a:lnTo>
                    <a:pt x="594" y="138"/>
                  </a:lnTo>
                  <a:lnTo>
                    <a:pt x="603" y="149"/>
                  </a:lnTo>
                  <a:lnTo>
                    <a:pt x="618" y="161"/>
                  </a:lnTo>
                  <a:lnTo>
                    <a:pt x="681" y="166"/>
                  </a:lnTo>
                  <a:lnTo>
                    <a:pt x="729" y="187"/>
                  </a:lnTo>
                  <a:lnTo>
                    <a:pt x="733" y="190"/>
                  </a:lnTo>
                  <a:lnTo>
                    <a:pt x="738" y="190"/>
                  </a:lnTo>
                  <a:lnTo>
                    <a:pt x="752" y="190"/>
                  </a:lnTo>
                  <a:lnTo>
                    <a:pt x="769" y="192"/>
                  </a:lnTo>
                  <a:lnTo>
                    <a:pt x="778" y="194"/>
                  </a:lnTo>
                  <a:lnTo>
                    <a:pt x="788" y="201"/>
                  </a:lnTo>
                  <a:lnTo>
                    <a:pt x="790" y="206"/>
                  </a:lnTo>
                  <a:lnTo>
                    <a:pt x="793" y="213"/>
                  </a:lnTo>
                  <a:lnTo>
                    <a:pt x="797" y="220"/>
                  </a:lnTo>
                  <a:lnTo>
                    <a:pt x="807" y="227"/>
                  </a:lnTo>
                  <a:lnTo>
                    <a:pt x="814" y="230"/>
                  </a:lnTo>
                  <a:lnTo>
                    <a:pt x="828" y="232"/>
                  </a:lnTo>
                  <a:lnTo>
                    <a:pt x="837" y="235"/>
                  </a:lnTo>
                  <a:lnTo>
                    <a:pt x="842" y="239"/>
                  </a:lnTo>
                  <a:lnTo>
                    <a:pt x="847" y="246"/>
                  </a:lnTo>
                  <a:lnTo>
                    <a:pt x="849" y="253"/>
                  </a:lnTo>
                  <a:lnTo>
                    <a:pt x="835" y="270"/>
                  </a:lnTo>
                  <a:lnTo>
                    <a:pt x="833" y="279"/>
                  </a:lnTo>
                  <a:lnTo>
                    <a:pt x="828" y="296"/>
                  </a:lnTo>
                  <a:lnTo>
                    <a:pt x="835" y="303"/>
                  </a:lnTo>
                  <a:lnTo>
                    <a:pt x="845" y="313"/>
                  </a:lnTo>
                  <a:lnTo>
                    <a:pt x="854" y="324"/>
                  </a:lnTo>
                  <a:lnTo>
                    <a:pt x="864" y="343"/>
                  </a:lnTo>
                  <a:lnTo>
                    <a:pt x="864" y="353"/>
                  </a:lnTo>
                  <a:lnTo>
                    <a:pt x="866" y="367"/>
                  </a:lnTo>
                  <a:lnTo>
                    <a:pt x="868" y="374"/>
                  </a:lnTo>
                  <a:lnTo>
                    <a:pt x="873" y="379"/>
                  </a:lnTo>
                  <a:lnTo>
                    <a:pt x="880" y="386"/>
                  </a:lnTo>
                  <a:lnTo>
                    <a:pt x="890" y="391"/>
                  </a:lnTo>
                  <a:lnTo>
                    <a:pt x="890" y="395"/>
                  </a:lnTo>
                  <a:lnTo>
                    <a:pt x="866" y="400"/>
                  </a:lnTo>
                  <a:lnTo>
                    <a:pt x="847" y="405"/>
                  </a:lnTo>
                  <a:lnTo>
                    <a:pt x="830" y="412"/>
                  </a:lnTo>
                  <a:lnTo>
                    <a:pt x="816" y="419"/>
                  </a:lnTo>
                  <a:lnTo>
                    <a:pt x="790" y="440"/>
                  </a:lnTo>
                  <a:lnTo>
                    <a:pt x="755" y="464"/>
                  </a:lnTo>
                  <a:lnTo>
                    <a:pt x="748" y="469"/>
                  </a:lnTo>
                  <a:lnTo>
                    <a:pt x="738" y="473"/>
                  </a:lnTo>
                  <a:lnTo>
                    <a:pt x="726" y="490"/>
                  </a:lnTo>
                  <a:lnTo>
                    <a:pt x="705" y="497"/>
                  </a:lnTo>
                  <a:lnTo>
                    <a:pt x="686" y="502"/>
                  </a:lnTo>
                  <a:lnTo>
                    <a:pt x="679" y="504"/>
                  </a:lnTo>
                  <a:lnTo>
                    <a:pt x="672" y="509"/>
                  </a:lnTo>
                  <a:lnTo>
                    <a:pt x="662" y="514"/>
                  </a:lnTo>
                  <a:lnTo>
                    <a:pt x="655" y="523"/>
                  </a:lnTo>
                  <a:lnTo>
                    <a:pt x="641" y="530"/>
                  </a:lnTo>
                  <a:lnTo>
                    <a:pt x="603" y="499"/>
                  </a:lnTo>
                  <a:lnTo>
                    <a:pt x="589" y="495"/>
                  </a:lnTo>
                  <a:lnTo>
                    <a:pt x="577" y="490"/>
                  </a:lnTo>
                  <a:lnTo>
                    <a:pt x="568" y="483"/>
                  </a:lnTo>
                  <a:lnTo>
                    <a:pt x="558" y="476"/>
                  </a:lnTo>
                  <a:lnTo>
                    <a:pt x="544" y="462"/>
                  </a:lnTo>
                  <a:lnTo>
                    <a:pt x="530" y="450"/>
                  </a:lnTo>
                  <a:lnTo>
                    <a:pt x="511" y="452"/>
                  </a:lnTo>
                  <a:lnTo>
                    <a:pt x="502" y="455"/>
                  </a:lnTo>
                  <a:lnTo>
                    <a:pt x="495" y="464"/>
                  </a:lnTo>
                  <a:lnTo>
                    <a:pt x="483" y="478"/>
                  </a:lnTo>
                  <a:lnTo>
                    <a:pt x="461" y="476"/>
                  </a:lnTo>
                  <a:lnTo>
                    <a:pt x="440" y="471"/>
                  </a:lnTo>
                  <a:lnTo>
                    <a:pt x="421" y="464"/>
                  </a:lnTo>
                  <a:lnTo>
                    <a:pt x="402" y="455"/>
                  </a:lnTo>
                  <a:lnTo>
                    <a:pt x="367" y="433"/>
                  </a:lnTo>
                  <a:lnTo>
                    <a:pt x="336" y="417"/>
                  </a:lnTo>
                  <a:lnTo>
                    <a:pt x="315" y="412"/>
                  </a:lnTo>
                  <a:lnTo>
                    <a:pt x="296" y="410"/>
                  </a:lnTo>
                  <a:lnTo>
                    <a:pt x="267" y="400"/>
                  </a:lnTo>
                  <a:lnTo>
                    <a:pt x="234" y="400"/>
                  </a:lnTo>
                  <a:lnTo>
                    <a:pt x="225" y="405"/>
                  </a:lnTo>
                  <a:lnTo>
                    <a:pt x="218" y="407"/>
                  </a:lnTo>
                  <a:lnTo>
                    <a:pt x="215" y="414"/>
                  </a:lnTo>
                  <a:lnTo>
                    <a:pt x="218" y="424"/>
                  </a:lnTo>
                  <a:lnTo>
                    <a:pt x="225" y="436"/>
                  </a:lnTo>
                  <a:lnTo>
                    <a:pt x="237" y="450"/>
                  </a:lnTo>
                  <a:lnTo>
                    <a:pt x="230" y="464"/>
                  </a:lnTo>
                  <a:lnTo>
                    <a:pt x="213" y="462"/>
                  </a:lnTo>
                  <a:lnTo>
                    <a:pt x="192" y="462"/>
                  </a:lnTo>
                  <a:lnTo>
                    <a:pt x="175" y="466"/>
                  </a:lnTo>
                  <a:lnTo>
                    <a:pt x="161" y="471"/>
                  </a:lnTo>
                  <a:lnTo>
                    <a:pt x="149" y="481"/>
                  </a:lnTo>
                  <a:lnTo>
                    <a:pt x="137" y="490"/>
                  </a:lnTo>
                  <a:lnTo>
                    <a:pt x="130" y="504"/>
                  </a:lnTo>
                  <a:lnTo>
                    <a:pt x="114" y="537"/>
                  </a:lnTo>
                  <a:lnTo>
                    <a:pt x="104" y="544"/>
                  </a:lnTo>
                  <a:lnTo>
                    <a:pt x="95" y="552"/>
                  </a:lnTo>
                  <a:lnTo>
                    <a:pt x="95" y="552"/>
                  </a:lnTo>
                  <a:lnTo>
                    <a:pt x="95" y="552"/>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59" name="Freeform 22"/>
            <p:cNvSpPr/>
            <p:nvPr/>
          </p:nvSpPr>
          <p:spPr bwMode="auto">
            <a:xfrm>
              <a:off x="8340726" y="3659188"/>
              <a:ext cx="871538" cy="1077913"/>
            </a:xfrm>
            <a:custGeom>
              <a:gdLst>
                <a:gd fmla="*/ 251 w 549" name="T0"/>
                <a:gd fmla="*/ 675 h 679" name="T1"/>
                <a:gd fmla="*/ 216 w 549" name="T2"/>
                <a:gd fmla="*/ 611 h 679" name="T3"/>
                <a:gd fmla="*/ 197 w 549" name="T4"/>
                <a:gd fmla="*/ 618 h 679" name="T5"/>
                <a:gd fmla="*/ 175 w 549" name="T6"/>
                <a:gd fmla="*/ 646 h 679" name="T7"/>
                <a:gd fmla="*/ 166 w 549" name="T8"/>
                <a:gd fmla="*/ 637 h 679" name="T9"/>
                <a:gd fmla="*/ 145 w 549" name="T10"/>
                <a:gd fmla="*/ 604 h 679" name="T11"/>
                <a:gd fmla="*/ 135 w 549" name="T12"/>
                <a:gd fmla="*/ 580 h 679" name="T13"/>
                <a:gd fmla="*/ 121 w 549" name="T14"/>
                <a:gd fmla="*/ 556 h 679" name="T15"/>
                <a:gd fmla="*/ 119 w 549" name="T16"/>
                <a:gd fmla="*/ 528 h 679" name="T17"/>
                <a:gd fmla="*/ 126 w 549" name="T18"/>
                <a:gd fmla="*/ 493 h 679" name="T19"/>
                <a:gd fmla="*/ 88 w 549" name="T20"/>
                <a:gd fmla="*/ 474 h 679" name="T21"/>
                <a:gd fmla="*/ 69 w 549" name="T22"/>
                <a:gd fmla="*/ 450 h 679" name="T23"/>
                <a:gd fmla="*/ 67 w 549" name="T24"/>
                <a:gd fmla="*/ 433 h 679" name="T25"/>
                <a:gd fmla="*/ 102 w 549" name="T26"/>
                <a:gd fmla="*/ 410 h 679" name="T27"/>
                <a:gd fmla="*/ 114 w 549" name="T28"/>
                <a:gd fmla="*/ 336 h 679" name="T29"/>
                <a:gd fmla="*/ 93 w 549" name="T30"/>
                <a:gd fmla="*/ 299 h 679" name="T31"/>
                <a:gd fmla="*/ 48 w 549" name="T32"/>
                <a:gd fmla="*/ 313 h 679" name="T33"/>
                <a:gd fmla="*/ 29 w 549" name="T34"/>
                <a:gd fmla="*/ 282 h 679" name="T35"/>
                <a:gd fmla="*/ 3 w 549" name="T36"/>
                <a:gd fmla="*/ 230 h 679" name="T37"/>
                <a:gd fmla="*/ 19 w 549" name="T38"/>
                <a:gd fmla="*/ 204 h 679" name="T39"/>
                <a:gd fmla="*/ 55 w 549" name="T40"/>
                <a:gd fmla="*/ 152 h 679" name="T41"/>
                <a:gd fmla="*/ 57 w 549" name="T42"/>
                <a:gd fmla="*/ 83 h 679" name="T43"/>
                <a:gd fmla="*/ 78 w 549" name="T44"/>
                <a:gd fmla="*/ 114 h 679" name="T45"/>
                <a:gd fmla="*/ 97 w 549" name="T46"/>
                <a:gd fmla="*/ 138 h 679" name="T47"/>
                <a:gd fmla="*/ 140 w 549" name="T48"/>
                <a:gd fmla="*/ 123 h 679" name="T49"/>
                <a:gd fmla="*/ 157 w 549" name="T50"/>
                <a:gd fmla="*/ 79 h 679" name="T51"/>
                <a:gd fmla="*/ 116 w 549" name="T52"/>
                <a:gd fmla="*/ 12 h 679" name="T53"/>
                <a:gd fmla="*/ 133 w 549" name="T54"/>
                <a:gd fmla="*/ 0 h 679" name="T55"/>
                <a:gd fmla="*/ 166 w 549" name="T56"/>
                <a:gd fmla="*/ 29 h 679" name="T57"/>
                <a:gd fmla="*/ 209 w 549" name="T58"/>
                <a:gd fmla="*/ 95 h 679" name="T59"/>
                <a:gd fmla="*/ 320 w 549" name="T60"/>
                <a:gd fmla="*/ 149 h 679" name="T61"/>
                <a:gd fmla="*/ 346 w 549" name="T62"/>
                <a:gd fmla="*/ 206 h 679" name="T63"/>
                <a:gd fmla="*/ 374 w 549" name="T64"/>
                <a:gd fmla="*/ 239 h 679" name="T65"/>
                <a:gd fmla="*/ 421 w 549" name="T66"/>
                <a:gd fmla="*/ 230 h 679" name="T67"/>
                <a:gd fmla="*/ 426 w 549" name="T68"/>
                <a:gd fmla="*/ 213 h 679" name="T69"/>
                <a:gd fmla="*/ 457 w 549" name="T70"/>
                <a:gd fmla="*/ 230 h 679" name="T71"/>
                <a:gd fmla="*/ 450 w 549" name="T72"/>
                <a:gd fmla="*/ 265 h 679" name="T73"/>
                <a:gd fmla="*/ 398 w 549" name="T74"/>
                <a:gd fmla="*/ 296 h 679" name="T75"/>
                <a:gd fmla="*/ 384 w 549" name="T76"/>
                <a:gd fmla="*/ 336 h 679" name="T77"/>
                <a:gd fmla="*/ 433 w 549" name="T78"/>
                <a:gd fmla="*/ 405 h 679" name="T79"/>
                <a:gd fmla="*/ 457 w 549" name="T80"/>
                <a:gd fmla="*/ 414 h 679" name="T81"/>
                <a:gd fmla="*/ 481 w 549" name="T82"/>
                <a:gd fmla="*/ 443 h 679" name="T83"/>
                <a:gd fmla="*/ 549 w 549" name="T84"/>
                <a:gd fmla="*/ 476 h 679" name="T85"/>
                <a:gd fmla="*/ 511 w 549" name="T86"/>
                <a:gd fmla="*/ 493 h 679" name="T87"/>
                <a:gd fmla="*/ 492 w 549" name="T88"/>
                <a:gd fmla="*/ 509 h 679" name="T89"/>
                <a:gd fmla="*/ 495 w 549" name="T90"/>
                <a:gd fmla="*/ 540 h 679" name="T91"/>
                <a:gd fmla="*/ 471 w 549" name="T92"/>
                <a:gd fmla="*/ 559 h 679" name="T93"/>
                <a:gd fmla="*/ 452 w 549" name="T94"/>
                <a:gd fmla="*/ 639 h 679" name="T95"/>
                <a:gd fmla="*/ 414 w 549" name="T96"/>
                <a:gd fmla="*/ 658 h 679" name="T97"/>
                <a:gd fmla="*/ 355 w 549" name="T98"/>
                <a:gd fmla="*/ 675 h 679" name="T99"/>
                <a:gd fmla="*/ 315 w 549" name="T100"/>
                <a:gd fmla="*/ 658 h 679" name="T101"/>
                <a:gd fmla="*/ 296 w 549" name="T102"/>
                <a:gd fmla="*/ 627 h 679" name="T103"/>
                <a:gd fmla="*/ 277 w 549" name="T104"/>
                <a:gd fmla="*/ 642 h 679" name="T105"/>
                <a:gd fmla="*/ 256 w 549" name="T106"/>
                <a:gd fmla="*/ 679 h 6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79" w="549">
                  <a:moveTo>
                    <a:pt x="256" y="679"/>
                  </a:moveTo>
                  <a:lnTo>
                    <a:pt x="256" y="679"/>
                  </a:lnTo>
                  <a:lnTo>
                    <a:pt x="251" y="675"/>
                  </a:lnTo>
                  <a:lnTo>
                    <a:pt x="251" y="620"/>
                  </a:lnTo>
                  <a:lnTo>
                    <a:pt x="239" y="611"/>
                  </a:lnTo>
                  <a:lnTo>
                    <a:pt x="216" y="611"/>
                  </a:lnTo>
                  <a:lnTo>
                    <a:pt x="209" y="613"/>
                  </a:lnTo>
                  <a:lnTo>
                    <a:pt x="201" y="616"/>
                  </a:lnTo>
                  <a:lnTo>
                    <a:pt x="197" y="618"/>
                  </a:lnTo>
                  <a:lnTo>
                    <a:pt x="192" y="625"/>
                  </a:lnTo>
                  <a:lnTo>
                    <a:pt x="183" y="642"/>
                  </a:lnTo>
                  <a:lnTo>
                    <a:pt x="175" y="646"/>
                  </a:lnTo>
                  <a:lnTo>
                    <a:pt x="171" y="649"/>
                  </a:lnTo>
                  <a:lnTo>
                    <a:pt x="168" y="642"/>
                  </a:lnTo>
                  <a:lnTo>
                    <a:pt x="166" y="637"/>
                  </a:lnTo>
                  <a:lnTo>
                    <a:pt x="154" y="630"/>
                  </a:lnTo>
                  <a:lnTo>
                    <a:pt x="145" y="616"/>
                  </a:lnTo>
                  <a:lnTo>
                    <a:pt x="145" y="604"/>
                  </a:lnTo>
                  <a:lnTo>
                    <a:pt x="142" y="594"/>
                  </a:lnTo>
                  <a:lnTo>
                    <a:pt x="140" y="585"/>
                  </a:lnTo>
                  <a:lnTo>
                    <a:pt x="135" y="580"/>
                  </a:lnTo>
                  <a:lnTo>
                    <a:pt x="128" y="568"/>
                  </a:lnTo>
                  <a:lnTo>
                    <a:pt x="123" y="563"/>
                  </a:lnTo>
                  <a:lnTo>
                    <a:pt x="121" y="556"/>
                  </a:lnTo>
                  <a:lnTo>
                    <a:pt x="112" y="547"/>
                  </a:lnTo>
                  <a:lnTo>
                    <a:pt x="112" y="535"/>
                  </a:lnTo>
                  <a:lnTo>
                    <a:pt x="119" y="528"/>
                  </a:lnTo>
                  <a:lnTo>
                    <a:pt x="133" y="516"/>
                  </a:lnTo>
                  <a:lnTo>
                    <a:pt x="131" y="502"/>
                  </a:lnTo>
                  <a:lnTo>
                    <a:pt x="126" y="493"/>
                  </a:lnTo>
                  <a:lnTo>
                    <a:pt x="119" y="485"/>
                  </a:lnTo>
                  <a:lnTo>
                    <a:pt x="109" y="481"/>
                  </a:lnTo>
                  <a:lnTo>
                    <a:pt x="88" y="474"/>
                  </a:lnTo>
                  <a:lnTo>
                    <a:pt x="81" y="471"/>
                  </a:lnTo>
                  <a:lnTo>
                    <a:pt x="71" y="467"/>
                  </a:lnTo>
                  <a:lnTo>
                    <a:pt x="69" y="450"/>
                  </a:lnTo>
                  <a:lnTo>
                    <a:pt x="64" y="445"/>
                  </a:lnTo>
                  <a:lnTo>
                    <a:pt x="64" y="438"/>
                  </a:lnTo>
                  <a:lnTo>
                    <a:pt x="67" y="433"/>
                  </a:lnTo>
                  <a:lnTo>
                    <a:pt x="76" y="422"/>
                  </a:lnTo>
                  <a:lnTo>
                    <a:pt x="88" y="414"/>
                  </a:lnTo>
                  <a:lnTo>
                    <a:pt x="102" y="410"/>
                  </a:lnTo>
                  <a:lnTo>
                    <a:pt x="121" y="386"/>
                  </a:lnTo>
                  <a:lnTo>
                    <a:pt x="119" y="360"/>
                  </a:lnTo>
                  <a:lnTo>
                    <a:pt x="114" y="336"/>
                  </a:lnTo>
                  <a:lnTo>
                    <a:pt x="104" y="315"/>
                  </a:lnTo>
                  <a:lnTo>
                    <a:pt x="100" y="308"/>
                  </a:lnTo>
                  <a:lnTo>
                    <a:pt x="93" y="299"/>
                  </a:lnTo>
                  <a:lnTo>
                    <a:pt x="67" y="299"/>
                  </a:lnTo>
                  <a:lnTo>
                    <a:pt x="57" y="310"/>
                  </a:lnTo>
                  <a:lnTo>
                    <a:pt x="48" y="313"/>
                  </a:lnTo>
                  <a:lnTo>
                    <a:pt x="41" y="306"/>
                  </a:lnTo>
                  <a:lnTo>
                    <a:pt x="36" y="299"/>
                  </a:lnTo>
                  <a:lnTo>
                    <a:pt x="29" y="282"/>
                  </a:lnTo>
                  <a:lnTo>
                    <a:pt x="24" y="256"/>
                  </a:lnTo>
                  <a:lnTo>
                    <a:pt x="0" y="239"/>
                  </a:lnTo>
                  <a:lnTo>
                    <a:pt x="3" y="230"/>
                  </a:lnTo>
                  <a:lnTo>
                    <a:pt x="8" y="220"/>
                  </a:lnTo>
                  <a:lnTo>
                    <a:pt x="12" y="213"/>
                  </a:lnTo>
                  <a:lnTo>
                    <a:pt x="19" y="204"/>
                  </a:lnTo>
                  <a:lnTo>
                    <a:pt x="36" y="190"/>
                  </a:lnTo>
                  <a:lnTo>
                    <a:pt x="50" y="176"/>
                  </a:lnTo>
                  <a:lnTo>
                    <a:pt x="55" y="152"/>
                  </a:lnTo>
                  <a:lnTo>
                    <a:pt x="55" y="128"/>
                  </a:lnTo>
                  <a:lnTo>
                    <a:pt x="52" y="86"/>
                  </a:lnTo>
                  <a:lnTo>
                    <a:pt x="57" y="83"/>
                  </a:lnTo>
                  <a:lnTo>
                    <a:pt x="69" y="88"/>
                  </a:lnTo>
                  <a:lnTo>
                    <a:pt x="71" y="97"/>
                  </a:lnTo>
                  <a:lnTo>
                    <a:pt x="78" y="114"/>
                  </a:lnTo>
                  <a:lnTo>
                    <a:pt x="86" y="123"/>
                  </a:lnTo>
                  <a:lnTo>
                    <a:pt x="90" y="131"/>
                  </a:lnTo>
                  <a:lnTo>
                    <a:pt x="97" y="138"/>
                  </a:lnTo>
                  <a:lnTo>
                    <a:pt x="107" y="142"/>
                  </a:lnTo>
                  <a:lnTo>
                    <a:pt x="131" y="142"/>
                  </a:lnTo>
                  <a:lnTo>
                    <a:pt x="140" y="123"/>
                  </a:lnTo>
                  <a:lnTo>
                    <a:pt x="145" y="109"/>
                  </a:lnTo>
                  <a:lnTo>
                    <a:pt x="149" y="95"/>
                  </a:lnTo>
                  <a:lnTo>
                    <a:pt x="157" y="79"/>
                  </a:lnTo>
                  <a:lnTo>
                    <a:pt x="159" y="64"/>
                  </a:lnTo>
                  <a:lnTo>
                    <a:pt x="114" y="22"/>
                  </a:lnTo>
                  <a:lnTo>
                    <a:pt x="116" y="12"/>
                  </a:lnTo>
                  <a:lnTo>
                    <a:pt x="121" y="8"/>
                  </a:lnTo>
                  <a:lnTo>
                    <a:pt x="126" y="5"/>
                  </a:lnTo>
                  <a:lnTo>
                    <a:pt x="133" y="0"/>
                  </a:lnTo>
                  <a:lnTo>
                    <a:pt x="140" y="0"/>
                  </a:lnTo>
                  <a:lnTo>
                    <a:pt x="152" y="15"/>
                  </a:lnTo>
                  <a:lnTo>
                    <a:pt x="166" y="29"/>
                  </a:lnTo>
                  <a:lnTo>
                    <a:pt x="178" y="48"/>
                  </a:lnTo>
                  <a:lnTo>
                    <a:pt x="190" y="71"/>
                  </a:lnTo>
                  <a:lnTo>
                    <a:pt x="209" y="95"/>
                  </a:lnTo>
                  <a:lnTo>
                    <a:pt x="294" y="112"/>
                  </a:lnTo>
                  <a:lnTo>
                    <a:pt x="310" y="126"/>
                  </a:lnTo>
                  <a:lnTo>
                    <a:pt x="320" y="149"/>
                  </a:lnTo>
                  <a:lnTo>
                    <a:pt x="329" y="178"/>
                  </a:lnTo>
                  <a:lnTo>
                    <a:pt x="336" y="192"/>
                  </a:lnTo>
                  <a:lnTo>
                    <a:pt x="346" y="206"/>
                  </a:lnTo>
                  <a:lnTo>
                    <a:pt x="355" y="218"/>
                  </a:lnTo>
                  <a:lnTo>
                    <a:pt x="369" y="230"/>
                  </a:lnTo>
                  <a:lnTo>
                    <a:pt x="374" y="239"/>
                  </a:lnTo>
                  <a:lnTo>
                    <a:pt x="395" y="237"/>
                  </a:lnTo>
                  <a:lnTo>
                    <a:pt x="410" y="235"/>
                  </a:lnTo>
                  <a:lnTo>
                    <a:pt x="421" y="230"/>
                  </a:lnTo>
                  <a:lnTo>
                    <a:pt x="424" y="216"/>
                  </a:lnTo>
                  <a:lnTo>
                    <a:pt x="424" y="213"/>
                  </a:lnTo>
                  <a:lnTo>
                    <a:pt x="426" y="213"/>
                  </a:lnTo>
                  <a:lnTo>
                    <a:pt x="431" y="213"/>
                  </a:lnTo>
                  <a:lnTo>
                    <a:pt x="447" y="213"/>
                  </a:lnTo>
                  <a:lnTo>
                    <a:pt x="457" y="230"/>
                  </a:lnTo>
                  <a:lnTo>
                    <a:pt x="462" y="244"/>
                  </a:lnTo>
                  <a:lnTo>
                    <a:pt x="464" y="261"/>
                  </a:lnTo>
                  <a:lnTo>
                    <a:pt x="450" y="265"/>
                  </a:lnTo>
                  <a:lnTo>
                    <a:pt x="436" y="268"/>
                  </a:lnTo>
                  <a:lnTo>
                    <a:pt x="410" y="268"/>
                  </a:lnTo>
                  <a:lnTo>
                    <a:pt x="398" y="296"/>
                  </a:lnTo>
                  <a:lnTo>
                    <a:pt x="393" y="325"/>
                  </a:lnTo>
                  <a:lnTo>
                    <a:pt x="388" y="332"/>
                  </a:lnTo>
                  <a:lnTo>
                    <a:pt x="384" y="336"/>
                  </a:lnTo>
                  <a:lnTo>
                    <a:pt x="384" y="346"/>
                  </a:lnTo>
                  <a:lnTo>
                    <a:pt x="384" y="358"/>
                  </a:lnTo>
                  <a:lnTo>
                    <a:pt x="433" y="405"/>
                  </a:lnTo>
                  <a:lnTo>
                    <a:pt x="438" y="407"/>
                  </a:lnTo>
                  <a:lnTo>
                    <a:pt x="447" y="410"/>
                  </a:lnTo>
                  <a:lnTo>
                    <a:pt x="457" y="414"/>
                  </a:lnTo>
                  <a:lnTo>
                    <a:pt x="459" y="419"/>
                  </a:lnTo>
                  <a:lnTo>
                    <a:pt x="462" y="426"/>
                  </a:lnTo>
                  <a:lnTo>
                    <a:pt x="481" y="443"/>
                  </a:lnTo>
                  <a:lnTo>
                    <a:pt x="537" y="448"/>
                  </a:lnTo>
                  <a:lnTo>
                    <a:pt x="549" y="457"/>
                  </a:lnTo>
                  <a:lnTo>
                    <a:pt x="549" y="476"/>
                  </a:lnTo>
                  <a:lnTo>
                    <a:pt x="540" y="483"/>
                  </a:lnTo>
                  <a:lnTo>
                    <a:pt x="530" y="488"/>
                  </a:lnTo>
                  <a:lnTo>
                    <a:pt x="511" y="493"/>
                  </a:lnTo>
                  <a:lnTo>
                    <a:pt x="502" y="497"/>
                  </a:lnTo>
                  <a:lnTo>
                    <a:pt x="497" y="502"/>
                  </a:lnTo>
                  <a:lnTo>
                    <a:pt x="492" y="509"/>
                  </a:lnTo>
                  <a:lnTo>
                    <a:pt x="490" y="521"/>
                  </a:lnTo>
                  <a:lnTo>
                    <a:pt x="495" y="533"/>
                  </a:lnTo>
                  <a:lnTo>
                    <a:pt x="495" y="540"/>
                  </a:lnTo>
                  <a:lnTo>
                    <a:pt x="495" y="545"/>
                  </a:lnTo>
                  <a:lnTo>
                    <a:pt x="481" y="552"/>
                  </a:lnTo>
                  <a:lnTo>
                    <a:pt x="471" y="559"/>
                  </a:lnTo>
                  <a:lnTo>
                    <a:pt x="471" y="618"/>
                  </a:lnTo>
                  <a:lnTo>
                    <a:pt x="462" y="630"/>
                  </a:lnTo>
                  <a:lnTo>
                    <a:pt x="452" y="639"/>
                  </a:lnTo>
                  <a:lnTo>
                    <a:pt x="445" y="646"/>
                  </a:lnTo>
                  <a:lnTo>
                    <a:pt x="433" y="651"/>
                  </a:lnTo>
                  <a:lnTo>
                    <a:pt x="414" y="658"/>
                  </a:lnTo>
                  <a:lnTo>
                    <a:pt x="388" y="663"/>
                  </a:lnTo>
                  <a:lnTo>
                    <a:pt x="372" y="670"/>
                  </a:lnTo>
                  <a:lnTo>
                    <a:pt x="355" y="675"/>
                  </a:lnTo>
                  <a:lnTo>
                    <a:pt x="341" y="675"/>
                  </a:lnTo>
                  <a:lnTo>
                    <a:pt x="327" y="670"/>
                  </a:lnTo>
                  <a:lnTo>
                    <a:pt x="315" y="658"/>
                  </a:lnTo>
                  <a:lnTo>
                    <a:pt x="306" y="646"/>
                  </a:lnTo>
                  <a:lnTo>
                    <a:pt x="303" y="634"/>
                  </a:lnTo>
                  <a:lnTo>
                    <a:pt x="296" y="627"/>
                  </a:lnTo>
                  <a:lnTo>
                    <a:pt x="287" y="627"/>
                  </a:lnTo>
                  <a:lnTo>
                    <a:pt x="282" y="630"/>
                  </a:lnTo>
                  <a:lnTo>
                    <a:pt x="277" y="642"/>
                  </a:lnTo>
                  <a:lnTo>
                    <a:pt x="268" y="679"/>
                  </a:lnTo>
                  <a:lnTo>
                    <a:pt x="256" y="679"/>
                  </a:lnTo>
                  <a:lnTo>
                    <a:pt x="256" y="679"/>
                  </a:lnTo>
                  <a:lnTo>
                    <a:pt x="256" y="679"/>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0" name="Freeform 23"/>
            <p:cNvSpPr/>
            <p:nvPr/>
          </p:nvSpPr>
          <p:spPr bwMode="auto">
            <a:xfrm>
              <a:off x="8574088" y="3513138"/>
              <a:ext cx="1017588" cy="1011238"/>
            </a:xfrm>
            <a:custGeom>
              <a:gdLst>
                <a:gd fmla="*/ 388 w 641" name="T0"/>
                <a:gd fmla="*/ 632 h 637" name="T1"/>
                <a:gd fmla="*/ 362 w 641" name="T2"/>
                <a:gd fmla="*/ 613 h 637" name="T3"/>
                <a:gd fmla="*/ 357 w 641" name="T4"/>
                <a:gd fmla="*/ 606 h 637" name="T5"/>
                <a:gd fmla="*/ 405 w 641" name="T6"/>
                <a:gd fmla="*/ 587 h 637" name="T7"/>
                <a:gd fmla="*/ 409 w 641" name="T8"/>
                <a:gd fmla="*/ 542 h 637" name="T9"/>
                <a:gd fmla="*/ 383 w 641" name="T10"/>
                <a:gd fmla="*/ 525 h 637" name="T11"/>
                <a:gd fmla="*/ 336 w 641" name="T12"/>
                <a:gd fmla="*/ 518 h 637" name="T13"/>
                <a:gd fmla="*/ 303 w 641" name="T14"/>
                <a:gd fmla="*/ 490 h 637" name="T15"/>
                <a:gd fmla="*/ 274 w 641" name="T16"/>
                <a:gd fmla="*/ 466 h 637" name="T17"/>
                <a:gd fmla="*/ 251 w 641" name="T18"/>
                <a:gd fmla="*/ 443 h 637" name="T19"/>
                <a:gd fmla="*/ 258 w 641" name="T20"/>
                <a:gd fmla="*/ 426 h 637" name="T21"/>
                <a:gd fmla="*/ 270 w 641" name="T22"/>
                <a:gd fmla="*/ 372 h 637" name="T23"/>
                <a:gd fmla="*/ 312 w 641" name="T24"/>
                <a:gd fmla="*/ 369 h 637" name="T25"/>
                <a:gd fmla="*/ 326 w 641" name="T26"/>
                <a:gd fmla="*/ 338 h 637" name="T27"/>
                <a:gd fmla="*/ 310 w 641" name="T28"/>
                <a:gd fmla="*/ 296 h 637" name="T29"/>
                <a:gd fmla="*/ 267 w 641" name="T30"/>
                <a:gd fmla="*/ 298 h 637" name="T31"/>
                <a:gd fmla="*/ 232 w 641" name="T32"/>
                <a:gd fmla="*/ 312 h 637" name="T33"/>
                <a:gd fmla="*/ 201 w 641" name="T34"/>
                <a:gd fmla="*/ 272 h 637" name="T35"/>
                <a:gd fmla="*/ 163 w 641" name="T36"/>
                <a:gd fmla="*/ 199 h 637" name="T37"/>
                <a:gd fmla="*/ 111 w 641" name="T38"/>
                <a:gd fmla="*/ 187 h 637" name="T39"/>
                <a:gd fmla="*/ 47 w 641" name="T40"/>
                <a:gd fmla="*/ 137 h 637" name="T41"/>
                <a:gd fmla="*/ 0 w 641" name="T42"/>
                <a:gd fmla="*/ 83 h 637" name="T43"/>
                <a:gd fmla="*/ 0 w 641" name="T44"/>
                <a:gd fmla="*/ 45 h 637" name="T45"/>
                <a:gd fmla="*/ 21 w 641" name="T46"/>
                <a:gd fmla="*/ 48 h 637" name="T47"/>
                <a:gd fmla="*/ 36 w 641" name="T48"/>
                <a:gd fmla="*/ 66 h 637" name="T49"/>
                <a:gd fmla="*/ 59 w 641" name="T50"/>
                <a:gd fmla="*/ 90 h 637" name="T51"/>
                <a:gd fmla="*/ 92 w 641" name="T52"/>
                <a:gd fmla="*/ 114 h 637" name="T53"/>
                <a:gd fmla="*/ 144 w 641" name="T54"/>
                <a:gd fmla="*/ 104 h 637" name="T55"/>
                <a:gd fmla="*/ 170 w 641" name="T56"/>
                <a:gd fmla="*/ 78 h 637" name="T57"/>
                <a:gd fmla="*/ 187 w 641" name="T58"/>
                <a:gd fmla="*/ 90 h 637" name="T59"/>
                <a:gd fmla="*/ 237 w 641" name="T60"/>
                <a:gd fmla="*/ 38 h 637" name="T61"/>
                <a:gd fmla="*/ 256 w 641" name="T62"/>
                <a:gd fmla="*/ 5 h 637" name="T63"/>
                <a:gd fmla="*/ 277 w 641" name="T64"/>
                <a:gd fmla="*/ 31 h 637" name="T65"/>
                <a:gd fmla="*/ 352 w 641" name="T66"/>
                <a:gd fmla="*/ 81 h 637" name="T67"/>
                <a:gd fmla="*/ 438 w 641" name="T68"/>
                <a:gd fmla="*/ 178 h 637" name="T69"/>
                <a:gd fmla="*/ 487 w 641" name="T70"/>
                <a:gd fmla="*/ 272 h 637" name="T71"/>
                <a:gd fmla="*/ 509 w 641" name="T72"/>
                <a:gd fmla="*/ 324 h 637" name="T73"/>
                <a:gd fmla="*/ 620 w 641" name="T74"/>
                <a:gd fmla="*/ 391 h 637" name="T75"/>
                <a:gd fmla="*/ 606 w 641" name="T76"/>
                <a:gd fmla="*/ 402 h 637" name="T77"/>
                <a:gd fmla="*/ 554 w 641" name="T78"/>
                <a:gd fmla="*/ 428 h 637" name="T79"/>
                <a:gd fmla="*/ 587 w 641" name="T80"/>
                <a:gd fmla="*/ 457 h 637" name="T81"/>
                <a:gd fmla="*/ 636 w 641" name="T82"/>
                <a:gd fmla="*/ 497 h 637" name="T83"/>
                <a:gd fmla="*/ 636 w 641" name="T84"/>
                <a:gd fmla="*/ 521 h 637" name="T85"/>
                <a:gd fmla="*/ 608 w 641" name="T86"/>
                <a:gd fmla="*/ 544 h 637" name="T87"/>
                <a:gd fmla="*/ 587 w 641" name="T88"/>
                <a:gd fmla="*/ 561 h 637" name="T89"/>
                <a:gd fmla="*/ 532 w 641" name="T90"/>
                <a:gd fmla="*/ 608 h 637" name="T91"/>
                <a:gd fmla="*/ 431 w 641" name="T92"/>
                <a:gd fmla="*/ 625 h 637" name="T93"/>
                <a:gd fmla="*/ 402 w 641" name="T94"/>
                <a:gd fmla="*/ 637 h 637"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37" w="641">
                  <a:moveTo>
                    <a:pt x="402" y="637"/>
                  </a:moveTo>
                  <a:lnTo>
                    <a:pt x="402" y="637"/>
                  </a:lnTo>
                  <a:lnTo>
                    <a:pt x="388" y="632"/>
                  </a:lnTo>
                  <a:lnTo>
                    <a:pt x="378" y="629"/>
                  </a:lnTo>
                  <a:lnTo>
                    <a:pt x="362" y="629"/>
                  </a:lnTo>
                  <a:lnTo>
                    <a:pt x="362" y="613"/>
                  </a:lnTo>
                  <a:lnTo>
                    <a:pt x="357" y="611"/>
                  </a:lnTo>
                  <a:lnTo>
                    <a:pt x="357" y="608"/>
                  </a:lnTo>
                  <a:lnTo>
                    <a:pt x="357" y="606"/>
                  </a:lnTo>
                  <a:lnTo>
                    <a:pt x="362" y="601"/>
                  </a:lnTo>
                  <a:lnTo>
                    <a:pt x="371" y="599"/>
                  </a:lnTo>
                  <a:lnTo>
                    <a:pt x="405" y="587"/>
                  </a:lnTo>
                  <a:lnTo>
                    <a:pt x="416" y="573"/>
                  </a:lnTo>
                  <a:lnTo>
                    <a:pt x="414" y="554"/>
                  </a:lnTo>
                  <a:lnTo>
                    <a:pt x="409" y="542"/>
                  </a:lnTo>
                  <a:lnTo>
                    <a:pt x="402" y="532"/>
                  </a:lnTo>
                  <a:lnTo>
                    <a:pt x="395" y="528"/>
                  </a:lnTo>
                  <a:lnTo>
                    <a:pt x="383" y="525"/>
                  </a:lnTo>
                  <a:lnTo>
                    <a:pt x="374" y="525"/>
                  </a:lnTo>
                  <a:lnTo>
                    <a:pt x="350" y="525"/>
                  </a:lnTo>
                  <a:lnTo>
                    <a:pt x="336" y="518"/>
                  </a:lnTo>
                  <a:lnTo>
                    <a:pt x="329" y="511"/>
                  </a:lnTo>
                  <a:lnTo>
                    <a:pt x="319" y="497"/>
                  </a:lnTo>
                  <a:lnTo>
                    <a:pt x="303" y="490"/>
                  </a:lnTo>
                  <a:lnTo>
                    <a:pt x="291" y="483"/>
                  </a:lnTo>
                  <a:lnTo>
                    <a:pt x="282" y="473"/>
                  </a:lnTo>
                  <a:lnTo>
                    <a:pt x="274" y="466"/>
                  </a:lnTo>
                  <a:lnTo>
                    <a:pt x="260" y="457"/>
                  </a:lnTo>
                  <a:lnTo>
                    <a:pt x="253" y="450"/>
                  </a:lnTo>
                  <a:lnTo>
                    <a:pt x="251" y="443"/>
                  </a:lnTo>
                  <a:lnTo>
                    <a:pt x="246" y="435"/>
                  </a:lnTo>
                  <a:lnTo>
                    <a:pt x="253" y="431"/>
                  </a:lnTo>
                  <a:lnTo>
                    <a:pt x="258" y="426"/>
                  </a:lnTo>
                  <a:lnTo>
                    <a:pt x="260" y="414"/>
                  </a:lnTo>
                  <a:lnTo>
                    <a:pt x="263" y="395"/>
                  </a:lnTo>
                  <a:lnTo>
                    <a:pt x="270" y="372"/>
                  </a:lnTo>
                  <a:lnTo>
                    <a:pt x="284" y="372"/>
                  </a:lnTo>
                  <a:lnTo>
                    <a:pt x="298" y="372"/>
                  </a:lnTo>
                  <a:lnTo>
                    <a:pt x="312" y="369"/>
                  </a:lnTo>
                  <a:lnTo>
                    <a:pt x="322" y="365"/>
                  </a:lnTo>
                  <a:lnTo>
                    <a:pt x="329" y="360"/>
                  </a:lnTo>
                  <a:lnTo>
                    <a:pt x="326" y="338"/>
                  </a:lnTo>
                  <a:lnTo>
                    <a:pt x="324" y="317"/>
                  </a:lnTo>
                  <a:lnTo>
                    <a:pt x="315" y="303"/>
                  </a:lnTo>
                  <a:lnTo>
                    <a:pt x="310" y="296"/>
                  </a:lnTo>
                  <a:lnTo>
                    <a:pt x="305" y="291"/>
                  </a:lnTo>
                  <a:lnTo>
                    <a:pt x="282" y="294"/>
                  </a:lnTo>
                  <a:lnTo>
                    <a:pt x="267" y="298"/>
                  </a:lnTo>
                  <a:lnTo>
                    <a:pt x="263" y="317"/>
                  </a:lnTo>
                  <a:lnTo>
                    <a:pt x="237" y="322"/>
                  </a:lnTo>
                  <a:lnTo>
                    <a:pt x="232" y="312"/>
                  </a:lnTo>
                  <a:lnTo>
                    <a:pt x="227" y="308"/>
                  </a:lnTo>
                  <a:lnTo>
                    <a:pt x="218" y="303"/>
                  </a:lnTo>
                  <a:lnTo>
                    <a:pt x="201" y="272"/>
                  </a:lnTo>
                  <a:lnTo>
                    <a:pt x="189" y="244"/>
                  </a:lnTo>
                  <a:lnTo>
                    <a:pt x="177" y="220"/>
                  </a:lnTo>
                  <a:lnTo>
                    <a:pt x="163" y="199"/>
                  </a:lnTo>
                  <a:lnTo>
                    <a:pt x="149" y="192"/>
                  </a:lnTo>
                  <a:lnTo>
                    <a:pt x="135" y="187"/>
                  </a:lnTo>
                  <a:lnTo>
                    <a:pt x="111" y="187"/>
                  </a:lnTo>
                  <a:lnTo>
                    <a:pt x="66" y="173"/>
                  </a:lnTo>
                  <a:lnTo>
                    <a:pt x="59" y="161"/>
                  </a:lnTo>
                  <a:lnTo>
                    <a:pt x="47" y="137"/>
                  </a:lnTo>
                  <a:lnTo>
                    <a:pt x="31" y="116"/>
                  </a:lnTo>
                  <a:lnTo>
                    <a:pt x="14" y="95"/>
                  </a:lnTo>
                  <a:lnTo>
                    <a:pt x="0" y="83"/>
                  </a:lnTo>
                  <a:lnTo>
                    <a:pt x="0" y="66"/>
                  </a:lnTo>
                  <a:lnTo>
                    <a:pt x="0" y="50"/>
                  </a:lnTo>
                  <a:lnTo>
                    <a:pt x="0" y="45"/>
                  </a:lnTo>
                  <a:lnTo>
                    <a:pt x="5" y="43"/>
                  </a:lnTo>
                  <a:lnTo>
                    <a:pt x="12" y="43"/>
                  </a:lnTo>
                  <a:lnTo>
                    <a:pt x="21" y="48"/>
                  </a:lnTo>
                  <a:lnTo>
                    <a:pt x="26" y="57"/>
                  </a:lnTo>
                  <a:lnTo>
                    <a:pt x="36" y="62"/>
                  </a:lnTo>
                  <a:lnTo>
                    <a:pt x="36" y="66"/>
                  </a:lnTo>
                  <a:lnTo>
                    <a:pt x="43" y="71"/>
                  </a:lnTo>
                  <a:lnTo>
                    <a:pt x="52" y="81"/>
                  </a:lnTo>
                  <a:lnTo>
                    <a:pt x="59" y="90"/>
                  </a:lnTo>
                  <a:lnTo>
                    <a:pt x="69" y="107"/>
                  </a:lnTo>
                  <a:lnTo>
                    <a:pt x="78" y="109"/>
                  </a:lnTo>
                  <a:lnTo>
                    <a:pt x="92" y="114"/>
                  </a:lnTo>
                  <a:lnTo>
                    <a:pt x="130" y="116"/>
                  </a:lnTo>
                  <a:lnTo>
                    <a:pt x="137" y="111"/>
                  </a:lnTo>
                  <a:lnTo>
                    <a:pt x="144" y="104"/>
                  </a:lnTo>
                  <a:lnTo>
                    <a:pt x="156" y="88"/>
                  </a:lnTo>
                  <a:lnTo>
                    <a:pt x="163" y="81"/>
                  </a:lnTo>
                  <a:lnTo>
                    <a:pt x="170" y="78"/>
                  </a:lnTo>
                  <a:lnTo>
                    <a:pt x="175" y="78"/>
                  </a:lnTo>
                  <a:lnTo>
                    <a:pt x="180" y="81"/>
                  </a:lnTo>
                  <a:lnTo>
                    <a:pt x="187" y="90"/>
                  </a:lnTo>
                  <a:lnTo>
                    <a:pt x="208" y="92"/>
                  </a:lnTo>
                  <a:lnTo>
                    <a:pt x="234" y="59"/>
                  </a:lnTo>
                  <a:lnTo>
                    <a:pt x="237" y="38"/>
                  </a:lnTo>
                  <a:lnTo>
                    <a:pt x="244" y="19"/>
                  </a:lnTo>
                  <a:lnTo>
                    <a:pt x="248" y="12"/>
                  </a:lnTo>
                  <a:lnTo>
                    <a:pt x="256" y="5"/>
                  </a:lnTo>
                  <a:lnTo>
                    <a:pt x="265" y="3"/>
                  </a:lnTo>
                  <a:lnTo>
                    <a:pt x="277" y="0"/>
                  </a:lnTo>
                  <a:lnTo>
                    <a:pt x="277" y="31"/>
                  </a:lnTo>
                  <a:lnTo>
                    <a:pt x="315" y="62"/>
                  </a:lnTo>
                  <a:lnTo>
                    <a:pt x="334" y="69"/>
                  </a:lnTo>
                  <a:lnTo>
                    <a:pt x="352" y="81"/>
                  </a:lnTo>
                  <a:lnTo>
                    <a:pt x="374" y="92"/>
                  </a:lnTo>
                  <a:lnTo>
                    <a:pt x="397" y="104"/>
                  </a:lnTo>
                  <a:lnTo>
                    <a:pt x="438" y="178"/>
                  </a:lnTo>
                  <a:lnTo>
                    <a:pt x="459" y="218"/>
                  </a:lnTo>
                  <a:lnTo>
                    <a:pt x="485" y="258"/>
                  </a:lnTo>
                  <a:lnTo>
                    <a:pt x="487" y="272"/>
                  </a:lnTo>
                  <a:lnTo>
                    <a:pt x="492" y="289"/>
                  </a:lnTo>
                  <a:lnTo>
                    <a:pt x="499" y="305"/>
                  </a:lnTo>
                  <a:lnTo>
                    <a:pt x="509" y="324"/>
                  </a:lnTo>
                  <a:lnTo>
                    <a:pt x="563" y="353"/>
                  </a:lnTo>
                  <a:lnTo>
                    <a:pt x="589" y="369"/>
                  </a:lnTo>
                  <a:lnTo>
                    <a:pt x="620" y="391"/>
                  </a:lnTo>
                  <a:lnTo>
                    <a:pt x="620" y="398"/>
                  </a:lnTo>
                  <a:lnTo>
                    <a:pt x="615" y="402"/>
                  </a:lnTo>
                  <a:lnTo>
                    <a:pt x="606" y="402"/>
                  </a:lnTo>
                  <a:lnTo>
                    <a:pt x="584" y="405"/>
                  </a:lnTo>
                  <a:lnTo>
                    <a:pt x="554" y="402"/>
                  </a:lnTo>
                  <a:lnTo>
                    <a:pt x="554" y="428"/>
                  </a:lnTo>
                  <a:lnTo>
                    <a:pt x="594" y="443"/>
                  </a:lnTo>
                  <a:lnTo>
                    <a:pt x="589" y="450"/>
                  </a:lnTo>
                  <a:lnTo>
                    <a:pt x="587" y="457"/>
                  </a:lnTo>
                  <a:lnTo>
                    <a:pt x="587" y="464"/>
                  </a:lnTo>
                  <a:lnTo>
                    <a:pt x="589" y="473"/>
                  </a:lnTo>
                  <a:lnTo>
                    <a:pt x="636" y="497"/>
                  </a:lnTo>
                  <a:lnTo>
                    <a:pt x="641" y="504"/>
                  </a:lnTo>
                  <a:lnTo>
                    <a:pt x="639" y="514"/>
                  </a:lnTo>
                  <a:lnTo>
                    <a:pt x="636" y="521"/>
                  </a:lnTo>
                  <a:lnTo>
                    <a:pt x="632" y="528"/>
                  </a:lnTo>
                  <a:lnTo>
                    <a:pt x="624" y="532"/>
                  </a:lnTo>
                  <a:lnTo>
                    <a:pt x="608" y="544"/>
                  </a:lnTo>
                  <a:lnTo>
                    <a:pt x="591" y="554"/>
                  </a:lnTo>
                  <a:lnTo>
                    <a:pt x="591" y="559"/>
                  </a:lnTo>
                  <a:lnTo>
                    <a:pt x="587" y="561"/>
                  </a:lnTo>
                  <a:lnTo>
                    <a:pt x="580" y="566"/>
                  </a:lnTo>
                  <a:lnTo>
                    <a:pt x="563" y="580"/>
                  </a:lnTo>
                  <a:lnTo>
                    <a:pt x="532" y="608"/>
                  </a:lnTo>
                  <a:lnTo>
                    <a:pt x="492" y="622"/>
                  </a:lnTo>
                  <a:lnTo>
                    <a:pt x="490" y="627"/>
                  </a:lnTo>
                  <a:lnTo>
                    <a:pt x="431" y="625"/>
                  </a:lnTo>
                  <a:lnTo>
                    <a:pt x="416" y="629"/>
                  </a:lnTo>
                  <a:lnTo>
                    <a:pt x="402" y="637"/>
                  </a:lnTo>
                  <a:lnTo>
                    <a:pt x="402" y="637"/>
                  </a:lnTo>
                  <a:lnTo>
                    <a:pt x="402" y="637"/>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1" name="Freeform 24"/>
            <p:cNvSpPr/>
            <p:nvPr/>
          </p:nvSpPr>
          <p:spPr bwMode="auto">
            <a:xfrm>
              <a:off x="7515226" y="3340100"/>
              <a:ext cx="1055688" cy="1017588"/>
            </a:xfrm>
            <a:custGeom>
              <a:gdLst>
                <a:gd fmla="*/ 568 w 665" name="T0"/>
                <a:gd fmla="*/ 641 h 641" name="T1"/>
                <a:gd fmla="*/ 473 w 665" name="T2"/>
                <a:gd fmla="*/ 613 h 641" name="T3"/>
                <a:gd fmla="*/ 426 w 665" name="T4"/>
                <a:gd fmla="*/ 611 h 641" name="T5"/>
                <a:gd fmla="*/ 395 w 665" name="T6"/>
                <a:gd fmla="*/ 594 h 641" name="T7"/>
                <a:gd fmla="*/ 334 w 665" name="T8"/>
                <a:gd fmla="*/ 537 h 641" name="T9"/>
                <a:gd fmla="*/ 137 w 665" name="T10"/>
                <a:gd fmla="*/ 514 h 641" name="T11"/>
                <a:gd fmla="*/ 107 w 665" name="T12"/>
                <a:gd fmla="*/ 495 h 641" name="T13"/>
                <a:gd fmla="*/ 88 w 665" name="T14"/>
                <a:gd fmla="*/ 481 h 641" name="T15"/>
                <a:gd fmla="*/ 71 w 665" name="T16"/>
                <a:gd fmla="*/ 457 h 641" name="T17"/>
                <a:gd fmla="*/ 64 w 665" name="T18"/>
                <a:gd fmla="*/ 421 h 641" name="T19"/>
                <a:gd fmla="*/ 21 w 665" name="T20"/>
                <a:gd fmla="*/ 346 h 641" name="T21"/>
                <a:gd fmla="*/ 0 w 665" name="T22"/>
                <a:gd fmla="*/ 246 h 641" name="T23"/>
                <a:gd fmla="*/ 31 w 665" name="T24"/>
                <a:gd fmla="*/ 235 h 641" name="T25"/>
                <a:gd fmla="*/ 59 w 665" name="T26"/>
                <a:gd fmla="*/ 216 h 641" name="T27"/>
                <a:gd fmla="*/ 80 w 665" name="T28"/>
                <a:gd fmla="*/ 204 h 641" name="T29"/>
                <a:gd fmla="*/ 123 w 665" name="T30"/>
                <a:gd fmla="*/ 194 h 641" name="T31"/>
                <a:gd fmla="*/ 163 w 665" name="T32"/>
                <a:gd fmla="*/ 171 h 641" name="T33"/>
                <a:gd fmla="*/ 203 w 665" name="T34"/>
                <a:gd fmla="*/ 164 h 641" name="T35"/>
                <a:gd fmla="*/ 263 w 665" name="T36"/>
                <a:gd fmla="*/ 140 h 641" name="T37"/>
                <a:gd fmla="*/ 305 w 665" name="T38"/>
                <a:gd fmla="*/ 97 h 641" name="T39"/>
                <a:gd fmla="*/ 324 w 665" name="T40"/>
                <a:gd fmla="*/ 76 h 641" name="T41"/>
                <a:gd fmla="*/ 331 w 665" name="T42"/>
                <a:gd fmla="*/ 52 h 641" name="T43"/>
                <a:gd fmla="*/ 336 w 665" name="T44"/>
                <a:gd fmla="*/ 0 h 641" name="T45"/>
                <a:gd fmla="*/ 490 w 665" name="T46"/>
                <a:gd fmla="*/ 15 h 641" name="T47"/>
                <a:gd fmla="*/ 516 w 665" name="T48"/>
                <a:gd fmla="*/ 45 h 641" name="T49"/>
                <a:gd fmla="*/ 528 w 665" name="T50"/>
                <a:gd fmla="*/ 69 h 641" name="T51"/>
                <a:gd fmla="*/ 525 w 665" name="T52"/>
                <a:gd fmla="*/ 88 h 641" name="T53"/>
                <a:gd fmla="*/ 504 w 665" name="T54"/>
                <a:gd fmla="*/ 104 h 641" name="T55"/>
                <a:gd fmla="*/ 487 w 665" name="T56"/>
                <a:gd fmla="*/ 123 h 641" name="T57"/>
                <a:gd fmla="*/ 475 w 665" name="T58"/>
                <a:gd fmla="*/ 142 h 641" name="T59"/>
                <a:gd fmla="*/ 468 w 665" name="T60"/>
                <a:gd fmla="*/ 154 h 641" name="T61"/>
                <a:gd fmla="*/ 513 w 665" name="T62"/>
                <a:gd fmla="*/ 192 h 641" name="T63"/>
                <a:gd fmla="*/ 542 w 665" name="T64"/>
                <a:gd fmla="*/ 213 h 641" name="T65"/>
                <a:gd fmla="*/ 565 w 665" name="T66"/>
                <a:gd fmla="*/ 227 h 641" name="T67"/>
                <a:gd fmla="*/ 591 w 665" name="T68"/>
                <a:gd fmla="*/ 227 h 641" name="T69"/>
                <a:gd fmla="*/ 613 w 665" name="T70"/>
                <a:gd fmla="*/ 223 h 641" name="T71"/>
                <a:gd fmla="*/ 632 w 665" name="T72"/>
                <a:gd fmla="*/ 242 h 641" name="T73"/>
                <a:gd fmla="*/ 662 w 665" name="T74"/>
                <a:gd fmla="*/ 277 h 641" name="T75"/>
                <a:gd fmla="*/ 658 w 665" name="T76"/>
                <a:gd fmla="*/ 289 h 641" name="T77"/>
                <a:gd fmla="*/ 651 w 665" name="T78"/>
                <a:gd fmla="*/ 320 h 641" name="T79"/>
                <a:gd fmla="*/ 627 w 665" name="T80"/>
                <a:gd fmla="*/ 327 h 641" name="T81"/>
                <a:gd fmla="*/ 598 w 665" name="T82"/>
                <a:gd fmla="*/ 284 h 641" name="T83"/>
                <a:gd fmla="*/ 584 w 665" name="T84"/>
                <a:gd fmla="*/ 275 h 641" name="T85"/>
                <a:gd fmla="*/ 561 w 665" name="T86"/>
                <a:gd fmla="*/ 275 h 641" name="T87"/>
                <a:gd fmla="*/ 554 w 665" name="T88"/>
                <a:gd fmla="*/ 374 h 641" name="T89"/>
                <a:gd fmla="*/ 525 w 665" name="T90"/>
                <a:gd fmla="*/ 407 h 641" name="T91"/>
                <a:gd fmla="*/ 506 w 665" name="T92"/>
                <a:gd fmla="*/ 445 h 641" name="T93"/>
                <a:gd fmla="*/ 535 w 665" name="T94"/>
                <a:gd fmla="*/ 464 h 641" name="T95"/>
                <a:gd fmla="*/ 549 w 665" name="T96"/>
                <a:gd fmla="*/ 514 h 641" name="T97"/>
                <a:gd fmla="*/ 563 w 665" name="T98"/>
                <a:gd fmla="*/ 526 h 641" name="T99"/>
                <a:gd fmla="*/ 577 w 665" name="T100"/>
                <a:gd fmla="*/ 528 h 641" name="T101"/>
                <a:gd fmla="*/ 591 w 665" name="T102"/>
                <a:gd fmla="*/ 516 h 641" name="T103"/>
                <a:gd fmla="*/ 610 w 665" name="T104"/>
                <a:gd fmla="*/ 516 h 641" name="T105"/>
                <a:gd fmla="*/ 624 w 665" name="T106"/>
                <a:gd fmla="*/ 549 h 641" name="T107"/>
                <a:gd fmla="*/ 629 w 665" name="T108"/>
                <a:gd fmla="*/ 573 h 641" name="T109"/>
                <a:gd fmla="*/ 624 w 665" name="T110"/>
                <a:gd fmla="*/ 594 h 641" name="T111"/>
                <a:gd fmla="*/ 601 w 665" name="T112"/>
                <a:gd fmla="*/ 604 h 641" name="T113"/>
                <a:gd fmla="*/ 568 w 665" name="T114"/>
                <a:gd fmla="*/ 641 h 641" name="T115"/>
                <a:gd fmla="*/ 568 w 665" name="T116"/>
                <a:gd fmla="*/ 641 h 64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41" w="665">
                  <a:moveTo>
                    <a:pt x="568" y="641"/>
                  </a:moveTo>
                  <a:lnTo>
                    <a:pt x="568" y="641"/>
                  </a:lnTo>
                  <a:lnTo>
                    <a:pt x="513" y="634"/>
                  </a:lnTo>
                  <a:lnTo>
                    <a:pt x="473" y="613"/>
                  </a:lnTo>
                  <a:lnTo>
                    <a:pt x="445" y="613"/>
                  </a:lnTo>
                  <a:lnTo>
                    <a:pt x="426" y="611"/>
                  </a:lnTo>
                  <a:lnTo>
                    <a:pt x="409" y="606"/>
                  </a:lnTo>
                  <a:lnTo>
                    <a:pt x="395" y="594"/>
                  </a:lnTo>
                  <a:lnTo>
                    <a:pt x="374" y="563"/>
                  </a:lnTo>
                  <a:lnTo>
                    <a:pt x="334" y="537"/>
                  </a:lnTo>
                  <a:lnTo>
                    <a:pt x="192" y="535"/>
                  </a:lnTo>
                  <a:lnTo>
                    <a:pt x="137" y="514"/>
                  </a:lnTo>
                  <a:lnTo>
                    <a:pt x="114" y="502"/>
                  </a:lnTo>
                  <a:lnTo>
                    <a:pt x="107" y="495"/>
                  </a:lnTo>
                  <a:lnTo>
                    <a:pt x="99" y="488"/>
                  </a:lnTo>
                  <a:lnTo>
                    <a:pt x="88" y="481"/>
                  </a:lnTo>
                  <a:lnTo>
                    <a:pt x="80" y="471"/>
                  </a:lnTo>
                  <a:lnTo>
                    <a:pt x="71" y="457"/>
                  </a:lnTo>
                  <a:lnTo>
                    <a:pt x="69" y="438"/>
                  </a:lnTo>
                  <a:lnTo>
                    <a:pt x="64" y="421"/>
                  </a:lnTo>
                  <a:lnTo>
                    <a:pt x="50" y="393"/>
                  </a:lnTo>
                  <a:lnTo>
                    <a:pt x="21" y="346"/>
                  </a:lnTo>
                  <a:lnTo>
                    <a:pt x="2" y="291"/>
                  </a:lnTo>
                  <a:lnTo>
                    <a:pt x="0" y="246"/>
                  </a:lnTo>
                  <a:lnTo>
                    <a:pt x="17" y="244"/>
                  </a:lnTo>
                  <a:lnTo>
                    <a:pt x="31" y="235"/>
                  </a:lnTo>
                  <a:lnTo>
                    <a:pt x="47" y="225"/>
                  </a:lnTo>
                  <a:lnTo>
                    <a:pt x="59" y="216"/>
                  </a:lnTo>
                  <a:lnTo>
                    <a:pt x="69" y="209"/>
                  </a:lnTo>
                  <a:lnTo>
                    <a:pt x="80" y="204"/>
                  </a:lnTo>
                  <a:lnTo>
                    <a:pt x="102" y="201"/>
                  </a:lnTo>
                  <a:lnTo>
                    <a:pt x="123" y="194"/>
                  </a:lnTo>
                  <a:lnTo>
                    <a:pt x="142" y="185"/>
                  </a:lnTo>
                  <a:lnTo>
                    <a:pt x="163" y="171"/>
                  </a:lnTo>
                  <a:lnTo>
                    <a:pt x="182" y="168"/>
                  </a:lnTo>
                  <a:lnTo>
                    <a:pt x="203" y="164"/>
                  </a:lnTo>
                  <a:lnTo>
                    <a:pt x="246" y="152"/>
                  </a:lnTo>
                  <a:lnTo>
                    <a:pt x="263" y="140"/>
                  </a:lnTo>
                  <a:lnTo>
                    <a:pt x="277" y="126"/>
                  </a:lnTo>
                  <a:lnTo>
                    <a:pt x="305" y="97"/>
                  </a:lnTo>
                  <a:lnTo>
                    <a:pt x="315" y="88"/>
                  </a:lnTo>
                  <a:lnTo>
                    <a:pt x="324" y="76"/>
                  </a:lnTo>
                  <a:lnTo>
                    <a:pt x="329" y="64"/>
                  </a:lnTo>
                  <a:lnTo>
                    <a:pt x="331" y="52"/>
                  </a:lnTo>
                  <a:lnTo>
                    <a:pt x="336" y="24"/>
                  </a:lnTo>
                  <a:lnTo>
                    <a:pt x="336" y="0"/>
                  </a:lnTo>
                  <a:lnTo>
                    <a:pt x="400" y="15"/>
                  </a:lnTo>
                  <a:lnTo>
                    <a:pt x="490" y="15"/>
                  </a:lnTo>
                  <a:lnTo>
                    <a:pt x="506" y="38"/>
                  </a:lnTo>
                  <a:lnTo>
                    <a:pt x="516" y="45"/>
                  </a:lnTo>
                  <a:lnTo>
                    <a:pt x="525" y="60"/>
                  </a:lnTo>
                  <a:lnTo>
                    <a:pt x="528" y="69"/>
                  </a:lnTo>
                  <a:lnTo>
                    <a:pt x="528" y="78"/>
                  </a:lnTo>
                  <a:lnTo>
                    <a:pt x="525" y="88"/>
                  </a:lnTo>
                  <a:lnTo>
                    <a:pt x="518" y="97"/>
                  </a:lnTo>
                  <a:lnTo>
                    <a:pt x="504" y="104"/>
                  </a:lnTo>
                  <a:lnTo>
                    <a:pt x="494" y="114"/>
                  </a:lnTo>
                  <a:lnTo>
                    <a:pt x="487" y="123"/>
                  </a:lnTo>
                  <a:lnTo>
                    <a:pt x="483" y="140"/>
                  </a:lnTo>
                  <a:lnTo>
                    <a:pt x="475" y="142"/>
                  </a:lnTo>
                  <a:lnTo>
                    <a:pt x="468" y="145"/>
                  </a:lnTo>
                  <a:lnTo>
                    <a:pt x="468" y="154"/>
                  </a:lnTo>
                  <a:lnTo>
                    <a:pt x="511" y="185"/>
                  </a:lnTo>
                  <a:lnTo>
                    <a:pt x="513" y="192"/>
                  </a:lnTo>
                  <a:lnTo>
                    <a:pt x="532" y="206"/>
                  </a:lnTo>
                  <a:lnTo>
                    <a:pt x="542" y="213"/>
                  </a:lnTo>
                  <a:lnTo>
                    <a:pt x="554" y="220"/>
                  </a:lnTo>
                  <a:lnTo>
                    <a:pt x="565" y="227"/>
                  </a:lnTo>
                  <a:lnTo>
                    <a:pt x="580" y="230"/>
                  </a:lnTo>
                  <a:lnTo>
                    <a:pt x="591" y="227"/>
                  </a:lnTo>
                  <a:lnTo>
                    <a:pt x="606" y="220"/>
                  </a:lnTo>
                  <a:lnTo>
                    <a:pt x="613" y="223"/>
                  </a:lnTo>
                  <a:lnTo>
                    <a:pt x="617" y="227"/>
                  </a:lnTo>
                  <a:lnTo>
                    <a:pt x="632" y="242"/>
                  </a:lnTo>
                  <a:lnTo>
                    <a:pt x="665" y="268"/>
                  </a:lnTo>
                  <a:lnTo>
                    <a:pt x="662" y="277"/>
                  </a:lnTo>
                  <a:lnTo>
                    <a:pt x="660" y="284"/>
                  </a:lnTo>
                  <a:lnTo>
                    <a:pt x="658" y="289"/>
                  </a:lnTo>
                  <a:lnTo>
                    <a:pt x="653" y="303"/>
                  </a:lnTo>
                  <a:lnTo>
                    <a:pt x="651" y="320"/>
                  </a:lnTo>
                  <a:lnTo>
                    <a:pt x="646" y="334"/>
                  </a:lnTo>
                  <a:lnTo>
                    <a:pt x="627" y="327"/>
                  </a:lnTo>
                  <a:lnTo>
                    <a:pt x="610" y="303"/>
                  </a:lnTo>
                  <a:lnTo>
                    <a:pt x="598" y="284"/>
                  </a:lnTo>
                  <a:lnTo>
                    <a:pt x="594" y="277"/>
                  </a:lnTo>
                  <a:lnTo>
                    <a:pt x="584" y="275"/>
                  </a:lnTo>
                  <a:lnTo>
                    <a:pt x="575" y="272"/>
                  </a:lnTo>
                  <a:lnTo>
                    <a:pt x="561" y="275"/>
                  </a:lnTo>
                  <a:lnTo>
                    <a:pt x="563" y="358"/>
                  </a:lnTo>
                  <a:lnTo>
                    <a:pt x="554" y="374"/>
                  </a:lnTo>
                  <a:lnTo>
                    <a:pt x="539" y="391"/>
                  </a:lnTo>
                  <a:lnTo>
                    <a:pt x="525" y="407"/>
                  </a:lnTo>
                  <a:lnTo>
                    <a:pt x="506" y="419"/>
                  </a:lnTo>
                  <a:lnTo>
                    <a:pt x="506" y="445"/>
                  </a:lnTo>
                  <a:lnTo>
                    <a:pt x="516" y="455"/>
                  </a:lnTo>
                  <a:lnTo>
                    <a:pt x="535" y="464"/>
                  </a:lnTo>
                  <a:lnTo>
                    <a:pt x="546" y="509"/>
                  </a:lnTo>
                  <a:lnTo>
                    <a:pt x="549" y="514"/>
                  </a:lnTo>
                  <a:lnTo>
                    <a:pt x="554" y="518"/>
                  </a:lnTo>
                  <a:lnTo>
                    <a:pt x="563" y="526"/>
                  </a:lnTo>
                  <a:lnTo>
                    <a:pt x="570" y="528"/>
                  </a:lnTo>
                  <a:lnTo>
                    <a:pt x="577" y="528"/>
                  </a:lnTo>
                  <a:lnTo>
                    <a:pt x="584" y="521"/>
                  </a:lnTo>
                  <a:lnTo>
                    <a:pt x="591" y="516"/>
                  </a:lnTo>
                  <a:lnTo>
                    <a:pt x="598" y="514"/>
                  </a:lnTo>
                  <a:lnTo>
                    <a:pt x="610" y="516"/>
                  </a:lnTo>
                  <a:lnTo>
                    <a:pt x="617" y="530"/>
                  </a:lnTo>
                  <a:lnTo>
                    <a:pt x="624" y="549"/>
                  </a:lnTo>
                  <a:lnTo>
                    <a:pt x="627" y="561"/>
                  </a:lnTo>
                  <a:lnTo>
                    <a:pt x="629" y="573"/>
                  </a:lnTo>
                  <a:lnTo>
                    <a:pt x="629" y="582"/>
                  </a:lnTo>
                  <a:lnTo>
                    <a:pt x="624" y="594"/>
                  </a:lnTo>
                  <a:lnTo>
                    <a:pt x="613" y="597"/>
                  </a:lnTo>
                  <a:lnTo>
                    <a:pt x="601" y="604"/>
                  </a:lnTo>
                  <a:lnTo>
                    <a:pt x="584" y="618"/>
                  </a:lnTo>
                  <a:lnTo>
                    <a:pt x="568" y="641"/>
                  </a:lnTo>
                  <a:lnTo>
                    <a:pt x="568" y="641"/>
                  </a:lnTo>
                  <a:lnTo>
                    <a:pt x="568" y="641"/>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2" name="Freeform 25"/>
            <p:cNvSpPr/>
            <p:nvPr/>
          </p:nvSpPr>
          <p:spPr bwMode="auto">
            <a:xfrm>
              <a:off x="6684963" y="2682875"/>
              <a:ext cx="920750" cy="1668463"/>
            </a:xfrm>
            <a:custGeom>
              <a:gdLst>
                <a:gd fmla="*/ 391 w 580" name="T0"/>
                <a:gd fmla="*/ 1046 h 1051" name="T1"/>
                <a:gd fmla="*/ 329 w 580" name="T2"/>
                <a:gd fmla="*/ 996 h 1051" name="T3"/>
                <a:gd fmla="*/ 253 w 580" name="T4"/>
                <a:gd fmla="*/ 987 h 1051" name="T5"/>
                <a:gd fmla="*/ 213 w 580" name="T6"/>
                <a:gd fmla="*/ 999 h 1051" name="T7"/>
                <a:gd fmla="*/ 173 w 580" name="T8"/>
                <a:gd fmla="*/ 977 h 1051" name="T9"/>
                <a:gd fmla="*/ 142 w 580" name="T10"/>
                <a:gd fmla="*/ 968 h 1051" name="T11"/>
                <a:gd fmla="*/ 121 w 580" name="T12"/>
                <a:gd fmla="*/ 949 h 1051" name="T13"/>
                <a:gd fmla="*/ 15 w 580" name="T14"/>
                <a:gd fmla="*/ 928 h 1051" name="T15"/>
                <a:gd fmla="*/ 24 w 580" name="T16"/>
                <a:gd fmla="*/ 897 h 1051" name="T17"/>
                <a:gd fmla="*/ 17 w 580" name="T18"/>
                <a:gd fmla="*/ 861 h 1051" name="T19"/>
                <a:gd fmla="*/ 0 w 580" name="T20"/>
                <a:gd fmla="*/ 845 h 1051" name="T21"/>
                <a:gd fmla="*/ 69 w 580" name="T22"/>
                <a:gd fmla="*/ 833 h 1051" name="T23"/>
                <a:gd fmla="*/ 78 w 580" name="T24"/>
                <a:gd fmla="*/ 800 h 1051" name="T25"/>
                <a:gd fmla="*/ 76 w 580" name="T26"/>
                <a:gd fmla="*/ 748 h 1051" name="T27"/>
                <a:gd fmla="*/ 55 w 580" name="T28"/>
                <a:gd fmla="*/ 651 h 1051" name="T29"/>
                <a:gd fmla="*/ 81 w 580" name="T30"/>
                <a:gd fmla="*/ 630 h 1051" name="T31"/>
                <a:gd fmla="*/ 178 w 580" name="T32"/>
                <a:gd fmla="*/ 653 h 1051" name="T33"/>
                <a:gd fmla="*/ 204 w 580" name="T34"/>
                <a:gd fmla="*/ 646 h 1051" name="T35"/>
                <a:gd fmla="*/ 211 w 580" name="T36"/>
                <a:gd fmla="*/ 587 h 1051" name="T37"/>
                <a:gd fmla="*/ 242 w 580" name="T38"/>
                <a:gd fmla="*/ 585 h 1051" name="T39"/>
                <a:gd fmla="*/ 287 w 580" name="T40"/>
                <a:gd fmla="*/ 592 h 1051" name="T41"/>
                <a:gd fmla="*/ 296 w 580" name="T42"/>
                <a:gd fmla="*/ 537 h 1051" name="T43"/>
                <a:gd fmla="*/ 291 w 580" name="T44"/>
                <a:gd fmla="*/ 492 h 1051" name="T45"/>
                <a:gd fmla="*/ 303 w 580" name="T46"/>
                <a:gd fmla="*/ 455 h 1051" name="T47"/>
                <a:gd fmla="*/ 265 w 580" name="T48"/>
                <a:gd fmla="*/ 417 h 1051" name="T49"/>
                <a:gd fmla="*/ 223 w 580" name="T50"/>
                <a:gd fmla="*/ 388 h 1051" name="T51"/>
                <a:gd fmla="*/ 161 w 580" name="T52"/>
                <a:gd fmla="*/ 369 h 1051" name="T53"/>
                <a:gd fmla="*/ 152 w 580" name="T54"/>
                <a:gd fmla="*/ 343 h 1051" name="T55"/>
                <a:gd fmla="*/ 159 w 580" name="T56"/>
                <a:gd fmla="*/ 287 h 1051" name="T57"/>
                <a:gd fmla="*/ 192 w 580" name="T58"/>
                <a:gd fmla="*/ 263 h 1051" name="T59"/>
                <a:gd fmla="*/ 313 w 580" name="T60"/>
                <a:gd fmla="*/ 272 h 1051" name="T61"/>
                <a:gd fmla="*/ 329 w 580" name="T62"/>
                <a:gd fmla="*/ 235 h 1051" name="T63"/>
                <a:gd fmla="*/ 329 w 580" name="T64"/>
                <a:gd fmla="*/ 171 h 1051" name="T65"/>
                <a:gd fmla="*/ 334 w 580" name="T66"/>
                <a:gd fmla="*/ 147 h 1051" name="T67"/>
                <a:gd fmla="*/ 360 w 580" name="T68"/>
                <a:gd fmla="*/ 123 h 1051" name="T69"/>
                <a:gd fmla="*/ 452 w 580" name="T70"/>
                <a:gd fmla="*/ 15 h 1051" name="T71"/>
                <a:gd fmla="*/ 492 w 580" name="T72"/>
                <a:gd fmla="*/ 26 h 1051" name="T73"/>
                <a:gd fmla="*/ 521 w 580" name="T74"/>
                <a:gd fmla="*/ 3 h 1051" name="T75"/>
                <a:gd fmla="*/ 544 w 580" name="T76"/>
                <a:gd fmla="*/ 15 h 1051" name="T77"/>
                <a:gd fmla="*/ 535 w 580" name="T78"/>
                <a:gd fmla="*/ 62 h 1051" name="T79"/>
                <a:gd fmla="*/ 525 w 580" name="T80"/>
                <a:gd fmla="*/ 119 h 1051" name="T81"/>
                <a:gd fmla="*/ 502 w 580" name="T82"/>
                <a:gd fmla="*/ 149 h 1051" name="T83"/>
                <a:gd fmla="*/ 499 w 580" name="T84"/>
                <a:gd fmla="*/ 206 h 1051" name="T85"/>
                <a:gd fmla="*/ 507 w 580" name="T86"/>
                <a:gd fmla="*/ 291 h 1051" name="T87"/>
                <a:gd fmla="*/ 471 w 580" name="T88"/>
                <a:gd fmla="*/ 355 h 1051" name="T89"/>
                <a:gd fmla="*/ 492 w 580" name="T90"/>
                <a:gd fmla="*/ 514 h 1051" name="T91"/>
                <a:gd fmla="*/ 485 w 580" name="T92"/>
                <a:gd fmla="*/ 582 h 1051" name="T93"/>
                <a:gd fmla="*/ 490 w 580" name="T94"/>
                <a:gd fmla="*/ 637 h 1051" name="T95"/>
                <a:gd fmla="*/ 514 w 580" name="T96"/>
                <a:gd fmla="*/ 672 h 1051" name="T97"/>
                <a:gd fmla="*/ 551 w 580" name="T98"/>
                <a:gd fmla="*/ 798 h 1051" name="T99"/>
                <a:gd fmla="*/ 580 w 580" name="T100"/>
                <a:gd fmla="*/ 866 h 1051" name="T101"/>
                <a:gd fmla="*/ 440 w 580" name="T102"/>
                <a:gd fmla="*/ 861 h 1051" name="T103"/>
                <a:gd fmla="*/ 419 w 580" name="T104"/>
                <a:gd fmla="*/ 880 h 1051" name="T105"/>
                <a:gd fmla="*/ 452 w 580" name="T106"/>
                <a:gd fmla="*/ 944 h 1051" name="T107"/>
                <a:gd fmla="*/ 414 w 580" name="T108"/>
                <a:gd fmla="*/ 980 h 1051" name="T109"/>
                <a:gd fmla="*/ 407 w 580" name="T110"/>
                <a:gd fmla="*/ 1051 h 1051"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51" w="580">
                  <a:moveTo>
                    <a:pt x="407" y="1051"/>
                  </a:moveTo>
                  <a:lnTo>
                    <a:pt x="407" y="1051"/>
                  </a:lnTo>
                  <a:lnTo>
                    <a:pt x="391" y="1046"/>
                  </a:lnTo>
                  <a:lnTo>
                    <a:pt x="379" y="1039"/>
                  </a:lnTo>
                  <a:lnTo>
                    <a:pt x="360" y="1025"/>
                  </a:lnTo>
                  <a:lnTo>
                    <a:pt x="329" y="996"/>
                  </a:lnTo>
                  <a:lnTo>
                    <a:pt x="298" y="987"/>
                  </a:lnTo>
                  <a:lnTo>
                    <a:pt x="275" y="987"/>
                  </a:lnTo>
                  <a:lnTo>
                    <a:pt x="253" y="987"/>
                  </a:lnTo>
                  <a:lnTo>
                    <a:pt x="232" y="992"/>
                  </a:lnTo>
                  <a:lnTo>
                    <a:pt x="223" y="994"/>
                  </a:lnTo>
                  <a:lnTo>
                    <a:pt x="213" y="999"/>
                  </a:lnTo>
                  <a:lnTo>
                    <a:pt x="201" y="996"/>
                  </a:lnTo>
                  <a:lnTo>
                    <a:pt x="190" y="989"/>
                  </a:lnTo>
                  <a:lnTo>
                    <a:pt x="173" y="977"/>
                  </a:lnTo>
                  <a:lnTo>
                    <a:pt x="161" y="975"/>
                  </a:lnTo>
                  <a:lnTo>
                    <a:pt x="152" y="973"/>
                  </a:lnTo>
                  <a:lnTo>
                    <a:pt x="142" y="968"/>
                  </a:lnTo>
                  <a:lnTo>
                    <a:pt x="135" y="963"/>
                  </a:lnTo>
                  <a:lnTo>
                    <a:pt x="126" y="951"/>
                  </a:lnTo>
                  <a:lnTo>
                    <a:pt x="121" y="949"/>
                  </a:lnTo>
                  <a:lnTo>
                    <a:pt x="116" y="947"/>
                  </a:lnTo>
                  <a:lnTo>
                    <a:pt x="67" y="947"/>
                  </a:lnTo>
                  <a:lnTo>
                    <a:pt x="15" y="928"/>
                  </a:lnTo>
                  <a:lnTo>
                    <a:pt x="15" y="918"/>
                  </a:lnTo>
                  <a:lnTo>
                    <a:pt x="17" y="911"/>
                  </a:lnTo>
                  <a:lnTo>
                    <a:pt x="24" y="897"/>
                  </a:lnTo>
                  <a:lnTo>
                    <a:pt x="24" y="880"/>
                  </a:lnTo>
                  <a:lnTo>
                    <a:pt x="22" y="869"/>
                  </a:lnTo>
                  <a:lnTo>
                    <a:pt x="17" y="861"/>
                  </a:lnTo>
                  <a:lnTo>
                    <a:pt x="10" y="859"/>
                  </a:lnTo>
                  <a:lnTo>
                    <a:pt x="3" y="850"/>
                  </a:lnTo>
                  <a:lnTo>
                    <a:pt x="0" y="845"/>
                  </a:lnTo>
                  <a:lnTo>
                    <a:pt x="0" y="838"/>
                  </a:lnTo>
                  <a:lnTo>
                    <a:pt x="0" y="835"/>
                  </a:lnTo>
                  <a:lnTo>
                    <a:pt x="69" y="833"/>
                  </a:lnTo>
                  <a:lnTo>
                    <a:pt x="74" y="824"/>
                  </a:lnTo>
                  <a:lnTo>
                    <a:pt x="78" y="812"/>
                  </a:lnTo>
                  <a:lnTo>
                    <a:pt x="78" y="800"/>
                  </a:lnTo>
                  <a:lnTo>
                    <a:pt x="81" y="788"/>
                  </a:lnTo>
                  <a:lnTo>
                    <a:pt x="78" y="767"/>
                  </a:lnTo>
                  <a:lnTo>
                    <a:pt x="76" y="748"/>
                  </a:lnTo>
                  <a:lnTo>
                    <a:pt x="62" y="712"/>
                  </a:lnTo>
                  <a:lnTo>
                    <a:pt x="55" y="667"/>
                  </a:lnTo>
                  <a:lnTo>
                    <a:pt x="55" y="651"/>
                  </a:lnTo>
                  <a:lnTo>
                    <a:pt x="59" y="641"/>
                  </a:lnTo>
                  <a:lnTo>
                    <a:pt x="67" y="634"/>
                  </a:lnTo>
                  <a:lnTo>
                    <a:pt x="81" y="630"/>
                  </a:lnTo>
                  <a:lnTo>
                    <a:pt x="100" y="627"/>
                  </a:lnTo>
                  <a:lnTo>
                    <a:pt x="123" y="627"/>
                  </a:lnTo>
                  <a:lnTo>
                    <a:pt x="178" y="653"/>
                  </a:lnTo>
                  <a:lnTo>
                    <a:pt x="192" y="651"/>
                  </a:lnTo>
                  <a:lnTo>
                    <a:pt x="199" y="649"/>
                  </a:lnTo>
                  <a:lnTo>
                    <a:pt x="204" y="646"/>
                  </a:lnTo>
                  <a:lnTo>
                    <a:pt x="204" y="597"/>
                  </a:lnTo>
                  <a:lnTo>
                    <a:pt x="206" y="592"/>
                  </a:lnTo>
                  <a:lnTo>
                    <a:pt x="211" y="587"/>
                  </a:lnTo>
                  <a:lnTo>
                    <a:pt x="216" y="585"/>
                  </a:lnTo>
                  <a:lnTo>
                    <a:pt x="225" y="585"/>
                  </a:lnTo>
                  <a:lnTo>
                    <a:pt x="242" y="585"/>
                  </a:lnTo>
                  <a:lnTo>
                    <a:pt x="249" y="587"/>
                  </a:lnTo>
                  <a:lnTo>
                    <a:pt x="253" y="592"/>
                  </a:lnTo>
                  <a:lnTo>
                    <a:pt x="287" y="592"/>
                  </a:lnTo>
                  <a:lnTo>
                    <a:pt x="291" y="580"/>
                  </a:lnTo>
                  <a:lnTo>
                    <a:pt x="294" y="566"/>
                  </a:lnTo>
                  <a:lnTo>
                    <a:pt x="296" y="537"/>
                  </a:lnTo>
                  <a:lnTo>
                    <a:pt x="296" y="511"/>
                  </a:lnTo>
                  <a:lnTo>
                    <a:pt x="294" y="502"/>
                  </a:lnTo>
                  <a:lnTo>
                    <a:pt x="291" y="492"/>
                  </a:lnTo>
                  <a:lnTo>
                    <a:pt x="294" y="478"/>
                  </a:lnTo>
                  <a:lnTo>
                    <a:pt x="296" y="469"/>
                  </a:lnTo>
                  <a:lnTo>
                    <a:pt x="303" y="455"/>
                  </a:lnTo>
                  <a:lnTo>
                    <a:pt x="303" y="431"/>
                  </a:lnTo>
                  <a:lnTo>
                    <a:pt x="284" y="429"/>
                  </a:lnTo>
                  <a:lnTo>
                    <a:pt x="265" y="417"/>
                  </a:lnTo>
                  <a:lnTo>
                    <a:pt x="249" y="405"/>
                  </a:lnTo>
                  <a:lnTo>
                    <a:pt x="232" y="395"/>
                  </a:lnTo>
                  <a:lnTo>
                    <a:pt x="223" y="388"/>
                  </a:lnTo>
                  <a:lnTo>
                    <a:pt x="201" y="384"/>
                  </a:lnTo>
                  <a:lnTo>
                    <a:pt x="180" y="377"/>
                  </a:lnTo>
                  <a:lnTo>
                    <a:pt x="161" y="369"/>
                  </a:lnTo>
                  <a:lnTo>
                    <a:pt x="149" y="362"/>
                  </a:lnTo>
                  <a:lnTo>
                    <a:pt x="149" y="350"/>
                  </a:lnTo>
                  <a:lnTo>
                    <a:pt x="152" y="343"/>
                  </a:lnTo>
                  <a:lnTo>
                    <a:pt x="161" y="332"/>
                  </a:lnTo>
                  <a:lnTo>
                    <a:pt x="154" y="289"/>
                  </a:lnTo>
                  <a:lnTo>
                    <a:pt x="159" y="287"/>
                  </a:lnTo>
                  <a:lnTo>
                    <a:pt x="166" y="280"/>
                  </a:lnTo>
                  <a:lnTo>
                    <a:pt x="175" y="263"/>
                  </a:lnTo>
                  <a:lnTo>
                    <a:pt x="192" y="263"/>
                  </a:lnTo>
                  <a:lnTo>
                    <a:pt x="204" y="263"/>
                  </a:lnTo>
                  <a:lnTo>
                    <a:pt x="218" y="268"/>
                  </a:lnTo>
                  <a:lnTo>
                    <a:pt x="313" y="272"/>
                  </a:lnTo>
                  <a:lnTo>
                    <a:pt x="320" y="261"/>
                  </a:lnTo>
                  <a:lnTo>
                    <a:pt x="327" y="249"/>
                  </a:lnTo>
                  <a:lnTo>
                    <a:pt x="329" y="235"/>
                  </a:lnTo>
                  <a:lnTo>
                    <a:pt x="331" y="220"/>
                  </a:lnTo>
                  <a:lnTo>
                    <a:pt x="329" y="192"/>
                  </a:lnTo>
                  <a:lnTo>
                    <a:pt x="329" y="171"/>
                  </a:lnTo>
                  <a:lnTo>
                    <a:pt x="329" y="161"/>
                  </a:lnTo>
                  <a:lnTo>
                    <a:pt x="331" y="154"/>
                  </a:lnTo>
                  <a:lnTo>
                    <a:pt x="334" y="147"/>
                  </a:lnTo>
                  <a:lnTo>
                    <a:pt x="339" y="142"/>
                  </a:lnTo>
                  <a:lnTo>
                    <a:pt x="348" y="135"/>
                  </a:lnTo>
                  <a:lnTo>
                    <a:pt x="360" y="123"/>
                  </a:lnTo>
                  <a:lnTo>
                    <a:pt x="395" y="71"/>
                  </a:lnTo>
                  <a:lnTo>
                    <a:pt x="431" y="45"/>
                  </a:lnTo>
                  <a:lnTo>
                    <a:pt x="452" y="15"/>
                  </a:lnTo>
                  <a:lnTo>
                    <a:pt x="478" y="33"/>
                  </a:lnTo>
                  <a:lnTo>
                    <a:pt x="485" y="33"/>
                  </a:lnTo>
                  <a:lnTo>
                    <a:pt x="492" y="26"/>
                  </a:lnTo>
                  <a:lnTo>
                    <a:pt x="499" y="19"/>
                  </a:lnTo>
                  <a:lnTo>
                    <a:pt x="509" y="0"/>
                  </a:lnTo>
                  <a:lnTo>
                    <a:pt x="521" y="3"/>
                  </a:lnTo>
                  <a:lnTo>
                    <a:pt x="533" y="5"/>
                  </a:lnTo>
                  <a:lnTo>
                    <a:pt x="540" y="10"/>
                  </a:lnTo>
                  <a:lnTo>
                    <a:pt x="544" y="15"/>
                  </a:lnTo>
                  <a:lnTo>
                    <a:pt x="547" y="24"/>
                  </a:lnTo>
                  <a:lnTo>
                    <a:pt x="549" y="33"/>
                  </a:lnTo>
                  <a:lnTo>
                    <a:pt x="535" y="62"/>
                  </a:lnTo>
                  <a:lnTo>
                    <a:pt x="533" y="86"/>
                  </a:lnTo>
                  <a:lnTo>
                    <a:pt x="528" y="107"/>
                  </a:lnTo>
                  <a:lnTo>
                    <a:pt x="525" y="119"/>
                  </a:lnTo>
                  <a:lnTo>
                    <a:pt x="518" y="128"/>
                  </a:lnTo>
                  <a:lnTo>
                    <a:pt x="511" y="140"/>
                  </a:lnTo>
                  <a:lnTo>
                    <a:pt x="502" y="149"/>
                  </a:lnTo>
                  <a:lnTo>
                    <a:pt x="499" y="164"/>
                  </a:lnTo>
                  <a:lnTo>
                    <a:pt x="497" y="178"/>
                  </a:lnTo>
                  <a:lnTo>
                    <a:pt x="499" y="206"/>
                  </a:lnTo>
                  <a:lnTo>
                    <a:pt x="509" y="270"/>
                  </a:lnTo>
                  <a:lnTo>
                    <a:pt x="509" y="282"/>
                  </a:lnTo>
                  <a:lnTo>
                    <a:pt x="507" y="291"/>
                  </a:lnTo>
                  <a:lnTo>
                    <a:pt x="497" y="315"/>
                  </a:lnTo>
                  <a:lnTo>
                    <a:pt x="483" y="336"/>
                  </a:lnTo>
                  <a:lnTo>
                    <a:pt x="471" y="355"/>
                  </a:lnTo>
                  <a:lnTo>
                    <a:pt x="471" y="455"/>
                  </a:lnTo>
                  <a:lnTo>
                    <a:pt x="488" y="492"/>
                  </a:lnTo>
                  <a:lnTo>
                    <a:pt x="492" y="514"/>
                  </a:lnTo>
                  <a:lnTo>
                    <a:pt x="495" y="537"/>
                  </a:lnTo>
                  <a:lnTo>
                    <a:pt x="490" y="559"/>
                  </a:lnTo>
                  <a:lnTo>
                    <a:pt x="485" y="582"/>
                  </a:lnTo>
                  <a:lnTo>
                    <a:pt x="485" y="608"/>
                  </a:lnTo>
                  <a:lnTo>
                    <a:pt x="488" y="623"/>
                  </a:lnTo>
                  <a:lnTo>
                    <a:pt x="490" y="637"/>
                  </a:lnTo>
                  <a:lnTo>
                    <a:pt x="499" y="649"/>
                  </a:lnTo>
                  <a:lnTo>
                    <a:pt x="507" y="658"/>
                  </a:lnTo>
                  <a:lnTo>
                    <a:pt x="514" y="672"/>
                  </a:lnTo>
                  <a:lnTo>
                    <a:pt x="511" y="710"/>
                  </a:lnTo>
                  <a:lnTo>
                    <a:pt x="540" y="781"/>
                  </a:lnTo>
                  <a:lnTo>
                    <a:pt x="551" y="798"/>
                  </a:lnTo>
                  <a:lnTo>
                    <a:pt x="563" y="817"/>
                  </a:lnTo>
                  <a:lnTo>
                    <a:pt x="573" y="840"/>
                  </a:lnTo>
                  <a:lnTo>
                    <a:pt x="580" y="866"/>
                  </a:lnTo>
                  <a:lnTo>
                    <a:pt x="547" y="859"/>
                  </a:lnTo>
                  <a:lnTo>
                    <a:pt x="478" y="859"/>
                  </a:lnTo>
                  <a:lnTo>
                    <a:pt x="440" y="861"/>
                  </a:lnTo>
                  <a:lnTo>
                    <a:pt x="428" y="861"/>
                  </a:lnTo>
                  <a:lnTo>
                    <a:pt x="421" y="866"/>
                  </a:lnTo>
                  <a:lnTo>
                    <a:pt x="419" y="880"/>
                  </a:lnTo>
                  <a:lnTo>
                    <a:pt x="466" y="918"/>
                  </a:lnTo>
                  <a:lnTo>
                    <a:pt x="471" y="937"/>
                  </a:lnTo>
                  <a:lnTo>
                    <a:pt x="452" y="944"/>
                  </a:lnTo>
                  <a:lnTo>
                    <a:pt x="438" y="954"/>
                  </a:lnTo>
                  <a:lnTo>
                    <a:pt x="426" y="966"/>
                  </a:lnTo>
                  <a:lnTo>
                    <a:pt x="414" y="980"/>
                  </a:lnTo>
                  <a:lnTo>
                    <a:pt x="414" y="1051"/>
                  </a:lnTo>
                  <a:lnTo>
                    <a:pt x="407" y="1051"/>
                  </a:lnTo>
                  <a:lnTo>
                    <a:pt x="407" y="1051"/>
                  </a:lnTo>
                  <a:lnTo>
                    <a:pt x="407" y="1051"/>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3" name="Freeform 26"/>
            <p:cNvSpPr/>
            <p:nvPr/>
          </p:nvSpPr>
          <p:spPr bwMode="auto">
            <a:xfrm>
              <a:off x="3843338" y="2657475"/>
              <a:ext cx="2320925" cy="1689100"/>
            </a:xfrm>
            <a:custGeom>
              <a:gdLst>
                <a:gd fmla="*/ 603 w 1462" name="T0"/>
                <a:gd fmla="*/ 986 h 1064" name="T1"/>
                <a:gd fmla="*/ 544 w 1462" name="T2"/>
                <a:gd fmla="*/ 913 h 1064" name="T3"/>
                <a:gd fmla="*/ 367 w 1462" name="T4"/>
                <a:gd fmla="*/ 901 h 1064" name="T5"/>
                <a:gd fmla="*/ 293 w 1462" name="T6"/>
                <a:gd fmla="*/ 856 h 1064" name="T7"/>
                <a:gd fmla="*/ 187 w 1462" name="T8"/>
                <a:gd fmla="*/ 818 h 1064" name="T9"/>
                <a:gd fmla="*/ 163 w 1462" name="T10"/>
                <a:gd fmla="*/ 783 h 1064" name="T11"/>
                <a:gd fmla="*/ 83 w 1462" name="T12"/>
                <a:gd fmla="*/ 757 h 1064" name="T13"/>
                <a:gd fmla="*/ 38 w 1462" name="T14"/>
                <a:gd fmla="*/ 721 h 1064" name="T15"/>
                <a:gd fmla="*/ 7 w 1462" name="T16"/>
                <a:gd fmla="*/ 641 h 1064" name="T17"/>
                <a:gd fmla="*/ 26 w 1462" name="T18"/>
                <a:gd fmla="*/ 433 h 1064" name="T19"/>
                <a:gd fmla="*/ 12 w 1462" name="T20"/>
                <a:gd fmla="*/ 388 h 1064" name="T21"/>
                <a:gd fmla="*/ 50 w 1462" name="T22"/>
                <a:gd fmla="*/ 390 h 1064" name="T23"/>
                <a:gd fmla="*/ 78 w 1462" name="T24"/>
                <a:gd fmla="*/ 369 h 1064" name="T25"/>
                <a:gd fmla="*/ 116 w 1462" name="T26"/>
                <a:gd fmla="*/ 397 h 1064" name="T27"/>
                <a:gd fmla="*/ 177 w 1462" name="T28"/>
                <a:gd fmla="*/ 397 h 1064" name="T29"/>
                <a:gd fmla="*/ 163 w 1462" name="T30"/>
                <a:gd fmla="*/ 324 h 1064" name="T31"/>
                <a:gd fmla="*/ 165 w 1462" name="T32"/>
                <a:gd fmla="*/ 298 h 1064" name="T33"/>
                <a:gd fmla="*/ 222 w 1462" name="T34"/>
                <a:gd fmla="*/ 236 h 1064" name="T35"/>
                <a:gd fmla="*/ 203 w 1462" name="T36"/>
                <a:gd fmla="*/ 206 h 1064" name="T37"/>
                <a:gd fmla="*/ 156 w 1462" name="T38"/>
                <a:gd fmla="*/ 151 h 1064" name="T39"/>
                <a:gd fmla="*/ 137 w 1462" name="T40"/>
                <a:gd fmla="*/ 135 h 1064" name="T41"/>
                <a:gd fmla="*/ 139 w 1462" name="T42"/>
                <a:gd fmla="*/ 109 h 1064" name="T43"/>
                <a:gd fmla="*/ 123 w 1462" name="T44"/>
                <a:gd fmla="*/ 78 h 1064" name="T45"/>
                <a:gd fmla="*/ 208 w 1462" name="T46"/>
                <a:gd fmla="*/ 59 h 1064" name="T47"/>
                <a:gd fmla="*/ 331 w 1462" name="T48"/>
                <a:gd fmla="*/ 28 h 1064" name="T49"/>
                <a:gd fmla="*/ 423 w 1462" name="T50"/>
                <a:gd fmla="*/ 0 h 1064" name="T51"/>
                <a:gd fmla="*/ 546 w 1462" name="T52"/>
                <a:gd fmla="*/ 12 h 1064" name="T53"/>
                <a:gd fmla="*/ 622 w 1462" name="T54"/>
                <a:gd fmla="*/ 26 h 1064" name="T55"/>
                <a:gd fmla="*/ 773 w 1462" name="T56"/>
                <a:gd fmla="*/ 135 h 1064" name="T57"/>
                <a:gd fmla="*/ 854 w 1462" name="T58"/>
                <a:gd fmla="*/ 111 h 1064" name="T59"/>
                <a:gd fmla="*/ 851 w 1462" name="T60"/>
                <a:gd fmla="*/ 66 h 1064" name="T61"/>
                <a:gd fmla="*/ 937 w 1462" name="T62"/>
                <a:gd fmla="*/ 85 h 1064" name="T63"/>
                <a:gd fmla="*/ 1100 w 1462" name="T64"/>
                <a:gd fmla="*/ 151 h 1064" name="T65"/>
                <a:gd fmla="*/ 1140 w 1462" name="T66"/>
                <a:gd fmla="*/ 165 h 1064" name="T67"/>
                <a:gd fmla="*/ 1320 w 1462" name="T68"/>
                <a:gd fmla="*/ 281 h 1064" name="T69"/>
                <a:gd fmla="*/ 1405 w 1462" name="T70"/>
                <a:gd fmla="*/ 348 h 1064" name="T71"/>
                <a:gd fmla="*/ 1452 w 1462" name="T72"/>
                <a:gd fmla="*/ 499 h 1064" name="T73"/>
                <a:gd fmla="*/ 1457 w 1462" name="T74"/>
                <a:gd fmla="*/ 542 h 1064" name="T75"/>
                <a:gd fmla="*/ 1400 w 1462" name="T76"/>
                <a:gd fmla="*/ 587 h 1064" name="T77"/>
                <a:gd fmla="*/ 1324 w 1462" name="T78"/>
                <a:gd fmla="*/ 691 h 1064" name="T79"/>
                <a:gd fmla="*/ 1353 w 1462" name="T80"/>
                <a:gd fmla="*/ 740 h 1064" name="T81"/>
                <a:gd fmla="*/ 1284 w 1462" name="T82"/>
                <a:gd fmla="*/ 717 h 1064" name="T83"/>
                <a:gd fmla="*/ 1218 w 1462" name="T84"/>
                <a:gd fmla="*/ 747 h 1064" name="T85"/>
                <a:gd fmla="*/ 1232 w 1462" name="T86"/>
                <a:gd fmla="*/ 795 h 1064" name="T87"/>
                <a:gd fmla="*/ 1277 w 1462" name="T88"/>
                <a:gd fmla="*/ 922 h 1064" name="T89"/>
                <a:gd fmla="*/ 1263 w 1462" name="T90"/>
                <a:gd fmla="*/ 944 h 1064" name="T91"/>
                <a:gd fmla="*/ 1216 w 1462" name="T92"/>
                <a:gd fmla="*/ 956 h 1064" name="T93"/>
                <a:gd fmla="*/ 1145 w 1462" name="T94"/>
                <a:gd fmla="*/ 951 h 1064" name="T95"/>
                <a:gd fmla="*/ 1107 w 1462" name="T96"/>
                <a:gd fmla="*/ 930 h 1064" name="T97"/>
                <a:gd fmla="*/ 1081 w 1462" name="T98"/>
                <a:gd fmla="*/ 946 h 1064" name="T99"/>
                <a:gd fmla="*/ 981 w 1462" name="T100"/>
                <a:gd fmla="*/ 854 h 1064" name="T101"/>
                <a:gd fmla="*/ 970 w 1462" name="T102"/>
                <a:gd fmla="*/ 807 h 1064" name="T103"/>
                <a:gd fmla="*/ 896 w 1462" name="T104"/>
                <a:gd fmla="*/ 771 h 1064" name="T105"/>
                <a:gd fmla="*/ 828 w 1462" name="T106"/>
                <a:gd fmla="*/ 783 h 1064" name="T107"/>
                <a:gd fmla="*/ 854 w 1462" name="T108"/>
                <a:gd fmla="*/ 882 h 1064" name="T109"/>
                <a:gd fmla="*/ 821 w 1462" name="T110"/>
                <a:gd fmla="*/ 930 h 1064" name="T111"/>
                <a:gd fmla="*/ 821 w 1462" name="T112"/>
                <a:gd fmla="*/ 967 h 1064" name="T113"/>
                <a:gd fmla="*/ 771 w 1462" name="T114"/>
                <a:gd fmla="*/ 1038 h 1064" name="T115"/>
                <a:gd fmla="*/ 731 w 1462" name="T116"/>
                <a:gd fmla="*/ 1060 h 1064" name="T117"/>
                <a:gd fmla="*/ 714 w 1462" name="T118"/>
                <a:gd fmla="*/ 1041 h 1064" name="T119"/>
                <a:gd fmla="*/ 672 w 1462" name="T120"/>
                <a:gd fmla="*/ 1041 h 1064" name="T121"/>
                <a:gd fmla="*/ 653 w 1462" name="T122"/>
                <a:gd fmla="*/ 1064 h 1064"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64" w="1462">
                  <a:moveTo>
                    <a:pt x="653" y="1064"/>
                  </a:moveTo>
                  <a:lnTo>
                    <a:pt x="653" y="1064"/>
                  </a:lnTo>
                  <a:lnTo>
                    <a:pt x="617" y="1034"/>
                  </a:lnTo>
                  <a:lnTo>
                    <a:pt x="603" y="986"/>
                  </a:lnTo>
                  <a:lnTo>
                    <a:pt x="584" y="944"/>
                  </a:lnTo>
                  <a:lnTo>
                    <a:pt x="575" y="934"/>
                  </a:lnTo>
                  <a:lnTo>
                    <a:pt x="565" y="925"/>
                  </a:lnTo>
                  <a:lnTo>
                    <a:pt x="544" y="913"/>
                  </a:lnTo>
                  <a:lnTo>
                    <a:pt x="525" y="906"/>
                  </a:lnTo>
                  <a:lnTo>
                    <a:pt x="508" y="901"/>
                  </a:lnTo>
                  <a:lnTo>
                    <a:pt x="381" y="904"/>
                  </a:lnTo>
                  <a:lnTo>
                    <a:pt x="367" y="901"/>
                  </a:lnTo>
                  <a:lnTo>
                    <a:pt x="352" y="896"/>
                  </a:lnTo>
                  <a:lnTo>
                    <a:pt x="329" y="885"/>
                  </a:lnTo>
                  <a:lnTo>
                    <a:pt x="310" y="870"/>
                  </a:lnTo>
                  <a:lnTo>
                    <a:pt x="293" y="856"/>
                  </a:lnTo>
                  <a:lnTo>
                    <a:pt x="260" y="851"/>
                  </a:lnTo>
                  <a:lnTo>
                    <a:pt x="234" y="842"/>
                  </a:lnTo>
                  <a:lnTo>
                    <a:pt x="208" y="833"/>
                  </a:lnTo>
                  <a:lnTo>
                    <a:pt x="187" y="818"/>
                  </a:lnTo>
                  <a:lnTo>
                    <a:pt x="184" y="811"/>
                  </a:lnTo>
                  <a:lnTo>
                    <a:pt x="182" y="804"/>
                  </a:lnTo>
                  <a:lnTo>
                    <a:pt x="175" y="792"/>
                  </a:lnTo>
                  <a:lnTo>
                    <a:pt x="163" y="783"/>
                  </a:lnTo>
                  <a:lnTo>
                    <a:pt x="139" y="778"/>
                  </a:lnTo>
                  <a:lnTo>
                    <a:pt x="118" y="773"/>
                  </a:lnTo>
                  <a:lnTo>
                    <a:pt x="99" y="766"/>
                  </a:lnTo>
                  <a:lnTo>
                    <a:pt x="83" y="757"/>
                  </a:lnTo>
                  <a:lnTo>
                    <a:pt x="73" y="754"/>
                  </a:lnTo>
                  <a:lnTo>
                    <a:pt x="64" y="750"/>
                  </a:lnTo>
                  <a:lnTo>
                    <a:pt x="50" y="738"/>
                  </a:lnTo>
                  <a:lnTo>
                    <a:pt x="38" y="721"/>
                  </a:lnTo>
                  <a:lnTo>
                    <a:pt x="28" y="705"/>
                  </a:lnTo>
                  <a:lnTo>
                    <a:pt x="21" y="686"/>
                  </a:lnTo>
                  <a:lnTo>
                    <a:pt x="14" y="669"/>
                  </a:lnTo>
                  <a:lnTo>
                    <a:pt x="7" y="641"/>
                  </a:lnTo>
                  <a:lnTo>
                    <a:pt x="0" y="487"/>
                  </a:lnTo>
                  <a:lnTo>
                    <a:pt x="16" y="459"/>
                  </a:lnTo>
                  <a:lnTo>
                    <a:pt x="21" y="445"/>
                  </a:lnTo>
                  <a:lnTo>
                    <a:pt x="26" y="433"/>
                  </a:lnTo>
                  <a:lnTo>
                    <a:pt x="24" y="416"/>
                  </a:lnTo>
                  <a:lnTo>
                    <a:pt x="19" y="402"/>
                  </a:lnTo>
                  <a:lnTo>
                    <a:pt x="14" y="393"/>
                  </a:lnTo>
                  <a:lnTo>
                    <a:pt x="12" y="388"/>
                  </a:lnTo>
                  <a:lnTo>
                    <a:pt x="26" y="385"/>
                  </a:lnTo>
                  <a:lnTo>
                    <a:pt x="31" y="388"/>
                  </a:lnTo>
                  <a:lnTo>
                    <a:pt x="38" y="390"/>
                  </a:lnTo>
                  <a:lnTo>
                    <a:pt x="50" y="390"/>
                  </a:lnTo>
                  <a:lnTo>
                    <a:pt x="59" y="378"/>
                  </a:lnTo>
                  <a:lnTo>
                    <a:pt x="61" y="371"/>
                  </a:lnTo>
                  <a:lnTo>
                    <a:pt x="71" y="369"/>
                  </a:lnTo>
                  <a:lnTo>
                    <a:pt x="78" y="369"/>
                  </a:lnTo>
                  <a:lnTo>
                    <a:pt x="85" y="374"/>
                  </a:lnTo>
                  <a:lnTo>
                    <a:pt x="92" y="378"/>
                  </a:lnTo>
                  <a:lnTo>
                    <a:pt x="106" y="390"/>
                  </a:lnTo>
                  <a:lnTo>
                    <a:pt x="116" y="397"/>
                  </a:lnTo>
                  <a:lnTo>
                    <a:pt x="128" y="404"/>
                  </a:lnTo>
                  <a:lnTo>
                    <a:pt x="151" y="404"/>
                  </a:lnTo>
                  <a:lnTo>
                    <a:pt x="165" y="402"/>
                  </a:lnTo>
                  <a:lnTo>
                    <a:pt x="177" y="397"/>
                  </a:lnTo>
                  <a:lnTo>
                    <a:pt x="187" y="385"/>
                  </a:lnTo>
                  <a:lnTo>
                    <a:pt x="187" y="355"/>
                  </a:lnTo>
                  <a:lnTo>
                    <a:pt x="175" y="338"/>
                  </a:lnTo>
                  <a:lnTo>
                    <a:pt x="163" y="324"/>
                  </a:lnTo>
                  <a:lnTo>
                    <a:pt x="161" y="319"/>
                  </a:lnTo>
                  <a:lnTo>
                    <a:pt x="161" y="312"/>
                  </a:lnTo>
                  <a:lnTo>
                    <a:pt x="161" y="305"/>
                  </a:lnTo>
                  <a:lnTo>
                    <a:pt x="165" y="298"/>
                  </a:lnTo>
                  <a:lnTo>
                    <a:pt x="199" y="279"/>
                  </a:lnTo>
                  <a:lnTo>
                    <a:pt x="213" y="265"/>
                  </a:lnTo>
                  <a:lnTo>
                    <a:pt x="218" y="251"/>
                  </a:lnTo>
                  <a:lnTo>
                    <a:pt x="222" y="236"/>
                  </a:lnTo>
                  <a:lnTo>
                    <a:pt x="220" y="227"/>
                  </a:lnTo>
                  <a:lnTo>
                    <a:pt x="218" y="217"/>
                  </a:lnTo>
                  <a:lnTo>
                    <a:pt x="210" y="210"/>
                  </a:lnTo>
                  <a:lnTo>
                    <a:pt x="203" y="206"/>
                  </a:lnTo>
                  <a:lnTo>
                    <a:pt x="189" y="194"/>
                  </a:lnTo>
                  <a:lnTo>
                    <a:pt x="180" y="177"/>
                  </a:lnTo>
                  <a:lnTo>
                    <a:pt x="168" y="163"/>
                  </a:lnTo>
                  <a:lnTo>
                    <a:pt x="156" y="151"/>
                  </a:lnTo>
                  <a:lnTo>
                    <a:pt x="149" y="149"/>
                  </a:lnTo>
                  <a:lnTo>
                    <a:pt x="144" y="149"/>
                  </a:lnTo>
                  <a:lnTo>
                    <a:pt x="142" y="142"/>
                  </a:lnTo>
                  <a:lnTo>
                    <a:pt x="137" y="135"/>
                  </a:lnTo>
                  <a:lnTo>
                    <a:pt x="135" y="130"/>
                  </a:lnTo>
                  <a:lnTo>
                    <a:pt x="135" y="123"/>
                  </a:lnTo>
                  <a:lnTo>
                    <a:pt x="139" y="116"/>
                  </a:lnTo>
                  <a:lnTo>
                    <a:pt x="139" y="109"/>
                  </a:lnTo>
                  <a:lnTo>
                    <a:pt x="139" y="102"/>
                  </a:lnTo>
                  <a:lnTo>
                    <a:pt x="137" y="94"/>
                  </a:lnTo>
                  <a:lnTo>
                    <a:pt x="130" y="83"/>
                  </a:lnTo>
                  <a:lnTo>
                    <a:pt x="123" y="78"/>
                  </a:lnTo>
                  <a:lnTo>
                    <a:pt x="123" y="68"/>
                  </a:lnTo>
                  <a:lnTo>
                    <a:pt x="142" y="66"/>
                  </a:lnTo>
                  <a:lnTo>
                    <a:pt x="163" y="61"/>
                  </a:lnTo>
                  <a:lnTo>
                    <a:pt x="208" y="59"/>
                  </a:lnTo>
                  <a:lnTo>
                    <a:pt x="253" y="54"/>
                  </a:lnTo>
                  <a:lnTo>
                    <a:pt x="277" y="49"/>
                  </a:lnTo>
                  <a:lnTo>
                    <a:pt x="298" y="45"/>
                  </a:lnTo>
                  <a:lnTo>
                    <a:pt x="331" y="28"/>
                  </a:lnTo>
                  <a:lnTo>
                    <a:pt x="367" y="14"/>
                  </a:lnTo>
                  <a:lnTo>
                    <a:pt x="383" y="7"/>
                  </a:lnTo>
                  <a:lnTo>
                    <a:pt x="402" y="5"/>
                  </a:lnTo>
                  <a:lnTo>
                    <a:pt x="423" y="0"/>
                  </a:lnTo>
                  <a:lnTo>
                    <a:pt x="447" y="0"/>
                  </a:lnTo>
                  <a:lnTo>
                    <a:pt x="473" y="12"/>
                  </a:lnTo>
                  <a:lnTo>
                    <a:pt x="508" y="9"/>
                  </a:lnTo>
                  <a:lnTo>
                    <a:pt x="546" y="12"/>
                  </a:lnTo>
                  <a:lnTo>
                    <a:pt x="565" y="12"/>
                  </a:lnTo>
                  <a:lnTo>
                    <a:pt x="584" y="14"/>
                  </a:lnTo>
                  <a:lnTo>
                    <a:pt x="603" y="19"/>
                  </a:lnTo>
                  <a:lnTo>
                    <a:pt x="622" y="26"/>
                  </a:lnTo>
                  <a:lnTo>
                    <a:pt x="714" y="85"/>
                  </a:lnTo>
                  <a:lnTo>
                    <a:pt x="724" y="99"/>
                  </a:lnTo>
                  <a:lnTo>
                    <a:pt x="754" y="123"/>
                  </a:lnTo>
                  <a:lnTo>
                    <a:pt x="773" y="135"/>
                  </a:lnTo>
                  <a:lnTo>
                    <a:pt x="799" y="144"/>
                  </a:lnTo>
                  <a:lnTo>
                    <a:pt x="835" y="144"/>
                  </a:lnTo>
                  <a:lnTo>
                    <a:pt x="851" y="130"/>
                  </a:lnTo>
                  <a:lnTo>
                    <a:pt x="854" y="111"/>
                  </a:lnTo>
                  <a:lnTo>
                    <a:pt x="851" y="94"/>
                  </a:lnTo>
                  <a:lnTo>
                    <a:pt x="849" y="80"/>
                  </a:lnTo>
                  <a:lnTo>
                    <a:pt x="847" y="68"/>
                  </a:lnTo>
                  <a:lnTo>
                    <a:pt x="851" y="66"/>
                  </a:lnTo>
                  <a:lnTo>
                    <a:pt x="856" y="64"/>
                  </a:lnTo>
                  <a:lnTo>
                    <a:pt x="870" y="61"/>
                  </a:lnTo>
                  <a:lnTo>
                    <a:pt x="901" y="61"/>
                  </a:lnTo>
                  <a:lnTo>
                    <a:pt x="937" y="85"/>
                  </a:lnTo>
                  <a:lnTo>
                    <a:pt x="972" y="94"/>
                  </a:lnTo>
                  <a:lnTo>
                    <a:pt x="1015" y="99"/>
                  </a:lnTo>
                  <a:lnTo>
                    <a:pt x="1062" y="123"/>
                  </a:lnTo>
                  <a:lnTo>
                    <a:pt x="1100" y="151"/>
                  </a:lnTo>
                  <a:lnTo>
                    <a:pt x="1100" y="156"/>
                  </a:lnTo>
                  <a:lnTo>
                    <a:pt x="1112" y="165"/>
                  </a:lnTo>
                  <a:lnTo>
                    <a:pt x="1126" y="168"/>
                  </a:lnTo>
                  <a:lnTo>
                    <a:pt x="1140" y="165"/>
                  </a:lnTo>
                  <a:lnTo>
                    <a:pt x="1173" y="161"/>
                  </a:lnTo>
                  <a:lnTo>
                    <a:pt x="1220" y="217"/>
                  </a:lnTo>
                  <a:lnTo>
                    <a:pt x="1287" y="265"/>
                  </a:lnTo>
                  <a:lnTo>
                    <a:pt x="1320" y="281"/>
                  </a:lnTo>
                  <a:lnTo>
                    <a:pt x="1379" y="281"/>
                  </a:lnTo>
                  <a:lnTo>
                    <a:pt x="1388" y="296"/>
                  </a:lnTo>
                  <a:lnTo>
                    <a:pt x="1398" y="322"/>
                  </a:lnTo>
                  <a:lnTo>
                    <a:pt x="1405" y="348"/>
                  </a:lnTo>
                  <a:lnTo>
                    <a:pt x="1412" y="374"/>
                  </a:lnTo>
                  <a:lnTo>
                    <a:pt x="1438" y="435"/>
                  </a:lnTo>
                  <a:lnTo>
                    <a:pt x="1443" y="487"/>
                  </a:lnTo>
                  <a:lnTo>
                    <a:pt x="1452" y="499"/>
                  </a:lnTo>
                  <a:lnTo>
                    <a:pt x="1459" y="516"/>
                  </a:lnTo>
                  <a:lnTo>
                    <a:pt x="1462" y="525"/>
                  </a:lnTo>
                  <a:lnTo>
                    <a:pt x="1462" y="534"/>
                  </a:lnTo>
                  <a:lnTo>
                    <a:pt x="1457" y="542"/>
                  </a:lnTo>
                  <a:lnTo>
                    <a:pt x="1450" y="551"/>
                  </a:lnTo>
                  <a:lnTo>
                    <a:pt x="1419" y="570"/>
                  </a:lnTo>
                  <a:lnTo>
                    <a:pt x="1410" y="577"/>
                  </a:lnTo>
                  <a:lnTo>
                    <a:pt x="1400" y="587"/>
                  </a:lnTo>
                  <a:lnTo>
                    <a:pt x="1386" y="608"/>
                  </a:lnTo>
                  <a:lnTo>
                    <a:pt x="1367" y="641"/>
                  </a:lnTo>
                  <a:lnTo>
                    <a:pt x="1324" y="672"/>
                  </a:lnTo>
                  <a:lnTo>
                    <a:pt x="1324" y="691"/>
                  </a:lnTo>
                  <a:lnTo>
                    <a:pt x="1365" y="726"/>
                  </a:lnTo>
                  <a:lnTo>
                    <a:pt x="1362" y="733"/>
                  </a:lnTo>
                  <a:lnTo>
                    <a:pt x="1358" y="738"/>
                  </a:lnTo>
                  <a:lnTo>
                    <a:pt x="1353" y="740"/>
                  </a:lnTo>
                  <a:lnTo>
                    <a:pt x="1346" y="743"/>
                  </a:lnTo>
                  <a:lnTo>
                    <a:pt x="1334" y="743"/>
                  </a:lnTo>
                  <a:lnTo>
                    <a:pt x="1324" y="743"/>
                  </a:lnTo>
                  <a:lnTo>
                    <a:pt x="1284" y="717"/>
                  </a:lnTo>
                  <a:lnTo>
                    <a:pt x="1244" y="714"/>
                  </a:lnTo>
                  <a:lnTo>
                    <a:pt x="1227" y="717"/>
                  </a:lnTo>
                  <a:lnTo>
                    <a:pt x="1218" y="719"/>
                  </a:lnTo>
                  <a:lnTo>
                    <a:pt x="1218" y="747"/>
                  </a:lnTo>
                  <a:lnTo>
                    <a:pt x="1218" y="759"/>
                  </a:lnTo>
                  <a:lnTo>
                    <a:pt x="1220" y="771"/>
                  </a:lnTo>
                  <a:lnTo>
                    <a:pt x="1225" y="783"/>
                  </a:lnTo>
                  <a:lnTo>
                    <a:pt x="1232" y="795"/>
                  </a:lnTo>
                  <a:lnTo>
                    <a:pt x="1244" y="807"/>
                  </a:lnTo>
                  <a:lnTo>
                    <a:pt x="1258" y="821"/>
                  </a:lnTo>
                  <a:lnTo>
                    <a:pt x="1258" y="863"/>
                  </a:lnTo>
                  <a:lnTo>
                    <a:pt x="1277" y="922"/>
                  </a:lnTo>
                  <a:lnTo>
                    <a:pt x="1275" y="932"/>
                  </a:lnTo>
                  <a:lnTo>
                    <a:pt x="1272" y="937"/>
                  </a:lnTo>
                  <a:lnTo>
                    <a:pt x="1270" y="941"/>
                  </a:lnTo>
                  <a:lnTo>
                    <a:pt x="1263" y="944"/>
                  </a:lnTo>
                  <a:lnTo>
                    <a:pt x="1251" y="946"/>
                  </a:lnTo>
                  <a:lnTo>
                    <a:pt x="1237" y="946"/>
                  </a:lnTo>
                  <a:lnTo>
                    <a:pt x="1223" y="951"/>
                  </a:lnTo>
                  <a:lnTo>
                    <a:pt x="1216" y="956"/>
                  </a:lnTo>
                  <a:lnTo>
                    <a:pt x="1199" y="967"/>
                  </a:lnTo>
                  <a:lnTo>
                    <a:pt x="1187" y="967"/>
                  </a:lnTo>
                  <a:lnTo>
                    <a:pt x="1178" y="953"/>
                  </a:lnTo>
                  <a:lnTo>
                    <a:pt x="1145" y="951"/>
                  </a:lnTo>
                  <a:lnTo>
                    <a:pt x="1145" y="944"/>
                  </a:lnTo>
                  <a:lnTo>
                    <a:pt x="1140" y="939"/>
                  </a:lnTo>
                  <a:lnTo>
                    <a:pt x="1130" y="932"/>
                  </a:lnTo>
                  <a:lnTo>
                    <a:pt x="1107" y="930"/>
                  </a:lnTo>
                  <a:lnTo>
                    <a:pt x="1104" y="937"/>
                  </a:lnTo>
                  <a:lnTo>
                    <a:pt x="1095" y="941"/>
                  </a:lnTo>
                  <a:lnTo>
                    <a:pt x="1088" y="946"/>
                  </a:lnTo>
                  <a:lnTo>
                    <a:pt x="1081" y="946"/>
                  </a:lnTo>
                  <a:lnTo>
                    <a:pt x="1074" y="930"/>
                  </a:lnTo>
                  <a:lnTo>
                    <a:pt x="1038" y="922"/>
                  </a:lnTo>
                  <a:lnTo>
                    <a:pt x="989" y="866"/>
                  </a:lnTo>
                  <a:lnTo>
                    <a:pt x="981" y="854"/>
                  </a:lnTo>
                  <a:lnTo>
                    <a:pt x="981" y="840"/>
                  </a:lnTo>
                  <a:lnTo>
                    <a:pt x="979" y="825"/>
                  </a:lnTo>
                  <a:lnTo>
                    <a:pt x="974" y="816"/>
                  </a:lnTo>
                  <a:lnTo>
                    <a:pt x="970" y="807"/>
                  </a:lnTo>
                  <a:lnTo>
                    <a:pt x="955" y="792"/>
                  </a:lnTo>
                  <a:lnTo>
                    <a:pt x="941" y="778"/>
                  </a:lnTo>
                  <a:lnTo>
                    <a:pt x="920" y="773"/>
                  </a:lnTo>
                  <a:lnTo>
                    <a:pt x="896" y="771"/>
                  </a:lnTo>
                  <a:lnTo>
                    <a:pt x="856" y="773"/>
                  </a:lnTo>
                  <a:lnTo>
                    <a:pt x="835" y="776"/>
                  </a:lnTo>
                  <a:lnTo>
                    <a:pt x="830" y="780"/>
                  </a:lnTo>
                  <a:lnTo>
                    <a:pt x="828" y="783"/>
                  </a:lnTo>
                  <a:lnTo>
                    <a:pt x="825" y="797"/>
                  </a:lnTo>
                  <a:lnTo>
                    <a:pt x="825" y="821"/>
                  </a:lnTo>
                  <a:lnTo>
                    <a:pt x="854" y="859"/>
                  </a:lnTo>
                  <a:lnTo>
                    <a:pt x="854" y="882"/>
                  </a:lnTo>
                  <a:lnTo>
                    <a:pt x="842" y="896"/>
                  </a:lnTo>
                  <a:lnTo>
                    <a:pt x="828" y="913"/>
                  </a:lnTo>
                  <a:lnTo>
                    <a:pt x="823" y="920"/>
                  </a:lnTo>
                  <a:lnTo>
                    <a:pt x="821" y="930"/>
                  </a:lnTo>
                  <a:lnTo>
                    <a:pt x="821" y="941"/>
                  </a:lnTo>
                  <a:lnTo>
                    <a:pt x="825" y="951"/>
                  </a:lnTo>
                  <a:lnTo>
                    <a:pt x="825" y="958"/>
                  </a:lnTo>
                  <a:lnTo>
                    <a:pt x="821" y="967"/>
                  </a:lnTo>
                  <a:lnTo>
                    <a:pt x="809" y="986"/>
                  </a:lnTo>
                  <a:lnTo>
                    <a:pt x="785" y="1019"/>
                  </a:lnTo>
                  <a:lnTo>
                    <a:pt x="778" y="1029"/>
                  </a:lnTo>
                  <a:lnTo>
                    <a:pt x="771" y="1038"/>
                  </a:lnTo>
                  <a:lnTo>
                    <a:pt x="762" y="1043"/>
                  </a:lnTo>
                  <a:lnTo>
                    <a:pt x="750" y="1048"/>
                  </a:lnTo>
                  <a:lnTo>
                    <a:pt x="738" y="1062"/>
                  </a:lnTo>
                  <a:lnTo>
                    <a:pt x="731" y="1060"/>
                  </a:lnTo>
                  <a:lnTo>
                    <a:pt x="724" y="1060"/>
                  </a:lnTo>
                  <a:lnTo>
                    <a:pt x="719" y="1053"/>
                  </a:lnTo>
                  <a:lnTo>
                    <a:pt x="714" y="1045"/>
                  </a:lnTo>
                  <a:lnTo>
                    <a:pt x="714" y="1041"/>
                  </a:lnTo>
                  <a:lnTo>
                    <a:pt x="707" y="1038"/>
                  </a:lnTo>
                  <a:lnTo>
                    <a:pt x="702" y="1036"/>
                  </a:lnTo>
                  <a:lnTo>
                    <a:pt x="688" y="1036"/>
                  </a:lnTo>
                  <a:lnTo>
                    <a:pt x="672" y="1041"/>
                  </a:lnTo>
                  <a:lnTo>
                    <a:pt x="662" y="1055"/>
                  </a:lnTo>
                  <a:lnTo>
                    <a:pt x="657" y="1060"/>
                  </a:lnTo>
                  <a:lnTo>
                    <a:pt x="653" y="1064"/>
                  </a:lnTo>
                  <a:lnTo>
                    <a:pt x="653" y="1064"/>
                  </a:lnTo>
                  <a:lnTo>
                    <a:pt x="653" y="1064"/>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4" name="Freeform 27"/>
            <p:cNvSpPr/>
            <p:nvPr/>
          </p:nvSpPr>
          <p:spPr bwMode="auto">
            <a:xfrm>
              <a:off x="7454901" y="2427288"/>
              <a:ext cx="638175" cy="1285875"/>
            </a:xfrm>
            <a:custGeom>
              <a:gdLst>
                <a:gd fmla="*/ 38 w 402" name="T0"/>
                <a:gd fmla="*/ 810 h 810" name="T1"/>
                <a:gd fmla="*/ 19 w 402" name="T2"/>
                <a:gd fmla="*/ 791 h 810" name="T3"/>
                <a:gd fmla="*/ 12 w 402" name="T4"/>
                <a:gd fmla="*/ 774 h 810" name="T5"/>
                <a:gd fmla="*/ 12 w 402" name="T6"/>
                <a:gd fmla="*/ 739 h 810" name="T7"/>
                <a:gd fmla="*/ 22 w 402" name="T8"/>
                <a:gd fmla="*/ 663 h 810" name="T9"/>
                <a:gd fmla="*/ 0 w 402" name="T10"/>
                <a:gd fmla="*/ 521 h 810" name="T11"/>
                <a:gd fmla="*/ 19 w 402" name="T12"/>
                <a:gd fmla="*/ 488 h 810" name="T13"/>
                <a:gd fmla="*/ 36 w 402" name="T14"/>
                <a:gd fmla="*/ 424 h 810" name="T15"/>
                <a:gd fmla="*/ 26 w 402" name="T16"/>
                <a:gd fmla="*/ 367 h 810" name="T17"/>
                <a:gd fmla="*/ 26 w 402" name="T18"/>
                <a:gd fmla="*/ 334 h 810" name="T19"/>
                <a:gd fmla="*/ 38 w 402" name="T20"/>
                <a:gd fmla="*/ 306 h 810" name="T21"/>
                <a:gd fmla="*/ 57 w 402" name="T22"/>
                <a:gd fmla="*/ 275 h 810" name="T23"/>
                <a:gd fmla="*/ 62 w 402" name="T24"/>
                <a:gd fmla="*/ 228 h 810" name="T25"/>
                <a:gd fmla="*/ 78 w 402" name="T26"/>
                <a:gd fmla="*/ 187 h 810" name="T27"/>
                <a:gd fmla="*/ 88 w 402" name="T28"/>
                <a:gd fmla="*/ 168 h 810" name="T29"/>
                <a:gd fmla="*/ 111 w 402" name="T30"/>
                <a:gd fmla="*/ 145 h 810" name="T31"/>
                <a:gd fmla="*/ 152 w 402" name="T32"/>
                <a:gd fmla="*/ 97 h 810" name="T33"/>
                <a:gd fmla="*/ 173 w 402" name="T34"/>
                <a:gd fmla="*/ 74 h 810" name="T35"/>
                <a:gd fmla="*/ 201 w 402" name="T36"/>
                <a:gd fmla="*/ 48 h 810" name="T37"/>
                <a:gd fmla="*/ 253 w 402" name="T38"/>
                <a:gd fmla="*/ 50 h 810" name="T39"/>
                <a:gd fmla="*/ 275 w 402" name="T40"/>
                <a:gd fmla="*/ 45 h 810" name="T41"/>
                <a:gd fmla="*/ 296 w 402" name="T42"/>
                <a:gd fmla="*/ 36 h 810" name="T43"/>
                <a:gd fmla="*/ 320 w 402" name="T44"/>
                <a:gd fmla="*/ 24 h 810" name="T45"/>
                <a:gd fmla="*/ 343 w 402" name="T46"/>
                <a:gd fmla="*/ 0 h 810" name="T47"/>
                <a:gd fmla="*/ 362 w 402" name="T48"/>
                <a:gd fmla="*/ 22 h 810" name="T49"/>
                <a:gd fmla="*/ 343 w 402" name="T50"/>
                <a:gd fmla="*/ 41 h 810" name="T51"/>
                <a:gd fmla="*/ 331 w 402" name="T52"/>
                <a:gd fmla="*/ 55 h 810" name="T53"/>
                <a:gd fmla="*/ 329 w 402" name="T54"/>
                <a:gd fmla="*/ 74 h 810" name="T55"/>
                <a:gd fmla="*/ 350 w 402" name="T56"/>
                <a:gd fmla="*/ 81 h 810" name="T57"/>
                <a:gd fmla="*/ 367 w 402" name="T58"/>
                <a:gd fmla="*/ 97 h 810" name="T59"/>
                <a:gd fmla="*/ 402 w 402" name="T60"/>
                <a:gd fmla="*/ 147 h 810" name="T61"/>
                <a:gd fmla="*/ 388 w 402" name="T62"/>
                <a:gd fmla="*/ 187 h 810" name="T63"/>
                <a:gd fmla="*/ 343 w 402" name="T64"/>
                <a:gd fmla="*/ 221 h 810" name="T65"/>
                <a:gd fmla="*/ 322 w 402" name="T66"/>
                <a:gd fmla="*/ 258 h 810" name="T67"/>
                <a:gd fmla="*/ 317 w 402" name="T68"/>
                <a:gd fmla="*/ 282 h 810" name="T69"/>
                <a:gd fmla="*/ 324 w 402" name="T70"/>
                <a:gd fmla="*/ 303 h 810" name="T71"/>
                <a:gd fmla="*/ 364 w 402" name="T72"/>
                <a:gd fmla="*/ 344 h 810" name="T73"/>
                <a:gd fmla="*/ 379 w 402" name="T74"/>
                <a:gd fmla="*/ 370 h 810" name="T75"/>
                <a:gd fmla="*/ 386 w 402" name="T76"/>
                <a:gd fmla="*/ 393 h 810" name="T77"/>
                <a:gd fmla="*/ 381 w 402" name="T78"/>
                <a:gd fmla="*/ 431 h 810" name="T79"/>
                <a:gd fmla="*/ 364 w 402" name="T80"/>
                <a:gd fmla="*/ 471 h 810" name="T81"/>
                <a:gd fmla="*/ 338 w 402" name="T82"/>
                <a:gd fmla="*/ 504 h 810" name="T83"/>
                <a:gd fmla="*/ 324 w 402" name="T84"/>
                <a:gd fmla="*/ 530 h 810" name="T85"/>
                <a:gd fmla="*/ 357 w 402" name="T86"/>
                <a:gd fmla="*/ 578 h 810" name="T87"/>
                <a:gd fmla="*/ 355 w 402" name="T88"/>
                <a:gd fmla="*/ 620 h 810" name="T89"/>
                <a:gd fmla="*/ 334 w 402" name="T90"/>
                <a:gd fmla="*/ 663 h 810" name="T91"/>
                <a:gd fmla="*/ 279 w 402" name="T92"/>
                <a:gd fmla="*/ 713 h 810" name="T93"/>
                <a:gd fmla="*/ 173 w 402" name="T94"/>
                <a:gd fmla="*/ 748 h 810" name="T95"/>
                <a:gd fmla="*/ 133 w 402" name="T96"/>
                <a:gd fmla="*/ 762 h 810" name="T97"/>
                <a:gd fmla="*/ 78 w 402" name="T98"/>
                <a:gd fmla="*/ 786 h 810" name="T99"/>
                <a:gd fmla="*/ 57 w 402" name="T100"/>
                <a:gd fmla="*/ 802 h 810" name="T101"/>
                <a:gd fmla="*/ 38 w 402" name="T102"/>
                <a:gd fmla="*/ 810 h 81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10" w="402">
                  <a:moveTo>
                    <a:pt x="38" y="810"/>
                  </a:moveTo>
                  <a:lnTo>
                    <a:pt x="38" y="810"/>
                  </a:lnTo>
                  <a:lnTo>
                    <a:pt x="29" y="800"/>
                  </a:lnTo>
                  <a:lnTo>
                    <a:pt x="19" y="791"/>
                  </a:lnTo>
                  <a:lnTo>
                    <a:pt x="14" y="784"/>
                  </a:lnTo>
                  <a:lnTo>
                    <a:pt x="12" y="774"/>
                  </a:lnTo>
                  <a:lnTo>
                    <a:pt x="12" y="755"/>
                  </a:lnTo>
                  <a:lnTo>
                    <a:pt x="12" y="739"/>
                  </a:lnTo>
                  <a:lnTo>
                    <a:pt x="24" y="703"/>
                  </a:lnTo>
                  <a:lnTo>
                    <a:pt x="22" y="663"/>
                  </a:lnTo>
                  <a:lnTo>
                    <a:pt x="0" y="608"/>
                  </a:lnTo>
                  <a:lnTo>
                    <a:pt x="0" y="521"/>
                  </a:lnTo>
                  <a:lnTo>
                    <a:pt x="10" y="504"/>
                  </a:lnTo>
                  <a:lnTo>
                    <a:pt x="19" y="488"/>
                  </a:lnTo>
                  <a:lnTo>
                    <a:pt x="36" y="457"/>
                  </a:lnTo>
                  <a:lnTo>
                    <a:pt x="36" y="424"/>
                  </a:lnTo>
                  <a:lnTo>
                    <a:pt x="29" y="386"/>
                  </a:lnTo>
                  <a:lnTo>
                    <a:pt x="26" y="367"/>
                  </a:lnTo>
                  <a:lnTo>
                    <a:pt x="24" y="351"/>
                  </a:lnTo>
                  <a:lnTo>
                    <a:pt x="26" y="334"/>
                  </a:lnTo>
                  <a:lnTo>
                    <a:pt x="29" y="320"/>
                  </a:lnTo>
                  <a:lnTo>
                    <a:pt x="38" y="306"/>
                  </a:lnTo>
                  <a:lnTo>
                    <a:pt x="52" y="294"/>
                  </a:lnTo>
                  <a:lnTo>
                    <a:pt x="57" y="275"/>
                  </a:lnTo>
                  <a:lnTo>
                    <a:pt x="59" y="258"/>
                  </a:lnTo>
                  <a:lnTo>
                    <a:pt x="62" y="228"/>
                  </a:lnTo>
                  <a:lnTo>
                    <a:pt x="76" y="202"/>
                  </a:lnTo>
                  <a:lnTo>
                    <a:pt x="78" y="187"/>
                  </a:lnTo>
                  <a:lnTo>
                    <a:pt x="83" y="178"/>
                  </a:lnTo>
                  <a:lnTo>
                    <a:pt x="88" y="168"/>
                  </a:lnTo>
                  <a:lnTo>
                    <a:pt x="95" y="159"/>
                  </a:lnTo>
                  <a:lnTo>
                    <a:pt x="111" y="145"/>
                  </a:lnTo>
                  <a:lnTo>
                    <a:pt x="130" y="131"/>
                  </a:lnTo>
                  <a:lnTo>
                    <a:pt x="152" y="97"/>
                  </a:lnTo>
                  <a:lnTo>
                    <a:pt x="166" y="81"/>
                  </a:lnTo>
                  <a:lnTo>
                    <a:pt x="173" y="74"/>
                  </a:lnTo>
                  <a:lnTo>
                    <a:pt x="180" y="69"/>
                  </a:lnTo>
                  <a:lnTo>
                    <a:pt x="201" y="48"/>
                  </a:lnTo>
                  <a:lnTo>
                    <a:pt x="241" y="50"/>
                  </a:lnTo>
                  <a:lnTo>
                    <a:pt x="253" y="50"/>
                  </a:lnTo>
                  <a:lnTo>
                    <a:pt x="265" y="48"/>
                  </a:lnTo>
                  <a:lnTo>
                    <a:pt x="275" y="45"/>
                  </a:lnTo>
                  <a:lnTo>
                    <a:pt x="282" y="38"/>
                  </a:lnTo>
                  <a:lnTo>
                    <a:pt x="296" y="36"/>
                  </a:lnTo>
                  <a:lnTo>
                    <a:pt x="308" y="31"/>
                  </a:lnTo>
                  <a:lnTo>
                    <a:pt x="320" y="24"/>
                  </a:lnTo>
                  <a:lnTo>
                    <a:pt x="334" y="12"/>
                  </a:lnTo>
                  <a:lnTo>
                    <a:pt x="343" y="0"/>
                  </a:lnTo>
                  <a:lnTo>
                    <a:pt x="364" y="15"/>
                  </a:lnTo>
                  <a:lnTo>
                    <a:pt x="362" y="22"/>
                  </a:lnTo>
                  <a:lnTo>
                    <a:pt x="357" y="29"/>
                  </a:lnTo>
                  <a:lnTo>
                    <a:pt x="343" y="41"/>
                  </a:lnTo>
                  <a:lnTo>
                    <a:pt x="336" y="48"/>
                  </a:lnTo>
                  <a:lnTo>
                    <a:pt x="331" y="55"/>
                  </a:lnTo>
                  <a:lnTo>
                    <a:pt x="327" y="64"/>
                  </a:lnTo>
                  <a:lnTo>
                    <a:pt x="329" y="74"/>
                  </a:lnTo>
                  <a:lnTo>
                    <a:pt x="338" y="76"/>
                  </a:lnTo>
                  <a:lnTo>
                    <a:pt x="350" y="81"/>
                  </a:lnTo>
                  <a:lnTo>
                    <a:pt x="357" y="88"/>
                  </a:lnTo>
                  <a:lnTo>
                    <a:pt x="367" y="97"/>
                  </a:lnTo>
                  <a:lnTo>
                    <a:pt x="383" y="119"/>
                  </a:lnTo>
                  <a:lnTo>
                    <a:pt x="402" y="147"/>
                  </a:lnTo>
                  <a:lnTo>
                    <a:pt x="402" y="168"/>
                  </a:lnTo>
                  <a:lnTo>
                    <a:pt x="388" y="187"/>
                  </a:lnTo>
                  <a:lnTo>
                    <a:pt x="376" y="199"/>
                  </a:lnTo>
                  <a:lnTo>
                    <a:pt x="343" y="221"/>
                  </a:lnTo>
                  <a:lnTo>
                    <a:pt x="331" y="239"/>
                  </a:lnTo>
                  <a:lnTo>
                    <a:pt x="322" y="258"/>
                  </a:lnTo>
                  <a:lnTo>
                    <a:pt x="317" y="270"/>
                  </a:lnTo>
                  <a:lnTo>
                    <a:pt x="317" y="282"/>
                  </a:lnTo>
                  <a:lnTo>
                    <a:pt x="317" y="294"/>
                  </a:lnTo>
                  <a:lnTo>
                    <a:pt x="324" y="303"/>
                  </a:lnTo>
                  <a:lnTo>
                    <a:pt x="355" y="329"/>
                  </a:lnTo>
                  <a:lnTo>
                    <a:pt x="364" y="344"/>
                  </a:lnTo>
                  <a:lnTo>
                    <a:pt x="374" y="358"/>
                  </a:lnTo>
                  <a:lnTo>
                    <a:pt x="379" y="370"/>
                  </a:lnTo>
                  <a:lnTo>
                    <a:pt x="383" y="379"/>
                  </a:lnTo>
                  <a:lnTo>
                    <a:pt x="386" y="393"/>
                  </a:lnTo>
                  <a:lnTo>
                    <a:pt x="388" y="407"/>
                  </a:lnTo>
                  <a:lnTo>
                    <a:pt x="381" y="431"/>
                  </a:lnTo>
                  <a:lnTo>
                    <a:pt x="374" y="455"/>
                  </a:lnTo>
                  <a:lnTo>
                    <a:pt x="364" y="471"/>
                  </a:lnTo>
                  <a:lnTo>
                    <a:pt x="353" y="488"/>
                  </a:lnTo>
                  <a:lnTo>
                    <a:pt x="338" y="504"/>
                  </a:lnTo>
                  <a:lnTo>
                    <a:pt x="327" y="516"/>
                  </a:lnTo>
                  <a:lnTo>
                    <a:pt x="324" y="530"/>
                  </a:lnTo>
                  <a:lnTo>
                    <a:pt x="353" y="561"/>
                  </a:lnTo>
                  <a:lnTo>
                    <a:pt x="357" y="578"/>
                  </a:lnTo>
                  <a:lnTo>
                    <a:pt x="357" y="599"/>
                  </a:lnTo>
                  <a:lnTo>
                    <a:pt x="355" y="620"/>
                  </a:lnTo>
                  <a:lnTo>
                    <a:pt x="350" y="644"/>
                  </a:lnTo>
                  <a:lnTo>
                    <a:pt x="334" y="663"/>
                  </a:lnTo>
                  <a:lnTo>
                    <a:pt x="317" y="679"/>
                  </a:lnTo>
                  <a:lnTo>
                    <a:pt x="279" y="713"/>
                  </a:lnTo>
                  <a:lnTo>
                    <a:pt x="194" y="734"/>
                  </a:lnTo>
                  <a:lnTo>
                    <a:pt x="173" y="748"/>
                  </a:lnTo>
                  <a:lnTo>
                    <a:pt x="152" y="758"/>
                  </a:lnTo>
                  <a:lnTo>
                    <a:pt x="133" y="762"/>
                  </a:lnTo>
                  <a:lnTo>
                    <a:pt x="109" y="767"/>
                  </a:lnTo>
                  <a:lnTo>
                    <a:pt x="78" y="786"/>
                  </a:lnTo>
                  <a:lnTo>
                    <a:pt x="66" y="795"/>
                  </a:lnTo>
                  <a:lnTo>
                    <a:pt x="57" y="802"/>
                  </a:lnTo>
                  <a:lnTo>
                    <a:pt x="38" y="810"/>
                  </a:lnTo>
                  <a:lnTo>
                    <a:pt x="38" y="810"/>
                  </a:lnTo>
                  <a:lnTo>
                    <a:pt x="38" y="81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5" name="Freeform 28"/>
            <p:cNvSpPr/>
            <p:nvPr/>
          </p:nvSpPr>
          <p:spPr bwMode="auto">
            <a:xfrm>
              <a:off x="8296276" y="2882900"/>
              <a:ext cx="1198563" cy="803275"/>
            </a:xfrm>
            <a:custGeom>
              <a:gdLst>
                <a:gd fmla="*/ 83 w 755" name="T0"/>
                <a:gd fmla="*/ 506 h 506" name="T1"/>
                <a:gd fmla="*/ 0 w 755" name="T2"/>
                <a:gd fmla="*/ 440 h 506" name="T3"/>
                <a:gd fmla="*/ 31 w 755" name="T4"/>
                <a:gd fmla="*/ 400 h 506" name="T5"/>
                <a:gd fmla="*/ 45 w 755" name="T6"/>
                <a:gd fmla="*/ 381 h 506" name="T7"/>
                <a:gd fmla="*/ 31 w 755" name="T8"/>
                <a:gd fmla="*/ 288 h 506" name="T9"/>
                <a:gd fmla="*/ 14 w 755" name="T10"/>
                <a:gd fmla="*/ 246 h 506" name="T11"/>
                <a:gd fmla="*/ 17 w 755" name="T12"/>
                <a:gd fmla="*/ 213 h 506" name="T13"/>
                <a:gd fmla="*/ 36 w 755" name="T14"/>
                <a:gd fmla="*/ 184 h 506" name="T15"/>
                <a:gd fmla="*/ 80 w 755" name="T16"/>
                <a:gd fmla="*/ 139 h 506" name="T17"/>
                <a:gd fmla="*/ 99 w 755" name="T18"/>
                <a:gd fmla="*/ 113 h 506" name="T19"/>
                <a:gd fmla="*/ 123 w 755" name="T20"/>
                <a:gd fmla="*/ 94 h 506" name="T21"/>
                <a:gd fmla="*/ 177 w 755" name="T22"/>
                <a:gd fmla="*/ 61 h 506" name="T23"/>
                <a:gd fmla="*/ 248 w 755" name="T24"/>
                <a:gd fmla="*/ 45 h 506" name="T25"/>
                <a:gd fmla="*/ 291 w 755" name="T26"/>
                <a:gd fmla="*/ 19 h 506" name="T27"/>
                <a:gd fmla="*/ 331 w 755" name="T28"/>
                <a:gd fmla="*/ 19 h 506" name="T29"/>
                <a:gd fmla="*/ 345 w 755" name="T30"/>
                <a:gd fmla="*/ 19 h 506" name="T31"/>
                <a:gd fmla="*/ 362 w 755" name="T32"/>
                <a:gd fmla="*/ 42 h 506" name="T33"/>
                <a:gd fmla="*/ 378 w 755" name="T34"/>
                <a:gd fmla="*/ 106 h 506" name="T35"/>
                <a:gd fmla="*/ 423 w 755" name="T36"/>
                <a:gd fmla="*/ 127 h 506" name="T37"/>
                <a:gd fmla="*/ 452 w 755" name="T38"/>
                <a:gd fmla="*/ 130 h 506" name="T39"/>
                <a:gd fmla="*/ 509 w 755" name="T40"/>
                <a:gd fmla="*/ 45 h 506" name="T41"/>
                <a:gd fmla="*/ 532 w 755" name="T42"/>
                <a:gd fmla="*/ 28 h 506" name="T43"/>
                <a:gd fmla="*/ 561 w 755" name="T44"/>
                <a:gd fmla="*/ 19 h 506" name="T45"/>
                <a:gd fmla="*/ 632 w 755" name="T46"/>
                <a:gd fmla="*/ 40 h 506" name="T47"/>
                <a:gd fmla="*/ 755 w 755" name="T48"/>
                <a:gd fmla="*/ 42 h 506" name="T49"/>
                <a:gd fmla="*/ 750 w 755" name="T50"/>
                <a:gd fmla="*/ 54 h 506" name="T51"/>
                <a:gd fmla="*/ 705 w 755" name="T52"/>
                <a:gd fmla="*/ 94 h 506" name="T53"/>
                <a:gd fmla="*/ 636 w 755" name="T54"/>
                <a:gd fmla="*/ 135 h 506" name="T55"/>
                <a:gd fmla="*/ 606 w 755" name="T56"/>
                <a:gd fmla="*/ 161 h 506" name="T57"/>
                <a:gd fmla="*/ 589 w 755" name="T58"/>
                <a:gd fmla="*/ 189 h 506" name="T59"/>
                <a:gd fmla="*/ 556 w 755" name="T60"/>
                <a:gd fmla="*/ 210 h 506" name="T61"/>
                <a:gd fmla="*/ 525 w 755" name="T62"/>
                <a:gd fmla="*/ 222 h 506" name="T63"/>
                <a:gd fmla="*/ 516 w 755" name="T64"/>
                <a:gd fmla="*/ 269 h 506" name="T65"/>
                <a:gd fmla="*/ 492 w 755" name="T66"/>
                <a:gd fmla="*/ 298 h 506" name="T67"/>
                <a:gd fmla="*/ 471 w 755" name="T68"/>
                <a:gd fmla="*/ 326 h 506" name="T69"/>
                <a:gd fmla="*/ 466 w 755" name="T70"/>
                <a:gd fmla="*/ 369 h 506" name="T71"/>
                <a:gd fmla="*/ 449 w 755" name="T72"/>
                <a:gd fmla="*/ 383 h 506" name="T73"/>
                <a:gd fmla="*/ 431 w 755" name="T74"/>
                <a:gd fmla="*/ 388 h 506" name="T75"/>
                <a:gd fmla="*/ 412 w 755" name="T76"/>
                <a:gd fmla="*/ 404 h 506" name="T77"/>
                <a:gd fmla="*/ 397 w 755" name="T78"/>
                <a:gd fmla="*/ 433 h 506" name="T79"/>
                <a:gd fmla="*/ 383 w 755" name="T80"/>
                <a:gd fmla="*/ 466 h 506" name="T81"/>
                <a:gd fmla="*/ 369 w 755" name="T82"/>
                <a:gd fmla="*/ 478 h 506" name="T83"/>
                <a:gd fmla="*/ 357 w 755" name="T84"/>
                <a:gd fmla="*/ 463 h 506" name="T85"/>
                <a:gd fmla="*/ 322 w 755" name="T86"/>
                <a:gd fmla="*/ 478 h 506" name="T87"/>
                <a:gd fmla="*/ 293 w 755" name="T88"/>
                <a:gd fmla="*/ 499 h 506" name="T89"/>
                <a:gd fmla="*/ 260 w 755" name="T90"/>
                <a:gd fmla="*/ 497 h 506" name="T91"/>
                <a:gd fmla="*/ 246 w 755" name="T92"/>
                <a:gd fmla="*/ 478 h 506" name="T93"/>
                <a:gd fmla="*/ 168 w 755" name="T94"/>
                <a:gd fmla="*/ 428 h 506" name="T95"/>
                <a:gd fmla="*/ 163 w 755" name="T96"/>
                <a:gd fmla="*/ 449 h 506" name="T97"/>
                <a:gd fmla="*/ 149 w 755" name="T98"/>
                <a:gd fmla="*/ 480 h 506" name="T99"/>
                <a:gd fmla="*/ 132 w 755" name="T100"/>
                <a:gd fmla="*/ 489 h 506" name="T101"/>
                <a:gd fmla="*/ 114 w 755" name="T102"/>
                <a:gd fmla="*/ 497 h 506" name="T103"/>
                <a:gd fmla="*/ 83 w 755" name="T104"/>
                <a:gd fmla="*/ 506 h 506" name="T105"/>
                <a:gd fmla="*/ 83 w 755" name="T106"/>
                <a:gd fmla="*/ 506 h 50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06" w="755">
                  <a:moveTo>
                    <a:pt x="83" y="506"/>
                  </a:moveTo>
                  <a:lnTo>
                    <a:pt x="83" y="506"/>
                  </a:lnTo>
                  <a:lnTo>
                    <a:pt x="50" y="485"/>
                  </a:lnTo>
                  <a:lnTo>
                    <a:pt x="0" y="440"/>
                  </a:lnTo>
                  <a:lnTo>
                    <a:pt x="12" y="416"/>
                  </a:lnTo>
                  <a:lnTo>
                    <a:pt x="31" y="400"/>
                  </a:lnTo>
                  <a:lnTo>
                    <a:pt x="38" y="390"/>
                  </a:lnTo>
                  <a:lnTo>
                    <a:pt x="45" y="381"/>
                  </a:lnTo>
                  <a:lnTo>
                    <a:pt x="45" y="340"/>
                  </a:lnTo>
                  <a:lnTo>
                    <a:pt x="31" y="288"/>
                  </a:lnTo>
                  <a:lnTo>
                    <a:pt x="21" y="260"/>
                  </a:lnTo>
                  <a:lnTo>
                    <a:pt x="14" y="246"/>
                  </a:lnTo>
                  <a:lnTo>
                    <a:pt x="14" y="220"/>
                  </a:lnTo>
                  <a:lnTo>
                    <a:pt x="17" y="213"/>
                  </a:lnTo>
                  <a:lnTo>
                    <a:pt x="24" y="206"/>
                  </a:lnTo>
                  <a:lnTo>
                    <a:pt x="36" y="184"/>
                  </a:lnTo>
                  <a:lnTo>
                    <a:pt x="50" y="170"/>
                  </a:lnTo>
                  <a:lnTo>
                    <a:pt x="80" y="139"/>
                  </a:lnTo>
                  <a:lnTo>
                    <a:pt x="90" y="125"/>
                  </a:lnTo>
                  <a:lnTo>
                    <a:pt x="99" y="113"/>
                  </a:lnTo>
                  <a:lnTo>
                    <a:pt x="109" y="104"/>
                  </a:lnTo>
                  <a:lnTo>
                    <a:pt x="123" y="94"/>
                  </a:lnTo>
                  <a:lnTo>
                    <a:pt x="149" y="78"/>
                  </a:lnTo>
                  <a:lnTo>
                    <a:pt x="177" y="61"/>
                  </a:lnTo>
                  <a:lnTo>
                    <a:pt x="239" y="0"/>
                  </a:lnTo>
                  <a:lnTo>
                    <a:pt x="248" y="45"/>
                  </a:lnTo>
                  <a:lnTo>
                    <a:pt x="277" y="45"/>
                  </a:lnTo>
                  <a:lnTo>
                    <a:pt x="291" y="19"/>
                  </a:lnTo>
                  <a:lnTo>
                    <a:pt x="315" y="19"/>
                  </a:lnTo>
                  <a:lnTo>
                    <a:pt x="331" y="19"/>
                  </a:lnTo>
                  <a:lnTo>
                    <a:pt x="345" y="14"/>
                  </a:lnTo>
                  <a:lnTo>
                    <a:pt x="345" y="19"/>
                  </a:lnTo>
                  <a:lnTo>
                    <a:pt x="350" y="26"/>
                  </a:lnTo>
                  <a:lnTo>
                    <a:pt x="362" y="42"/>
                  </a:lnTo>
                  <a:lnTo>
                    <a:pt x="362" y="94"/>
                  </a:lnTo>
                  <a:lnTo>
                    <a:pt x="378" y="106"/>
                  </a:lnTo>
                  <a:lnTo>
                    <a:pt x="400" y="118"/>
                  </a:lnTo>
                  <a:lnTo>
                    <a:pt x="423" y="127"/>
                  </a:lnTo>
                  <a:lnTo>
                    <a:pt x="438" y="130"/>
                  </a:lnTo>
                  <a:lnTo>
                    <a:pt x="452" y="130"/>
                  </a:lnTo>
                  <a:lnTo>
                    <a:pt x="499" y="57"/>
                  </a:lnTo>
                  <a:lnTo>
                    <a:pt x="509" y="45"/>
                  </a:lnTo>
                  <a:lnTo>
                    <a:pt x="518" y="35"/>
                  </a:lnTo>
                  <a:lnTo>
                    <a:pt x="532" y="28"/>
                  </a:lnTo>
                  <a:lnTo>
                    <a:pt x="544" y="21"/>
                  </a:lnTo>
                  <a:lnTo>
                    <a:pt x="561" y="19"/>
                  </a:lnTo>
                  <a:lnTo>
                    <a:pt x="580" y="19"/>
                  </a:lnTo>
                  <a:lnTo>
                    <a:pt x="632" y="40"/>
                  </a:lnTo>
                  <a:lnTo>
                    <a:pt x="745" y="38"/>
                  </a:lnTo>
                  <a:lnTo>
                    <a:pt x="755" y="42"/>
                  </a:lnTo>
                  <a:lnTo>
                    <a:pt x="750" y="47"/>
                  </a:lnTo>
                  <a:lnTo>
                    <a:pt x="750" y="54"/>
                  </a:lnTo>
                  <a:lnTo>
                    <a:pt x="745" y="90"/>
                  </a:lnTo>
                  <a:lnTo>
                    <a:pt x="705" y="94"/>
                  </a:lnTo>
                  <a:lnTo>
                    <a:pt x="672" y="113"/>
                  </a:lnTo>
                  <a:lnTo>
                    <a:pt x="636" y="135"/>
                  </a:lnTo>
                  <a:lnTo>
                    <a:pt x="620" y="146"/>
                  </a:lnTo>
                  <a:lnTo>
                    <a:pt x="606" y="161"/>
                  </a:lnTo>
                  <a:lnTo>
                    <a:pt x="596" y="175"/>
                  </a:lnTo>
                  <a:lnTo>
                    <a:pt x="589" y="189"/>
                  </a:lnTo>
                  <a:lnTo>
                    <a:pt x="563" y="201"/>
                  </a:lnTo>
                  <a:lnTo>
                    <a:pt x="556" y="210"/>
                  </a:lnTo>
                  <a:lnTo>
                    <a:pt x="546" y="215"/>
                  </a:lnTo>
                  <a:lnTo>
                    <a:pt x="525" y="222"/>
                  </a:lnTo>
                  <a:lnTo>
                    <a:pt x="518" y="229"/>
                  </a:lnTo>
                  <a:lnTo>
                    <a:pt x="516" y="269"/>
                  </a:lnTo>
                  <a:lnTo>
                    <a:pt x="506" y="284"/>
                  </a:lnTo>
                  <a:lnTo>
                    <a:pt x="492" y="298"/>
                  </a:lnTo>
                  <a:lnTo>
                    <a:pt x="480" y="312"/>
                  </a:lnTo>
                  <a:lnTo>
                    <a:pt x="471" y="326"/>
                  </a:lnTo>
                  <a:lnTo>
                    <a:pt x="471" y="352"/>
                  </a:lnTo>
                  <a:lnTo>
                    <a:pt x="466" y="369"/>
                  </a:lnTo>
                  <a:lnTo>
                    <a:pt x="459" y="383"/>
                  </a:lnTo>
                  <a:lnTo>
                    <a:pt x="449" y="383"/>
                  </a:lnTo>
                  <a:lnTo>
                    <a:pt x="440" y="385"/>
                  </a:lnTo>
                  <a:lnTo>
                    <a:pt x="431" y="388"/>
                  </a:lnTo>
                  <a:lnTo>
                    <a:pt x="423" y="392"/>
                  </a:lnTo>
                  <a:lnTo>
                    <a:pt x="412" y="404"/>
                  </a:lnTo>
                  <a:lnTo>
                    <a:pt x="402" y="416"/>
                  </a:lnTo>
                  <a:lnTo>
                    <a:pt x="397" y="433"/>
                  </a:lnTo>
                  <a:lnTo>
                    <a:pt x="393" y="449"/>
                  </a:lnTo>
                  <a:lnTo>
                    <a:pt x="383" y="466"/>
                  </a:lnTo>
                  <a:lnTo>
                    <a:pt x="378" y="473"/>
                  </a:lnTo>
                  <a:lnTo>
                    <a:pt x="369" y="478"/>
                  </a:lnTo>
                  <a:lnTo>
                    <a:pt x="369" y="473"/>
                  </a:lnTo>
                  <a:lnTo>
                    <a:pt x="357" y="463"/>
                  </a:lnTo>
                  <a:lnTo>
                    <a:pt x="336" y="461"/>
                  </a:lnTo>
                  <a:lnTo>
                    <a:pt x="322" y="478"/>
                  </a:lnTo>
                  <a:lnTo>
                    <a:pt x="308" y="497"/>
                  </a:lnTo>
                  <a:lnTo>
                    <a:pt x="293" y="499"/>
                  </a:lnTo>
                  <a:lnTo>
                    <a:pt x="277" y="499"/>
                  </a:lnTo>
                  <a:lnTo>
                    <a:pt x="260" y="497"/>
                  </a:lnTo>
                  <a:lnTo>
                    <a:pt x="253" y="492"/>
                  </a:lnTo>
                  <a:lnTo>
                    <a:pt x="246" y="478"/>
                  </a:lnTo>
                  <a:lnTo>
                    <a:pt x="199" y="430"/>
                  </a:lnTo>
                  <a:lnTo>
                    <a:pt x="168" y="428"/>
                  </a:lnTo>
                  <a:lnTo>
                    <a:pt x="166" y="437"/>
                  </a:lnTo>
                  <a:lnTo>
                    <a:pt x="163" y="449"/>
                  </a:lnTo>
                  <a:lnTo>
                    <a:pt x="161" y="478"/>
                  </a:lnTo>
                  <a:lnTo>
                    <a:pt x="149" y="480"/>
                  </a:lnTo>
                  <a:lnTo>
                    <a:pt x="140" y="485"/>
                  </a:lnTo>
                  <a:lnTo>
                    <a:pt x="132" y="489"/>
                  </a:lnTo>
                  <a:lnTo>
                    <a:pt x="128" y="494"/>
                  </a:lnTo>
                  <a:lnTo>
                    <a:pt x="114" y="497"/>
                  </a:lnTo>
                  <a:lnTo>
                    <a:pt x="102" y="499"/>
                  </a:lnTo>
                  <a:lnTo>
                    <a:pt x="83" y="506"/>
                  </a:lnTo>
                  <a:lnTo>
                    <a:pt x="83" y="506"/>
                  </a:lnTo>
                  <a:lnTo>
                    <a:pt x="83" y="506"/>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6" name="Freeform 29"/>
            <p:cNvSpPr/>
            <p:nvPr/>
          </p:nvSpPr>
          <p:spPr bwMode="auto">
            <a:xfrm>
              <a:off x="6426201" y="2762250"/>
              <a:ext cx="522288" cy="808038"/>
            </a:xfrm>
            <a:custGeom>
              <a:gdLst>
                <a:gd fmla="*/ 126 w 329" name="T0"/>
                <a:gd fmla="*/ 471 h 509" name="T1"/>
                <a:gd fmla="*/ 114 w 329" name="T2"/>
                <a:gd fmla="*/ 402 h 509" name="T3"/>
                <a:gd fmla="*/ 102 w 329" name="T4"/>
                <a:gd fmla="*/ 331 h 509" name="T5"/>
                <a:gd fmla="*/ 62 w 329" name="T6"/>
                <a:gd fmla="*/ 284 h 509" name="T7"/>
                <a:gd fmla="*/ 31 w 329" name="T8"/>
                <a:gd fmla="*/ 253 h 509" name="T9"/>
                <a:gd fmla="*/ 5 w 329" name="T10"/>
                <a:gd fmla="*/ 232 h 509" name="T11"/>
                <a:gd fmla="*/ 33 w 329" name="T12"/>
                <a:gd fmla="*/ 220 h 509" name="T13"/>
                <a:gd fmla="*/ 92 w 329" name="T14"/>
                <a:gd fmla="*/ 201 h 509" name="T15"/>
                <a:gd fmla="*/ 111 w 329" name="T16"/>
                <a:gd fmla="*/ 192 h 509" name="T17"/>
                <a:gd fmla="*/ 154 w 329" name="T18"/>
                <a:gd fmla="*/ 163 h 509" name="T19"/>
                <a:gd fmla="*/ 187 w 329" name="T20"/>
                <a:gd fmla="*/ 50 h 509" name="T21"/>
                <a:gd fmla="*/ 201 w 329" name="T22"/>
                <a:gd fmla="*/ 12 h 509" name="T23"/>
                <a:gd fmla="*/ 225 w 329" name="T24"/>
                <a:gd fmla="*/ 2 h 509" name="T25"/>
                <a:gd fmla="*/ 244 w 329" name="T26"/>
                <a:gd fmla="*/ 0 h 509" name="T27"/>
                <a:gd fmla="*/ 263 w 329" name="T28"/>
                <a:gd fmla="*/ 7 h 509" name="T29"/>
                <a:gd fmla="*/ 260 w 329" name="T30"/>
                <a:gd fmla="*/ 47 h 509" name="T31"/>
                <a:gd fmla="*/ 234 w 329" name="T32"/>
                <a:gd fmla="*/ 88 h 509" name="T33"/>
                <a:gd fmla="*/ 227 w 329" name="T34"/>
                <a:gd fmla="*/ 106 h 509" name="T35"/>
                <a:gd fmla="*/ 230 w 329" name="T36"/>
                <a:gd fmla="*/ 156 h 509" name="T37"/>
                <a:gd fmla="*/ 284 w 329" name="T38"/>
                <a:gd fmla="*/ 173 h 509" name="T39"/>
                <a:gd fmla="*/ 310 w 329" name="T40"/>
                <a:gd fmla="*/ 194 h 509" name="T41"/>
                <a:gd fmla="*/ 329 w 329" name="T42"/>
                <a:gd fmla="*/ 201 h 509" name="T43"/>
                <a:gd fmla="*/ 322 w 329" name="T44"/>
                <a:gd fmla="*/ 218 h 509" name="T45"/>
                <a:gd fmla="*/ 308 w 329" name="T46"/>
                <a:gd fmla="*/ 234 h 509" name="T47"/>
                <a:gd fmla="*/ 291 w 329" name="T48"/>
                <a:gd fmla="*/ 253 h 509" name="T49"/>
                <a:gd fmla="*/ 258 w 329" name="T50"/>
                <a:gd fmla="*/ 270 h 509" name="T51"/>
                <a:gd fmla="*/ 241 w 329" name="T52"/>
                <a:gd fmla="*/ 274 h 509" name="T53"/>
                <a:gd fmla="*/ 241 w 329" name="T54"/>
                <a:gd fmla="*/ 293 h 509" name="T55"/>
                <a:gd fmla="*/ 234 w 329" name="T56"/>
                <a:gd fmla="*/ 319 h 509" name="T57"/>
                <a:gd fmla="*/ 215 w 329" name="T58"/>
                <a:gd fmla="*/ 350 h 509" name="T59"/>
                <a:gd fmla="*/ 211 w 329" name="T60"/>
                <a:gd fmla="*/ 393 h 509" name="T61"/>
                <a:gd fmla="*/ 241 w 329" name="T62"/>
                <a:gd fmla="*/ 412 h 509" name="T63"/>
                <a:gd fmla="*/ 260 w 329" name="T64"/>
                <a:gd fmla="*/ 424 h 509" name="T65"/>
                <a:gd fmla="*/ 267 w 329" name="T66"/>
                <a:gd fmla="*/ 440 h 509" name="T67"/>
                <a:gd fmla="*/ 258 w 329" name="T68"/>
                <a:gd fmla="*/ 466 h 509" name="T69"/>
                <a:gd fmla="*/ 218 w 329" name="T70"/>
                <a:gd fmla="*/ 480 h 509" name="T71"/>
                <a:gd fmla="*/ 182 w 329" name="T72"/>
                <a:gd fmla="*/ 509 h 509" name="T73"/>
                <a:gd fmla="*/ 168 w 329" name="T74"/>
                <a:gd fmla="*/ 506 h 509" name="T75"/>
                <a:gd fmla="*/ 126 w 329" name="T76"/>
                <a:gd fmla="*/ 471 h 509" name="T77"/>
                <a:gd fmla="*/ 126 w 329" name="T78"/>
                <a:gd fmla="*/ 471 h 50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09" w="329">
                  <a:moveTo>
                    <a:pt x="126" y="471"/>
                  </a:moveTo>
                  <a:lnTo>
                    <a:pt x="126" y="471"/>
                  </a:lnTo>
                  <a:lnTo>
                    <a:pt x="116" y="431"/>
                  </a:lnTo>
                  <a:lnTo>
                    <a:pt x="114" y="402"/>
                  </a:lnTo>
                  <a:lnTo>
                    <a:pt x="109" y="376"/>
                  </a:lnTo>
                  <a:lnTo>
                    <a:pt x="102" y="331"/>
                  </a:lnTo>
                  <a:lnTo>
                    <a:pt x="81" y="305"/>
                  </a:lnTo>
                  <a:lnTo>
                    <a:pt x="62" y="284"/>
                  </a:lnTo>
                  <a:lnTo>
                    <a:pt x="43" y="267"/>
                  </a:lnTo>
                  <a:lnTo>
                    <a:pt x="31" y="253"/>
                  </a:lnTo>
                  <a:lnTo>
                    <a:pt x="0" y="237"/>
                  </a:lnTo>
                  <a:lnTo>
                    <a:pt x="5" y="232"/>
                  </a:lnTo>
                  <a:lnTo>
                    <a:pt x="12" y="227"/>
                  </a:lnTo>
                  <a:lnTo>
                    <a:pt x="33" y="220"/>
                  </a:lnTo>
                  <a:lnTo>
                    <a:pt x="81" y="213"/>
                  </a:lnTo>
                  <a:lnTo>
                    <a:pt x="92" y="201"/>
                  </a:lnTo>
                  <a:lnTo>
                    <a:pt x="100" y="196"/>
                  </a:lnTo>
                  <a:lnTo>
                    <a:pt x="111" y="192"/>
                  </a:lnTo>
                  <a:lnTo>
                    <a:pt x="133" y="189"/>
                  </a:lnTo>
                  <a:lnTo>
                    <a:pt x="154" y="163"/>
                  </a:lnTo>
                  <a:lnTo>
                    <a:pt x="152" y="116"/>
                  </a:lnTo>
                  <a:lnTo>
                    <a:pt x="187" y="50"/>
                  </a:lnTo>
                  <a:lnTo>
                    <a:pt x="192" y="14"/>
                  </a:lnTo>
                  <a:lnTo>
                    <a:pt x="201" y="12"/>
                  </a:lnTo>
                  <a:lnTo>
                    <a:pt x="208" y="10"/>
                  </a:lnTo>
                  <a:lnTo>
                    <a:pt x="225" y="2"/>
                  </a:lnTo>
                  <a:lnTo>
                    <a:pt x="234" y="0"/>
                  </a:lnTo>
                  <a:lnTo>
                    <a:pt x="244" y="0"/>
                  </a:lnTo>
                  <a:lnTo>
                    <a:pt x="253" y="2"/>
                  </a:lnTo>
                  <a:lnTo>
                    <a:pt x="263" y="7"/>
                  </a:lnTo>
                  <a:lnTo>
                    <a:pt x="270" y="26"/>
                  </a:lnTo>
                  <a:lnTo>
                    <a:pt x="260" y="47"/>
                  </a:lnTo>
                  <a:lnTo>
                    <a:pt x="253" y="69"/>
                  </a:lnTo>
                  <a:lnTo>
                    <a:pt x="234" y="88"/>
                  </a:lnTo>
                  <a:lnTo>
                    <a:pt x="232" y="97"/>
                  </a:lnTo>
                  <a:lnTo>
                    <a:pt x="227" y="106"/>
                  </a:lnTo>
                  <a:lnTo>
                    <a:pt x="227" y="128"/>
                  </a:lnTo>
                  <a:lnTo>
                    <a:pt x="230" y="156"/>
                  </a:lnTo>
                  <a:lnTo>
                    <a:pt x="277" y="163"/>
                  </a:lnTo>
                  <a:lnTo>
                    <a:pt x="284" y="173"/>
                  </a:lnTo>
                  <a:lnTo>
                    <a:pt x="296" y="182"/>
                  </a:lnTo>
                  <a:lnTo>
                    <a:pt x="310" y="194"/>
                  </a:lnTo>
                  <a:lnTo>
                    <a:pt x="319" y="199"/>
                  </a:lnTo>
                  <a:lnTo>
                    <a:pt x="329" y="201"/>
                  </a:lnTo>
                  <a:lnTo>
                    <a:pt x="327" y="208"/>
                  </a:lnTo>
                  <a:lnTo>
                    <a:pt x="322" y="218"/>
                  </a:lnTo>
                  <a:lnTo>
                    <a:pt x="315" y="227"/>
                  </a:lnTo>
                  <a:lnTo>
                    <a:pt x="308" y="234"/>
                  </a:lnTo>
                  <a:lnTo>
                    <a:pt x="301" y="244"/>
                  </a:lnTo>
                  <a:lnTo>
                    <a:pt x="291" y="253"/>
                  </a:lnTo>
                  <a:lnTo>
                    <a:pt x="272" y="267"/>
                  </a:lnTo>
                  <a:lnTo>
                    <a:pt x="258" y="270"/>
                  </a:lnTo>
                  <a:lnTo>
                    <a:pt x="246" y="270"/>
                  </a:lnTo>
                  <a:lnTo>
                    <a:pt x="241" y="274"/>
                  </a:lnTo>
                  <a:lnTo>
                    <a:pt x="239" y="279"/>
                  </a:lnTo>
                  <a:lnTo>
                    <a:pt x="241" y="293"/>
                  </a:lnTo>
                  <a:lnTo>
                    <a:pt x="239" y="305"/>
                  </a:lnTo>
                  <a:lnTo>
                    <a:pt x="234" y="319"/>
                  </a:lnTo>
                  <a:lnTo>
                    <a:pt x="222" y="336"/>
                  </a:lnTo>
                  <a:lnTo>
                    <a:pt x="215" y="350"/>
                  </a:lnTo>
                  <a:lnTo>
                    <a:pt x="213" y="364"/>
                  </a:lnTo>
                  <a:lnTo>
                    <a:pt x="211" y="393"/>
                  </a:lnTo>
                  <a:lnTo>
                    <a:pt x="230" y="409"/>
                  </a:lnTo>
                  <a:lnTo>
                    <a:pt x="241" y="412"/>
                  </a:lnTo>
                  <a:lnTo>
                    <a:pt x="256" y="416"/>
                  </a:lnTo>
                  <a:lnTo>
                    <a:pt x="260" y="424"/>
                  </a:lnTo>
                  <a:lnTo>
                    <a:pt x="265" y="431"/>
                  </a:lnTo>
                  <a:lnTo>
                    <a:pt x="267" y="440"/>
                  </a:lnTo>
                  <a:lnTo>
                    <a:pt x="265" y="452"/>
                  </a:lnTo>
                  <a:lnTo>
                    <a:pt x="258" y="466"/>
                  </a:lnTo>
                  <a:lnTo>
                    <a:pt x="234" y="473"/>
                  </a:lnTo>
                  <a:lnTo>
                    <a:pt x="218" y="480"/>
                  </a:lnTo>
                  <a:lnTo>
                    <a:pt x="189" y="504"/>
                  </a:lnTo>
                  <a:lnTo>
                    <a:pt x="182" y="509"/>
                  </a:lnTo>
                  <a:lnTo>
                    <a:pt x="175" y="509"/>
                  </a:lnTo>
                  <a:lnTo>
                    <a:pt x="168" y="506"/>
                  </a:lnTo>
                  <a:lnTo>
                    <a:pt x="159" y="499"/>
                  </a:lnTo>
                  <a:lnTo>
                    <a:pt x="126" y="471"/>
                  </a:lnTo>
                  <a:lnTo>
                    <a:pt x="126" y="471"/>
                  </a:lnTo>
                  <a:lnTo>
                    <a:pt x="126" y="471"/>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7" name="Freeform 30"/>
            <p:cNvSpPr/>
            <p:nvPr/>
          </p:nvSpPr>
          <p:spPr bwMode="auto">
            <a:xfrm>
              <a:off x="7966076" y="1928813"/>
              <a:ext cx="1009650" cy="1441450"/>
            </a:xfrm>
            <a:custGeom>
              <a:gdLst>
                <a:gd fmla="*/ 128 w 636" name="T0"/>
                <a:gd fmla="*/ 892 h 908" name="T1"/>
                <a:gd fmla="*/ 19 w 636" name="T2"/>
                <a:gd fmla="*/ 842 h 908" name="T3"/>
                <a:gd fmla="*/ 78 w 636" name="T4"/>
                <a:gd fmla="*/ 719 h 908" name="T5"/>
                <a:gd fmla="*/ 50 w 636" name="T6"/>
                <a:gd fmla="*/ 643 h 908" name="T7"/>
                <a:gd fmla="*/ 12 w 636" name="T8"/>
                <a:gd fmla="*/ 570 h 908" name="T9"/>
                <a:gd fmla="*/ 47 w 636" name="T10"/>
                <a:gd fmla="*/ 532 h 908" name="T11"/>
                <a:gd fmla="*/ 76 w 636" name="T12"/>
                <a:gd fmla="*/ 428 h 908" name="T13"/>
                <a:gd fmla="*/ 21 w 636" name="T14"/>
                <a:gd fmla="*/ 378 h 908" name="T15"/>
                <a:gd fmla="*/ 54 w 636" name="T16"/>
                <a:gd fmla="*/ 333 h 908" name="T17"/>
                <a:gd fmla="*/ 12 w 636" name="T18"/>
                <a:gd fmla="*/ 260 h 908" name="T19"/>
                <a:gd fmla="*/ 26 w 636" name="T20"/>
                <a:gd fmla="*/ 170 h 908" name="T21"/>
                <a:gd fmla="*/ 52 w 636" name="T22"/>
                <a:gd fmla="*/ 99 h 908" name="T23"/>
                <a:gd fmla="*/ 83 w 636" name="T24"/>
                <a:gd fmla="*/ 104 h 908" name="T25"/>
                <a:gd fmla="*/ 85 w 636" name="T26"/>
                <a:gd fmla="*/ 139 h 908" name="T27"/>
                <a:gd fmla="*/ 90 w 636" name="T28"/>
                <a:gd fmla="*/ 168 h 908" name="T29"/>
                <a:gd fmla="*/ 147 w 636" name="T30"/>
                <a:gd fmla="*/ 182 h 908" name="T31"/>
                <a:gd fmla="*/ 161 w 636" name="T32"/>
                <a:gd fmla="*/ 158 h 908" name="T33"/>
                <a:gd fmla="*/ 213 w 636" name="T34"/>
                <a:gd fmla="*/ 125 h 908" name="T35"/>
                <a:gd fmla="*/ 284 w 636" name="T36"/>
                <a:gd fmla="*/ 116 h 908" name="T37"/>
                <a:gd fmla="*/ 314 w 636" name="T38"/>
                <a:gd fmla="*/ 26 h 908" name="T39"/>
                <a:gd fmla="*/ 367 w 636" name="T40"/>
                <a:gd fmla="*/ 0 h 908" name="T41"/>
                <a:gd fmla="*/ 393 w 636" name="T42"/>
                <a:gd fmla="*/ 47 h 908" name="T43"/>
                <a:gd fmla="*/ 447 w 636" name="T44"/>
                <a:gd fmla="*/ 151 h 908" name="T45"/>
                <a:gd fmla="*/ 504 w 636" name="T46"/>
                <a:gd fmla="*/ 163 h 908" name="T47"/>
                <a:gd fmla="*/ 527 w 636" name="T48"/>
                <a:gd fmla="*/ 180 h 908" name="T49"/>
                <a:gd fmla="*/ 511 w 636" name="T50"/>
                <a:gd fmla="*/ 222 h 908" name="T51"/>
                <a:gd fmla="*/ 532 w 636" name="T52"/>
                <a:gd fmla="*/ 248 h 908" name="T53"/>
                <a:gd fmla="*/ 594 w 636" name="T54"/>
                <a:gd fmla="*/ 281 h 908" name="T55"/>
                <a:gd fmla="*/ 577 w 636" name="T56"/>
                <a:gd fmla="*/ 397 h 908" name="T57"/>
                <a:gd fmla="*/ 534 w 636" name="T58"/>
                <a:gd fmla="*/ 438 h 908" name="T59"/>
                <a:gd fmla="*/ 452 w 636" name="T60"/>
                <a:gd fmla="*/ 440 h 908" name="T61"/>
                <a:gd fmla="*/ 409 w 636" name="T62"/>
                <a:gd fmla="*/ 393 h 908" name="T63"/>
                <a:gd fmla="*/ 407 w 636" name="T64"/>
                <a:gd fmla="*/ 341 h 908" name="T65"/>
                <a:gd fmla="*/ 369 w 636" name="T66"/>
                <a:gd fmla="*/ 274 h 908" name="T67"/>
                <a:gd fmla="*/ 329 w 636" name="T68"/>
                <a:gd fmla="*/ 234 h 908" name="T69"/>
                <a:gd fmla="*/ 305 w 636" name="T70"/>
                <a:gd fmla="*/ 217 h 908" name="T71"/>
                <a:gd fmla="*/ 267 w 636" name="T72"/>
                <a:gd fmla="*/ 225 h 908" name="T73"/>
                <a:gd fmla="*/ 229 w 636" name="T74"/>
                <a:gd fmla="*/ 270 h 908" name="T75"/>
                <a:gd fmla="*/ 210 w 636" name="T76"/>
                <a:gd fmla="*/ 314 h 908" name="T77"/>
                <a:gd fmla="*/ 203 w 636" name="T78"/>
                <a:gd fmla="*/ 352 h 908" name="T79"/>
                <a:gd fmla="*/ 168 w 636" name="T80"/>
                <a:gd fmla="*/ 371 h 908" name="T81"/>
                <a:gd fmla="*/ 165 w 636" name="T82"/>
                <a:gd fmla="*/ 421 h 908" name="T83"/>
                <a:gd fmla="*/ 262 w 636" name="T84"/>
                <a:gd fmla="*/ 409 h 908" name="T85"/>
                <a:gd fmla="*/ 298 w 636" name="T86"/>
                <a:gd fmla="*/ 404 h 908" name="T87"/>
                <a:gd fmla="*/ 324 w 636" name="T88"/>
                <a:gd fmla="*/ 426 h 908" name="T89"/>
                <a:gd fmla="*/ 371 w 636" name="T90"/>
                <a:gd fmla="*/ 530 h 908" name="T91"/>
                <a:gd fmla="*/ 440 w 636" name="T92"/>
                <a:gd fmla="*/ 594 h 908" name="T93"/>
                <a:gd fmla="*/ 409 w 636" name="T94"/>
                <a:gd fmla="*/ 615 h 908" name="T95"/>
                <a:gd fmla="*/ 369 w 636" name="T96"/>
                <a:gd fmla="*/ 655 h 908" name="T97"/>
                <a:gd fmla="*/ 300 w 636" name="T98"/>
                <a:gd fmla="*/ 700 h 908" name="T99"/>
                <a:gd fmla="*/ 225 w 636" name="T100"/>
                <a:gd fmla="*/ 783 h 908" name="T101"/>
                <a:gd fmla="*/ 213 w 636" name="T102"/>
                <a:gd fmla="*/ 863 h 908" name="T103"/>
                <a:gd fmla="*/ 227 w 636" name="T104"/>
                <a:gd fmla="*/ 908 h 90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07" w="636">
                  <a:moveTo>
                    <a:pt x="227" y="908"/>
                  </a:moveTo>
                  <a:lnTo>
                    <a:pt x="227" y="908"/>
                  </a:lnTo>
                  <a:lnTo>
                    <a:pt x="210" y="892"/>
                  </a:lnTo>
                  <a:lnTo>
                    <a:pt x="128" y="892"/>
                  </a:lnTo>
                  <a:lnTo>
                    <a:pt x="52" y="875"/>
                  </a:lnTo>
                  <a:lnTo>
                    <a:pt x="38" y="863"/>
                  </a:lnTo>
                  <a:lnTo>
                    <a:pt x="26" y="852"/>
                  </a:lnTo>
                  <a:lnTo>
                    <a:pt x="19" y="842"/>
                  </a:lnTo>
                  <a:lnTo>
                    <a:pt x="16" y="837"/>
                  </a:lnTo>
                  <a:lnTo>
                    <a:pt x="61" y="785"/>
                  </a:lnTo>
                  <a:lnTo>
                    <a:pt x="73" y="745"/>
                  </a:lnTo>
                  <a:lnTo>
                    <a:pt x="78" y="719"/>
                  </a:lnTo>
                  <a:lnTo>
                    <a:pt x="76" y="695"/>
                  </a:lnTo>
                  <a:lnTo>
                    <a:pt x="68" y="676"/>
                  </a:lnTo>
                  <a:lnTo>
                    <a:pt x="59" y="660"/>
                  </a:lnTo>
                  <a:lnTo>
                    <a:pt x="50" y="643"/>
                  </a:lnTo>
                  <a:lnTo>
                    <a:pt x="35" y="629"/>
                  </a:lnTo>
                  <a:lnTo>
                    <a:pt x="7" y="601"/>
                  </a:lnTo>
                  <a:lnTo>
                    <a:pt x="7" y="584"/>
                  </a:lnTo>
                  <a:lnTo>
                    <a:pt x="12" y="570"/>
                  </a:lnTo>
                  <a:lnTo>
                    <a:pt x="19" y="561"/>
                  </a:lnTo>
                  <a:lnTo>
                    <a:pt x="26" y="549"/>
                  </a:lnTo>
                  <a:lnTo>
                    <a:pt x="38" y="542"/>
                  </a:lnTo>
                  <a:lnTo>
                    <a:pt x="47" y="532"/>
                  </a:lnTo>
                  <a:lnTo>
                    <a:pt x="73" y="518"/>
                  </a:lnTo>
                  <a:lnTo>
                    <a:pt x="92" y="487"/>
                  </a:lnTo>
                  <a:lnTo>
                    <a:pt x="92" y="452"/>
                  </a:lnTo>
                  <a:lnTo>
                    <a:pt x="76" y="428"/>
                  </a:lnTo>
                  <a:lnTo>
                    <a:pt x="61" y="409"/>
                  </a:lnTo>
                  <a:lnTo>
                    <a:pt x="47" y="395"/>
                  </a:lnTo>
                  <a:lnTo>
                    <a:pt x="31" y="381"/>
                  </a:lnTo>
                  <a:lnTo>
                    <a:pt x="21" y="378"/>
                  </a:lnTo>
                  <a:lnTo>
                    <a:pt x="21" y="374"/>
                  </a:lnTo>
                  <a:lnTo>
                    <a:pt x="45" y="355"/>
                  </a:lnTo>
                  <a:lnTo>
                    <a:pt x="52" y="341"/>
                  </a:lnTo>
                  <a:lnTo>
                    <a:pt x="54" y="333"/>
                  </a:lnTo>
                  <a:lnTo>
                    <a:pt x="57" y="326"/>
                  </a:lnTo>
                  <a:lnTo>
                    <a:pt x="28" y="303"/>
                  </a:lnTo>
                  <a:lnTo>
                    <a:pt x="28" y="279"/>
                  </a:lnTo>
                  <a:lnTo>
                    <a:pt x="12" y="260"/>
                  </a:lnTo>
                  <a:lnTo>
                    <a:pt x="0" y="246"/>
                  </a:lnTo>
                  <a:lnTo>
                    <a:pt x="0" y="194"/>
                  </a:lnTo>
                  <a:lnTo>
                    <a:pt x="19" y="173"/>
                  </a:lnTo>
                  <a:lnTo>
                    <a:pt x="26" y="170"/>
                  </a:lnTo>
                  <a:lnTo>
                    <a:pt x="33" y="168"/>
                  </a:lnTo>
                  <a:lnTo>
                    <a:pt x="40" y="165"/>
                  </a:lnTo>
                  <a:lnTo>
                    <a:pt x="40" y="111"/>
                  </a:lnTo>
                  <a:lnTo>
                    <a:pt x="52" y="99"/>
                  </a:lnTo>
                  <a:lnTo>
                    <a:pt x="59" y="94"/>
                  </a:lnTo>
                  <a:lnTo>
                    <a:pt x="68" y="92"/>
                  </a:lnTo>
                  <a:lnTo>
                    <a:pt x="76" y="97"/>
                  </a:lnTo>
                  <a:lnTo>
                    <a:pt x="83" y="104"/>
                  </a:lnTo>
                  <a:lnTo>
                    <a:pt x="90" y="116"/>
                  </a:lnTo>
                  <a:lnTo>
                    <a:pt x="92" y="123"/>
                  </a:lnTo>
                  <a:lnTo>
                    <a:pt x="95" y="132"/>
                  </a:lnTo>
                  <a:lnTo>
                    <a:pt x="85" y="139"/>
                  </a:lnTo>
                  <a:lnTo>
                    <a:pt x="80" y="147"/>
                  </a:lnTo>
                  <a:lnTo>
                    <a:pt x="80" y="154"/>
                  </a:lnTo>
                  <a:lnTo>
                    <a:pt x="83" y="161"/>
                  </a:lnTo>
                  <a:lnTo>
                    <a:pt x="90" y="168"/>
                  </a:lnTo>
                  <a:lnTo>
                    <a:pt x="97" y="177"/>
                  </a:lnTo>
                  <a:lnTo>
                    <a:pt x="116" y="194"/>
                  </a:lnTo>
                  <a:lnTo>
                    <a:pt x="128" y="194"/>
                  </a:lnTo>
                  <a:lnTo>
                    <a:pt x="147" y="182"/>
                  </a:lnTo>
                  <a:lnTo>
                    <a:pt x="147" y="175"/>
                  </a:lnTo>
                  <a:lnTo>
                    <a:pt x="151" y="168"/>
                  </a:lnTo>
                  <a:lnTo>
                    <a:pt x="156" y="163"/>
                  </a:lnTo>
                  <a:lnTo>
                    <a:pt x="161" y="158"/>
                  </a:lnTo>
                  <a:lnTo>
                    <a:pt x="175" y="149"/>
                  </a:lnTo>
                  <a:lnTo>
                    <a:pt x="191" y="142"/>
                  </a:lnTo>
                  <a:lnTo>
                    <a:pt x="201" y="130"/>
                  </a:lnTo>
                  <a:lnTo>
                    <a:pt x="213" y="125"/>
                  </a:lnTo>
                  <a:lnTo>
                    <a:pt x="225" y="123"/>
                  </a:lnTo>
                  <a:lnTo>
                    <a:pt x="239" y="120"/>
                  </a:lnTo>
                  <a:lnTo>
                    <a:pt x="270" y="118"/>
                  </a:lnTo>
                  <a:lnTo>
                    <a:pt x="284" y="116"/>
                  </a:lnTo>
                  <a:lnTo>
                    <a:pt x="298" y="109"/>
                  </a:lnTo>
                  <a:lnTo>
                    <a:pt x="296" y="47"/>
                  </a:lnTo>
                  <a:lnTo>
                    <a:pt x="305" y="35"/>
                  </a:lnTo>
                  <a:lnTo>
                    <a:pt x="314" y="26"/>
                  </a:lnTo>
                  <a:lnTo>
                    <a:pt x="340" y="9"/>
                  </a:lnTo>
                  <a:lnTo>
                    <a:pt x="350" y="2"/>
                  </a:lnTo>
                  <a:lnTo>
                    <a:pt x="359" y="0"/>
                  </a:lnTo>
                  <a:lnTo>
                    <a:pt x="367" y="0"/>
                  </a:lnTo>
                  <a:lnTo>
                    <a:pt x="371" y="5"/>
                  </a:lnTo>
                  <a:lnTo>
                    <a:pt x="376" y="12"/>
                  </a:lnTo>
                  <a:lnTo>
                    <a:pt x="381" y="21"/>
                  </a:lnTo>
                  <a:lnTo>
                    <a:pt x="393" y="47"/>
                  </a:lnTo>
                  <a:lnTo>
                    <a:pt x="437" y="118"/>
                  </a:lnTo>
                  <a:lnTo>
                    <a:pt x="440" y="132"/>
                  </a:lnTo>
                  <a:lnTo>
                    <a:pt x="442" y="144"/>
                  </a:lnTo>
                  <a:lnTo>
                    <a:pt x="447" y="151"/>
                  </a:lnTo>
                  <a:lnTo>
                    <a:pt x="452" y="156"/>
                  </a:lnTo>
                  <a:lnTo>
                    <a:pt x="459" y="161"/>
                  </a:lnTo>
                  <a:lnTo>
                    <a:pt x="471" y="165"/>
                  </a:lnTo>
                  <a:lnTo>
                    <a:pt x="504" y="163"/>
                  </a:lnTo>
                  <a:lnTo>
                    <a:pt x="525" y="163"/>
                  </a:lnTo>
                  <a:lnTo>
                    <a:pt x="544" y="165"/>
                  </a:lnTo>
                  <a:lnTo>
                    <a:pt x="534" y="173"/>
                  </a:lnTo>
                  <a:lnTo>
                    <a:pt x="527" y="180"/>
                  </a:lnTo>
                  <a:lnTo>
                    <a:pt x="518" y="187"/>
                  </a:lnTo>
                  <a:lnTo>
                    <a:pt x="511" y="196"/>
                  </a:lnTo>
                  <a:lnTo>
                    <a:pt x="511" y="210"/>
                  </a:lnTo>
                  <a:lnTo>
                    <a:pt x="511" y="222"/>
                  </a:lnTo>
                  <a:lnTo>
                    <a:pt x="513" y="227"/>
                  </a:lnTo>
                  <a:lnTo>
                    <a:pt x="518" y="234"/>
                  </a:lnTo>
                  <a:lnTo>
                    <a:pt x="523" y="241"/>
                  </a:lnTo>
                  <a:lnTo>
                    <a:pt x="532" y="248"/>
                  </a:lnTo>
                  <a:lnTo>
                    <a:pt x="544" y="251"/>
                  </a:lnTo>
                  <a:lnTo>
                    <a:pt x="553" y="255"/>
                  </a:lnTo>
                  <a:lnTo>
                    <a:pt x="572" y="267"/>
                  </a:lnTo>
                  <a:lnTo>
                    <a:pt x="594" y="281"/>
                  </a:lnTo>
                  <a:lnTo>
                    <a:pt x="617" y="296"/>
                  </a:lnTo>
                  <a:lnTo>
                    <a:pt x="636" y="312"/>
                  </a:lnTo>
                  <a:lnTo>
                    <a:pt x="579" y="390"/>
                  </a:lnTo>
                  <a:lnTo>
                    <a:pt x="577" y="397"/>
                  </a:lnTo>
                  <a:lnTo>
                    <a:pt x="572" y="407"/>
                  </a:lnTo>
                  <a:lnTo>
                    <a:pt x="565" y="416"/>
                  </a:lnTo>
                  <a:lnTo>
                    <a:pt x="556" y="423"/>
                  </a:lnTo>
                  <a:lnTo>
                    <a:pt x="534" y="438"/>
                  </a:lnTo>
                  <a:lnTo>
                    <a:pt x="518" y="445"/>
                  </a:lnTo>
                  <a:lnTo>
                    <a:pt x="492" y="449"/>
                  </a:lnTo>
                  <a:lnTo>
                    <a:pt x="471" y="454"/>
                  </a:lnTo>
                  <a:lnTo>
                    <a:pt x="452" y="440"/>
                  </a:lnTo>
                  <a:lnTo>
                    <a:pt x="437" y="426"/>
                  </a:lnTo>
                  <a:lnTo>
                    <a:pt x="426" y="411"/>
                  </a:lnTo>
                  <a:lnTo>
                    <a:pt x="414" y="402"/>
                  </a:lnTo>
                  <a:lnTo>
                    <a:pt x="409" y="393"/>
                  </a:lnTo>
                  <a:lnTo>
                    <a:pt x="409" y="383"/>
                  </a:lnTo>
                  <a:lnTo>
                    <a:pt x="409" y="364"/>
                  </a:lnTo>
                  <a:lnTo>
                    <a:pt x="407" y="348"/>
                  </a:lnTo>
                  <a:lnTo>
                    <a:pt x="407" y="341"/>
                  </a:lnTo>
                  <a:lnTo>
                    <a:pt x="404" y="336"/>
                  </a:lnTo>
                  <a:lnTo>
                    <a:pt x="367" y="322"/>
                  </a:lnTo>
                  <a:lnTo>
                    <a:pt x="367" y="298"/>
                  </a:lnTo>
                  <a:lnTo>
                    <a:pt x="369" y="274"/>
                  </a:lnTo>
                  <a:lnTo>
                    <a:pt x="371" y="253"/>
                  </a:lnTo>
                  <a:lnTo>
                    <a:pt x="371" y="239"/>
                  </a:lnTo>
                  <a:lnTo>
                    <a:pt x="348" y="236"/>
                  </a:lnTo>
                  <a:lnTo>
                    <a:pt x="329" y="234"/>
                  </a:lnTo>
                  <a:lnTo>
                    <a:pt x="319" y="232"/>
                  </a:lnTo>
                  <a:lnTo>
                    <a:pt x="312" y="227"/>
                  </a:lnTo>
                  <a:lnTo>
                    <a:pt x="307" y="222"/>
                  </a:lnTo>
                  <a:lnTo>
                    <a:pt x="305" y="217"/>
                  </a:lnTo>
                  <a:lnTo>
                    <a:pt x="281" y="217"/>
                  </a:lnTo>
                  <a:lnTo>
                    <a:pt x="274" y="217"/>
                  </a:lnTo>
                  <a:lnTo>
                    <a:pt x="270" y="220"/>
                  </a:lnTo>
                  <a:lnTo>
                    <a:pt x="267" y="225"/>
                  </a:lnTo>
                  <a:lnTo>
                    <a:pt x="265" y="232"/>
                  </a:lnTo>
                  <a:lnTo>
                    <a:pt x="260" y="253"/>
                  </a:lnTo>
                  <a:lnTo>
                    <a:pt x="244" y="260"/>
                  </a:lnTo>
                  <a:lnTo>
                    <a:pt x="229" y="270"/>
                  </a:lnTo>
                  <a:lnTo>
                    <a:pt x="203" y="288"/>
                  </a:lnTo>
                  <a:lnTo>
                    <a:pt x="203" y="296"/>
                  </a:lnTo>
                  <a:lnTo>
                    <a:pt x="206" y="305"/>
                  </a:lnTo>
                  <a:lnTo>
                    <a:pt x="210" y="314"/>
                  </a:lnTo>
                  <a:lnTo>
                    <a:pt x="217" y="329"/>
                  </a:lnTo>
                  <a:lnTo>
                    <a:pt x="215" y="338"/>
                  </a:lnTo>
                  <a:lnTo>
                    <a:pt x="208" y="345"/>
                  </a:lnTo>
                  <a:lnTo>
                    <a:pt x="203" y="352"/>
                  </a:lnTo>
                  <a:lnTo>
                    <a:pt x="194" y="355"/>
                  </a:lnTo>
                  <a:lnTo>
                    <a:pt x="180" y="362"/>
                  </a:lnTo>
                  <a:lnTo>
                    <a:pt x="173" y="367"/>
                  </a:lnTo>
                  <a:lnTo>
                    <a:pt x="168" y="371"/>
                  </a:lnTo>
                  <a:lnTo>
                    <a:pt x="168" y="385"/>
                  </a:lnTo>
                  <a:lnTo>
                    <a:pt x="165" y="400"/>
                  </a:lnTo>
                  <a:lnTo>
                    <a:pt x="163" y="414"/>
                  </a:lnTo>
                  <a:lnTo>
                    <a:pt x="165" y="421"/>
                  </a:lnTo>
                  <a:lnTo>
                    <a:pt x="168" y="426"/>
                  </a:lnTo>
                  <a:lnTo>
                    <a:pt x="244" y="426"/>
                  </a:lnTo>
                  <a:lnTo>
                    <a:pt x="253" y="416"/>
                  </a:lnTo>
                  <a:lnTo>
                    <a:pt x="262" y="409"/>
                  </a:lnTo>
                  <a:lnTo>
                    <a:pt x="270" y="404"/>
                  </a:lnTo>
                  <a:lnTo>
                    <a:pt x="277" y="404"/>
                  </a:lnTo>
                  <a:lnTo>
                    <a:pt x="286" y="402"/>
                  </a:lnTo>
                  <a:lnTo>
                    <a:pt x="298" y="404"/>
                  </a:lnTo>
                  <a:lnTo>
                    <a:pt x="303" y="411"/>
                  </a:lnTo>
                  <a:lnTo>
                    <a:pt x="307" y="414"/>
                  </a:lnTo>
                  <a:lnTo>
                    <a:pt x="314" y="421"/>
                  </a:lnTo>
                  <a:lnTo>
                    <a:pt x="324" y="426"/>
                  </a:lnTo>
                  <a:lnTo>
                    <a:pt x="333" y="447"/>
                  </a:lnTo>
                  <a:lnTo>
                    <a:pt x="343" y="499"/>
                  </a:lnTo>
                  <a:lnTo>
                    <a:pt x="355" y="516"/>
                  </a:lnTo>
                  <a:lnTo>
                    <a:pt x="371" y="530"/>
                  </a:lnTo>
                  <a:lnTo>
                    <a:pt x="390" y="544"/>
                  </a:lnTo>
                  <a:lnTo>
                    <a:pt x="402" y="549"/>
                  </a:lnTo>
                  <a:lnTo>
                    <a:pt x="416" y="553"/>
                  </a:lnTo>
                  <a:lnTo>
                    <a:pt x="440" y="594"/>
                  </a:lnTo>
                  <a:lnTo>
                    <a:pt x="435" y="594"/>
                  </a:lnTo>
                  <a:lnTo>
                    <a:pt x="428" y="596"/>
                  </a:lnTo>
                  <a:lnTo>
                    <a:pt x="419" y="605"/>
                  </a:lnTo>
                  <a:lnTo>
                    <a:pt x="409" y="615"/>
                  </a:lnTo>
                  <a:lnTo>
                    <a:pt x="402" y="622"/>
                  </a:lnTo>
                  <a:lnTo>
                    <a:pt x="397" y="631"/>
                  </a:lnTo>
                  <a:lnTo>
                    <a:pt x="388" y="639"/>
                  </a:lnTo>
                  <a:lnTo>
                    <a:pt x="369" y="655"/>
                  </a:lnTo>
                  <a:lnTo>
                    <a:pt x="350" y="667"/>
                  </a:lnTo>
                  <a:lnTo>
                    <a:pt x="331" y="674"/>
                  </a:lnTo>
                  <a:lnTo>
                    <a:pt x="314" y="688"/>
                  </a:lnTo>
                  <a:lnTo>
                    <a:pt x="300" y="700"/>
                  </a:lnTo>
                  <a:lnTo>
                    <a:pt x="288" y="717"/>
                  </a:lnTo>
                  <a:lnTo>
                    <a:pt x="277" y="733"/>
                  </a:lnTo>
                  <a:lnTo>
                    <a:pt x="239" y="769"/>
                  </a:lnTo>
                  <a:lnTo>
                    <a:pt x="225" y="783"/>
                  </a:lnTo>
                  <a:lnTo>
                    <a:pt x="215" y="799"/>
                  </a:lnTo>
                  <a:lnTo>
                    <a:pt x="208" y="816"/>
                  </a:lnTo>
                  <a:lnTo>
                    <a:pt x="208" y="837"/>
                  </a:lnTo>
                  <a:lnTo>
                    <a:pt x="213" y="863"/>
                  </a:lnTo>
                  <a:lnTo>
                    <a:pt x="225" y="894"/>
                  </a:lnTo>
                  <a:lnTo>
                    <a:pt x="227" y="908"/>
                  </a:lnTo>
                  <a:lnTo>
                    <a:pt x="227" y="908"/>
                  </a:lnTo>
                  <a:lnTo>
                    <a:pt x="227" y="908"/>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8" name="Freeform 31"/>
            <p:cNvSpPr/>
            <p:nvPr/>
          </p:nvSpPr>
          <p:spPr bwMode="auto">
            <a:xfrm>
              <a:off x="1403351" y="438150"/>
              <a:ext cx="3713163" cy="2846388"/>
            </a:xfrm>
            <a:custGeom>
              <a:gdLst>
                <a:gd fmla="*/ 1591 w 2339" name="T0"/>
                <a:gd fmla="*/ 1757 h 1793" name="T1"/>
                <a:gd fmla="*/ 1527 w 2339" name="T2"/>
                <a:gd fmla="*/ 1734 h 1793" name="T3"/>
                <a:gd fmla="*/ 1409 w 2339" name="T4"/>
                <a:gd fmla="*/ 1677 h 1793" name="T5"/>
                <a:gd fmla="*/ 1201 w 2339" name="T6"/>
                <a:gd fmla="*/ 1686 h 1793" name="T7"/>
                <a:gd fmla="*/ 1043 w 2339" name="T8"/>
                <a:gd fmla="*/ 1715 h 1793" name="T9"/>
                <a:gd fmla="*/ 931 w 2339" name="T10"/>
                <a:gd fmla="*/ 1750 h 1793" name="T11"/>
                <a:gd fmla="*/ 832 w 2339" name="T12"/>
                <a:gd fmla="*/ 1684 h 1793" name="T13"/>
                <a:gd fmla="*/ 763 w 2339" name="T14"/>
                <a:gd fmla="*/ 1677 h 1793" name="T15"/>
                <a:gd fmla="*/ 669 w 2339" name="T16"/>
                <a:gd fmla="*/ 1712 h 1793" name="T17"/>
                <a:gd fmla="*/ 581 w 2339" name="T18"/>
                <a:gd fmla="*/ 1653 h 1793" name="T19"/>
                <a:gd fmla="*/ 470 w 2339" name="T20"/>
                <a:gd fmla="*/ 1750 h 1793" name="T21"/>
                <a:gd fmla="*/ 368 w 2339" name="T22"/>
                <a:gd fmla="*/ 1753 h 1793" name="T23"/>
                <a:gd fmla="*/ 298 w 2339" name="T24"/>
                <a:gd fmla="*/ 1679 h 1793" name="T25"/>
                <a:gd fmla="*/ 276 w 2339" name="T26"/>
                <a:gd fmla="*/ 1568 h 1793" name="T27"/>
                <a:gd fmla="*/ 134 w 2339" name="T28"/>
                <a:gd fmla="*/ 1478 h 1793" name="T29"/>
                <a:gd fmla="*/ 146 w 2339" name="T30"/>
                <a:gd fmla="*/ 1388 h 1793" name="T31"/>
                <a:gd fmla="*/ 37 w 2339" name="T32"/>
                <a:gd fmla="*/ 1282 h 1793" name="T33"/>
                <a:gd fmla="*/ 92 w 2339" name="T34"/>
                <a:gd fmla="*/ 1216 h 1793" name="T35"/>
                <a:gd fmla="*/ 71 w 2339" name="T36"/>
                <a:gd fmla="*/ 1048 h 1793" name="T37"/>
                <a:gd fmla="*/ 9 w 2339" name="T38"/>
                <a:gd fmla="*/ 1062 h 1793" name="T39"/>
                <a:gd fmla="*/ 21 w 2339" name="T40"/>
                <a:gd fmla="*/ 955 h 1793" name="T41"/>
                <a:gd fmla="*/ 75 w 2339" name="T42"/>
                <a:gd fmla="*/ 877 h 1793" name="T43"/>
                <a:gd fmla="*/ 274 w 2339" name="T44"/>
                <a:gd fmla="*/ 847 h 1793" name="T45"/>
                <a:gd fmla="*/ 335 w 2339" name="T46"/>
                <a:gd fmla="*/ 892 h 1793" name="T47"/>
                <a:gd fmla="*/ 475 w 2339" name="T48"/>
                <a:gd fmla="*/ 821 h 1793" name="T49"/>
                <a:gd fmla="*/ 603 w 2339" name="T50"/>
                <a:gd fmla="*/ 813 h 1793" name="T51"/>
                <a:gd fmla="*/ 766 w 2339" name="T52"/>
                <a:gd fmla="*/ 728 h 1793" name="T53"/>
                <a:gd fmla="*/ 837 w 2339" name="T54"/>
                <a:gd fmla="*/ 634 h 1793" name="T55"/>
                <a:gd fmla="*/ 865 w 2339" name="T56"/>
                <a:gd fmla="*/ 423 h 1793" name="T57"/>
                <a:gd fmla="*/ 972 w 2339" name="T58"/>
                <a:gd fmla="*/ 392 h 1793" name="T59"/>
                <a:gd fmla="*/ 1083 w 2339" name="T60"/>
                <a:gd fmla="*/ 421 h 1793" name="T61"/>
                <a:gd fmla="*/ 1147 w 2339" name="T62"/>
                <a:gd fmla="*/ 276 h 1793" name="T63"/>
                <a:gd fmla="*/ 1201 w 2339" name="T64"/>
                <a:gd fmla="*/ 179 h 1793" name="T65"/>
                <a:gd fmla="*/ 1348 w 2339" name="T66"/>
                <a:gd fmla="*/ 234 h 1793" name="T67"/>
                <a:gd fmla="*/ 1447 w 2339" name="T68"/>
                <a:gd fmla="*/ 220 h 1793" name="T69"/>
                <a:gd fmla="*/ 1516 w 2339" name="T70"/>
                <a:gd fmla="*/ 68 h 1793" name="T71"/>
                <a:gd fmla="*/ 1622 w 2339" name="T72"/>
                <a:gd fmla="*/ 0 h 1793" name="T73"/>
                <a:gd fmla="*/ 1747 w 2339" name="T74"/>
                <a:gd fmla="*/ 146 h 1793" name="T75"/>
                <a:gd fmla="*/ 1904 w 2339" name="T76"/>
                <a:gd fmla="*/ 352 h 1793" name="T77"/>
                <a:gd fmla="*/ 1859 w 2339" name="T78"/>
                <a:gd fmla="*/ 452 h 1793" name="T79"/>
                <a:gd fmla="*/ 1868 w 2339" name="T80"/>
                <a:gd fmla="*/ 551 h 1793" name="T81"/>
                <a:gd fmla="*/ 2060 w 2339" name="T82"/>
                <a:gd fmla="*/ 619 h 1793" name="T83"/>
                <a:gd fmla="*/ 2251 w 2339" name="T84"/>
                <a:gd fmla="*/ 733 h 1793" name="T85"/>
                <a:gd fmla="*/ 2325 w 2339" name="T86"/>
                <a:gd fmla="*/ 856 h 1793" name="T87"/>
                <a:gd fmla="*/ 2306 w 2339" name="T88"/>
                <a:gd fmla="*/ 984 h 1793" name="T89"/>
                <a:gd fmla="*/ 2147 w 2339" name="T90"/>
                <a:gd fmla="*/ 1090 h 1793" name="T91"/>
                <a:gd fmla="*/ 2079 w 2339" name="T92"/>
                <a:gd fmla="*/ 1185 h 1793" name="T93"/>
                <a:gd fmla="*/ 1972 w 2339" name="T94"/>
                <a:gd fmla="*/ 1235 h 1793" name="T95"/>
                <a:gd fmla="*/ 1951 w 2339" name="T96"/>
                <a:gd fmla="*/ 1329 h 1793" name="T97"/>
                <a:gd fmla="*/ 1802 w 2339" name="T98"/>
                <a:gd fmla="*/ 1436 h 1793" name="T99"/>
                <a:gd fmla="*/ 1650 w 2339" name="T100"/>
                <a:gd fmla="*/ 1478 h 1793" name="T101"/>
                <a:gd fmla="*/ 1667 w 2339" name="T102"/>
                <a:gd fmla="*/ 1547 h 1793" name="T103"/>
                <a:gd fmla="*/ 1743 w 2339" name="T104"/>
                <a:gd fmla="*/ 1632 h 1793" name="T105"/>
                <a:gd fmla="*/ 1686 w 2339" name="T106"/>
                <a:gd fmla="*/ 1701 h 1793" name="T107"/>
                <a:gd fmla="*/ 1700 w 2339" name="T108"/>
                <a:gd fmla="*/ 1786 h 179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792" w="2339">
                  <a:moveTo>
                    <a:pt x="1672" y="1793"/>
                  </a:moveTo>
                  <a:lnTo>
                    <a:pt x="1672" y="1793"/>
                  </a:lnTo>
                  <a:lnTo>
                    <a:pt x="1655" y="1783"/>
                  </a:lnTo>
                  <a:lnTo>
                    <a:pt x="1627" y="1755"/>
                  </a:lnTo>
                  <a:lnTo>
                    <a:pt x="1608" y="1755"/>
                  </a:lnTo>
                  <a:lnTo>
                    <a:pt x="1596" y="1755"/>
                  </a:lnTo>
                  <a:lnTo>
                    <a:pt x="1591" y="1757"/>
                  </a:lnTo>
                  <a:lnTo>
                    <a:pt x="1589" y="1760"/>
                  </a:lnTo>
                  <a:lnTo>
                    <a:pt x="1582" y="1776"/>
                  </a:lnTo>
                  <a:lnTo>
                    <a:pt x="1570" y="1772"/>
                  </a:lnTo>
                  <a:lnTo>
                    <a:pt x="1539" y="1774"/>
                  </a:lnTo>
                  <a:lnTo>
                    <a:pt x="1532" y="1762"/>
                  </a:lnTo>
                  <a:lnTo>
                    <a:pt x="1530" y="1750"/>
                  </a:lnTo>
                  <a:lnTo>
                    <a:pt x="1527" y="1734"/>
                  </a:lnTo>
                  <a:lnTo>
                    <a:pt x="1506" y="1724"/>
                  </a:lnTo>
                  <a:lnTo>
                    <a:pt x="1478" y="1701"/>
                  </a:lnTo>
                  <a:lnTo>
                    <a:pt x="1466" y="1691"/>
                  </a:lnTo>
                  <a:lnTo>
                    <a:pt x="1452" y="1684"/>
                  </a:lnTo>
                  <a:lnTo>
                    <a:pt x="1438" y="1679"/>
                  </a:lnTo>
                  <a:lnTo>
                    <a:pt x="1423" y="1677"/>
                  </a:lnTo>
                  <a:lnTo>
                    <a:pt x="1409" y="1677"/>
                  </a:lnTo>
                  <a:lnTo>
                    <a:pt x="1393" y="1682"/>
                  </a:lnTo>
                  <a:lnTo>
                    <a:pt x="1348" y="1689"/>
                  </a:lnTo>
                  <a:lnTo>
                    <a:pt x="1324" y="1689"/>
                  </a:lnTo>
                  <a:lnTo>
                    <a:pt x="1303" y="1689"/>
                  </a:lnTo>
                  <a:lnTo>
                    <a:pt x="1260" y="1675"/>
                  </a:lnTo>
                  <a:lnTo>
                    <a:pt x="1225" y="1675"/>
                  </a:lnTo>
                  <a:lnTo>
                    <a:pt x="1201" y="1686"/>
                  </a:lnTo>
                  <a:lnTo>
                    <a:pt x="1180" y="1698"/>
                  </a:lnTo>
                  <a:lnTo>
                    <a:pt x="1161" y="1715"/>
                  </a:lnTo>
                  <a:lnTo>
                    <a:pt x="1154" y="1724"/>
                  </a:lnTo>
                  <a:lnTo>
                    <a:pt x="1147" y="1734"/>
                  </a:lnTo>
                  <a:lnTo>
                    <a:pt x="1106" y="1731"/>
                  </a:lnTo>
                  <a:lnTo>
                    <a:pt x="1069" y="1715"/>
                  </a:lnTo>
                  <a:lnTo>
                    <a:pt x="1043" y="1715"/>
                  </a:lnTo>
                  <a:lnTo>
                    <a:pt x="1033" y="1717"/>
                  </a:lnTo>
                  <a:lnTo>
                    <a:pt x="1026" y="1724"/>
                  </a:lnTo>
                  <a:lnTo>
                    <a:pt x="993" y="1731"/>
                  </a:lnTo>
                  <a:lnTo>
                    <a:pt x="974" y="1734"/>
                  </a:lnTo>
                  <a:lnTo>
                    <a:pt x="962" y="1738"/>
                  </a:lnTo>
                  <a:lnTo>
                    <a:pt x="948" y="1746"/>
                  </a:lnTo>
                  <a:lnTo>
                    <a:pt x="931" y="1750"/>
                  </a:lnTo>
                  <a:lnTo>
                    <a:pt x="917" y="1750"/>
                  </a:lnTo>
                  <a:lnTo>
                    <a:pt x="903" y="1746"/>
                  </a:lnTo>
                  <a:lnTo>
                    <a:pt x="875" y="1736"/>
                  </a:lnTo>
                  <a:lnTo>
                    <a:pt x="851" y="1724"/>
                  </a:lnTo>
                  <a:lnTo>
                    <a:pt x="837" y="1712"/>
                  </a:lnTo>
                  <a:lnTo>
                    <a:pt x="834" y="1689"/>
                  </a:lnTo>
                  <a:lnTo>
                    <a:pt x="832" y="1684"/>
                  </a:lnTo>
                  <a:lnTo>
                    <a:pt x="830" y="1679"/>
                  </a:lnTo>
                  <a:lnTo>
                    <a:pt x="820" y="1672"/>
                  </a:lnTo>
                  <a:lnTo>
                    <a:pt x="808" y="1663"/>
                  </a:lnTo>
                  <a:lnTo>
                    <a:pt x="785" y="1665"/>
                  </a:lnTo>
                  <a:lnTo>
                    <a:pt x="778" y="1665"/>
                  </a:lnTo>
                  <a:lnTo>
                    <a:pt x="773" y="1667"/>
                  </a:lnTo>
                  <a:lnTo>
                    <a:pt x="763" y="1677"/>
                  </a:lnTo>
                  <a:lnTo>
                    <a:pt x="749" y="1696"/>
                  </a:lnTo>
                  <a:lnTo>
                    <a:pt x="730" y="1701"/>
                  </a:lnTo>
                  <a:lnTo>
                    <a:pt x="711" y="1703"/>
                  </a:lnTo>
                  <a:lnTo>
                    <a:pt x="693" y="1705"/>
                  </a:lnTo>
                  <a:lnTo>
                    <a:pt x="685" y="1710"/>
                  </a:lnTo>
                  <a:lnTo>
                    <a:pt x="676" y="1712"/>
                  </a:lnTo>
                  <a:lnTo>
                    <a:pt x="669" y="1712"/>
                  </a:lnTo>
                  <a:lnTo>
                    <a:pt x="664" y="1701"/>
                  </a:lnTo>
                  <a:lnTo>
                    <a:pt x="650" y="1689"/>
                  </a:lnTo>
                  <a:lnTo>
                    <a:pt x="638" y="1679"/>
                  </a:lnTo>
                  <a:lnTo>
                    <a:pt x="624" y="1670"/>
                  </a:lnTo>
                  <a:lnTo>
                    <a:pt x="610" y="1663"/>
                  </a:lnTo>
                  <a:lnTo>
                    <a:pt x="596" y="1656"/>
                  </a:lnTo>
                  <a:lnTo>
                    <a:pt x="581" y="1653"/>
                  </a:lnTo>
                  <a:lnTo>
                    <a:pt x="570" y="1651"/>
                  </a:lnTo>
                  <a:lnTo>
                    <a:pt x="555" y="1653"/>
                  </a:lnTo>
                  <a:lnTo>
                    <a:pt x="529" y="1672"/>
                  </a:lnTo>
                  <a:lnTo>
                    <a:pt x="510" y="1689"/>
                  </a:lnTo>
                  <a:lnTo>
                    <a:pt x="496" y="1710"/>
                  </a:lnTo>
                  <a:lnTo>
                    <a:pt x="482" y="1736"/>
                  </a:lnTo>
                  <a:lnTo>
                    <a:pt x="470" y="1750"/>
                  </a:lnTo>
                  <a:lnTo>
                    <a:pt x="458" y="1760"/>
                  </a:lnTo>
                  <a:lnTo>
                    <a:pt x="444" y="1767"/>
                  </a:lnTo>
                  <a:lnTo>
                    <a:pt x="428" y="1772"/>
                  </a:lnTo>
                  <a:lnTo>
                    <a:pt x="392" y="1762"/>
                  </a:lnTo>
                  <a:lnTo>
                    <a:pt x="380" y="1755"/>
                  </a:lnTo>
                  <a:lnTo>
                    <a:pt x="376" y="1753"/>
                  </a:lnTo>
                  <a:lnTo>
                    <a:pt x="368" y="1753"/>
                  </a:lnTo>
                  <a:lnTo>
                    <a:pt x="364" y="1741"/>
                  </a:lnTo>
                  <a:lnTo>
                    <a:pt x="359" y="1731"/>
                  </a:lnTo>
                  <a:lnTo>
                    <a:pt x="352" y="1722"/>
                  </a:lnTo>
                  <a:lnTo>
                    <a:pt x="345" y="1717"/>
                  </a:lnTo>
                  <a:lnTo>
                    <a:pt x="328" y="1708"/>
                  </a:lnTo>
                  <a:lnTo>
                    <a:pt x="312" y="1701"/>
                  </a:lnTo>
                  <a:lnTo>
                    <a:pt x="298" y="1679"/>
                  </a:lnTo>
                  <a:lnTo>
                    <a:pt x="298" y="1630"/>
                  </a:lnTo>
                  <a:lnTo>
                    <a:pt x="302" y="1623"/>
                  </a:lnTo>
                  <a:lnTo>
                    <a:pt x="302" y="1613"/>
                  </a:lnTo>
                  <a:lnTo>
                    <a:pt x="302" y="1597"/>
                  </a:lnTo>
                  <a:lnTo>
                    <a:pt x="295" y="1585"/>
                  </a:lnTo>
                  <a:lnTo>
                    <a:pt x="288" y="1575"/>
                  </a:lnTo>
                  <a:lnTo>
                    <a:pt x="276" y="1568"/>
                  </a:lnTo>
                  <a:lnTo>
                    <a:pt x="267" y="1566"/>
                  </a:lnTo>
                  <a:lnTo>
                    <a:pt x="243" y="1563"/>
                  </a:lnTo>
                  <a:lnTo>
                    <a:pt x="234" y="1561"/>
                  </a:lnTo>
                  <a:lnTo>
                    <a:pt x="224" y="1559"/>
                  </a:lnTo>
                  <a:lnTo>
                    <a:pt x="205" y="1540"/>
                  </a:lnTo>
                  <a:lnTo>
                    <a:pt x="177" y="1488"/>
                  </a:lnTo>
                  <a:lnTo>
                    <a:pt x="134" y="1478"/>
                  </a:lnTo>
                  <a:lnTo>
                    <a:pt x="132" y="1469"/>
                  </a:lnTo>
                  <a:lnTo>
                    <a:pt x="132" y="1457"/>
                  </a:lnTo>
                  <a:lnTo>
                    <a:pt x="132" y="1447"/>
                  </a:lnTo>
                  <a:lnTo>
                    <a:pt x="134" y="1438"/>
                  </a:lnTo>
                  <a:lnTo>
                    <a:pt x="142" y="1419"/>
                  </a:lnTo>
                  <a:lnTo>
                    <a:pt x="149" y="1403"/>
                  </a:lnTo>
                  <a:lnTo>
                    <a:pt x="146" y="1388"/>
                  </a:lnTo>
                  <a:lnTo>
                    <a:pt x="144" y="1374"/>
                  </a:lnTo>
                  <a:lnTo>
                    <a:pt x="139" y="1362"/>
                  </a:lnTo>
                  <a:lnTo>
                    <a:pt x="132" y="1353"/>
                  </a:lnTo>
                  <a:lnTo>
                    <a:pt x="115" y="1334"/>
                  </a:lnTo>
                  <a:lnTo>
                    <a:pt x="99" y="1317"/>
                  </a:lnTo>
                  <a:lnTo>
                    <a:pt x="45" y="1291"/>
                  </a:lnTo>
                  <a:lnTo>
                    <a:pt x="37" y="1282"/>
                  </a:lnTo>
                  <a:lnTo>
                    <a:pt x="37" y="1256"/>
                  </a:lnTo>
                  <a:lnTo>
                    <a:pt x="37" y="1249"/>
                  </a:lnTo>
                  <a:lnTo>
                    <a:pt x="42" y="1246"/>
                  </a:lnTo>
                  <a:lnTo>
                    <a:pt x="47" y="1242"/>
                  </a:lnTo>
                  <a:lnTo>
                    <a:pt x="54" y="1239"/>
                  </a:lnTo>
                  <a:lnTo>
                    <a:pt x="78" y="1227"/>
                  </a:lnTo>
                  <a:lnTo>
                    <a:pt x="92" y="1216"/>
                  </a:lnTo>
                  <a:lnTo>
                    <a:pt x="97" y="1211"/>
                  </a:lnTo>
                  <a:lnTo>
                    <a:pt x="101" y="1204"/>
                  </a:lnTo>
                  <a:lnTo>
                    <a:pt x="101" y="1088"/>
                  </a:lnTo>
                  <a:lnTo>
                    <a:pt x="97" y="1069"/>
                  </a:lnTo>
                  <a:lnTo>
                    <a:pt x="89" y="1057"/>
                  </a:lnTo>
                  <a:lnTo>
                    <a:pt x="80" y="1050"/>
                  </a:lnTo>
                  <a:lnTo>
                    <a:pt x="71" y="1048"/>
                  </a:lnTo>
                  <a:lnTo>
                    <a:pt x="59" y="1045"/>
                  </a:lnTo>
                  <a:lnTo>
                    <a:pt x="47" y="1045"/>
                  </a:lnTo>
                  <a:lnTo>
                    <a:pt x="23" y="1045"/>
                  </a:lnTo>
                  <a:lnTo>
                    <a:pt x="16" y="1050"/>
                  </a:lnTo>
                  <a:lnTo>
                    <a:pt x="11" y="1057"/>
                  </a:lnTo>
                  <a:lnTo>
                    <a:pt x="9" y="1057"/>
                  </a:lnTo>
                  <a:lnTo>
                    <a:pt x="9" y="1062"/>
                  </a:lnTo>
                  <a:lnTo>
                    <a:pt x="2" y="1043"/>
                  </a:lnTo>
                  <a:lnTo>
                    <a:pt x="0" y="1031"/>
                  </a:lnTo>
                  <a:lnTo>
                    <a:pt x="0" y="1022"/>
                  </a:lnTo>
                  <a:lnTo>
                    <a:pt x="2" y="1012"/>
                  </a:lnTo>
                  <a:lnTo>
                    <a:pt x="30" y="998"/>
                  </a:lnTo>
                  <a:lnTo>
                    <a:pt x="30" y="970"/>
                  </a:lnTo>
                  <a:lnTo>
                    <a:pt x="21" y="955"/>
                  </a:lnTo>
                  <a:lnTo>
                    <a:pt x="14" y="948"/>
                  </a:lnTo>
                  <a:lnTo>
                    <a:pt x="9" y="944"/>
                  </a:lnTo>
                  <a:lnTo>
                    <a:pt x="9" y="941"/>
                  </a:lnTo>
                  <a:lnTo>
                    <a:pt x="19" y="936"/>
                  </a:lnTo>
                  <a:lnTo>
                    <a:pt x="30" y="929"/>
                  </a:lnTo>
                  <a:lnTo>
                    <a:pt x="47" y="920"/>
                  </a:lnTo>
                  <a:lnTo>
                    <a:pt x="75" y="877"/>
                  </a:lnTo>
                  <a:lnTo>
                    <a:pt x="125" y="858"/>
                  </a:lnTo>
                  <a:lnTo>
                    <a:pt x="160" y="856"/>
                  </a:lnTo>
                  <a:lnTo>
                    <a:pt x="189" y="854"/>
                  </a:lnTo>
                  <a:lnTo>
                    <a:pt x="219" y="847"/>
                  </a:lnTo>
                  <a:lnTo>
                    <a:pt x="253" y="832"/>
                  </a:lnTo>
                  <a:lnTo>
                    <a:pt x="274" y="832"/>
                  </a:lnTo>
                  <a:lnTo>
                    <a:pt x="274" y="847"/>
                  </a:lnTo>
                  <a:lnTo>
                    <a:pt x="279" y="866"/>
                  </a:lnTo>
                  <a:lnTo>
                    <a:pt x="283" y="873"/>
                  </a:lnTo>
                  <a:lnTo>
                    <a:pt x="290" y="882"/>
                  </a:lnTo>
                  <a:lnTo>
                    <a:pt x="300" y="889"/>
                  </a:lnTo>
                  <a:lnTo>
                    <a:pt x="309" y="894"/>
                  </a:lnTo>
                  <a:lnTo>
                    <a:pt x="324" y="894"/>
                  </a:lnTo>
                  <a:lnTo>
                    <a:pt x="335" y="892"/>
                  </a:lnTo>
                  <a:lnTo>
                    <a:pt x="350" y="889"/>
                  </a:lnTo>
                  <a:lnTo>
                    <a:pt x="364" y="882"/>
                  </a:lnTo>
                  <a:lnTo>
                    <a:pt x="399" y="835"/>
                  </a:lnTo>
                  <a:lnTo>
                    <a:pt x="428" y="837"/>
                  </a:lnTo>
                  <a:lnTo>
                    <a:pt x="442" y="837"/>
                  </a:lnTo>
                  <a:lnTo>
                    <a:pt x="458" y="835"/>
                  </a:lnTo>
                  <a:lnTo>
                    <a:pt x="475" y="821"/>
                  </a:lnTo>
                  <a:lnTo>
                    <a:pt x="494" y="809"/>
                  </a:lnTo>
                  <a:lnTo>
                    <a:pt x="515" y="806"/>
                  </a:lnTo>
                  <a:lnTo>
                    <a:pt x="541" y="816"/>
                  </a:lnTo>
                  <a:lnTo>
                    <a:pt x="558" y="821"/>
                  </a:lnTo>
                  <a:lnTo>
                    <a:pt x="577" y="823"/>
                  </a:lnTo>
                  <a:lnTo>
                    <a:pt x="588" y="818"/>
                  </a:lnTo>
                  <a:lnTo>
                    <a:pt x="603" y="813"/>
                  </a:lnTo>
                  <a:lnTo>
                    <a:pt x="633" y="811"/>
                  </a:lnTo>
                  <a:lnTo>
                    <a:pt x="664" y="806"/>
                  </a:lnTo>
                  <a:lnTo>
                    <a:pt x="681" y="802"/>
                  </a:lnTo>
                  <a:lnTo>
                    <a:pt x="695" y="797"/>
                  </a:lnTo>
                  <a:lnTo>
                    <a:pt x="742" y="769"/>
                  </a:lnTo>
                  <a:lnTo>
                    <a:pt x="754" y="733"/>
                  </a:lnTo>
                  <a:lnTo>
                    <a:pt x="766" y="728"/>
                  </a:lnTo>
                  <a:lnTo>
                    <a:pt x="775" y="719"/>
                  </a:lnTo>
                  <a:lnTo>
                    <a:pt x="782" y="709"/>
                  </a:lnTo>
                  <a:lnTo>
                    <a:pt x="790" y="698"/>
                  </a:lnTo>
                  <a:lnTo>
                    <a:pt x="799" y="672"/>
                  </a:lnTo>
                  <a:lnTo>
                    <a:pt x="806" y="650"/>
                  </a:lnTo>
                  <a:lnTo>
                    <a:pt x="827" y="641"/>
                  </a:lnTo>
                  <a:lnTo>
                    <a:pt x="837" y="634"/>
                  </a:lnTo>
                  <a:lnTo>
                    <a:pt x="846" y="624"/>
                  </a:lnTo>
                  <a:lnTo>
                    <a:pt x="863" y="586"/>
                  </a:lnTo>
                  <a:lnTo>
                    <a:pt x="865" y="518"/>
                  </a:lnTo>
                  <a:lnTo>
                    <a:pt x="858" y="489"/>
                  </a:lnTo>
                  <a:lnTo>
                    <a:pt x="860" y="463"/>
                  </a:lnTo>
                  <a:lnTo>
                    <a:pt x="865" y="437"/>
                  </a:lnTo>
                  <a:lnTo>
                    <a:pt x="865" y="423"/>
                  </a:lnTo>
                  <a:lnTo>
                    <a:pt x="865" y="414"/>
                  </a:lnTo>
                  <a:lnTo>
                    <a:pt x="863" y="404"/>
                  </a:lnTo>
                  <a:lnTo>
                    <a:pt x="858" y="395"/>
                  </a:lnTo>
                  <a:lnTo>
                    <a:pt x="853" y="383"/>
                  </a:lnTo>
                  <a:lnTo>
                    <a:pt x="912" y="385"/>
                  </a:lnTo>
                  <a:lnTo>
                    <a:pt x="943" y="388"/>
                  </a:lnTo>
                  <a:lnTo>
                    <a:pt x="972" y="392"/>
                  </a:lnTo>
                  <a:lnTo>
                    <a:pt x="983" y="395"/>
                  </a:lnTo>
                  <a:lnTo>
                    <a:pt x="993" y="399"/>
                  </a:lnTo>
                  <a:lnTo>
                    <a:pt x="1014" y="402"/>
                  </a:lnTo>
                  <a:lnTo>
                    <a:pt x="1040" y="407"/>
                  </a:lnTo>
                  <a:lnTo>
                    <a:pt x="1052" y="414"/>
                  </a:lnTo>
                  <a:lnTo>
                    <a:pt x="1066" y="421"/>
                  </a:lnTo>
                  <a:lnTo>
                    <a:pt x="1083" y="421"/>
                  </a:lnTo>
                  <a:lnTo>
                    <a:pt x="1099" y="404"/>
                  </a:lnTo>
                  <a:lnTo>
                    <a:pt x="1099" y="388"/>
                  </a:lnTo>
                  <a:lnTo>
                    <a:pt x="1095" y="371"/>
                  </a:lnTo>
                  <a:lnTo>
                    <a:pt x="1092" y="357"/>
                  </a:lnTo>
                  <a:lnTo>
                    <a:pt x="1097" y="343"/>
                  </a:lnTo>
                  <a:lnTo>
                    <a:pt x="1102" y="331"/>
                  </a:lnTo>
                  <a:lnTo>
                    <a:pt x="1147" y="276"/>
                  </a:lnTo>
                  <a:lnTo>
                    <a:pt x="1154" y="253"/>
                  </a:lnTo>
                  <a:lnTo>
                    <a:pt x="1161" y="236"/>
                  </a:lnTo>
                  <a:lnTo>
                    <a:pt x="1173" y="220"/>
                  </a:lnTo>
                  <a:lnTo>
                    <a:pt x="1189" y="203"/>
                  </a:lnTo>
                  <a:lnTo>
                    <a:pt x="1194" y="189"/>
                  </a:lnTo>
                  <a:lnTo>
                    <a:pt x="1199" y="182"/>
                  </a:lnTo>
                  <a:lnTo>
                    <a:pt x="1201" y="179"/>
                  </a:lnTo>
                  <a:lnTo>
                    <a:pt x="1206" y="177"/>
                  </a:lnTo>
                  <a:lnTo>
                    <a:pt x="1220" y="177"/>
                  </a:lnTo>
                  <a:lnTo>
                    <a:pt x="1289" y="220"/>
                  </a:lnTo>
                  <a:lnTo>
                    <a:pt x="1303" y="222"/>
                  </a:lnTo>
                  <a:lnTo>
                    <a:pt x="1319" y="224"/>
                  </a:lnTo>
                  <a:lnTo>
                    <a:pt x="1338" y="229"/>
                  </a:lnTo>
                  <a:lnTo>
                    <a:pt x="1348" y="234"/>
                  </a:lnTo>
                  <a:lnTo>
                    <a:pt x="1357" y="241"/>
                  </a:lnTo>
                  <a:lnTo>
                    <a:pt x="1383" y="241"/>
                  </a:lnTo>
                  <a:lnTo>
                    <a:pt x="1397" y="241"/>
                  </a:lnTo>
                  <a:lnTo>
                    <a:pt x="1412" y="239"/>
                  </a:lnTo>
                  <a:lnTo>
                    <a:pt x="1426" y="234"/>
                  </a:lnTo>
                  <a:lnTo>
                    <a:pt x="1438" y="229"/>
                  </a:lnTo>
                  <a:lnTo>
                    <a:pt x="1447" y="220"/>
                  </a:lnTo>
                  <a:lnTo>
                    <a:pt x="1454" y="205"/>
                  </a:lnTo>
                  <a:lnTo>
                    <a:pt x="1447" y="125"/>
                  </a:lnTo>
                  <a:lnTo>
                    <a:pt x="1459" y="104"/>
                  </a:lnTo>
                  <a:lnTo>
                    <a:pt x="1471" y="90"/>
                  </a:lnTo>
                  <a:lnTo>
                    <a:pt x="1485" y="80"/>
                  </a:lnTo>
                  <a:lnTo>
                    <a:pt x="1499" y="73"/>
                  </a:lnTo>
                  <a:lnTo>
                    <a:pt x="1516" y="68"/>
                  </a:lnTo>
                  <a:lnTo>
                    <a:pt x="1532" y="66"/>
                  </a:lnTo>
                  <a:lnTo>
                    <a:pt x="1577" y="61"/>
                  </a:lnTo>
                  <a:lnTo>
                    <a:pt x="1582" y="59"/>
                  </a:lnTo>
                  <a:lnTo>
                    <a:pt x="1587" y="54"/>
                  </a:lnTo>
                  <a:lnTo>
                    <a:pt x="1596" y="42"/>
                  </a:lnTo>
                  <a:lnTo>
                    <a:pt x="1605" y="16"/>
                  </a:lnTo>
                  <a:lnTo>
                    <a:pt x="1622" y="0"/>
                  </a:lnTo>
                  <a:lnTo>
                    <a:pt x="1674" y="0"/>
                  </a:lnTo>
                  <a:lnTo>
                    <a:pt x="1676" y="2"/>
                  </a:lnTo>
                  <a:lnTo>
                    <a:pt x="1681" y="9"/>
                  </a:lnTo>
                  <a:lnTo>
                    <a:pt x="1684" y="26"/>
                  </a:lnTo>
                  <a:lnTo>
                    <a:pt x="1688" y="47"/>
                  </a:lnTo>
                  <a:lnTo>
                    <a:pt x="1695" y="68"/>
                  </a:lnTo>
                  <a:lnTo>
                    <a:pt x="1747" y="146"/>
                  </a:lnTo>
                  <a:lnTo>
                    <a:pt x="1776" y="158"/>
                  </a:lnTo>
                  <a:lnTo>
                    <a:pt x="1816" y="170"/>
                  </a:lnTo>
                  <a:lnTo>
                    <a:pt x="1851" y="194"/>
                  </a:lnTo>
                  <a:lnTo>
                    <a:pt x="1870" y="224"/>
                  </a:lnTo>
                  <a:lnTo>
                    <a:pt x="1877" y="286"/>
                  </a:lnTo>
                  <a:lnTo>
                    <a:pt x="1901" y="331"/>
                  </a:lnTo>
                  <a:lnTo>
                    <a:pt x="1904" y="352"/>
                  </a:lnTo>
                  <a:lnTo>
                    <a:pt x="1904" y="378"/>
                  </a:lnTo>
                  <a:lnTo>
                    <a:pt x="1904" y="392"/>
                  </a:lnTo>
                  <a:lnTo>
                    <a:pt x="1901" y="404"/>
                  </a:lnTo>
                  <a:lnTo>
                    <a:pt x="1896" y="418"/>
                  </a:lnTo>
                  <a:lnTo>
                    <a:pt x="1892" y="430"/>
                  </a:lnTo>
                  <a:lnTo>
                    <a:pt x="1866" y="447"/>
                  </a:lnTo>
                  <a:lnTo>
                    <a:pt x="1859" y="452"/>
                  </a:lnTo>
                  <a:lnTo>
                    <a:pt x="1856" y="456"/>
                  </a:lnTo>
                  <a:lnTo>
                    <a:pt x="1851" y="461"/>
                  </a:lnTo>
                  <a:lnTo>
                    <a:pt x="1851" y="468"/>
                  </a:lnTo>
                  <a:lnTo>
                    <a:pt x="1849" y="496"/>
                  </a:lnTo>
                  <a:lnTo>
                    <a:pt x="1854" y="520"/>
                  </a:lnTo>
                  <a:lnTo>
                    <a:pt x="1859" y="534"/>
                  </a:lnTo>
                  <a:lnTo>
                    <a:pt x="1868" y="551"/>
                  </a:lnTo>
                  <a:lnTo>
                    <a:pt x="1906" y="577"/>
                  </a:lnTo>
                  <a:lnTo>
                    <a:pt x="1963" y="591"/>
                  </a:lnTo>
                  <a:lnTo>
                    <a:pt x="1977" y="598"/>
                  </a:lnTo>
                  <a:lnTo>
                    <a:pt x="1993" y="605"/>
                  </a:lnTo>
                  <a:lnTo>
                    <a:pt x="2008" y="610"/>
                  </a:lnTo>
                  <a:lnTo>
                    <a:pt x="2024" y="615"/>
                  </a:lnTo>
                  <a:lnTo>
                    <a:pt x="2060" y="619"/>
                  </a:lnTo>
                  <a:lnTo>
                    <a:pt x="2100" y="622"/>
                  </a:lnTo>
                  <a:lnTo>
                    <a:pt x="2114" y="631"/>
                  </a:lnTo>
                  <a:lnTo>
                    <a:pt x="2133" y="645"/>
                  </a:lnTo>
                  <a:lnTo>
                    <a:pt x="2168" y="681"/>
                  </a:lnTo>
                  <a:lnTo>
                    <a:pt x="2223" y="726"/>
                  </a:lnTo>
                  <a:lnTo>
                    <a:pt x="2237" y="728"/>
                  </a:lnTo>
                  <a:lnTo>
                    <a:pt x="2251" y="733"/>
                  </a:lnTo>
                  <a:lnTo>
                    <a:pt x="2265" y="742"/>
                  </a:lnTo>
                  <a:lnTo>
                    <a:pt x="2280" y="757"/>
                  </a:lnTo>
                  <a:lnTo>
                    <a:pt x="2289" y="795"/>
                  </a:lnTo>
                  <a:lnTo>
                    <a:pt x="2296" y="816"/>
                  </a:lnTo>
                  <a:lnTo>
                    <a:pt x="2306" y="839"/>
                  </a:lnTo>
                  <a:lnTo>
                    <a:pt x="2320" y="849"/>
                  </a:lnTo>
                  <a:lnTo>
                    <a:pt x="2325" y="856"/>
                  </a:lnTo>
                  <a:lnTo>
                    <a:pt x="2332" y="870"/>
                  </a:lnTo>
                  <a:lnTo>
                    <a:pt x="2329" y="906"/>
                  </a:lnTo>
                  <a:lnTo>
                    <a:pt x="2339" y="932"/>
                  </a:lnTo>
                  <a:lnTo>
                    <a:pt x="2325" y="941"/>
                  </a:lnTo>
                  <a:lnTo>
                    <a:pt x="2315" y="951"/>
                  </a:lnTo>
                  <a:lnTo>
                    <a:pt x="2310" y="963"/>
                  </a:lnTo>
                  <a:lnTo>
                    <a:pt x="2306" y="984"/>
                  </a:lnTo>
                  <a:lnTo>
                    <a:pt x="2306" y="1022"/>
                  </a:lnTo>
                  <a:lnTo>
                    <a:pt x="2313" y="1067"/>
                  </a:lnTo>
                  <a:lnTo>
                    <a:pt x="2306" y="1071"/>
                  </a:lnTo>
                  <a:lnTo>
                    <a:pt x="2218" y="1074"/>
                  </a:lnTo>
                  <a:lnTo>
                    <a:pt x="2178" y="1081"/>
                  </a:lnTo>
                  <a:lnTo>
                    <a:pt x="2161" y="1086"/>
                  </a:lnTo>
                  <a:lnTo>
                    <a:pt x="2147" y="1090"/>
                  </a:lnTo>
                  <a:lnTo>
                    <a:pt x="2135" y="1100"/>
                  </a:lnTo>
                  <a:lnTo>
                    <a:pt x="2123" y="1112"/>
                  </a:lnTo>
                  <a:lnTo>
                    <a:pt x="2116" y="1126"/>
                  </a:lnTo>
                  <a:lnTo>
                    <a:pt x="2109" y="1145"/>
                  </a:lnTo>
                  <a:lnTo>
                    <a:pt x="2095" y="1159"/>
                  </a:lnTo>
                  <a:lnTo>
                    <a:pt x="2086" y="1171"/>
                  </a:lnTo>
                  <a:lnTo>
                    <a:pt x="2079" y="1185"/>
                  </a:lnTo>
                  <a:lnTo>
                    <a:pt x="2071" y="1204"/>
                  </a:lnTo>
                  <a:lnTo>
                    <a:pt x="2060" y="1211"/>
                  </a:lnTo>
                  <a:lnTo>
                    <a:pt x="2045" y="1216"/>
                  </a:lnTo>
                  <a:lnTo>
                    <a:pt x="2019" y="1220"/>
                  </a:lnTo>
                  <a:lnTo>
                    <a:pt x="1996" y="1223"/>
                  </a:lnTo>
                  <a:lnTo>
                    <a:pt x="1974" y="1223"/>
                  </a:lnTo>
                  <a:lnTo>
                    <a:pt x="1972" y="1235"/>
                  </a:lnTo>
                  <a:lnTo>
                    <a:pt x="1965" y="1249"/>
                  </a:lnTo>
                  <a:lnTo>
                    <a:pt x="1956" y="1261"/>
                  </a:lnTo>
                  <a:lnTo>
                    <a:pt x="1946" y="1270"/>
                  </a:lnTo>
                  <a:lnTo>
                    <a:pt x="1941" y="1280"/>
                  </a:lnTo>
                  <a:lnTo>
                    <a:pt x="1941" y="1289"/>
                  </a:lnTo>
                  <a:lnTo>
                    <a:pt x="1944" y="1308"/>
                  </a:lnTo>
                  <a:lnTo>
                    <a:pt x="1951" y="1329"/>
                  </a:lnTo>
                  <a:lnTo>
                    <a:pt x="1958" y="1355"/>
                  </a:lnTo>
                  <a:lnTo>
                    <a:pt x="1960" y="1384"/>
                  </a:lnTo>
                  <a:lnTo>
                    <a:pt x="1894" y="1398"/>
                  </a:lnTo>
                  <a:lnTo>
                    <a:pt x="1880" y="1405"/>
                  </a:lnTo>
                  <a:lnTo>
                    <a:pt x="1866" y="1412"/>
                  </a:lnTo>
                  <a:lnTo>
                    <a:pt x="1842" y="1426"/>
                  </a:lnTo>
                  <a:lnTo>
                    <a:pt x="1802" y="1436"/>
                  </a:lnTo>
                  <a:lnTo>
                    <a:pt x="1759" y="1443"/>
                  </a:lnTo>
                  <a:lnTo>
                    <a:pt x="1721" y="1447"/>
                  </a:lnTo>
                  <a:lnTo>
                    <a:pt x="1684" y="1447"/>
                  </a:lnTo>
                  <a:lnTo>
                    <a:pt x="1662" y="1452"/>
                  </a:lnTo>
                  <a:lnTo>
                    <a:pt x="1648" y="1462"/>
                  </a:lnTo>
                  <a:lnTo>
                    <a:pt x="1648" y="1471"/>
                  </a:lnTo>
                  <a:lnTo>
                    <a:pt x="1650" y="1478"/>
                  </a:lnTo>
                  <a:lnTo>
                    <a:pt x="1655" y="1488"/>
                  </a:lnTo>
                  <a:lnTo>
                    <a:pt x="1667" y="1504"/>
                  </a:lnTo>
                  <a:lnTo>
                    <a:pt x="1660" y="1514"/>
                  </a:lnTo>
                  <a:lnTo>
                    <a:pt x="1658" y="1523"/>
                  </a:lnTo>
                  <a:lnTo>
                    <a:pt x="1658" y="1530"/>
                  </a:lnTo>
                  <a:lnTo>
                    <a:pt x="1662" y="1540"/>
                  </a:lnTo>
                  <a:lnTo>
                    <a:pt x="1667" y="1547"/>
                  </a:lnTo>
                  <a:lnTo>
                    <a:pt x="1676" y="1554"/>
                  </a:lnTo>
                  <a:lnTo>
                    <a:pt x="1698" y="1570"/>
                  </a:lnTo>
                  <a:lnTo>
                    <a:pt x="1724" y="1608"/>
                  </a:lnTo>
                  <a:lnTo>
                    <a:pt x="1733" y="1613"/>
                  </a:lnTo>
                  <a:lnTo>
                    <a:pt x="1740" y="1620"/>
                  </a:lnTo>
                  <a:lnTo>
                    <a:pt x="1743" y="1625"/>
                  </a:lnTo>
                  <a:lnTo>
                    <a:pt x="1743" y="1632"/>
                  </a:lnTo>
                  <a:lnTo>
                    <a:pt x="1743" y="1651"/>
                  </a:lnTo>
                  <a:lnTo>
                    <a:pt x="1728" y="1665"/>
                  </a:lnTo>
                  <a:lnTo>
                    <a:pt x="1705" y="1677"/>
                  </a:lnTo>
                  <a:lnTo>
                    <a:pt x="1698" y="1682"/>
                  </a:lnTo>
                  <a:lnTo>
                    <a:pt x="1693" y="1686"/>
                  </a:lnTo>
                  <a:lnTo>
                    <a:pt x="1688" y="1694"/>
                  </a:lnTo>
                  <a:lnTo>
                    <a:pt x="1686" y="1701"/>
                  </a:lnTo>
                  <a:lnTo>
                    <a:pt x="1686" y="1727"/>
                  </a:lnTo>
                  <a:lnTo>
                    <a:pt x="1693" y="1734"/>
                  </a:lnTo>
                  <a:lnTo>
                    <a:pt x="1702" y="1746"/>
                  </a:lnTo>
                  <a:lnTo>
                    <a:pt x="1710" y="1760"/>
                  </a:lnTo>
                  <a:lnTo>
                    <a:pt x="1712" y="1769"/>
                  </a:lnTo>
                  <a:lnTo>
                    <a:pt x="1712" y="1779"/>
                  </a:lnTo>
                  <a:lnTo>
                    <a:pt x="1700" y="1786"/>
                  </a:lnTo>
                  <a:lnTo>
                    <a:pt x="1688" y="1788"/>
                  </a:lnTo>
                  <a:lnTo>
                    <a:pt x="1672" y="1793"/>
                  </a:lnTo>
                  <a:lnTo>
                    <a:pt x="1672" y="1793"/>
                  </a:lnTo>
                  <a:lnTo>
                    <a:pt x="1672" y="1793"/>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9" name="Freeform 32"/>
            <p:cNvSpPr/>
            <p:nvPr/>
          </p:nvSpPr>
          <p:spPr bwMode="auto">
            <a:xfrm>
              <a:off x="5334001" y="-358775"/>
              <a:ext cx="4095750" cy="3508375"/>
            </a:xfrm>
            <a:custGeom>
              <a:gdLst>
                <a:gd fmla="*/ 624 w 2580" name="T0"/>
                <a:gd fmla="*/ 2035 h 2210" name="T1"/>
                <a:gd fmla="*/ 622 w 2580" name="T2"/>
                <a:gd fmla="*/ 1931 h 2210" name="T3"/>
                <a:gd fmla="*/ 421 w 2580" name="T4"/>
                <a:gd fmla="*/ 1978 h 2210" name="T5"/>
                <a:gd fmla="*/ 338 w 2580" name="T6"/>
                <a:gd fmla="*/ 1999 h 2210" name="T7"/>
                <a:gd fmla="*/ 201 w 2580" name="T8"/>
                <a:gd fmla="*/ 1855 h 2210" name="T9"/>
                <a:gd fmla="*/ 260 w 2580" name="T10"/>
                <a:gd fmla="*/ 1737 h 2210" name="T11"/>
                <a:gd fmla="*/ 78 w 2580" name="T12"/>
                <a:gd fmla="*/ 1715 h 2210" name="T13"/>
                <a:gd fmla="*/ 0 w 2580" name="T14"/>
                <a:gd fmla="*/ 1472 h 2210" name="T15"/>
                <a:gd fmla="*/ 657 w 2580" name="T16"/>
                <a:gd fmla="*/ 1642 h 2210" name="T17"/>
                <a:gd fmla="*/ 769 w 2580" name="T18"/>
                <a:gd fmla="*/ 1647 h 2210" name="T19"/>
                <a:gd fmla="*/ 908 w 2580" name="T20"/>
                <a:gd fmla="*/ 1580 h 2210" name="T21"/>
                <a:gd fmla="*/ 1036 w 2580" name="T22"/>
                <a:gd fmla="*/ 1533 h 2210" name="T23"/>
                <a:gd fmla="*/ 1235 w 2580" name="T24"/>
                <a:gd fmla="*/ 1521 h 2210" name="T25"/>
                <a:gd fmla="*/ 1431 w 2580" name="T26"/>
                <a:gd fmla="*/ 1356 h 2210" name="T27"/>
                <a:gd fmla="*/ 1419 w 2580" name="T28"/>
                <a:gd fmla="*/ 1166 h 2210" name="T29"/>
                <a:gd fmla="*/ 1580 w 2580" name="T30"/>
                <a:gd fmla="*/ 1185 h 2210" name="T31"/>
                <a:gd fmla="*/ 1719 w 2580" name="T32"/>
                <a:gd fmla="*/ 1095 h 2210" name="T33"/>
                <a:gd fmla="*/ 1828 w 2580" name="T34"/>
                <a:gd fmla="*/ 972 h 2210" name="T35"/>
                <a:gd fmla="*/ 1975 w 2580" name="T36"/>
                <a:gd fmla="*/ 892 h 2210" name="T37"/>
                <a:gd fmla="*/ 2133 w 2580" name="T38"/>
                <a:gd fmla="*/ 842 h 2210" name="T39"/>
                <a:gd fmla="*/ 1958 w 2580" name="T40"/>
                <a:gd fmla="*/ 698 h 2210" name="T41"/>
                <a:gd fmla="*/ 1793 w 2580" name="T42"/>
                <a:gd fmla="*/ 745 h 2210" name="T43"/>
                <a:gd fmla="*/ 1703 w 2580" name="T44"/>
                <a:gd fmla="*/ 729 h 2210" name="T45"/>
                <a:gd fmla="*/ 1776 w 2580" name="T46"/>
                <a:gd fmla="*/ 504 h 2210" name="T47"/>
                <a:gd fmla="*/ 1977 w 2580" name="T48"/>
                <a:gd fmla="*/ 445 h 2210" name="T49"/>
                <a:gd fmla="*/ 2034 w 2580" name="T50"/>
                <a:gd fmla="*/ 260 h 2210" name="T51"/>
                <a:gd fmla="*/ 2008 w 2580" name="T52"/>
                <a:gd fmla="*/ 64 h 2210" name="T53"/>
                <a:gd fmla="*/ 2110 w 2580" name="T54"/>
                <a:gd fmla="*/ 2 h 2210" name="T55"/>
                <a:gd fmla="*/ 2133 w 2580" name="T56"/>
                <a:gd fmla="*/ 114 h 2210" name="T57"/>
                <a:gd fmla="*/ 2247 w 2580" name="T58"/>
                <a:gd fmla="*/ 123 h 2210" name="T59"/>
                <a:gd fmla="*/ 2377 w 2580" name="T60"/>
                <a:gd fmla="*/ 204 h 2210" name="T61"/>
                <a:gd fmla="*/ 2488 w 2580" name="T62"/>
                <a:gd fmla="*/ 147 h 2210" name="T63"/>
                <a:gd fmla="*/ 2531 w 2580" name="T64"/>
                <a:gd fmla="*/ 443 h 2210" name="T65"/>
                <a:gd fmla="*/ 2540 w 2580" name="T66"/>
                <a:gd fmla="*/ 603 h 2210" name="T67"/>
                <a:gd fmla="*/ 2464 w 2580" name="T68"/>
                <a:gd fmla="*/ 551 h 2210" name="T69"/>
                <a:gd fmla="*/ 2393 w 2580" name="T70"/>
                <a:gd fmla="*/ 693 h 2210" name="T71"/>
                <a:gd fmla="*/ 2488 w 2580" name="T72"/>
                <a:gd fmla="*/ 816 h 2210" name="T73"/>
                <a:gd fmla="*/ 2441 w 2580" name="T74"/>
                <a:gd fmla="*/ 920 h 2210" name="T75"/>
                <a:gd fmla="*/ 2320 w 2580" name="T76"/>
                <a:gd fmla="*/ 975 h 2210" name="T77"/>
                <a:gd fmla="*/ 2429 w 2580" name="T78"/>
                <a:gd fmla="*/ 1166 h 2210" name="T79"/>
                <a:gd fmla="*/ 2554 w 2580" name="T80"/>
                <a:gd fmla="*/ 1230 h 2210" name="T81"/>
                <a:gd fmla="*/ 2528 w 2580" name="T82"/>
                <a:gd fmla="*/ 1325 h 2210" name="T83"/>
                <a:gd fmla="*/ 2419 w 2580" name="T84"/>
                <a:gd fmla="*/ 1398 h 2210" name="T85"/>
                <a:gd fmla="*/ 2235 w 2580" name="T86"/>
                <a:gd fmla="*/ 1455 h 2210" name="T87"/>
                <a:gd fmla="*/ 2192 w 2580" name="T88"/>
                <a:gd fmla="*/ 1517 h 2210" name="T89"/>
                <a:gd fmla="*/ 2107 w 2580" name="T90"/>
                <a:gd fmla="*/ 1557 h 2210" name="T91"/>
                <a:gd fmla="*/ 1975 w 2580" name="T92"/>
                <a:gd fmla="*/ 1450 h 2210" name="T93"/>
                <a:gd fmla="*/ 1786 w 2580" name="T94"/>
                <a:gd fmla="*/ 1618 h 2210" name="T95"/>
                <a:gd fmla="*/ 1757 w 2580" name="T96"/>
                <a:gd fmla="*/ 1543 h 2210" name="T97"/>
                <a:gd fmla="*/ 1684 w 2580" name="T98"/>
                <a:gd fmla="*/ 1559 h 2210" name="T99"/>
                <a:gd fmla="*/ 1658 w 2580" name="T100"/>
                <a:gd fmla="*/ 1763 h 2210" name="T101"/>
                <a:gd fmla="*/ 1471 w 2580" name="T102"/>
                <a:gd fmla="*/ 1852 h 2210" name="T103"/>
                <a:gd fmla="*/ 1310 w 2580" name="T104"/>
                <a:gd fmla="*/ 1919 h 2210" name="T105"/>
                <a:gd fmla="*/ 1218 w 2580" name="T106"/>
                <a:gd fmla="*/ 2006 h 2210" name="T107"/>
                <a:gd fmla="*/ 1154 w 2580" name="T108"/>
                <a:gd fmla="*/ 2177 h 2210" name="T109"/>
                <a:gd fmla="*/ 965 w 2580" name="T110"/>
                <a:gd fmla="*/ 2006 h 2210" name="T111"/>
                <a:gd fmla="*/ 896 w 2580" name="T112"/>
                <a:gd fmla="*/ 1964 h 2210" name="T113"/>
                <a:gd fmla="*/ 814 w 2580" name="T114"/>
                <a:gd fmla="*/ 2141 h 2210" name="T115"/>
                <a:gd fmla="*/ 657 w 2580" name="T116"/>
                <a:gd fmla="*/ 2210 h 22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210" w="2580">
                  <a:moveTo>
                    <a:pt x="657" y="2210"/>
                  </a:moveTo>
                  <a:lnTo>
                    <a:pt x="657" y="2210"/>
                  </a:lnTo>
                  <a:lnTo>
                    <a:pt x="612" y="2167"/>
                  </a:lnTo>
                  <a:lnTo>
                    <a:pt x="589" y="2120"/>
                  </a:lnTo>
                  <a:lnTo>
                    <a:pt x="591" y="2087"/>
                  </a:lnTo>
                  <a:lnTo>
                    <a:pt x="594" y="2075"/>
                  </a:lnTo>
                  <a:lnTo>
                    <a:pt x="598" y="2063"/>
                  </a:lnTo>
                  <a:lnTo>
                    <a:pt x="605" y="2054"/>
                  </a:lnTo>
                  <a:lnTo>
                    <a:pt x="612" y="2044"/>
                  </a:lnTo>
                  <a:lnTo>
                    <a:pt x="624" y="2035"/>
                  </a:lnTo>
                  <a:lnTo>
                    <a:pt x="636" y="2028"/>
                  </a:lnTo>
                  <a:lnTo>
                    <a:pt x="657" y="2009"/>
                  </a:lnTo>
                  <a:lnTo>
                    <a:pt x="676" y="1980"/>
                  </a:lnTo>
                  <a:lnTo>
                    <a:pt x="674" y="1961"/>
                  </a:lnTo>
                  <a:lnTo>
                    <a:pt x="665" y="1947"/>
                  </a:lnTo>
                  <a:lnTo>
                    <a:pt x="657" y="1938"/>
                  </a:lnTo>
                  <a:lnTo>
                    <a:pt x="648" y="1933"/>
                  </a:lnTo>
                  <a:lnTo>
                    <a:pt x="641" y="1931"/>
                  </a:lnTo>
                  <a:lnTo>
                    <a:pt x="631" y="1928"/>
                  </a:lnTo>
                  <a:lnTo>
                    <a:pt x="622" y="1931"/>
                  </a:lnTo>
                  <a:lnTo>
                    <a:pt x="598" y="1938"/>
                  </a:lnTo>
                  <a:lnTo>
                    <a:pt x="570" y="1961"/>
                  </a:lnTo>
                  <a:lnTo>
                    <a:pt x="530" y="1980"/>
                  </a:lnTo>
                  <a:lnTo>
                    <a:pt x="523" y="1973"/>
                  </a:lnTo>
                  <a:lnTo>
                    <a:pt x="516" y="1968"/>
                  </a:lnTo>
                  <a:lnTo>
                    <a:pt x="504" y="1961"/>
                  </a:lnTo>
                  <a:lnTo>
                    <a:pt x="454" y="1961"/>
                  </a:lnTo>
                  <a:lnTo>
                    <a:pt x="437" y="1964"/>
                  </a:lnTo>
                  <a:lnTo>
                    <a:pt x="428" y="1968"/>
                  </a:lnTo>
                  <a:lnTo>
                    <a:pt x="421" y="1978"/>
                  </a:lnTo>
                  <a:lnTo>
                    <a:pt x="416" y="1990"/>
                  </a:lnTo>
                  <a:lnTo>
                    <a:pt x="414" y="2011"/>
                  </a:lnTo>
                  <a:lnTo>
                    <a:pt x="411" y="2037"/>
                  </a:lnTo>
                  <a:lnTo>
                    <a:pt x="404" y="2042"/>
                  </a:lnTo>
                  <a:lnTo>
                    <a:pt x="397" y="2042"/>
                  </a:lnTo>
                  <a:lnTo>
                    <a:pt x="390" y="2042"/>
                  </a:lnTo>
                  <a:lnTo>
                    <a:pt x="383" y="2039"/>
                  </a:lnTo>
                  <a:lnTo>
                    <a:pt x="371" y="2032"/>
                  </a:lnTo>
                  <a:lnTo>
                    <a:pt x="362" y="2030"/>
                  </a:lnTo>
                  <a:lnTo>
                    <a:pt x="338" y="1999"/>
                  </a:lnTo>
                  <a:lnTo>
                    <a:pt x="319" y="1980"/>
                  </a:lnTo>
                  <a:lnTo>
                    <a:pt x="310" y="1957"/>
                  </a:lnTo>
                  <a:lnTo>
                    <a:pt x="298" y="1938"/>
                  </a:lnTo>
                  <a:lnTo>
                    <a:pt x="293" y="1931"/>
                  </a:lnTo>
                  <a:lnTo>
                    <a:pt x="286" y="1923"/>
                  </a:lnTo>
                  <a:lnTo>
                    <a:pt x="277" y="1921"/>
                  </a:lnTo>
                  <a:lnTo>
                    <a:pt x="267" y="1916"/>
                  </a:lnTo>
                  <a:lnTo>
                    <a:pt x="225" y="1871"/>
                  </a:lnTo>
                  <a:lnTo>
                    <a:pt x="199" y="1864"/>
                  </a:lnTo>
                  <a:lnTo>
                    <a:pt x="201" y="1855"/>
                  </a:lnTo>
                  <a:lnTo>
                    <a:pt x="203" y="1845"/>
                  </a:lnTo>
                  <a:lnTo>
                    <a:pt x="210" y="1838"/>
                  </a:lnTo>
                  <a:lnTo>
                    <a:pt x="217" y="1831"/>
                  </a:lnTo>
                  <a:lnTo>
                    <a:pt x="234" y="1819"/>
                  </a:lnTo>
                  <a:lnTo>
                    <a:pt x="244" y="1812"/>
                  </a:lnTo>
                  <a:lnTo>
                    <a:pt x="251" y="1805"/>
                  </a:lnTo>
                  <a:lnTo>
                    <a:pt x="267" y="1770"/>
                  </a:lnTo>
                  <a:lnTo>
                    <a:pt x="267" y="1755"/>
                  </a:lnTo>
                  <a:lnTo>
                    <a:pt x="265" y="1744"/>
                  </a:lnTo>
                  <a:lnTo>
                    <a:pt x="260" y="1737"/>
                  </a:lnTo>
                  <a:lnTo>
                    <a:pt x="255" y="1732"/>
                  </a:lnTo>
                  <a:lnTo>
                    <a:pt x="215" y="1732"/>
                  </a:lnTo>
                  <a:lnTo>
                    <a:pt x="177" y="1737"/>
                  </a:lnTo>
                  <a:lnTo>
                    <a:pt x="142" y="1744"/>
                  </a:lnTo>
                  <a:lnTo>
                    <a:pt x="109" y="1755"/>
                  </a:lnTo>
                  <a:lnTo>
                    <a:pt x="99" y="1763"/>
                  </a:lnTo>
                  <a:lnTo>
                    <a:pt x="90" y="1765"/>
                  </a:lnTo>
                  <a:lnTo>
                    <a:pt x="83" y="1765"/>
                  </a:lnTo>
                  <a:lnTo>
                    <a:pt x="76" y="1765"/>
                  </a:lnTo>
                  <a:lnTo>
                    <a:pt x="78" y="1715"/>
                  </a:lnTo>
                  <a:lnTo>
                    <a:pt x="59" y="1689"/>
                  </a:lnTo>
                  <a:lnTo>
                    <a:pt x="16" y="1654"/>
                  </a:lnTo>
                  <a:lnTo>
                    <a:pt x="16" y="1640"/>
                  </a:lnTo>
                  <a:lnTo>
                    <a:pt x="21" y="1628"/>
                  </a:lnTo>
                  <a:lnTo>
                    <a:pt x="31" y="1606"/>
                  </a:lnTo>
                  <a:lnTo>
                    <a:pt x="28" y="1571"/>
                  </a:lnTo>
                  <a:lnTo>
                    <a:pt x="28" y="1557"/>
                  </a:lnTo>
                  <a:lnTo>
                    <a:pt x="24" y="1543"/>
                  </a:lnTo>
                  <a:lnTo>
                    <a:pt x="0" y="1512"/>
                  </a:lnTo>
                  <a:lnTo>
                    <a:pt x="0" y="1472"/>
                  </a:lnTo>
                  <a:lnTo>
                    <a:pt x="118" y="1500"/>
                  </a:lnTo>
                  <a:lnTo>
                    <a:pt x="324" y="1502"/>
                  </a:lnTo>
                  <a:lnTo>
                    <a:pt x="362" y="1512"/>
                  </a:lnTo>
                  <a:lnTo>
                    <a:pt x="385" y="1519"/>
                  </a:lnTo>
                  <a:lnTo>
                    <a:pt x="407" y="1526"/>
                  </a:lnTo>
                  <a:lnTo>
                    <a:pt x="473" y="1580"/>
                  </a:lnTo>
                  <a:lnTo>
                    <a:pt x="489" y="1588"/>
                  </a:lnTo>
                  <a:lnTo>
                    <a:pt x="551" y="1597"/>
                  </a:lnTo>
                  <a:lnTo>
                    <a:pt x="579" y="1616"/>
                  </a:lnTo>
                  <a:lnTo>
                    <a:pt x="657" y="1642"/>
                  </a:lnTo>
                  <a:lnTo>
                    <a:pt x="665" y="1647"/>
                  </a:lnTo>
                  <a:lnTo>
                    <a:pt x="672" y="1654"/>
                  </a:lnTo>
                  <a:lnTo>
                    <a:pt x="691" y="1670"/>
                  </a:lnTo>
                  <a:lnTo>
                    <a:pt x="702" y="1677"/>
                  </a:lnTo>
                  <a:lnTo>
                    <a:pt x="714" y="1680"/>
                  </a:lnTo>
                  <a:lnTo>
                    <a:pt x="726" y="1677"/>
                  </a:lnTo>
                  <a:lnTo>
                    <a:pt x="743" y="1670"/>
                  </a:lnTo>
                  <a:lnTo>
                    <a:pt x="747" y="1663"/>
                  </a:lnTo>
                  <a:lnTo>
                    <a:pt x="754" y="1656"/>
                  </a:lnTo>
                  <a:lnTo>
                    <a:pt x="769" y="1647"/>
                  </a:lnTo>
                  <a:lnTo>
                    <a:pt x="788" y="1640"/>
                  </a:lnTo>
                  <a:lnTo>
                    <a:pt x="804" y="1632"/>
                  </a:lnTo>
                  <a:lnTo>
                    <a:pt x="823" y="1618"/>
                  </a:lnTo>
                  <a:lnTo>
                    <a:pt x="837" y="1609"/>
                  </a:lnTo>
                  <a:lnTo>
                    <a:pt x="856" y="1602"/>
                  </a:lnTo>
                  <a:lnTo>
                    <a:pt x="882" y="1597"/>
                  </a:lnTo>
                  <a:lnTo>
                    <a:pt x="882" y="1592"/>
                  </a:lnTo>
                  <a:lnTo>
                    <a:pt x="887" y="1590"/>
                  </a:lnTo>
                  <a:lnTo>
                    <a:pt x="896" y="1585"/>
                  </a:lnTo>
                  <a:lnTo>
                    <a:pt x="908" y="1580"/>
                  </a:lnTo>
                  <a:lnTo>
                    <a:pt x="920" y="1576"/>
                  </a:lnTo>
                  <a:lnTo>
                    <a:pt x="927" y="1576"/>
                  </a:lnTo>
                  <a:lnTo>
                    <a:pt x="937" y="1571"/>
                  </a:lnTo>
                  <a:lnTo>
                    <a:pt x="953" y="1561"/>
                  </a:lnTo>
                  <a:lnTo>
                    <a:pt x="970" y="1550"/>
                  </a:lnTo>
                  <a:lnTo>
                    <a:pt x="979" y="1547"/>
                  </a:lnTo>
                  <a:lnTo>
                    <a:pt x="989" y="1545"/>
                  </a:lnTo>
                  <a:lnTo>
                    <a:pt x="1003" y="1538"/>
                  </a:lnTo>
                  <a:lnTo>
                    <a:pt x="1019" y="1533"/>
                  </a:lnTo>
                  <a:lnTo>
                    <a:pt x="1036" y="1533"/>
                  </a:lnTo>
                  <a:lnTo>
                    <a:pt x="1057" y="1533"/>
                  </a:lnTo>
                  <a:lnTo>
                    <a:pt x="1086" y="1540"/>
                  </a:lnTo>
                  <a:lnTo>
                    <a:pt x="1126" y="1545"/>
                  </a:lnTo>
                  <a:lnTo>
                    <a:pt x="1147" y="1545"/>
                  </a:lnTo>
                  <a:lnTo>
                    <a:pt x="1166" y="1545"/>
                  </a:lnTo>
                  <a:lnTo>
                    <a:pt x="1182" y="1540"/>
                  </a:lnTo>
                  <a:lnTo>
                    <a:pt x="1190" y="1538"/>
                  </a:lnTo>
                  <a:lnTo>
                    <a:pt x="1194" y="1533"/>
                  </a:lnTo>
                  <a:lnTo>
                    <a:pt x="1216" y="1531"/>
                  </a:lnTo>
                  <a:lnTo>
                    <a:pt x="1235" y="1521"/>
                  </a:lnTo>
                  <a:lnTo>
                    <a:pt x="1253" y="1512"/>
                  </a:lnTo>
                  <a:lnTo>
                    <a:pt x="1270" y="1498"/>
                  </a:lnTo>
                  <a:lnTo>
                    <a:pt x="1284" y="1483"/>
                  </a:lnTo>
                  <a:lnTo>
                    <a:pt x="1301" y="1467"/>
                  </a:lnTo>
                  <a:lnTo>
                    <a:pt x="1327" y="1434"/>
                  </a:lnTo>
                  <a:lnTo>
                    <a:pt x="1367" y="1398"/>
                  </a:lnTo>
                  <a:lnTo>
                    <a:pt x="1384" y="1384"/>
                  </a:lnTo>
                  <a:lnTo>
                    <a:pt x="1402" y="1370"/>
                  </a:lnTo>
                  <a:lnTo>
                    <a:pt x="1421" y="1360"/>
                  </a:lnTo>
                  <a:lnTo>
                    <a:pt x="1431" y="1356"/>
                  </a:lnTo>
                  <a:lnTo>
                    <a:pt x="1440" y="1346"/>
                  </a:lnTo>
                  <a:lnTo>
                    <a:pt x="1438" y="1315"/>
                  </a:lnTo>
                  <a:lnTo>
                    <a:pt x="1398" y="1278"/>
                  </a:lnTo>
                  <a:lnTo>
                    <a:pt x="1391" y="1252"/>
                  </a:lnTo>
                  <a:lnTo>
                    <a:pt x="1393" y="1221"/>
                  </a:lnTo>
                  <a:lnTo>
                    <a:pt x="1395" y="1207"/>
                  </a:lnTo>
                  <a:lnTo>
                    <a:pt x="1398" y="1195"/>
                  </a:lnTo>
                  <a:lnTo>
                    <a:pt x="1402" y="1185"/>
                  </a:lnTo>
                  <a:lnTo>
                    <a:pt x="1410" y="1176"/>
                  </a:lnTo>
                  <a:lnTo>
                    <a:pt x="1419" y="1166"/>
                  </a:lnTo>
                  <a:lnTo>
                    <a:pt x="1433" y="1162"/>
                  </a:lnTo>
                  <a:lnTo>
                    <a:pt x="1436" y="1157"/>
                  </a:lnTo>
                  <a:lnTo>
                    <a:pt x="1438" y="1155"/>
                  </a:lnTo>
                  <a:lnTo>
                    <a:pt x="1443" y="1157"/>
                  </a:lnTo>
                  <a:lnTo>
                    <a:pt x="1450" y="1162"/>
                  </a:lnTo>
                  <a:lnTo>
                    <a:pt x="1490" y="1190"/>
                  </a:lnTo>
                  <a:lnTo>
                    <a:pt x="1521" y="1200"/>
                  </a:lnTo>
                  <a:lnTo>
                    <a:pt x="1554" y="1200"/>
                  </a:lnTo>
                  <a:lnTo>
                    <a:pt x="1568" y="1195"/>
                  </a:lnTo>
                  <a:lnTo>
                    <a:pt x="1580" y="1185"/>
                  </a:lnTo>
                  <a:lnTo>
                    <a:pt x="1594" y="1174"/>
                  </a:lnTo>
                  <a:lnTo>
                    <a:pt x="1606" y="1159"/>
                  </a:lnTo>
                  <a:lnTo>
                    <a:pt x="1632" y="1131"/>
                  </a:lnTo>
                  <a:lnTo>
                    <a:pt x="1653" y="1103"/>
                  </a:lnTo>
                  <a:lnTo>
                    <a:pt x="1660" y="1098"/>
                  </a:lnTo>
                  <a:lnTo>
                    <a:pt x="1667" y="1093"/>
                  </a:lnTo>
                  <a:lnTo>
                    <a:pt x="1674" y="1093"/>
                  </a:lnTo>
                  <a:lnTo>
                    <a:pt x="1684" y="1091"/>
                  </a:lnTo>
                  <a:lnTo>
                    <a:pt x="1700" y="1093"/>
                  </a:lnTo>
                  <a:lnTo>
                    <a:pt x="1719" y="1095"/>
                  </a:lnTo>
                  <a:lnTo>
                    <a:pt x="1731" y="1086"/>
                  </a:lnTo>
                  <a:lnTo>
                    <a:pt x="1741" y="1081"/>
                  </a:lnTo>
                  <a:lnTo>
                    <a:pt x="1764" y="1072"/>
                  </a:lnTo>
                  <a:lnTo>
                    <a:pt x="1795" y="1043"/>
                  </a:lnTo>
                  <a:lnTo>
                    <a:pt x="1800" y="1041"/>
                  </a:lnTo>
                  <a:lnTo>
                    <a:pt x="1802" y="1036"/>
                  </a:lnTo>
                  <a:lnTo>
                    <a:pt x="1809" y="1024"/>
                  </a:lnTo>
                  <a:lnTo>
                    <a:pt x="1814" y="1003"/>
                  </a:lnTo>
                  <a:lnTo>
                    <a:pt x="1821" y="984"/>
                  </a:lnTo>
                  <a:lnTo>
                    <a:pt x="1828" y="972"/>
                  </a:lnTo>
                  <a:lnTo>
                    <a:pt x="1838" y="965"/>
                  </a:lnTo>
                  <a:lnTo>
                    <a:pt x="1847" y="961"/>
                  </a:lnTo>
                  <a:lnTo>
                    <a:pt x="1868" y="954"/>
                  </a:lnTo>
                  <a:lnTo>
                    <a:pt x="1885" y="951"/>
                  </a:lnTo>
                  <a:lnTo>
                    <a:pt x="1904" y="944"/>
                  </a:lnTo>
                  <a:lnTo>
                    <a:pt x="1916" y="930"/>
                  </a:lnTo>
                  <a:lnTo>
                    <a:pt x="1930" y="918"/>
                  </a:lnTo>
                  <a:lnTo>
                    <a:pt x="1946" y="909"/>
                  </a:lnTo>
                  <a:lnTo>
                    <a:pt x="1963" y="899"/>
                  </a:lnTo>
                  <a:lnTo>
                    <a:pt x="1975" y="892"/>
                  </a:lnTo>
                  <a:lnTo>
                    <a:pt x="1987" y="890"/>
                  </a:lnTo>
                  <a:lnTo>
                    <a:pt x="2006" y="887"/>
                  </a:lnTo>
                  <a:lnTo>
                    <a:pt x="2025" y="887"/>
                  </a:lnTo>
                  <a:lnTo>
                    <a:pt x="2065" y="890"/>
                  </a:lnTo>
                  <a:lnTo>
                    <a:pt x="2100" y="894"/>
                  </a:lnTo>
                  <a:lnTo>
                    <a:pt x="2119" y="885"/>
                  </a:lnTo>
                  <a:lnTo>
                    <a:pt x="2126" y="875"/>
                  </a:lnTo>
                  <a:lnTo>
                    <a:pt x="2131" y="864"/>
                  </a:lnTo>
                  <a:lnTo>
                    <a:pt x="2133" y="852"/>
                  </a:lnTo>
                  <a:lnTo>
                    <a:pt x="2133" y="842"/>
                  </a:lnTo>
                  <a:lnTo>
                    <a:pt x="2131" y="830"/>
                  </a:lnTo>
                  <a:lnTo>
                    <a:pt x="2126" y="821"/>
                  </a:lnTo>
                  <a:lnTo>
                    <a:pt x="2117" y="804"/>
                  </a:lnTo>
                  <a:lnTo>
                    <a:pt x="2086" y="776"/>
                  </a:lnTo>
                  <a:lnTo>
                    <a:pt x="2032" y="743"/>
                  </a:lnTo>
                  <a:lnTo>
                    <a:pt x="2029" y="736"/>
                  </a:lnTo>
                  <a:lnTo>
                    <a:pt x="2025" y="726"/>
                  </a:lnTo>
                  <a:lnTo>
                    <a:pt x="2013" y="715"/>
                  </a:lnTo>
                  <a:lnTo>
                    <a:pt x="1996" y="698"/>
                  </a:lnTo>
                  <a:lnTo>
                    <a:pt x="1958" y="698"/>
                  </a:lnTo>
                  <a:lnTo>
                    <a:pt x="1939" y="719"/>
                  </a:lnTo>
                  <a:lnTo>
                    <a:pt x="1904" y="719"/>
                  </a:lnTo>
                  <a:lnTo>
                    <a:pt x="1897" y="762"/>
                  </a:lnTo>
                  <a:lnTo>
                    <a:pt x="1887" y="764"/>
                  </a:lnTo>
                  <a:lnTo>
                    <a:pt x="1875" y="764"/>
                  </a:lnTo>
                  <a:lnTo>
                    <a:pt x="1866" y="762"/>
                  </a:lnTo>
                  <a:lnTo>
                    <a:pt x="1857" y="760"/>
                  </a:lnTo>
                  <a:lnTo>
                    <a:pt x="1838" y="750"/>
                  </a:lnTo>
                  <a:lnTo>
                    <a:pt x="1826" y="745"/>
                  </a:lnTo>
                  <a:lnTo>
                    <a:pt x="1793" y="745"/>
                  </a:lnTo>
                  <a:lnTo>
                    <a:pt x="1779" y="750"/>
                  </a:lnTo>
                  <a:lnTo>
                    <a:pt x="1767" y="757"/>
                  </a:lnTo>
                  <a:lnTo>
                    <a:pt x="1745" y="774"/>
                  </a:lnTo>
                  <a:lnTo>
                    <a:pt x="1734" y="774"/>
                  </a:lnTo>
                  <a:lnTo>
                    <a:pt x="1722" y="769"/>
                  </a:lnTo>
                  <a:lnTo>
                    <a:pt x="1715" y="764"/>
                  </a:lnTo>
                  <a:lnTo>
                    <a:pt x="1710" y="757"/>
                  </a:lnTo>
                  <a:lnTo>
                    <a:pt x="1705" y="750"/>
                  </a:lnTo>
                  <a:lnTo>
                    <a:pt x="1703" y="743"/>
                  </a:lnTo>
                  <a:lnTo>
                    <a:pt x="1703" y="729"/>
                  </a:lnTo>
                  <a:lnTo>
                    <a:pt x="1738" y="696"/>
                  </a:lnTo>
                  <a:lnTo>
                    <a:pt x="1736" y="658"/>
                  </a:lnTo>
                  <a:lnTo>
                    <a:pt x="1738" y="644"/>
                  </a:lnTo>
                  <a:lnTo>
                    <a:pt x="1738" y="629"/>
                  </a:lnTo>
                  <a:lnTo>
                    <a:pt x="1750" y="606"/>
                  </a:lnTo>
                  <a:lnTo>
                    <a:pt x="1760" y="584"/>
                  </a:lnTo>
                  <a:lnTo>
                    <a:pt x="1760" y="558"/>
                  </a:lnTo>
                  <a:lnTo>
                    <a:pt x="1762" y="540"/>
                  </a:lnTo>
                  <a:lnTo>
                    <a:pt x="1767" y="521"/>
                  </a:lnTo>
                  <a:lnTo>
                    <a:pt x="1776" y="504"/>
                  </a:lnTo>
                  <a:lnTo>
                    <a:pt x="1800" y="504"/>
                  </a:lnTo>
                  <a:lnTo>
                    <a:pt x="1828" y="509"/>
                  </a:lnTo>
                  <a:lnTo>
                    <a:pt x="1861" y="511"/>
                  </a:lnTo>
                  <a:lnTo>
                    <a:pt x="1878" y="509"/>
                  </a:lnTo>
                  <a:lnTo>
                    <a:pt x="1894" y="506"/>
                  </a:lnTo>
                  <a:lnTo>
                    <a:pt x="1911" y="502"/>
                  </a:lnTo>
                  <a:lnTo>
                    <a:pt x="1925" y="492"/>
                  </a:lnTo>
                  <a:lnTo>
                    <a:pt x="1942" y="478"/>
                  </a:lnTo>
                  <a:lnTo>
                    <a:pt x="1961" y="461"/>
                  </a:lnTo>
                  <a:lnTo>
                    <a:pt x="1977" y="445"/>
                  </a:lnTo>
                  <a:lnTo>
                    <a:pt x="1991" y="428"/>
                  </a:lnTo>
                  <a:lnTo>
                    <a:pt x="1991" y="393"/>
                  </a:lnTo>
                  <a:lnTo>
                    <a:pt x="1994" y="350"/>
                  </a:lnTo>
                  <a:lnTo>
                    <a:pt x="1996" y="329"/>
                  </a:lnTo>
                  <a:lnTo>
                    <a:pt x="2001" y="310"/>
                  </a:lnTo>
                  <a:lnTo>
                    <a:pt x="2008" y="296"/>
                  </a:lnTo>
                  <a:lnTo>
                    <a:pt x="2013" y="291"/>
                  </a:lnTo>
                  <a:lnTo>
                    <a:pt x="2020" y="286"/>
                  </a:lnTo>
                  <a:lnTo>
                    <a:pt x="2027" y="275"/>
                  </a:lnTo>
                  <a:lnTo>
                    <a:pt x="2034" y="260"/>
                  </a:lnTo>
                  <a:lnTo>
                    <a:pt x="2039" y="234"/>
                  </a:lnTo>
                  <a:lnTo>
                    <a:pt x="2046" y="208"/>
                  </a:lnTo>
                  <a:lnTo>
                    <a:pt x="2053" y="196"/>
                  </a:lnTo>
                  <a:lnTo>
                    <a:pt x="2060" y="187"/>
                  </a:lnTo>
                  <a:lnTo>
                    <a:pt x="2060" y="137"/>
                  </a:lnTo>
                  <a:lnTo>
                    <a:pt x="2055" y="128"/>
                  </a:lnTo>
                  <a:lnTo>
                    <a:pt x="2029" y="97"/>
                  </a:lnTo>
                  <a:lnTo>
                    <a:pt x="2006" y="85"/>
                  </a:lnTo>
                  <a:lnTo>
                    <a:pt x="2006" y="73"/>
                  </a:lnTo>
                  <a:lnTo>
                    <a:pt x="2008" y="64"/>
                  </a:lnTo>
                  <a:lnTo>
                    <a:pt x="2013" y="55"/>
                  </a:lnTo>
                  <a:lnTo>
                    <a:pt x="2017" y="47"/>
                  </a:lnTo>
                  <a:lnTo>
                    <a:pt x="2025" y="40"/>
                  </a:lnTo>
                  <a:lnTo>
                    <a:pt x="2034" y="33"/>
                  </a:lnTo>
                  <a:lnTo>
                    <a:pt x="2053" y="24"/>
                  </a:lnTo>
                  <a:lnTo>
                    <a:pt x="2062" y="24"/>
                  </a:lnTo>
                  <a:lnTo>
                    <a:pt x="2069" y="19"/>
                  </a:lnTo>
                  <a:lnTo>
                    <a:pt x="2086" y="12"/>
                  </a:lnTo>
                  <a:lnTo>
                    <a:pt x="2103" y="5"/>
                  </a:lnTo>
                  <a:lnTo>
                    <a:pt x="2110" y="2"/>
                  </a:lnTo>
                  <a:lnTo>
                    <a:pt x="2121" y="0"/>
                  </a:lnTo>
                  <a:lnTo>
                    <a:pt x="2121" y="7"/>
                  </a:lnTo>
                  <a:lnTo>
                    <a:pt x="2124" y="10"/>
                  </a:lnTo>
                  <a:lnTo>
                    <a:pt x="2133" y="19"/>
                  </a:lnTo>
                  <a:lnTo>
                    <a:pt x="2129" y="50"/>
                  </a:lnTo>
                  <a:lnTo>
                    <a:pt x="2119" y="62"/>
                  </a:lnTo>
                  <a:lnTo>
                    <a:pt x="2112" y="69"/>
                  </a:lnTo>
                  <a:lnTo>
                    <a:pt x="2107" y="78"/>
                  </a:lnTo>
                  <a:lnTo>
                    <a:pt x="2105" y="92"/>
                  </a:lnTo>
                  <a:lnTo>
                    <a:pt x="2133" y="114"/>
                  </a:lnTo>
                  <a:lnTo>
                    <a:pt x="2140" y="123"/>
                  </a:lnTo>
                  <a:lnTo>
                    <a:pt x="2147" y="130"/>
                  </a:lnTo>
                  <a:lnTo>
                    <a:pt x="2159" y="135"/>
                  </a:lnTo>
                  <a:lnTo>
                    <a:pt x="2178" y="137"/>
                  </a:lnTo>
                  <a:lnTo>
                    <a:pt x="2185" y="95"/>
                  </a:lnTo>
                  <a:lnTo>
                    <a:pt x="2195" y="95"/>
                  </a:lnTo>
                  <a:lnTo>
                    <a:pt x="2207" y="95"/>
                  </a:lnTo>
                  <a:lnTo>
                    <a:pt x="2221" y="99"/>
                  </a:lnTo>
                  <a:lnTo>
                    <a:pt x="2237" y="109"/>
                  </a:lnTo>
                  <a:lnTo>
                    <a:pt x="2247" y="123"/>
                  </a:lnTo>
                  <a:lnTo>
                    <a:pt x="2252" y="144"/>
                  </a:lnTo>
                  <a:lnTo>
                    <a:pt x="2256" y="166"/>
                  </a:lnTo>
                  <a:lnTo>
                    <a:pt x="2263" y="189"/>
                  </a:lnTo>
                  <a:lnTo>
                    <a:pt x="2270" y="199"/>
                  </a:lnTo>
                  <a:lnTo>
                    <a:pt x="2278" y="211"/>
                  </a:lnTo>
                  <a:lnTo>
                    <a:pt x="2292" y="218"/>
                  </a:lnTo>
                  <a:lnTo>
                    <a:pt x="2327" y="215"/>
                  </a:lnTo>
                  <a:lnTo>
                    <a:pt x="2339" y="211"/>
                  </a:lnTo>
                  <a:lnTo>
                    <a:pt x="2351" y="206"/>
                  </a:lnTo>
                  <a:lnTo>
                    <a:pt x="2377" y="204"/>
                  </a:lnTo>
                  <a:lnTo>
                    <a:pt x="2391" y="199"/>
                  </a:lnTo>
                  <a:lnTo>
                    <a:pt x="2403" y="196"/>
                  </a:lnTo>
                  <a:lnTo>
                    <a:pt x="2415" y="189"/>
                  </a:lnTo>
                  <a:lnTo>
                    <a:pt x="2427" y="180"/>
                  </a:lnTo>
                  <a:lnTo>
                    <a:pt x="2436" y="163"/>
                  </a:lnTo>
                  <a:lnTo>
                    <a:pt x="2446" y="152"/>
                  </a:lnTo>
                  <a:lnTo>
                    <a:pt x="2455" y="144"/>
                  </a:lnTo>
                  <a:lnTo>
                    <a:pt x="2464" y="140"/>
                  </a:lnTo>
                  <a:lnTo>
                    <a:pt x="2476" y="142"/>
                  </a:lnTo>
                  <a:lnTo>
                    <a:pt x="2488" y="147"/>
                  </a:lnTo>
                  <a:lnTo>
                    <a:pt x="2500" y="156"/>
                  </a:lnTo>
                  <a:lnTo>
                    <a:pt x="2514" y="173"/>
                  </a:lnTo>
                  <a:lnTo>
                    <a:pt x="2538" y="237"/>
                  </a:lnTo>
                  <a:lnTo>
                    <a:pt x="2533" y="260"/>
                  </a:lnTo>
                  <a:lnTo>
                    <a:pt x="2526" y="291"/>
                  </a:lnTo>
                  <a:lnTo>
                    <a:pt x="2516" y="324"/>
                  </a:lnTo>
                  <a:lnTo>
                    <a:pt x="2505" y="350"/>
                  </a:lnTo>
                  <a:lnTo>
                    <a:pt x="2505" y="379"/>
                  </a:lnTo>
                  <a:lnTo>
                    <a:pt x="2533" y="433"/>
                  </a:lnTo>
                  <a:lnTo>
                    <a:pt x="2531" y="443"/>
                  </a:lnTo>
                  <a:lnTo>
                    <a:pt x="2528" y="454"/>
                  </a:lnTo>
                  <a:lnTo>
                    <a:pt x="2519" y="480"/>
                  </a:lnTo>
                  <a:lnTo>
                    <a:pt x="2516" y="495"/>
                  </a:lnTo>
                  <a:lnTo>
                    <a:pt x="2519" y="506"/>
                  </a:lnTo>
                  <a:lnTo>
                    <a:pt x="2526" y="521"/>
                  </a:lnTo>
                  <a:lnTo>
                    <a:pt x="2531" y="525"/>
                  </a:lnTo>
                  <a:lnTo>
                    <a:pt x="2540" y="532"/>
                  </a:lnTo>
                  <a:lnTo>
                    <a:pt x="2542" y="547"/>
                  </a:lnTo>
                  <a:lnTo>
                    <a:pt x="2542" y="563"/>
                  </a:lnTo>
                  <a:lnTo>
                    <a:pt x="2540" y="603"/>
                  </a:lnTo>
                  <a:lnTo>
                    <a:pt x="2514" y="608"/>
                  </a:lnTo>
                  <a:lnTo>
                    <a:pt x="2509" y="601"/>
                  </a:lnTo>
                  <a:lnTo>
                    <a:pt x="2505" y="594"/>
                  </a:lnTo>
                  <a:lnTo>
                    <a:pt x="2502" y="582"/>
                  </a:lnTo>
                  <a:lnTo>
                    <a:pt x="2505" y="563"/>
                  </a:lnTo>
                  <a:lnTo>
                    <a:pt x="2500" y="551"/>
                  </a:lnTo>
                  <a:lnTo>
                    <a:pt x="2493" y="542"/>
                  </a:lnTo>
                  <a:lnTo>
                    <a:pt x="2476" y="544"/>
                  </a:lnTo>
                  <a:lnTo>
                    <a:pt x="2467" y="547"/>
                  </a:lnTo>
                  <a:lnTo>
                    <a:pt x="2464" y="551"/>
                  </a:lnTo>
                  <a:lnTo>
                    <a:pt x="2462" y="556"/>
                  </a:lnTo>
                  <a:lnTo>
                    <a:pt x="2464" y="573"/>
                  </a:lnTo>
                  <a:lnTo>
                    <a:pt x="2462" y="582"/>
                  </a:lnTo>
                  <a:lnTo>
                    <a:pt x="2457" y="592"/>
                  </a:lnTo>
                  <a:lnTo>
                    <a:pt x="2441" y="608"/>
                  </a:lnTo>
                  <a:lnTo>
                    <a:pt x="2429" y="625"/>
                  </a:lnTo>
                  <a:lnTo>
                    <a:pt x="2419" y="644"/>
                  </a:lnTo>
                  <a:lnTo>
                    <a:pt x="2415" y="667"/>
                  </a:lnTo>
                  <a:lnTo>
                    <a:pt x="2405" y="681"/>
                  </a:lnTo>
                  <a:lnTo>
                    <a:pt x="2393" y="693"/>
                  </a:lnTo>
                  <a:lnTo>
                    <a:pt x="2379" y="707"/>
                  </a:lnTo>
                  <a:lnTo>
                    <a:pt x="2367" y="717"/>
                  </a:lnTo>
                  <a:lnTo>
                    <a:pt x="2365" y="760"/>
                  </a:lnTo>
                  <a:lnTo>
                    <a:pt x="2375" y="774"/>
                  </a:lnTo>
                  <a:lnTo>
                    <a:pt x="2389" y="797"/>
                  </a:lnTo>
                  <a:lnTo>
                    <a:pt x="2429" y="821"/>
                  </a:lnTo>
                  <a:lnTo>
                    <a:pt x="2457" y="819"/>
                  </a:lnTo>
                  <a:lnTo>
                    <a:pt x="2476" y="790"/>
                  </a:lnTo>
                  <a:lnTo>
                    <a:pt x="2483" y="804"/>
                  </a:lnTo>
                  <a:lnTo>
                    <a:pt x="2488" y="816"/>
                  </a:lnTo>
                  <a:lnTo>
                    <a:pt x="2490" y="830"/>
                  </a:lnTo>
                  <a:lnTo>
                    <a:pt x="2467" y="838"/>
                  </a:lnTo>
                  <a:lnTo>
                    <a:pt x="2446" y="847"/>
                  </a:lnTo>
                  <a:lnTo>
                    <a:pt x="2446" y="857"/>
                  </a:lnTo>
                  <a:lnTo>
                    <a:pt x="2448" y="866"/>
                  </a:lnTo>
                  <a:lnTo>
                    <a:pt x="2448" y="873"/>
                  </a:lnTo>
                  <a:lnTo>
                    <a:pt x="2453" y="878"/>
                  </a:lnTo>
                  <a:lnTo>
                    <a:pt x="2457" y="885"/>
                  </a:lnTo>
                  <a:lnTo>
                    <a:pt x="2464" y="887"/>
                  </a:lnTo>
                  <a:lnTo>
                    <a:pt x="2441" y="920"/>
                  </a:lnTo>
                  <a:lnTo>
                    <a:pt x="2427" y="935"/>
                  </a:lnTo>
                  <a:lnTo>
                    <a:pt x="2412" y="946"/>
                  </a:lnTo>
                  <a:lnTo>
                    <a:pt x="2396" y="942"/>
                  </a:lnTo>
                  <a:lnTo>
                    <a:pt x="2349" y="911"/>
                  </a:lnTo>
                  <a:lnTo>
                    <a:pt x="2327" y="911"/>
                  </a:lnTo>
                  <a:lnTo>
                    <a:pt x="2318" y="923"/>
                  </a:lnTo>
                  <a:lnTo>
                    <a:pt x="2315" y="930"/>
                  </a:lnTo>
                  <a:lnTo>
                    <a:pt x="2313" y="937"/>
                  </a:lnTo>
                  <a:lnTo>
                    <a:pt x="2315" y="968"/>
                  </a:lnTo>
                  <a:lnTo>
                    <a:pt x="2320" y="975"/>
                  </a:lnTo>
                  <a:lnTo>
                    <a:pt x="2327" y="980"/>
                  </a:lnTo>
                  <a:lnTo>
                    <a:pt x="2344" y="991"/>
                  </a:lnTo>
                  <a:lnTo>
                    <a:pt x="2365" y="1008"/>
                  </a:lnTo>
                  <a:lnTo>
                    <a:pt x="2375" y="1017"/>
                  </a:lnTo>
                  <a:lnTo>
                    <a:pt x="2384" y="1029"/>
                  </a:lnTo>
                  <a:lnTo>
                    <a:pt x="2384" y="1074"/>
                  </a:lnTo>
                  <a:lnTo>
                    <a:pt x="2393" y="1088"/>
                  </a:lnTo>
                  <a:lnTo>
                    <a:pt x="2403" y="1110"/>
                  </a:lnTo>
                  <a:lnTo>
                    <a:pt x="2419" y="1155"/>
                  </a:lnTo>
                  <a:lnTo>
                    <a:pt x="2429" y="1166"/>
                  </a:lnTo>
                  <a:lnTo>
                    <a:pt x="2448" y="1166"/>
                  </a:lnTo>
                  <a:lnTo>
                    <a:pt x="2464" y="1133"/>
                  </a:lnTo>
                  <a:lnTo>
                    <a:pt x="2495" y="1112"/>
                  </a:lnTo>
                  <a:lnTo>
                    <a:pt x="2512" y="1138"/>
                  </a:lnTo>
                  <a:lnTo>
                    <a:pt x="2524" y="1155"/>
                  </a:lnTo>
                  <a:lnTo>
                    <a:pt x="2533" y="1176"/>
                  </a:lnTo>
                  <a:lnTo>
                    <a:pt x="2535" y="1195"/>
                  </a:lnTo>
                  <a:lnTo>
                    <a:pt x="2542" y="1214"/>
                  </a:lnTo>
                  <a:lnTo>
                    <a:pt x="2547" y="1223"/>
                  </a:lnTo>
                  <a:lnTo>
                    <a:pt x="2554" y="1230"/>
                  </a:lnTo>
                  <a:lnTo>
                    <a:pt x="2564" y="1240"/>
                  </a:lnTo>
                  <a:lnTo>
                    <a:pt x="2576" y="1247"/>
                  </a:lnTo>
                  <a:lnTo>
                    <a:pt x="2580" y="1256"/>
                  </a:lnTo>
                  <a:lnTo>
                    <a:pt x="2578" y="1271"/>
                  </a:lnTo>
                  <a:lnTo>
                    <a:pt x="2578" y="1287"/>
                  </a:lnTo>
                  <a:lnTo>
                    <a:pt x="2578" y="1325"/>
                  </a:lnTo>
                  <a:lnTo>
                    <a:pt x="2564" y="1339"/>
                  </a:lnTo>
                  <a:lnTo>
                    <a:pt x="2550" y="1337"/>
                  </a:lnTo>
                  <a:lnTo>
                    <a:pt x="2542" y="1332"/>
                  </a:lnTo>
                  <a:lnTo>
                    <a:pt x="2528" y="1325"/>
                  </a:lnTo>
                  <a:lnTo>
                    <a:pt x="2493" y="1327"/>
                  </a:lnTo>
                  <a:lnTo>
                    <a:pt x="2479" y="1330"/>
                  </a:lnTo>
                  <a:lnTo>
                    <a:pt x="2469" y="1334"/>
                  </a:lnTo>
                  <a:lnTo>
                    <a:pt x="2460" y="1341"/>
                  </a:lnTo>
                  <a:lnTo>
                    <a:pt x="2453" y="1349"/>
                  </a:lnTo>
                  <a:lnTo>
                    <a:pt x="2438" y="1375"/>
                  </a:lnTo>
                  <a:lnTo>
                    <a:pt x="2434" y="1379"/>
                  </a:lnTo>
                  <a:lnTo>
                    <a:pt x="2429" y="1384"/>
                  </a:lnTo>
                  <a:lnTo>
                    <a:pt x="2427" y="1391"/>
                  </a:lnTo>
                  <a:lnTo>
                    <a:pt x="2419" y="1398"/>
                  </a:lnTo>
                  <a:lnTo>
                    <a:pt x="2398" y="1415"/>
                  </a:lnTo>
                  <a:lnTo>
                    <a:pt x="2358" y="1441"/>
                  </a:lnTo>
                  <a:lnTo>
                    <a:pt x="2351" y="1453"/>
                  </a:lnTo>
                  <a:lnTo>
                    <a:pt x="2334" y="1465"/>
                  </a:lnTo>
                  <a:lnTo>
                    <a:pt x="2304" y="1486"/>
                  </a:lnTo>
                  <a:lnTo>
                    <a:pt x="2292" y="1500"/>
                  </a:lnTo>
                  <a:lnTo>
                    <a:pt x="2270" y="1505"/>
                  </a:lnTo>
                  <a:lnTo>
                    <a:pt x="2249" y="1483"/>
                  </a:lnTo>
                  <a:lnTo>
                    <a:pt x="2240" y="1462"/>
                  </a:lnTo>
                  <a:lnTo>
                    <a:pt x="2235" y="1455"/>
                  </a:lnTo>
                  <a:lnTo>
                    <a:pt x="2228" y="1450"/>
                  </a:lnTo>
                  <a:lnTo>
                    <a:pt x="2223" y="1446"/>
                  </a:lnTo>
                  <a:lnTo>
                    <a:pt x="2216" y="1446"/>
                  </a:lnTo>
                  <a:lnTo>
                    <a:pt x="2200" y="1443"/>
                  </a:lnTo>
                  <a:lnTo>
                    <a:pt x="2195" y="1453"/>
                  </a:lnTo>
                  <a:lnTo>
                    <a:pt x="2192" y="1465"/>
                  </a:lnTo>
                  <a:lnTo>
                    <a:pt x="2190" y="1476"/>
                  </a:lnTo>
                  <a:lnTo>
                    <a:pt x="2188" y="1491"/>
                  </a:lnTo>
                  <a:lnTo>
                    <a:pt x="2190" y="1502"/>
                  </a:lnTo>
                  <a:lnTo>
                    <a:pt x="2192" y="1517"/>
                  </a:lnTo>
                  <a:lnTo>
                    <a:pt x="2200" y="1528"/>
                  </a:lnTo>
                  <a:lnTo>
                    <a:pt x="2209" y="1540"/>
                  </a:lnTo>
                  <a:lnTo>
                    <a:pt x="2214" y="1590"/>
                  </a:lnTo>
                  <a:lnTo>
                    <a:pt x="2183" y="1592"/>
                  </a:lnTo>
                  <a:lnTo>
                    <a:pt x="2157" y="1595"/>
                  </a:lnTo>
                  <a:lnTo>
                    <a:pt x="2143" y="1592"/>
                  </a:lnTo>
                  <a:lnTo>
                    <a:pt x="2131" y="1590"/>
                  </a:lnTo>
                  <a:lnTo>
                    <a:pt x="2121" y="1588"/>
                  </a:lnTo>
                  <a:lnTo>
                    <a:pt x="2112" y="1583"/>
                  </a:lnTo>
                  <a:lnTo>
                    <a:pt x="2107" y="1557"/>
                  </a:lnTo>
                  <a:lnTo>
                    <a:pt x="2100" y="1540"/>
                  </a:lnTo>
                  <a:lnTo>
                    <a:pt x="2091" y="1528"/>
                  </a:lnTo>
                  <a:lnTo>
                    <a:pt x="2079" y="1514"/>
                  </a:lnTo>
                  <a:lnTo>
                    <a:pt x="2048" y="1446"/>
                  </a:lnTo>
                  <a:lnTo>
                    <a:pt x="2034" y="1431"/>
                  </a:lnTo>
                  <a:lnTo>
                    <a:pt x="2025" y="1427"/>
                  </a:lnTo>
                  <a:lnTo>
                    <a:pt x="2017" y="1427"/>
                  </a:lnTo>
                  <a:lnTo>
                    <a:pt x="2006" y="1427"/>
                  </a:lnTo>
                  <a:lnTo>
                    <a:pt x="1991" y="1438"/>
                  </a:lnTo>
                  <a:lnTo>
                    <a:pt x="1975" y="1450"/>
                  </a:lnTo>
                  <a:lnTo>
                    <a:pt x="1961" y="1460"/>
                  </a:lnTo>
                  <a:lnTo>
                    <a:pt x="1946" y="1472"/>
                  </a:lnTo>
                  <a:lnTo>
                    <a:pt x="1942" y="1486"/>
                  </a:lnTo>
                  <a:lnTo>
                    <a:pt x="1939" y="1502"/>
                  </a:lnTo>
                  <a:lnTo>
                    <a:pt x="1939" y="1524"/>
                  </a:lnTo>
                  <a:lnTo>
                    <a:pt x="1944" y="1545"/>
                  </a:lnTo>
                  <a:lnTo>
                    <a:pt x="1868" y="1552"/>
                  </a:lnTo>
                  <a:lnTo>
                    <a:pt x="1802" y="1592"/>
                  </a:lnTo>
                  <a:lnTo>
                    <a:pt x="1793" y="1611"/>
                  </a:lnTo>
                  <a:lnTo>
                    <a:pt x="1786" y="1618"/>
                  </a:lnTo>
                  <a:lnTo>
                    <a:pt x="1783" y="1621"/>
                  </a:lnTo>
                  <a:lnTo>
                    <a:pt x="1779" y="1621"/>
                  </a:lnTo>
                  <a:lnTo>
                    <a:pt x="1764" y="1611"/>
                  </a:lnTo>
                  <a:lnTo>
                    <a:pt x="1757" y="1604"/>
                  </a:lnTo>
                  <a:lnTo>
                    <a:pt x="1755" y="1595"/>
                  </a:lnTo>
                  <a:lnTo>
                    <a:pt x="1753" y="1588"/>
                  </a:lnTo>
                  <a:lnTo>
                    <a:pt x="1767" y="1578"/>
                  </a:lnTo>
                  <a:lnTo>
                    <a:pt x="1764" y="1564"/>
                  </a:lnTo>
                  <a:lnTo>
                    <a:pt x="1762" y="1552"/>
                  </a:lnTo>
                  <a:lnTo>
                    <a:pt x="1757" y="1543"/>
                  </a:lnTo>
                  <a:lnTo>
                    <a:pt x="1750" y="1535"/>
                  </a:lnTo>
                  <a:lnTo>
                    <a:pt x="1743" y="1528"/>
                  </a:lnTo>
                  <a:lnTo>
                    <a:pt x="1734" y="1524"/>
                  </a:lnTo>
                  <a:lnTo>
                    <a:pt x="1724" y="1521"/>
                  </a:lnTo>
                  <a:lnTo>
                    <a:pt x="1715" y="1521"/>
                  </a:lnTo>
                  <a:lnTo>
                    <a:pt x="1703" y="1526"/>
                  </a:lnTo>
                  <a:lnTo>
                    <a:pt x="1696" y="1533"/>
                  </a:lnTo>
                  <a:lnTo>
                    <a:pt x="1689" y="1540"/>
                  </a:lnTo>
                  <a:lnTo>
                    <a:pt x="1684" y="1550"/>
                  </a:lnTo>
                  <a:lnTo>
                    <a:pt x="1684" y="1559"/>
                  </a:lnTo>
                  <a:lnTo>
                    <a:pt x="1684" y="1571"/>
                  </a:lnTo>
                  <a:lnTo>
                    <a:pt x="1689" y="1599"/>
                  </a:lnTo>
                  <a:lnTo>
                    <a:pt x="1665" y="1604"/>
                  </a:lnTo>
                  <a:lnTo>
                    <a:pt x="1660" y="1611"/>
                  </a:lnTo>
                  <a:lnTo>
                    <a:pt x="1658" y="1621"/>
                  </a:lnTo>
                  <a:lnTo>
                    <a:pt x="1646" y="1625"/>
                  </a:lnTo>
                  <a:lnTo>
                    <a:pt x="1646" y="1692"/>
                  </a:lnTo>
                  <a:lnTo>
                    <a:pt x="1670" y="1720"/>
                  </a:lnTo>
                  <a:lnTo>
                    <a:pt x="1670" y="1741"/>
                  </a:lnTo>
                  <a:lnTo>
                    <a:pt x="1658" y="1763"/>
                  </a:lnTo>
                  <a:lnTo>
                    <a:pt x="1632" y="1779"/>
                  </a:lnTo>
                  <a:lnTo>
                    <a:pt x="1603" y="1786"/>
                  </a:lnTo>
                  <a:lnTo>
                    <a:pt x="1580" y="1791"/>
                  </a:lnTo>
                  <a:lnTo>
                    <a:pt x="1554" y="1791"/>
                  </a:lnTo>
                  <a:lnTo>
                    <a:pt x="1535" y="1793"/>
                  </a:lnTo>
                  <a:lnTo>
                    <a:pt x="1523" y="1798"/>
                  </a:lnTo>
                  <a:lnTo>
                    <a:pt x="1514" y="1805"/>
                  </a:lnTo>
                  <a:lnTo>
                    <a:pt x="1502" y="1815"/>
                  </a:lnTo>
                  <a:lnTo>
                    <a:pt x="1485" y="1829"/>
                  </a:lnTo>
                  <a:lnTo>
                    <a:pt x="1471" y="1852"/>
                  </a:lnTo>
                  <a:lnTo>
                    <a:pt x="1452" y="1876"/>
                  </a:lnTo>
                  <a:lnTo>
                    <a:pt x="1410" y="1923"/>
                  </a:lnTo>
                  <a:lnTo>
                    <a:pt x="1381" y="1905"/>
                  </a:lnTo>
                  <a:lnTo>
                    <a:pt x="1348" y="1907"/>
                  </a:lnTo>
                  <a:lnTo>
                    <a:pt x="1343" y="1923"/>
                  </a:lnTo>
                  <a:lnTo>
                    <a:pt x="1339" y="1931"/>
                  </a:lnTo>
                  <a:lnTo>
                    <a:pt x="1334" y="1935"/>
                  </a:lnTo>
                  <a:lnTo>
                    <a:pt x="1329" y="1928"/>
                  </a:lnTo>
                  <a:lnTo>
                    <a:pt x="1322" y="1923"/>
                  </a:lnTo>
                  <a:lnTo>
                    <a:pt x="1310" y="1919"/>
                  </a:lnTo>
                  <a:lnTo>
                    <a:pt x="1301" y="1919"/>
                  </a:lnTo>
                  <a:lnTo>
                    <a:pt x="1291" y="1919"/>
                  </a:lnTo>
                  <a:lnTo>
                    <a:pt x="1287" y="1931"/>
                  </a:lnTo>
                  <a:lnTo>
                    <a:pt x="1279" y="1940"/>
                  </a:lnTo>
                  <a:lnTo>
                    <a:pt x="1272" y="1952"/>
                  </a:lnTo>
                  <a:lnTo>
                    <a:pt x="1261" y="1961"/>
                  </a:lnTo>
                  <a:lnTo>
                    <a:pt x="1249" y="1968"/>
                  </a:lnTo>
                  <a:lnTo>
                    <a:pt x="1237" y="1980"/>
                  </a:lnTo>
                  <a:lnTo>
                    <a:pt x="1227" y="1992"/>
                  </a:lnTo>
                  <a:lnTo>
                    <a:pt x="1218" y="2006"/>
                  </a:lnTo>
                  <a:lnTo>
                    <a:pt x="1199" y="2032"/>
                  </a:lnTo>
                  <a:lnTo>
                    <a:pt x="1187" y="2044"/>
                  </a:lnTo>
                  <a:lnTo>
                    <a:pt x="1175" y="2054"/>
                  </a:lnTo>
                  <a:lnTo>
                    <a:pt x="1171" y="2068"/>
                  </a:lnTo>
                  <a:lnTo>
                    <a:pt x="1168" y="2082"/>
                  </a:lnTo>
                  <a:lnTo>
                    <a:pt x="1168" y="2117"/>
                  </a:lnTo>
                  <a:lnTo>
                    <a:pt x="1168" y="2127"/>
                  </a:lnTo>
                  <a:lnTo>
                    <a:pt x="1168" y="2143"/>
                  </a:lnTo>
                  <a:lnTo>
                    <a:pt x="1161" y="2172"/>
                  </a:lnTo>
                  <a:lnTo>
                    <a:pt x="1154" y="2177"/>
                  </a:lnTo>
                  <a:lnTo>
                    <a:pt x="1119" y="2174"/>
                  </a:lnTo>
                  <a:lnTo>
                    <a:pt x="1088" y="2169"/>
                  </a:lnTo>
                  <a:lnTo>
                    <a:pt x="1029" y="2160"/>
                  </a:lnTo>
                  <a:lnTo>
                    <a:pt x="991" y="2141"/>
                  </a:lnTo>
                  <a:lnTo>
                    <a:pt x="970" y="2117"/>
                  </a:lnTo>
                  <a:lnTo>
                    <a:pt x="927" y="2108"/>
                  </a:lnTo>
                  <a:lnTo>
                    <a:pt x="927" y="2072"/>
                  </a:lnTo>
                  <a:lnTo>
                    <a:pt x="941" y="2051"/>
                  </a:lnTo>
                  <a:lnTo>
                    <a:pt x="955" y="2030"/>
                  </a:lnTo>
                  <a:lnTo>
                    <a:pt x="965" y="2006"/>
                  </a:lnTo>
                  <a:lnTo>
                    <a:pt x="967" y="1994"/>
                  </a:lnTo>
                  <a:lnTo>
                    <a:pt x="967" y="1983"/>
                  </a:lnTo>
                  <a:lnTo>
                    <a:pt x="963" y="1971"/>
                  </a:lnTo>
                  <a:lnTo>
                    <a:pt x="958" y="1964"/>
                  </a:lnTo>
                  <a:lnTo>
                    <a:pt x="951" y="1959"/>
                  </a:lnTo>
                  <a:lnTo>
                    <a:pt x="944" y="1954"/>
                  </a:lnTo>
                  <a:lnTo>
                    <a:pt x="927" y="1954"/>
                  </a:lnTo>
                  <a:lnTo>
                    <a:pt x="913" y="1954"/>
                  </a:lnTo>
                  <a:lnTo>
                    <a:pt x="903" y="1959"/>
                  </a:lnTo>
                  <a:lnTo>
                    <a:pt x="896" y="1964"/>
                  </a:lnTo>
                  <a:lnTo>
                    <a:pt x="875" y="1966"/>
                  </a:lnTo>
                  <a:lnTo>
                    <a:pt x="868" y="1968"/>
                  </a:lnTo>
                  <a:lnTo>
                    <a:pt x="866" y="1973"/>
                  </a:lnTo>
                  <a:lnTo>
                    <a:pt x="866" y="1985"/>
                  </a:lnTo>
                  <a:lnTo>
                    <a:pt x="863" y="2011"/>
                  </a:lnTo>
                  <a:lnTo>
                    <a:pt x="854" y="2020"/>
                  </a:lnTo>
                  <a:lnTo>
                    <a:pt x="849" y="2035"/>
                  </a:lnTo>
                  <a:lnTo>
                    <a:pt x="825" y="2077"/>
                  </a:lnTo>
                  <a:lnTo>
                    <a:pt x="828" y="2125"/>
                  </a:lnTo>
                  <a:lnTo>
                    <a:pt x="814" y="2141"/>
                  </a:lnTo>
                  <a:lnTo>
                    <a:pt x="795" y="2146"/>
                  </a:lnTo>
                  <a:lnTo>
                    <a:pt x="783" y="2148"/>
                  </a:lnTo>
                  <a:lnTo>
                    <a:pt x="773" y="2155"/>
                  </a:lnTo>
                  <a:lnTo>
                    <a:pt x="761" y="2165"/>
                  </a:lnTo>
                  <a:lnTo>
                    <a:pt x="731" y="2172"/>
                  </a:lnTo>
                  <a:lnTo>
                    <a:pt x="698" y="2179"/>
                  </a:lnTo>
                  <a:lnTo>
                    <a:pt x="686" y="2188"/>
                  </a:lnTo>
                  <a:lnTo>
                    <a:pt x="676" y="2196"/>
                  </a:lnTo>
                  <a:lnTo>
                    <a:pt x="669" y="2205"/>
                  </a:lnTo>
                  <a:lnTo>
                    <a:pt x="657" y="2210"/>
                  </a:lnTo>
                  <a:lnTo>
                    <a:pt x="657" y="2210"/>
                  </a:lnTo>
                  <a:lnTo>
                    <a:pt x="657" y="221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0" name="Freeform 33"/>
            <p:cNvSpPr/>
            <p:nvPr/>
          </p:nvSpPr>
          <p:spPr bwMode="auto">
            <a:xfrm>
              <a:off x="8251826" y="2289175"/>
              <a:ext cx="431800" cy="495300"/>
            </a:xfrm>
            <a:custGeom>
              <a:gdLst>
                <a:gd fmla="*/ 229 w 272" name="T0"/>
                <a:gd fmla="*/ 312 h 312" name="T1"/>
                <a:gd fmla="*/ 198 w 272" name="T2"/>
                <a:gd fmla="*/ 293 h 312" name="T3"/>
                <a:gd fmla="*/ 177 w 272" name="T4"/>
                <a:gd fmla="*/ 270 h 312" name="T5"/>
                <a:gd fmla="*/ 170 w 272" name="T6"/>
                <a:gd fmla="*/ 239 h 312" name="T7"/>
                <a:gd fmla="*/ 165 w 272" name="T8"/>
                <a:gd fmla="*/ 215 h 312" name="T9"/>
                <a:gd fmla="*/ 158 w 272" name="T10"/>
                <a:gd fmla="*/ 196 h 312" name="T11"/>
                <a:gd fmla="*/ 125 w 272" name="T12"/>
                <a:gd fmla="*/ 170 h 312" name="T13"/>
                <a:gd fmla="*/ 106 w 272" name="T14"/>
                <a:gd fmla="*/ 163 h 312" name="T15"/>
                <a:gd fmla="*/ 73 w 272" name="T16"/>
                <a:gd fmla="*/ 170 h 312" name="T17"/>
                <a:gd fmla="*/ 59 w 272" name="T18"/>
                <a:gd fmla="*/ 187 h 312" name="T19"/>
                <a:gd fmla="*/ 0 w 272" name="T20"/>
                <a:gd fmla="*/ 173 h 312" name="T21"/>
                <a:gd fmla="*/ 2 w 272" name="T22"/>
                <a:gd fmla="*/ 154 h 312" name="T23"/>
                <a:gd fmla="*/ 11 w 272" name="T24"/>
                <a:gd fmla="*/ 147 h 312" name="T25"/>
                <a:gd fmla="*/ 47 w 272" name="T26"/>
                <a:gd fmla="*/ 123 h 312" name="T27"/>
                <a:gd fmla="*/ 52 w 272" name="T28"/>
                <a:gd fmla="*/ 104 h 312" name="T29"/>
                <a:gd fmla="*/ 49 w 272" name="T30"/>
                <a:gd fmla="*/ 90 h 312" name="T31"/>
                <a:gd fmla="*/ 40 w 272" name="T32"/>
                <a:gd fmla="*/ 71 h 312" name="T33"/>
                <a:gd fmla="*/ 68 w 272" name="T34"/>
                <a:gd fmla="*/ 50 h 312" name="T35"/>
                <a:gd fmla="*/ 94 w 272" name="T36"/>
                <a:gd fmla="*/ 26 h 312" name="T37"/>
                <a:gd fmla="*/ 99 w 272" name="T38"/>
                <a:gd fmla="*/ 7 h 312" name="T39"/>
                <a:gd fmla="*/ 116 w 272" name="T40"/>
                <a:gd fmla="*/ 0 h 312" name="T41"/>
                <a:gd fmla="*/ 179 w 272" name="T42"/>
                <a:gd fmla="*/ 24 h 312" name="T43"/>
                <a:gd fmla="*/ 172 w 272" name="T44"/>
                <a:gd fmla="*/ 61 h 312" name="T45"/>
                <a:gd fmla="*/ 177 w 272" name="T46"/>
                <a:gd fmla="*/ 99 h 312" name="T47"/>
                <a:gd fmla="*/ 203 w 272" name="T48"/>
                <a:gd fmla="*/ 114 h 312" name="T49"/>
                <a:gd fmla="*/ 215 w 272" name="T50"/>
                <a:gd fmla="*/ 147 h 312" name="T51"/>
                <a:gd fmla="*/ 217 w 272" name="T52"/>
                <a:gd fmla="*/ 166 h 312" name="T53"/>
                <a:gd fmla="*/ 227 w 272" name="T54"/>
                <a:gd fmla="*/ 182 h 312" name="T55"/>
                <a:gd fmla="*/ 248 w 272" name="T56"/>
                <a:gd fmla="*/ 201 h 312" name="T57"/>
                <a:gd fmla="*/ 243 w 272" name="T58"/>
                <a:gd fmla="*/ 246 h 312" name="T59"/>
                <a:gd fmla="*/ 227 w 272" name="T60"/>
                <a:gd fmla="*/ 265 h 312" name="T61"/>
                <a:gd fmla="*/ 229 w 272" name="T62"/>
                <a:gd fmla="*/ 312 h 31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12" w="272">
                  <a:moveTo>
                    <a:pt x="229" y="312"/>
                  </a:moveTo>
                  <a:lnTo>
                    <a:pt x="229" y="312"/>
                  </a:lnTo>
                  <a:lnTo>
                    <a:pt x="213" y="303"/>
                  </a:lnTo>
                  <a:lnTo>
                    <a:pt x="198" y="293"/>
                  </a:lnTo>
                  <a:lnTo>
                    <a:pt x="184" y="281"/>
                  </a:lnTo>
                  <a:lnTo>
                    <a:pt x="177" y="270"/>
                  </a:lnTo>
                  <a:lnTo>
                    <a:pt x="172" y="258"/>
                  </a:lnTo>
                  <a:lnTo>
                    <a:pt x="170" y="239"/>
                  </a:lnTo>
                  <a:lnTo>
                    <a:pt x="168" y="220"/>
                  </a:lnTo>
                  <a:lnTo>
                    <a:pt x="165" y="215"/>
                  </a:lnTo>
                  <a:lnTo>
                    <a:pt x="163" y="211"/>
                  </a:lnTo>
                  <a:lnTo>
                    <a:pt x="158" y="196"/>
                  </a:lnTo>
                  <a:lnTo>
                    <a:pt x="134" y="175"/>
                  </a:lnTo>
                  <a:lnTo>
                    <a:pt x="125" y="170"/>
                  </a:lnTo>
                  <a:lnTo>
                    <a:pt x="116" y="166"/>
                  </a:lnTo>
                  <a:lnTo>
                    <a:pt x="106" y="163"/>
                  </a:lnTo>
                  <a:lnTo>
                    <a:pt x="94" y="166"/>
                  </a:lnTo>
                  <a:lnTo>
                    <a:pt x="73" y="170"/>
                  </a:lnTo>
                  <a:lnTo>
                    <a:pt x="66" y="180"/>
                  </a:lnTo>
                  <a:lnTo>
                    <a:pt x="59" y="187"/>
                  </a:lnTo>
                  <a:lnTo>
                    <a:pt x="0" y="189"/>
                  </a:lnTo>
                  <a:lnTo>
                    <a:pt x="0" y="173"/>
                  </a:lnTo>
                  <a:lnTo>
                    <a:pt x="2" y="158"/>
                  </a:lnTo>
                  <a:lnTo>
                    <a:pt x="2" y="154"/>
                  </a:lnTo>
                  <a:lnTo>
                    <a:pt x="7" y="149"/>
                  </a:lnTo>
                  <a:lnTo>
                    <a:pt x="11" y="147"/>
                  </a:lnTo>
                  <a:lnTo>
                    <a:pt x="21" y="144"/>
                  </a:lnTo>
                  <a:lnTo>
                    <a:pt x="47" y="123"/>
                  </a:lnTo>
                  <a:lnTo>
                    <a:pt x="49" y="114"/>
                  </a:lnTo>
                  <a:lnTo>
                    <a:pt x="52" y="104"/>
                  </a:lnTo>
                  <a:lnTo>
                    <a:pt x="52" y="97"/>
                  </a:lnTo>
                  <a:lnTo>
                    <a:pt x="49" y="90"/>
                  </a:lnTo>
                  <a:lnTo>
                    <a:pt x="42" y="78"/>
                  </a:lnTo>
                  <a:lnTo>
                    <a:pt x="40" y="71"/>
                  </a:lnTo>
                  <a:lnTo>
                    <a:pt x="40" y="66"/>
                  </a:lnTo>
                  <a:lnTo>
                    <a:pt x="68" y="50"/>
                  </a:lnTo>
                  <a:lnTo>
                    <a:pt x="82" y="38"/>
                  </a:lnTo>
                  <a:lnTo>
                    <a:pt x="94" y="26"/>
                  </a:lnTo>
                  <a:lnTo>
                    <a:pt x="97" y="14"/>
                  </a:lnTo>
                  <a:lnTo>
                    <a:pt x="99" y="7"/>
                  </a:lnTo>
                  <a:lnTo>
                    <a:pt x="104" y="2"/>
                  </a:lnTo>
                  <a:lnTo>
                    <a:pt x="116" y="0"/>
                  </a:lnTo>
                  <a:lnTo>
                    <a:pt x="137" y="19"/>
                  </a:lnTo>
                  <a:lnTo>
                    <a:pt x="179" y="24"/>
                  </a:lnTo>
                  <a:lnTo>
                    <a:pt x="175" y="38"/>
                  </a:lnTo>
                  <a:lnTo>
                    <a:pt x="172" y="61"/>
                  </a:lnTo>
                  <a:lnTo>
                    <a:pt x="175" y="87"/>
                  </a:lnTo>
                  <a:lnTo>
                    <a:pt x="177" y="99"/>
                  </a:lnTo>
                  <a:lnTo>
                    <a:pt x="182" y="111"/>
                  </a:lnTo>
                  <a:lnTo>
                    <a:pt x="203" y="114"/>
                  </a:lnTo>
                  <a:lnTo>
                    <a:pt x="217" y="123"/>
                  </a:lnTo>
                  <a:lnTo>
                    <a:pt x="215" y="147"/>
                  </a:lnTo>
                  <a:lnTo>
                    <a:pt x="215" y="156"/>
                  </a:lnTo>
                  <a:lnTo>
                    <a:pt x="217" y="166"/>
                  </a:lnTo>
                  <a:lnTo>
                    <a:pt x="220" y="173"/>
                  </a:lnTo>
                  <a:lnTo>
                    <a:pt x="227" y="182"/>
                  </a:lnTo>
                  <a:lnTo>
                    <a:pt x="234" y="192"/>
                  </a:lnTo>
                  <a:lnTo>
                    <a:pt x="248" y="201"/>
                  </a:lnTo>
                  <a:lnTo>
                    <a:pt x="272" y="232"/>
                  </a:lnTo>
                  <a:lnTo>
                    <a:pt x="243" y="246"/>
                  </a:lnTo>
                  <a:lnTo>
                    <a:pt x="234" y="253"/>
                  </a:lnTo>
                  <a:lnTo>
                    <a:pt x="227" y="265"/>
                  </a:lnTo>
                  <a:lnTo>
                    <a:pt x="229" y="312"/>
                  </a:lnTo>
                  <a:lnTo>
                    <a:pt x="229" y="312"/>
                  </a:lnTo>
                  <a:lnTo>
                    <a:pt x="229" y="312"/>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1" name="Freeform 34"/>
            <p:cNvSpPr/>
            <p:nvPr/>
          </p:nvSpPr>
          <p:spPr bwMode="auto">
            <a:xfrm>
              <a:off x="8796338" y="1628775"/>
              <a:ext cx="1100138" cy="1039813"/>
            </a:xfrm>
            <a:custGeom>
              <a:gdLst>
                <a:gd fmla="*/ 274 w 693" name="T0"/>
                <a:gd fmla="*/ 650 h 655" name="T1"/>
                <a:gd fmla="*/ 298 w 693" name="T2"/>
                <a:gd fmla="*/ 619 h 655" name="T3"/>
                <a:gd fmla="*/ 321 w 693" name="T4"/>
                <a:gd fmla="*/ 567 h 655" name="T5"/>
                <a:gd fmla="*/ 293 w 693" name="T6"/>
                <a:gd fmla="*/ 527 h 655" name="T7"/>
                <a:gd fmla="*/ 312 w 693" name="T8"/>
                <a:gd fmla="*/ 492 h 655" name="T9"/>
                <a:gd fmla="*/ 338 w 693" name="T10"/>
                <a:gd fmla="*/ 459 h 655" name="T11"/>
                <a:gd fmla="*/ 340 w 693" name="T12"/>
                <a:gd fmla="*/ 404 h 655" name="T13"/>
                <a:gd fmla="*/ 234 w 693" name="T14"/>
                <a:gd fmla="*/ 359 h 655" name="T15"/>
                <a:gd fmla="*/ 175 w 693" name="T16"/>
                <a:gd fmla="*/ 425 h 655" name="T17"/>
                <a:gd fmla="*/ 130 w 693" name="T18"/>
                <a:gd fmla="*/ 492 h 655" name="T19"/>
                <a:gd fmla="*/ 42 w 693" name="T20"/>
                <a:gd fmla="*/ 430 h 655" name="T21"/>
                <a:gd fmla="*/ 7 w 693" name="T22"/>
                <a:gd fmla="*/ 416 h 655" name="T23"/>
                <a:gd fmla="*/ 2 w 693" name="T24"/>
                <a:gd fmla="*/ 385 h 655" name="T25"/>
                <a:gd fmla="*/ 21 w 693" name="T26"/>
                <a:gd fmla="*/ 378 h 655" name="T27"/>
                <a:gd fmla="*/ 45 w 693" name="T28"/>
                <a:gd fmla="*/ 283 h 655" name="T29"/>
                <a:gd fmla="*/ 23 w 693" name="T30"/>
                <a:gd fmla="*/ 243 h 655" name="T31"/>
                <a:gd fmla="*/ 30 w 693" name="T32"/>
                <a:gd fmla="*/ 203 h 655" name="T33"/>
                <a:gd fmla="*/ 52 w 693" name="T34"/>
                <a:gd fmla="*/ 224 h 655" name="T35"/>
                <a:gd fmla="*/ 80 w 693" name="T36"/>
                <a:gd fmla="*/ 257 h 655" name="T37"/>
                <a:gd fmla="*/ 104 w 693" name="T38"/>
                <a:gd fmla="*/ 265 h 655" name="T39"/>
                <a:gd fmla="*/ 168 w 693" name="T40"/>
                <a:gd fmla="*/ 220 h 655" name="T41"/>
                <a:gd fmla="*/ 253 w 693" name="T42"/>
                <a:gd fmla="*/ 151 h 655" name="T43"/>
                <a:gd fmla="*/ 286 w 693" name="T44"/>
                <a:gd fmla="*/ 97 h 655" name="T45"/>
                <a:gd fmla="*/ 333 w 693" name="T46"/>
                <a:gd fmla="*/ 85 h 655" name="T47"/>
                <a:gd fmla="*/ 366 w 693" name="T48"/>
                <a:gd fmla="*/ 99 h 655" name="T49"/>
                <a:gd fmla="*/ 409 w 693" name="T50"/>
                <a:gd fmla="*/ 19 h 655" name="T51"/>
                <a:gd fmla="*/ 440 w 693" name="T52"/>
                <a:gd fmla="*/ 9 h 655" name="T53"/>
                <a:gd fmla="*/ 480 w 693" name="T54"/>
                <a:gd fmla="*/ 49 h 655" name="T55"/>
                <a:gd fmla="*/ 513 w 693" name="T56"/>
                <a:gd fmla="*/ 52 h 655" name="T57"/>
                <a:gd fmla="*/ 529 w 693" name="T58"/>
                <a:gd fmla="*/ 19 h 655" name="T59"/>
                <a:gd fmla="*/ 555 w 693" name="T60"/>
                <a:gd fmla="*/ 89 h 655" name="T61"/>
                <a:gd fmla="*/ 607 w 693" name="T62"/>
                <a:gd fmla="*/ 151 h 655" name="T63"/>
                <a:gd fmla="*/ 664 w 693" name="T64"/>
                <a:gd fmla="*/ 260 h 655" name="T65"/>
                <a:gd fmla="*/ 683 w 693" name="T66"/>
                <a:gd fmla="*/ 295 h 655" name="T67"/>
                <a:gd fmla="*/ 612 w 693" name="T68"/>
                <a:gd fmla="*/ 345 h 655" name="T69"/>
                <a:gd fmla="*/ 555 w 693" name="T70"/>
                <a:gd fmla="*/ 409 h 655" name="T71"/>
                <a:gd fmla="*/ 548 w 693" name="T72"/>
                <a:gd fmla="*/ 442 h 655" name="T73"/>
                <a:gd fmla="*/ 508 w 693" name="T74"/>
                <a:gd fmla="*/ 470 h 655" name="T75"/>
                <a:gd fmla="*/ 444 w 693" name="T76"/>
                <a:gd fmla="*/ 492 h 655" name="T77"/>
                <a:gd fmla="*/ 395 w 693" name="T78"/>
                <a:gd fmla="*/ 527 h 655" name="T79"/>
                <a:gd fmla="*/ 357 w 693" name="T80"/>
                <a:gd fmla="*/ 584 h 655" name="T81"/>
                <a:gd fmla="*/ 305 w 693" name="T82"/>
                <a:gd fmla="*/ 650 h 655" name="T83"/>
                <a:gd fmla="*/ 276 w 693" name="T84"/>
                <a:gd fmla="*/ 655 h 6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55" w="693">
                  <a:moveTo>
                    <a:pt x="276" y="655"/>
                  </a:moveTo>
                  <a:lnTo>
                    <a:pt x="276" y="655"/>
                  </a:lnTo>
                  <a:lnTo>
                    <a:pt x="274" y="650"/>
                  </a:lnTo>
                  <a:lnTo>
                    <a:pt x="281" y="634"/>
                  </a:lnTo>
                  <a:lnTo>
                    <a:pt x="291" y="627"/>
                  </a:lnTo>
                  <a:lnTo>
                    <a:pt x="298" y="619"/>
                  </a:lnTo>
                  <a:lnTo>
                    <a:pt x="309" y="610"/>
                  </a:lnTo>
                  <a:lnTo>
                    <a:pt x="321" y="586"/>
                  </a:lnTo>
                  <a:lnTo>
                    <a:pt x="321" y="567"/>
                  </a:lnTo>
                  <a:lnTo>
                    <a:pt x="295" y="553"/>
                  </a:lnTo>
                  <a:lnTo>
                    <a:pt x="293" y="539"/>
                  </a:lnTo>
                  <a:lnTo>
                    <a:pt x="293" y="527"/>
                  </a:lnTo>
                  <a:lnTo>
                    <a:pt x="295" y="518"/>
                  </a:lnTo>
                  <a:lnTo>
                    <a:pt x="300" y="508"/>
                  </a:lnTo>
                  <a:lnTo>
                    <a:pt x="312" y="492"/>
                  </a:lnTo>
                  <a:lnTo>
                    <a:pt x="328" y="477"/>
                  </a:lnTo>
                  <a:lnTo>
                    <a:pt x="333" y="468"/>
                  </a:lnTo>
                  <a:lnTo>
                    <a:pt x="338" y="459"/>
                  </a:lnTo>
                  <a:lnTo>
                    <a:pt x="340" y="437"/>
                  </a:lnTo>
                  <a:lnTo>
                    <a:pt x="340" y="421"/>
                  </a:lnTo>
                  <a:lnTo>
                    <a:pt x="340" y="404"/>
                  </a:lnTo>
                  <a:lnTo>
                    <a:pt x="295" y="354"/>
                  </a:lnTo>
                  <a:lnTo>
                    <a:pt x="274" y="352"/>
                  </a:lnTo>
                  <a:lnTo>
                    <a:pt x="234" y="359"/>
                  </a:lnTo>
                  <a:lnTo>
                    <a:pt x="217" y="373"/>
                  </a:lnTo>
                  <a:lnTo>
                    <a:pt x="203" y="390"/>
                  </a:lnTo>
                  <a:lnTo>
                    <a:pt x="175" y="425"/>
                  </a:lnTo>
                  <a:lnTo>
                    <a:pt x="153" y="461"/>
                  </a:lnTo>
                  <a:lnTo>
                    <a:pt x="142" y="477"/>
                  </a:lnTo>
                  <a:lnTo>
                    <a:pt x="130" y="492"/>
                  </a:lnTo>
                  <a:lnTo>
                    <a:pt x="82" y="461"/>
                  </a:lnTo>
                  <a:lnTo>
                    <a:pt x="61" y="444"/>
                  </a:lnTo>
                  <a:lnTo>
                    <a:pt x="42" y="430"/>
                  </a:lnTo>
                  <a:lnTo>
                    <a:pt x="26" y="428"/>
                  </a:lnTo>
                  <a:lnTo>
                    <a:pt x="14" y="423"/>
                  </a:lnTo>
                  <a:lnTo>
                    <a:pt x="7" y="416"/>
                  </a:lnTo>
                  <a:lnTo>
                    <a:pt x="0" y="411"/>
                  </a:lnTo>
                  <a:lnTo>
                    <a:pt x="0" y="395"/>
                  </a:lnTo>
                  <a:lnTo>
                    <a:pt x="2" y="385"/>
                  </a:lnTo>
                  <a:lnTo>
                    <a:pt x="4" y="383"/>
                  </a:lnTo>
                  <a:lnTo>
                    <a:pt x="7" y="380"/>
                  </a:lnTo>
                  <a:lnTo>
                    <a:pt x="21" y="378"/>
                  </a:lnTo>
                  <a:lnTo>
                    <a:pt x="33" y="362"/>
                  </a:lnTo>
                  <a:lnTo>
                    <a:pt x="47" y="345"/>
                  </a:lnTo>
                  <a:lnTo>
                    <a:pt x="45" y="283"/>
                  </a:lnTo>
                  <a:lnTo>
                    <a:pt x="40" y="281"/>
                  </a:lnTo>
                  <a:lnTo>
                    <a:pt x="33" y="269"/>
                  </a:lnTo>
                  <a:lnTo>
                    <a:pt x="23" y="243"/>
                  </a:lnTo>
                  <a:lnTo>
                    <a:pt x="23" y="220"/>
                  </a:lnTo>
                  <a:lnTo>
                    <a:pt x="26" y="210"/>
                  </a:lnTo>
                  <a:lnTo>
                    <a:pt x="30" y="203"/>
                  </a:lnTo>
                  <a:lnTo>
                    <a:pt x="40" y="208"/>
                  </a:lnTo>
                  <a:lnTo>
                    <a:pt x="47" y="213"/>
                  </a:lnTo>
                  <a:lnTo>
                    <a:pt x="52" y="224"/>
                  </a:lnTo>
                  <a:lnTo>
                    <a:pt x="56" y="239"/>
                  </a:lnTo>
                  <a:lnTo>
                    <a:pt x="68" y="248"/>
                  </a:lnTo>
                  <a:lnTo>
                    <a:pt x="80" y="257"/>
                  </a:lnTo>
                  <a:lnTo>
                    <a:pt x="87" y="262"/>
                  </a:lnTo>
                  <a:lnTo>
                    <a:pt x="94" y="265"/>
                  </a:lnTo>
                  <a:lnTo>
                    <a:pt x="104" y="265"/>
                  </a:lnTo>
                  <a:lnTo>
                    <a:pt x="118" y="262"/>
                  </a:lnTo>
                  <a:lnTo>
                    <a:pt x="139" y="241"/>
                  </a:lnTo>
                  <a:lnTo>
                    <a:pt x="168" y="220"/>
                  </a:lnTo>
                  <a:lnTo>
                    <a:pt x="198" y="196"/>
                  </a:lnTo>
                  <a:lnTo>
                    <a:pt x="224" y="172"/>
                  </a:lnTo>
                  <a:lnTo>
                    <a:pt x="253" y="151"/>
                  </a:lnTo>
                  <a:lnTo>
                    <a:pt x="265" y="137"/>
                  </a:lnTo>
                  <a:lnTo>
                    <a:pt x="272" y="123"/>
                  </a:lnTo>
                  <a:lnTo>
                    <a:pt x="286" y="97"/>
                  </a:lnTo>
                  <a:lnTo>
                    <a:pt x="307" y="89"/>
                  </a:lnTo>
                  <a:lnTo>
                    <a:pt x="326" y="85"/>
                  </a:lnTo>
                  <a:lnTo>
                    <a:pt x="333" y="85"/>
                  </a:lnTo>
                  <a:lnTo>
                    <a:pt x="343" y="87"/>
                  </a:lnTo>
                  <a:lnTo>
                    <a:pt x="354" y="92"/>
                  </a:lnTo>
                  <a:lnTo>
                    <a:pt x="366" y="99"/>
                  </a:lnTo>
                  <a:lnTo>
                    <a:pt x="390" y="99"/>
                  </a:lnTo>
                  <a:lnTo>
                    <a:pt x="409" y="78"/>
                  </a:lnTo>
                  <a:lnTo>
                    <a:pt x="409" y="19"/>
                  </a:lnTo>
                  <a:lnTo>
                    <a:pt x="416" y="0"/>
                  </a:lnTo>
                  <a:lnTo>
                    <a:pt x="425" y="2"/>
                  </a:lnTo>
                  <a:lnTo>
                    <a:pt x="440" y="9"/>
                  </a:lnTo>
                  <a:lnTo>
                    <a:pt x="451" y="21"/>
                  </a:lnTo>
                  <a:lnTo>
                    <a:pt x="466" y="37"/>
                  </a:lnTo>
                  <a:lnTo>
                    <a:pt x="480" y="49"/>
                  </a:lnTo>
                  <a:lnTo>
                    <a:pt x="492" y="54"/>
                  </a:lnTo>
                  <a:lnTo>
                    <a:pt x="508" y="56"/>
                  </a:lnTo>
                  <a:lnTo>
                    <a:pt x="513" y="52"/>
                  </a:lnTo>
                  <a:lnTo>
                    <a:pt x="515" y="42"/>
                  </a:lnTo>
                  <a:lnTo>
                    <a:pt x="518" y="33"/>
                  </a:lnTo>
                  <a:lnTo>
                    <a:pt x="529" y="19"/>
                  </a:lnTo>
                  <a:lnTo>
                    <a:pt x="539" y="28"/>
                  </a:lnTo>
                  <a:lnTo>
                    <a:pt x="541" y="73"/>
                  </a:lnTo>
                  <a:lnTo>
                    <a:pt x="555" y="89"/>
                  </a:lnTo>
                  <a:lnTo>
                    <a:pt x="570" y="108"/>
                  </a:lnTo>
                  <a:lnTo>
                    <a:pt x="586" y="130"/>
                  </a:lnTo>
                  <a:lnTo>
                    <a:pt x="607" y="151"/>
                  </a:lnTo>
                  <a:lnTo>
                    <a:pt x="607" y="210"/>
                  </a:lnTo>
                  <a:lnTo>
                    <a:pt x="624" y="231"/>
                  </a:lnTo>
                  <a:lnTo>
                    <a:pt x="664" y="260"/>
                  </a:lnTo>
                  <a:lnTo>
                    <a:pt x="693" y="279"/>
                  </a:lnTo>
                  <a:lnTo>
                    <a:pt x="690" y="286"/>
                  </a:lnTo>
                  <a:lnTo>
                    <a:pt x="683" y="295"/>
                  </a:lnTo>
                  <a:lnTo>
                    <a:pt x="657" y="314"/>
                  </a:lnTo>
                  <a:lnTo>
                    <a:pt x="629" y="333"/>
                  </a:lnTo>
                  <a:lnTo>
                    <a:pt x="612" y="345"/>
                  </a:lnTo>
                  <a:lnTo>
                    <a:pt x="591" y="366"/>
                  </a:lnTo>
                  <a:lnTo>
                    <a:pt x="572" y="388"/>
                  </a:lnTo>
                  <a:lnTo>
                    <a:pt x="555" y="409"/>
                  </a:lnTo>
                  <a:lnTo>
                    <a:pt x="553" y="418"/>
                  </a:lnTo>
                  <a:lnTo>
                    <a:pt x="551" y="430"/>
                  </a:lnTo>
                  <a:lnTo>
                    <a:pt x="548" y="442"/>
                  </a:lnTo>
                  <a:lnTo>
                    <a:pt x="544" y="454"/>
                  </a:lnTo>
                  <a:lnTo>
                    <a:pt x="527" y="461"/>
                  </a:lnTo>
                  <a:lnTo>
                    <a:pt x="508" y="470"/>
                  </a:lnTo>
                  <a:lnTo>
                    <a:pt x="484" y="475"/>
                  </a:lnTo>
                  <a:lnTo>
                    <a:pt x="463" y="482"/>
                  </a:lnTo>
                  <a:lnTo>
                    <a:pt x="444" y="492"/>
                  </a:lnTo>
                  <a:lnTo>
                    <a:pt x="425" y="501"/>
                  </a:lnTo>
                  <a:lnTo>
                    <a:pt x="409" y="513"/>
                  </a:lnTo>
                  <a:lnTo>
                    <a:pt x="395" y="527"/>
                  </a:lnTo>
                  <a:lnTo>
                    <a:pt x="378" y="544"/>
                  </a:lnTo>
                  <a:lnTo>
                    <a:pt x="364" y="563"/>
                  </a:lnTo>
                  <a:lnTo>
                    <a:pt x="357" y="584"/>
                  </a:lnTo>
                  <a:lnTo>
                    <a:pt x="347" y="612"/>
                  </a:lnTo>
                  <a:lnTo>
                    <a:pt x="340" y="641"/>
                  </a:lnTo>
                  <a:lnTo>
                    <a:pt x="305" y="650"/>
                  </a:lnTo>
                  <a:lnTo>
                    <a:pt x="276" y="655"/>
                  </a:lnTo>
                  <a:lnTo>
                    <a:pt x="276" y="655"/>
                  </a:lnTo>
                  <a:lnTo>
                    <a:pt x="276" y="655"/>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2" name="Freeform 35"/>
            <p:cNvSpPr/>
            <p:nvPr/>
          </p:nvSpPr>
          <p:spPr bwMode="auto">
            <a:xfrm>
              <a:off x="9024938" y="1049338"/>
              <a:ext cx="1576388" cy="1000125"/>
            </a:xfrm>
            <a:custGeom>
              <a:gdLst>
                <a:gd fmla="*/ 518 w 993" name="T0"/>
                <a:gd fmla="*/ 601 h 630" name="T1"/>
                <a:gd fmla="*/ 478 w 993" name="T2"/>
                <a:gd fmla="*/ 518 h 630" name="T3"/>
                <a:gd fmla="*/ 447 w 993" name="T4"/>
                <a:gd fmla="*/ 471 h 630" name="T5"/>
                <a:gd fmla="*/ 400 w 993" name="T6"/>
                <a:gd fmla="*/ 376 h 630" name="T7"/>
                <a:gd fmla="*/ 371 w 993" name="T8"/>
                <a:gd fmla="*/ 381 h 630" name="T9"/>
                <a:gd fmla="*/ 322 w 993" name="T10"/>
                <a:gd fmla="*/ 379 h 630" name="T11"/>
                <a:gd fmla="*/ 258 w 993" name="T12"/>
                <a:gd fmla="*/ 346 h 630" name="T13"/>
                <a:gd fmla="*/ 229 w 993" name="T14"/>
                <a:gd fmla="*/ 313 h 630" name="T15"/>
                <a:gd fmla="*/ 184 w 993" name="T16"/>
                <a:gd fmla="*/ 225 h 630" name="T17"/>
                <a:gd fmla="*/ 116 w 993" name="T18"/>
                <a:gd fmla="*/ 268 h 630" name="T19"/>
                <a:gd fmla="*/ 90 w 993" name="T20"/>
                <a:gd fmla="*/ 220 h 630" name="T21"/>
                <a:gd fmla="*/ 71 w 993" name="T22"/>
                <a:gd fmla="*/ 137 h 630" name="T23"/>
                <a:gd fmla="*/ 7 w 993" name="T24"/>
                <a:gd fmla="*/ 78 h 630" name="T25"/>
                <a:gd fmla="*/ 5 w 993" name="T26"/>
                <a:gd fmla="*/ 45 h 630" name="T27"/>
                <a:gd fmla="*/ 50 w 993" name="T28"/>
                <a:gd fmla="*/ 59 h 630" name="T29"/>
                <a:gd fmla="*/ 104 w 993" name="T30"/>
                <a:gd fmla="*/ 62 h 630" name="T31"/>
                <a:gd fmla="*/ 151 w 993" name="T32"/>
                <a:gd fmla="*/ 10 h 630" name="T33"/>
                <a:gd fmla="*/ 180 w 993" name="T34"/>
                <a:gd fmla="*/ 5 h 630" name="T35"/>
                <a:gd fmla="*/ 203 w 993" name="T36"/>
                <a:gd fmla="*/ 50 h 630" name="T37"/>
                <a:gd fmla="*/ 251 w 993" name="T38"/>
                <a:gd fmla="*/ 88 h 630" name="T39"/>
                <a:gd fmla="*/ 404 w 993" name="T40"/>
                <a:gd fmla="*/ 31 h 630" name="T41"/>
                <a:gd fmla="*/ 414 w 993" name="T42"/>
                <a:gd fmla="*/ 76 h 630" name="T43"/>
                <a:gd fmla="*/ 452 w 993" name="T44"/>
                <a:gd fmla="*/ 102 h 630" name="T45"/>
                <a:gd fmla="*/ 487 w 993" name="T46"/>
                <a:gd fmla="*/ 85 h 630" name="T47"/>
                <a:gd fmla="*/ 530 w 993" name="T48"/>
                <a:gd fmla="*/ 121 h 630" name="T49"/>
                <a:gd fmla="*/ 594 w 993" name="T50"/>
                <a:gd fmla="*/ 180 h 630" name="T51"/>
                <a:gd fmla="*/ 643 w 993" name="T52"/>
                <a:gd fmla="*/ 171 h 630" name="T53"/>
                <a:gd fmla="*/ 679 w 993" name="T54"/>
                <a:gd fmla="*/ 166 h 630" name="T55"/>
                <a:gd fmla="*/ 719 w 993" name="T56"/>
                <a:gd fmla="*/ 218 h 630" name="T57"/>
                <a:gd fmla="*/ 804 w 993" name="T58"/>
                <a:gd fmla="*/ 225 h 630" name="T59"/>
                <a:gd fmla="*/ 818 w 993" name="T60"/>
                <a:gd fmla="*/ 204 h 630" name="T61"/>
                <a:gd fmla="*/ 830 w 993" name="T62"/>
                <a:gd fmla="*/ 182 h 630" name="T63"/>
                <a:gd fmla="*/ 880 w 993" name="T64"/>
                <a:gd fmla="*/ 156 h 630" name="T65"/>
                <a:gd fmla="*/ 896 w 993" name="T66"/>
                <a:gd fmla="*/ 182 h 630" name="T67"/>
                <a:gd fmla="*/ 993 w 993" name="T68"/>
                <a:gd fmla="*/ 230 h 630" name="T69"/>
                <a:gd fmla="*/ 991 w 993" name="T70"/>
                <a:gd fmla="*/ 279 h 630" name="T71"/>
                <a:gd fmla="*/ 963 w 993" name="T72"/>
                <a:gd fmla="*/ 362 h 630" name="T73"/>
                <a:gd fmla="*/ 939 w 993" name="T74"/>
                <a:gd fmla="*/ 353 h 630" name="T75"/>
                <a:gd fmla="*/ 913 w 993" name="T76"/>
                <a:gd fmla="*/ 355 h 630" name="T77"/>
                <a:gd fmla="*/ 889 w 993" name="T78"/>
                <a:gd fmla="*/ 287 h 630" name="T79"/>
                <a:gd fmla="*/ 856 w 993" name="T80"/>
                <a:gd fmla="*/ 313 h 630" name="T81"/>
                <a:gd fmla="*/ 818 w 993" name="T82"/>
                <a:gd fmla="*/ 402 h 630" name="T83"/>
                <a:gd fmla="*/ 773 w 993" name="T84"/>
                <a:gd fmla="*/ 433 h 630" name="T85"/>
                <a:gd fmla="*/ 735 w 993" name="T86"/>
                <a:gd fmla="*/ 447 h 630" name="T87"/>
                <a:gd fmla="*/ 761 w 993" name="T88"/>
                <a:gd fmla="*/ 518 h 630" name="T89"/>
                <a:gd fmla="*/ 724 w 993" name="T90"/>
                <a:gd fmla="*/ 540 h 630" name="T91"/>
                <a:gd fmla="*/ 650 w 993" name="T92"/>
                <a:gd fmla="*/ 523 h 630" name="T93"/>
                <a:gd fmla="*/ 617 w 993" name="T94"/>
                <a:gd fmla="*/ 521 h 630" name="T95"/>
                <a:gd fmla="*/ 565 w 993" name="T96"/>
                <a:gd fmla="*/ 627 h 63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30" w="993">
                  <a:moveTo>
                    <a:pt x="551" y="630"/>
                  </a:moveTo>
                  <a:lnTo>
                    <a:pt x="551" y="630"/>
                  </a:lnTo>
                  <a:lnTo>
                    <a:pt x="537" y="615"/>
                  </a:lnTo>
                  <a:lnTo>
                    <a:pt x="518" y="601"/>
                  </a:lnTo>
                  <a:lnTo>
                    <a:pt x="487" y="582"/>
                  </a:lnTo>
                  <a:lnTo>
                    <a:pt x="478" y="570"/>
                  </a:lnTo>
                  <a:lnTo>
                    <a:pt x="480" y="533"/>
                  </a:lnTo>
                  <a:lnTo>
                    <a:pt x="478" y="518"/>
                  </a:lnTo>
                  <a:lnTo>
                    <a:pt x="473" y="504"/>
                  </a:lnTo>
                  <a:lnTo>
                    <a:pt x="461" y="492"/>
                  </a:lnTo>
                  <a:lnTo>
                    <a:pt x="454" y="485"/>
                  </a:lnTo>
                  <a:lnTo>
                    <a:pt x="447" y="471"/>
                  </a:lnTo>
                  <a:lnTo>
                    <a:pt x="414" y="436"/>
                  </a:lnTo>
                  <a:lnTo>
                    <a:pt x="411" y="433"/>
                  </a:lnTo>
                  <a:lnTo>
                    <a:pt x="409" y="386"/>
                  </a:lnTo>
                  <a:lnTo>
                    <a:pt x="400" y="376"/>
                  </a:lnTo>
                  <a:lnTo>
                    <a:pt x="393" y="372"/>
                  </a:lnTo>
                  <a:lnTo>
                    <a:pt x="385" y="372"/>
                  </a:lnTo>
                  <a:lnTo>
                    <a:pt x="378" y="372"/>
                  </a:lnTo>
                  <a:lnTo>
                    <a:pt x="371" y="381"/>
                  </a:lnTo>
                  <a:lnTo>
                    <a:pt x="366" y="388"/>
                  </a:lnTo>
                  <a:lnTo>
                    <a:pt x="357" y="410"/>
                  </a:lnTo>
                  <a:lnTo>
                    <a:pt x="352" y="410"/>
                  </a:lnTo>
                  <a:lnTo>
                    <a:pt x="322" y="379"/>
                  </a:lnTo>
                  <a:lnTo>
                    <a:pt x="307" y="365"/>
                  </a:lnTo>
                  <a:lnTo>
                    <a:pt x="293" y="355"/>
                  </a:lnTo>
                  <a:lnTo>
                    <a:pt x="272" y="350"/>
                  </a:lnTo>
                  <a:lnTo>
                    <a:pt x="258" y="346"/>
                  </a:lnTo>
                  <a:lnTo>
                    <a:pt x="246" y="341"/>
                  </a:lnTo>
                  <a:lnTo>
                    <a:pt x="239" y="331"/>
                  </a:lnTo>
                  <a:lnTo>
                    <a:pt x="232" y="324"/>
                  </a:lnTo>
                  <a:lnTo>
                    <a:pt x="229" y="313"/>
                  </a:lnTo>
                  <a:lnTo>
                    <a:pt x="222" y="284"/>
                  </a:lnTo>
                  <a:lnTo>
                    <a:pt x="213" y="265"/>
                  </a:lnTo>
                  <a:lnTo>
                    <a:pt x="201" y="249"/>
                  </a:lnTo>
                  <a:lnTo>
                    <a:pt x="184" y="225"/>
                  </a:lnTo>
                  <a:lnTo>
                    <a:pt x="180" y="206"/>
                  </a:lnTo>
                  <a:lnTo>
                    <a:pt x="170" y="204"/>
                  </a:lnTo>
                  <a:lnTo>
                    <a:pt x="132" y="237"/>
                  </a:lnTo>
                  <a:lnTo>
                    <a:pt x="116" y="268"/>
                  </a:lnTo>
                  <a:lnTo>
                    <a:pt x="106" y="260"/>
                  </a:lnTo>
                  <a:lnTo>
                    <a:pt x="102" y="253"/>
                  </a:lnTo>
                  <a:lnTo>
                    <a:pt x="94" y="237"/>
                  </a:lnTo>
                  <a:lnTo>
                    <a:pt x="90" y="220"/>
                  </a:lnTo>
                  <a:lnTo>
                    <a:pt x="87" y="216"/>
                  </a:lnTo>
                  <a:lnTo>
                    <a:pt x="85" y="211"/>
                  </a:lnTo>
                  <a:lnTo>
                    <a:pt x="71" y="180"/>
                  </a:lnTo>
                  <a:lnTo>
                    <a:pt x="71" y="137"/>
                  </a:lnTo>
                  <a:lnTo>
                    <a:pt x="57" y="119"/>
                  </a:lnTo>
                  <a:lnTo>
                    <a:pt x="42" y="104"/>
                  </a:lnTo>
                  <a:lnTo>
                    <a:pt x="14" y="81"/>
                  </a:lnTo>
                  <a:lnTo>
                    <a:pt x="7" y="78"/>
                  </a:lnTo>
                  <a:lnTo>
                    <a:pt x="2" y="76"/>
                  </a:lnTo>
                  <a:lnTo>
                    <a:pt x="0" y="69"/>
                  </a:lnTo>
                  <a:lnTo>
                    <a:pt x="0" y="62"/>
                  </a:lnTo>
                  <a:lnTo>
                    <a:pt x="5" y="45"/>
                  </a:lnTo>
                  <a:lnTo>
                    <a:pt x="9" y="38"/>
                  </a:lnTo>
                  <a:lnTo>
                    <a:pt x="16" y="36"/>
                  </a:lnTo>
                  <a:lnTo>
                    <a:pt x="33" y="48"/>
                  </a:lnTo>
                  <a:lnTo>
                    <a:pt x="50" y="59"/>
                  </a:lnTo>
                  <a:lnTo>
                    <a:pt x="68" y="67"/>
                  </a:lnTo>
                  <a:lnTo>
                    <a:pt x="80" y="71"/>
                  </a:lnTo>
                  <a:lnTo>
                    <a:pt x="92" y="71"/>
                  </a:lnTo>
                  <a:lnTo>
                    <a:pt x="104" y="62"/>
                  </a:lnTo>
                  <a:lnTo>
                    <a:pt x="116" y="50"/>
                  </a:lnTo>
                  <a:lnTo>
                    <a:pt x="128" y="38"/>
                  </a:lnTo>
                  <a:lnTo>
                    <a:pt x="139" y="29"/>
                  </a:lnTo>
                  <a:lnTo>
                    <a:pt x="151" y="10"/>
                  </a:lnTo>
                  <a:lnTo>
                    <a:pt x="158" y="5"/>
                  </a:lnTo>
                  <a:lnTo>
                    <a:pt x="163" y="0"/>
                  </a:lnTo>
                  <a:lnTo>
                    <a:pt x="170" y="0"/>
                  </a:lnTo>
                  <a:lnTo>
                    <a:pt x="180" y="5"/>
                  </a:lnTo>
                  <a:lnTo>
                    <a:pt x="187" y="12"/>
                  </a:lnTo>
                  <a:lnTo>
                    <a:pt x="196" y="26"/>
                  </a:lnTo>
                  <a:lnTo>
                    <a:pt x="199" y="38"/>
                  </a:lnTo>
                  <a:lnTo>
                    <a:pt x="203" y="50"/>
                  </a:lnTo>
                  <a:lnTo>
                    <a:pt x="213" y="62"/>
                  </a:lnTo>
                  <a:lnTo>
                    <a:pt x="225" y="71"/>
                  </a:lnTo>
                  <a:lnTo>
                    <a:pt x="236" y="81"/>
                  </a:lnTo>
                  <a:lnTo>
                    <a:pt x="251" y="88"/>
                  </a:lnTo>
                  <a:lnTo>
                    <a:pt x="267" y="93"/>
                  </a:lnTo>
                  <a:lnTo>
                    <a:pt x="284" y="97"/>
                  </a:lnTo>
                  <a:lnTo>
                    <a:pt x="350" y="78"/>
                  </a:lnTo>
                  <a:lnTo>
                    <a:pt x="404" y="31"/>
                  </a:lnTo>
                  <a:lnTo>
                    <a:pt x="416" y="36"/>
                  </a:lnTo>
                  <a:lnTo>
                    <a:pt x="414" y="55"/>
                  </a:lnTo>
                  <a:lnTo>
                    <a:pt x="414" y="64"/>
                  </a:lnTo>
                  <a:lnTo>
                    <a:pt x="414" y="76"/>
                  </a:lnTo>
                  <a:lnTo>
                    <a:pt x="419" y="85"/>
                  </a:lnTo>
                  <a:lnTo>
                    <a:pt x="426" y="95"/>
                  </a:lnTo>
                  <a:lnTo>
                    <a:pt x="435" y="100"/>
                  </a:lnTo>
                  <a:lnTo>
                    <a:pt x="452" y="102"/>
                  </a:lnTo>
                  <a:lnTo>
                    <a:pt x="461" y="97"/>
                  </a:lnTo>
                  <a:lnTo>
                    <a:pt x="473" y="93"/>
                  </a:lnTo>
                  <a:lnTo>
                    <a:pt x="480" y="88"/>
                  </a:lnTo>
                  <a:lnTo>
                    <a:pt x="487" y="85"/>
                  </a:lnTo>
                  <a:lnTo>
                    <a:pt x="494" y="88"/>
                  </a:lnTo>
                  <a:lnTo>
                    <a:pt x="501" y="90"/>
                  </a:lnTo>
                  <a:lnTo>
                    <a:pt x="515" y="104"/>
                  </a:lnTo>
                  <a:lnTo>
                    <a:pt x="530" y="121"/>
                  </a:lnTo>
                  <a:lnTo>
                    <a:pt x="558" y="130"/>
                  </a:lnTo>
                  <a:lnTo>
                    <a:pt x="568" y="145"/>
                  </a:lnTo>
                  <a:lnTo>
                    <a:pt x="579" y="161"/>
                  </a:lnTo>
                  <a:lnTo>
                    <a:pt x="594" y="180"/>
                  </a:lnTo>
                  <a:lnTo>
                    <a:pt x="615" y="197"/>
                  </a:lnTo>
                  <a:lnTo>
                    <a:pt x="624" y="197"/>
                  </a:lnTo>
                  <a:lnTo>
                    <a:pt x="636" y="185"/>
                  </a:lnTo>
                  <a:lnTo>
                    <a:pt x="643" y="171"/>
                  </a:lnTo>
                  <a:lnTo>
                    <a:pt x="648" y="159"/>
                  </a:lnTo>
                  <a:lnTo>
                    <a:pt x="653" y="145"/>
                  </a:lnTo>
                  <a:lnTo>
                    <a:pt x="674" y="152"/>
                  </a:lnTo>
                  <a:lnTo>
                    <a:pt x="679" y="166"/>
                  </a:lnTo>
                  <a:lnTo>
                    <a:pt x="688" y="182"/>
                  </a:lnTo>
                  <a:lnTo>
                    <a:pt x="702" y="199"/>
                  </a:lnTo>
                  <a:lnTo>
                    <a:pt x="719" y="213"/>
                  </a:lnTo>
                  <a:lnTo>
                    <a:pt x="719" y="218"/>
                  </a:lnTo>
                  <a:lnTo>
                    <a:pt x="750" y="244"/>
                  </a:lnTo>
                  <a:lnTo>
                    <a:pt x="787" y="242"/>
                  </a:lnTo>
                  <a:lnTo>
                    <a:pt x="795" y="232"/>
                  </a:lnTo>
                  <a:lnTo>
                    <a:pt x="804" y="225"/>
                  </a:lnTo>
                  <a:lnTo>
                    <a:pt x="806" y="223"/>
                  </a:lnTo>
                  <a:lnTo>
                    <a:pt x="811" y="220"/>
                  </a:lnTo>
                  <a:lnTo>
                    <a:pt x="818" y="213"/>
                  </a:lnTo>
                  <a:lnTo>
                    <a:pt x="818" y="204"/>
                  </a:lnTo>
                  <a:lnTo>
                    <a:pt x="811" y="199"/>
                  </a:lnTo>
                  <a:lnTo>
                    <a:pt x="811" y="194"/>
                  </a:lnTo>
                  <a:lnTo>
                    <a:pt x="816" y="190"/>
                  </a:lnTo>
                  <a:lnTo>
                    <a:pt x="830" y="182"/>
                  </a:lnTo>
                  <a:lnTo>
                    <a:pt x="858" y="173"/>
                  </a:lnTo>
                  <a:lnTo>
                    <a:pt x="866" y="168"/>
                  </a:lnTo>
                  <a:lnTo>
                    <a:pt x="870" y="166"/>
                  </a:lnTo>
                  <a:lnTo>
                    <a:pt x="880" y="156"/>
                  </a:lnTo>
                  <a:lnTo>
                    <a:pt x="882" y="159"/>
                  </a:lnTo>
                  <a:lnTo>
                    <a:pt x="884" y="161"/>
                  </a:lnTo>
                  <a:lnTo>
                    <a:pt x="889" y="171"/>
                  </a:lnTo>
                  <a:lnTo>
                    <a:pt x="896" y="182"/>
                  </a:lnTo>
                  <a:lnTo>
                    <a:pt x="903" y="187"/>
                  </a:lnTo>
                  <a:lnTo>
                    <a:pt x="913" y="192"/>
                  </a:lnTo>
                  <a:lnTo>
                    <a:pt x="955" y="223"/>
                  </a:lnTo>
                  <a:lnTo>
                    <a:pt x="993" y="230"/>
                  </a:lnTo>
                  <a:lnTo>
                    <a:pt x="993" y="242"/>
                  </a:lnTo>
                  <a:lnTo>
                    <a:pt x="993" y="260"/>
                  </a:lnTo>
                  <a:lnTo>
                    <a:pt x="993" y="270"/>
                  </a:lnTo>
                  <a:lnTo>
                    <a:pt x="991" y="279"/>
                  </a:lnTo>
                  <a:lnTo>
                    <a:pt x="989" y="287"/>
                  </a:lnTo>
                  <a:lnTo>
                    <a:pt x="981" y="291"/>
                  </a:lnTo>
                  <a:lnTo>
                    <a:pt x="970" y="322"/>
                  </a:lnTo>
                  <a:lnTo>
                    <a:pt x="963" y="362"/>
                  </a:lnTo>
                  <a:lnTo>
                    <a:pt x="951" y="365"/>
                  </a:lnTo>
                  <a:lnTo>
                    <a:pt x="948" y="357"/>
                  </a:lnTo>
                  <a:lnTo>
                    <a:pt x="944" y="355"/>
                  </a:lnTo>
                  <a:lnTo>
                    <a:pt x="939" y="353"/>
                  </a:lnTo>
                  <a:lnTo>
                    <a:pt x="934" y="353"/>
                  </a:lnTo>
                  <a:lnTo>
                    <a:pt x="922" y="355"/>
                  </a:lnTo>
                  <a:lnTo>
                    <a:pt x="918" y="357"/>
                  </a:lnTo>
                  <a:lnTo>
                    <a:pt x="913" y="355"/>
                  </a:lnTo>
                  <a:lnTo>
                    <a:pt x="913" y="305"/>
                  </a:lnTo>
                  <a:lnTo>
                    <a:pt x="903" y="294"/>
                  </a:lnTo>
                  <a:lnTo>
                    <a:pt x="896" y="289"/>
                  </a:lnTo>
                  <a:lnTo>
                    <a:pt x="889" y="287"/>
                  </a:lnTo>
                  <a:lnTo>
                    <a:pt x="882" y="287"/>
                  </a:lnTo>
                  <a:lnTo>
                    <a:pt x="875" y="289"/>
                  </a:lnTo>
                  <a:lnTo>
                    <a:pt x="868" y="296"/>
                  </a:lnTo>
                  <a:lnTo>
                    <a:pt x="856" y="313"/>
                  </a:lnTo>
                  <a:lnTo>
                    <a:pt x="849" y="334"/>
                  </a:lnTo>
                  <a:lnTo>
                    <a:pt x="840" y="357"/>
                  </a:lnTo>
                  <a:lnTo>
                    <a:pt x="828" y="379"/>
                  </a:lnTo>
                  <a:lnTo>
                    <a:pt x="818" y="402"/>
                  </a:lnTo>
                  <a:lnTo>
                    <a:pt x="814" y="410"/>
                  </a:lnTo>
                  <a:lnTo>
                    <a:pt x="806" y="419"/>
                  </a:lnTo>
                  <a:lnTo>
                    <a:pt x="790" y="428"/>
                  </a:lnTo>
                  <a:lnTo>
                    <a:pt x="773" y="433"/>
                  </a:lnTo>
                  <a:lnTo>
                    <a:pt x="750" y="436"/>
                  </a:lnTo>
                  <a:lnTo>
                    <a:pt x="740" y="440"/>
                  </a:lnTo>
                  <a:lnTo>
                    <a:pt x="738" y="443"/>
                  </a:lnTo>
                  <a:lnTo>
                    <a:pt x="735" y="447"/>
                  </a:lnTo>
                  <a:lnTo>
                    <a:pt x="733" y="462"/>
                  </a:lnTo>
                  <a:lnTo>
                    <a:pt x="733" y="485"/>
                  </a:lnTo>
                  <a:lnTo>
                    <a:pt x="764" y="511"/>
                  </a:lnTo>
                  <a:lnTo>
                    <a:pt x="761" y="518"/>
                  </a:lnTo>
                  <a:lnTo>
                    <a:pt x="757" y="525"/>
                  </a:lnTo>
                  <a:lnTo>
                    <a:pt x="745" y="537"/>
                  </a:lnTo>
                  <a:lnTo>
                    <a:pt x="735" y="540"/>
                  </a:lnTo>
                  <a:lnTo>
                    <a:pt x="724" y="540"/>
                  </a:lnTo>
                  <a:lnTo>
                    <a:pt x="698" y="540"/>
                  </a:lnTo>
                  <a:lnTo>
                    <a:pt x="676" y="535"/>
                  </a:lnTo>
                  <a:lnTo>
                    <a:pt x="660" y="530"/>
                  </a:lnTo>
                  <a:lnTo>
                    <a:pt x="650" y="523"/>
                  </a:lnTo>
                  <a:lnTo>
                    <a:pt x="641" y="518"/>
                  </a:lnTo>
                  <a:lnTo>
                    <a:pt x="631" y="516"/>
                  </a:lnTo>
                  <a:lnTo>
                    <a:pt x="624" y="518"/>
                  </a:lnTo>
                  <a:lnTo>
                    <a:pt x="617" y="521"/>
                  </a:lnTo>
                  <a:lnTo>
                    <a:pt x="610" y="528"/>
                  </a:lnTo>
                  <a:lnTo>
                    <a:pt x="596" y="540"/>
                  </a:lnTo>
                  <a:lnTo>
                    <a:pt x="570" y="615"/>
                  </a:lnTo>
                  <a:lnTo>
                    <a:pt x="565" y="627"/>
                  </a:lnTo>
                  <a:lnTo>
                    <a:pt x="551" y="630"/>
                  </a:lnTo>
                  <a:lnTo>
                    <a:pt x="551" y="630"/>
                  </a:lnTo>
                  <a:lnTo>
                    <a:pt x="551" y="63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3" name="Freeform 36"/>
            <p:cNvSpPr/>
            <p:nvPr/>
          </p:nvSpPr>
          <p:spPr bwMode="auto">
            <a:xfrm>
              <a:off x="8701088" y="-449263"/>
              <a:ext cx="2089150" cy="1870075"/>
            </a:xfrm>
            <a:custGeom>
              <a:gdLst>
                <a:gd fmla="*/ 890 w 1316" name="T0"/>
                <a:gd fmla="*/ 1096 h 1178" name="T1"/>
                <a:gd fmla="*/ 845 w 1316" name="T2"/>
                <a:gd fmla="*/ 1079 h 1178" name="T3"/>
                <a:gd fmla="*/ 783 w 1316" name="T4"/>
                <a:gd fmla="*/ 1086 h 1178" name="T5"/>
                <a:gd fmla="*/ 741 w 1316" name="T6"/>
                <a:gd fmla="*/ 1055 h 1178" name="T7"/>
                <a:gd fmla="*/ 696 w 1316" name="T8"/>
                <a:gd fmla="*/ 1020 h 1178" name="T9"/>
                <a:gd fmla="*/ 637 w 1316" name="T10"/>
                <a:gd fmla="*/ 1025 h 1178" name="T11"/>
                <a:gd fmla="*/ 623 w 1316" name="T12"/>
                <a:gd fmla="*/ 966 h 1178" name="T13"/>
                <a:gd fmla="*/ 561 w 1316" name="T14"/>
                <a:gd fmla="*/ 996 h 1178" name="T15"/>
                <a:gd fmla="*/ 500 w 1316" name="T16"/>
                <a:gd fmla="*/ 1025 h 1178" name="T17"/>
                <a:gd fmla="*/ 426 w 1316" name="T18"/>
                <a:gd fmla="*/ 994 h 1178" name="T19"/>
                <a:gd fmla="*/ 391 w 1316" name="T20"/>
                <a:gd fmla="*/ 935 h 1178" name="T21"/>
                <a:gd fmla="*/ 343 w 1316" name="T22"/>
                <a:gd fmla="*/ 925 h 1178" name="T23"/>
                <a:gd fmla="*/ 372 w 1316" name="T24"/>
                <a:gd fmla="*/ 902 h 1178" name="T25"/>
                <a:gd fmla="*/ 351 w 1316" name="T26"/>
                <a:gd fmla="*/ 838 h 1178" name="T27"/>
                <a:gd fmla="*/ 313 w 1316" name="T28"/>
                <a:gd fmla="*/ 864 h 1178" name="T29"/>
                <a:gd fmla="*/ 270 w 1316" name="T30"/>
                <a:gd fmla="*/ 824 h 1178" name="T31"/>
                <a:gd fmla="*/ 308 w 1316" name="T32"/>
                <a:gd fmla="*/ 729 h 1178" name="T33"/>
                <a:gd fmla="*/ 346 w 1316" name="T34"/>
                <a:gd fmla="*/ 658 h 1178" name="T35"/>
                <a:gd fmla="*/ 369 w 1316" name="T36"/>
                <a:gd fmla="*/ 615 h 1178" name="T37"/>
                <a:gd fmla="*/ 377 w 1316" name="T38"/>
                <a:gd fmla="*/ 665 h 1178" name="T39"/>
                <a:gd fmla="*/ 433 w 1316" name="T40"/>
                <a:gd fmla="*/ 665 h 1178" name="T41"/>
                <a:gd fmla="*/ 417 w 1316" name="T42"/>
                <a:gd fmla="*/ 561 h 1178" name="T43"/>
                <a:gd fmla="*/ 426 w 1316" name="T44"/>
                <a:gd fmla="*/ 507 h 1178" name="T45"/>
                <a:gd fmla="*/ 400 w 1316" name="T46"/>
                <a:gd fmla="*/ 412 h 1178" name="T47"/>
                <a:gd fmla="*/ 429 w 1316" name="T48"/>
                <a:gd fmla="*/ 298 h 1178" name="T49"/>
                <a:gd fmla="*/ 395 w 1316" name="T50"/>
                <a:gd fmla="*/ 206 h 1178" name="T51"/>
                <a:gd fmla="*/ 322 w 1316" name="T52"/>
                <a:gd fmla="*/ 194 h 1178" name="T53"/>
                <a:gd fmla="*/ 256 w 1316" name="T54"/>
                <a:gd fmla="*/ 246 h 1178" name="T55"/>
                <a:gd fmla="*/ 171 w 1316" name="T56"/>
                <a:gd fmla="*/ 258 h 1178" name="T57"/>
                <a:gd fmla="*/ 152 w 1316" name="T58"/>
                <a:gd fmla="*/ 218 h 1178" name="T59"/>
                <a:gd fmla="*/ 102 w 1316" name="T60"/>
                <a:gd fmla="*/ 142 h 1178" name="T61"/>
                <a:gd fmla="*/ 55 w 1316" name="T62"/>
                <a:gd fmla="*/ 154 h 1178" name="T63"/>
                <a:gd fmla="*/ 24 w 1316" name="T64"/>
                <a:gd fmla="*/ 114 h 1178" name="T65"/>
                <a:gd fmla="*/ 123 w 1316" name="T66"/>
                <a:gd fmla="*/ 0 h 1178" name="T67"/>
                <a:gd fmla="*/ 218 w 1316" name="T68"/>
                <a:gd fmla="*/ 22 h 1178" name="T69"/>
                <a:gd fmla="*/ 334 w 1316" name="T70"/>
                <a:gd fmla="*/ 31 h 1178" name="T71"/>
                <a:gd fmla="*/ 516 w 1316" name="T72"/>
                <a:gd fmla="*/ 263 h 1178" name="T73"/>
                <a:gd fmla="*/ 549 w 1316" name="T74"/>
                <a:gd fmla="*/ 336 h 1178" name="T75"/>
                <a:gd fmla="*/ 597 w 1316" name="T76"/>
                <a:gd fmla="*/ 419 h 1178" name="T77"/>
                <a:gd fmla="*/ 686 w 1316" name="T78"/>
                <a:gd fmla="*/ 419 h 1178" name="T79"/>
                <a:gd fmla="*/ 757 w 1316" name="T80"/>
                <a:gd fmla="*/ 429 h 1178" name="T81"/>
                <a:gd fmla="*/ 859 w 1316" name="T82"/>
                <a:gd fmla="*/ 469 h 1178" name="T83"/>
                <a:gd fmla="*/ 911 w 1316" name="T84"/>
                <a:gd fmla="*/ 542 h 1178" name="T85"/>
                <a:gd fmla="*/ 954 w 1316" name="T86"/>
                <a:gd fmla="*/ 604 h 1178" name="T87"/>
                <a:gd fmla="*/ 999 w 1316" name="T88"/>
                <a:gd fmla="*/ 599 h 1178" name="T89"/>
                <a:gd fmla="*/ 1129 w 1316" name="T90"/>
                <a:gd fmla="*/ 516 h 1178" name="T91"/>
                <a:gd fmla="*/ 1273 w 1316" name="T92"/>
                <a:gd fmla="*/ 400 h 1178" name="T93"/>
                <a:gd fmla="*/ 1280 w 1316" name="T94"/>
                <a:gd fmla="*/ 438 h 1178" name="T95"/>
                <a:gd fmla="*/ 1316 w 1316" name="T96"/>
                <a:gd fmla="*/ 540 h 1178" name="T97"/>
                <a:gd fmla="*/ 1290 w 1316" name="T98"/>
                <a:gd fmla="*/ 651 h 1178" name="T99"/>
                <a:gd fmla="*/ 1285 w 1316" name="T100"/>
                <a:gd fmla="*/ 866 h 1178" name="T101"/>
                <a:gd fmla="*/ 1214 w 1316" name="T102"/>
                <a:gd fmla="*/ 885 h 1178" name="T103"/>
                <a:gd fmla="*/ 1155 w 1316" name="T104"/>
                <a:gd fmla="*/ 904 h 1178" name="T105"/>
                <a:gd fmla="*/ 1117 w 1316" name="T106"/>
                <a:gd fmla="*/ 932 h 1178" name="T107"/>
                <a:gd fmla="*/ 1138 w 1316" name="T108"/>
                <a:gd fmla="*/ 1025 h 1178" name="T109"/>
                <a:gd fmla="*/ 1171 w 1316" name="T110"/>
                <a:gd fmla="*/ 1155 h 1178" name="T111"/>
                <a:gd fmla="*/ 1105 w 1316" name="T112"/>
                <a:gd fmla="*/ 1115 h 1178" name="T113"/>
                <a:gd fmla="*/ 1084 w 1316" name="T114"/>
                <a:gd fmla="*/ 1089 h 1178" name="T115"/>
                <a:gd fmla="*/ 1048 w 1316" name="T116"/>
                <a:gd fmla="*/ 1105 h 1178" name="T117"/>
                <a:gd fmla="*/ 991 w 1316" name="T118"/>
                <a:gd fmla="*/ 1162 h 117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78" w="1316">
                  <a:moveTo>
                    <a:pt x="958" y="1178"/>
                  </a:moveTo>
                  <a:lnTo>
                    <a:pt x="958" y="1178"/>
                  </a:lnTo>
                  <a:lnTo>
                    <a:pt x="911" y="1134"/>
                  </a:lnTo>
                  <a:lnTo>
                    <a:pt x="897" y="1107"/>
                  </a:lnTo>
                  <a:lnTo>
                    <a:pt x="890" y="1096"/>
                  </a:lnTo>
                  <a:lnTo>
                    <a:pt x="885" y="1089"/>
                  </a:lnTo>
                  <a:lnTo>
                    <a:pt x="876" y="1084"/>
                  </a:lnTo>
                  <a:lnTo>
                    <a:pt x="869" y="1079"/>
                  </a:lnTo>
                  <a:lnTo>
                    <a:pt x="857" y="1077"/>
                  </a:lnTo>
                  <a:lnTo>
                    <a:pt x="845" y="1079"/>
                  </a:lnTo>
                  <a:lnTo>
                    <a:pt x="824" y="1126"/>
                  </a:lnTo>
                  <a:lnTo>
                    <a:pt x="816" y="1124"/>
                  </a:lnTo>
                  <a:lnTo>
                    <a:pt x="807" y="1119"/>
                  </a:lnTo>
                  <a:lnTo>
                    <a:pt x="793" y="1103"/>
                  </a:lnTo>
                  <a:lnTo>
                    <a:pt x="783" y="1086"/>
                  </a:lnTo>
                  <a:lnTo>
                    <a:pt x="779" y="1077"/>
                  </a:lnTo>
                  <a:lnTo>
                    <a:pt x="774" y="1074"/>
                  </a:lnTo>
                  <a:lnTo>
                    <a:pt x="772" y="1070"/>
                  </a:lnTo>
                  <a:lnTo>
                    <a:pt x="767" y="1060"/>
                  </a:lnTo>
                  <a:lnTo>
                    <a:pt x="741" y="1055"/>
                  </a:lnTo>
                  <a:lnTo>
                    <a:pt x="734" y="1041"/>
                  </a:lnTo>
                  <a:lnTo>
                    <a:pt x="727" y="1032"/>
                  </a:lnTo>
                  <a:lnTo>
                    <a:pt x="719" y="1027"/>
                  </a:lnTo>
                  <a:lnTo>
                    <a:pt x="712" y="1022"/>
                  </a:lnTo>
                  <a:lnTo>
                    <a:pt x="696" y="1020"/>
                  </a:lnTo>
                  <a:lnTo>
                    <a:pt x="677" y="1018"/>
                  </a:lnTo>
                  <a:lnTo>
                    <a:pt x="672" y="1025"/>
                  </a:lnTo>
                  <a:lnTo>
                    <a:pt x="656" y="1029"/>
                  </a:lnTo>
                  <a:lnTo>
                    <a:pt x="644" y="1029"/>
                  </a:lnTo>
                  <a:lnTo>
                    <a:pt x="637" y="1025"/>
                  </a:lnTo>
                  <a:lnTo>
                    <a:pt x="634" y="1018"/>
                  </a:lnTo>
                  <a:lnTo>
                    <a:pt x="632" y="1008"/>
                  </a:lnTo>
                  <a:lnTo>
                    <a:pt x="632" y="996"/>
                  </a:lnTo>
                  <a:lnTo>
                    <a:pt x="632" y="975"/>
                  </a:lnTo>
                  <a:lnTo>
                    <a:pt x="623" y="966"/>
                  </a:lnTo>
                  <a:lnTo>
                    <a:pt x="615" y="963"/>
                  </a:lnTo>
                  <a:lnTo>
                    <a:pt x="608" y="961"/>
                  </a:lnTo>
                  <a:lnTo>
                    <a:pt x="599" y="961"/>
                  </a:lnTo>
                  <a:lnTo>
                    <a:pt x="578" y="987"/>
                  </a:lnTo>
                  <a:lnTo>
                    <a:pt x="561" y="996"/>
                  </a:lnTo>
                  <a:lnTo>
                    <a:pt x="554" y="1003"/>
                  </a:lnTo>
                  <a:lnTo>
                    <a:pt x="544" y="1008"/>
                  </a:lnTo>
                  <a:lnTo>
                    <a:pt x="535" y="1015"/>
                  </a:lnTo>
                  <a:lnTo>
                    <a:pt x="523" y="1018"/>
                  </a:lnTo>
                  <a:lnTo>
                    <a:pt x="500" y="1025"/>
                  </a:lnTo>
                  <a:lnTo>
                    <a:pt x="478" y="1027"/>
                  </a:lnTo>
                  <a:lnTo>
                    <a:pt x="450" y="1015"/>
                  </a:lnTo>
                  <a:lnTo>
                    <a:pt x="440" y="1008"/>
                  </a:lnTo>
                  <a:lnTo>
                    <a:pt x="431" y="1001"/>
                  </a:lnTo>
                  <a:lnTo>
                    <a:pt x="426" y="994"/>
                  </a:lnTo>
                  <a:lnTo>
                    <a:pt x="419" y="984"/>
                  </a:lnTo>
                  <a:lnTo>
                    <a:pt x="412" y="963"/>
                  </a:lnTo>
                  <a:lnTo>
                    <a:pt x="398" y="942"/>
                  </a:lnTo>
                  <a:lnTo>
                    <a:pt x="393" y="937"/>
                  </a:lnTo>
                  <a:lnTo>
                    <a:pt x="391" y="935"/>
                  </a:lnTo>
                  <a:lnTo>
                    <a:pt x="379" y="935"/>
                  </a:lnTo>
                  <a:lnTo>
                    <a:pt x="360" y="932"/>
                  </a:lnTo>
                  <a:lnTo>
                    <a:pt x="358" y="935"/>
                  </a:lnTo>
                  <a:lnTo>
                    <a:pt x="348" y="930"/>
                  </a:lnTo>
                  <a:lnTo>
                    <a:pt x="343" y="925"/>
                  </a:lnTo>
                  <a:lnTo>
                    <a:pt x="341" y="918"/>
                  </a:lnTo>
                  <a:lnTo>
                    <a:pt x="339" y="911"/>
                  </a:lnTo>
                  <a:lnTo>
                    <a:pt x="348" y="909"/>
                  </a:lnTo>
                  <a:lnTo>
                    <a:pt x="360" y="906"/>
                  </a:lnTo>
                  <a:lnTo>
                    <a:pt x="372" y="902"/>
                  </a:lnTo>
                  <a:lnTo>
                    <a:pt x="384" y="895"/>
                  </a:lnTo>
                  <a:lnTo>
                    <a:pt x="381" y="871"/>
                  </a:lnTo>
                  <a:lnTo>
                    <a:pt x="377" y="854"/>
                  </a:lnTo>
                  <a:lnTo>
                    <a:pt x="367" y="838"/>
                  </a:lnTo>
                  <a:lnTo>
                    <a:pt x="351" y="838"/>
                  </a:lnTo>
                  <a:lnTo>
                    <a:pt x="341" y="843"/>
                  </a:lnTo>
                  <a:lnTo>
                    <a:pt x="336" y="852"/>
                  </a:lnTo>
                  <a:lnTo>
                    <a:pt x="329" y="866"/>
                  </a:lnTo>
                  <a:lnTo>
                    <a:pt x="320" y="866"/>
                  </a:lnTo>
                  <a:lnTo>
                    <a:pt x="313" y="864"/>
                  </a:lnTo>
                  <a:lnTo>
                    <a:pt x="298" y="857"/>
                  </a:lnTo>
                  <a:lnTo>
                    <a:pt x="289" y="847"/>
                  </a:lnTo>
                  <a:lnTo>
                    <a:pt x="277" y="843"/>
                  </a:lnTo>
                  <a:lnTo>
                    <a:pt x="275" y="831"/>
                  </a:lnTo>
                  <a:lnTo>
                    <a:pt x="270" y="824"/>
                  </a:lnTo>
                  <a:lnTo>
                    <a:pt x="261" y="812"/>
                  </a:lnTo>
                  <a:lnTo>
                    <a:pt x="261" y="783"/>
                  </a:lnTo>
                  <a:lnTo>
                    <a:pt x="275" y="769"/>
                  </a:lnTo>
                  <a:lnTo>
                    <a:pt x="289" y="757"/>
                  </a:lnTo>
                  <a:lnTo>
                    <a:pt x="308" y="729"/>
                  </a:lnTo>
                  <a:lnTo>
                    <a:pt x="313" y="712"/>
                  </a:lnTo>
                  <a:lnTo>
                    <a:pt x="317" y="701"/>
                  </a:lnTo>
                  <a:lnTo>
                    <a:pt x="325" y="689"/>
                  </a:lnTo>
                  <a:lnTo>
                    <a:pt x="332" y="677"/>
                  </a:lnTo>
                  <a:lnTo>
                    <a:pt x="346" y="658"/>
                  </a:lnTo>
                  <a:lnTo>
                    <a:pt x="353" y="646"/>
                  </a:lnTo>
                  <a:lnTo>
                    <a:pt x="358" y="634"/>
                  </a:lnTo>
                  <a:lnTo>
                    <a:pt x="360" y="611"/>
                  </a:lnTo>
                  <a:lnTo>
                    <a:pt x="365" y="613"/>
                  </a:lnTo>
                  <a:lnTo>
                    <a:pt x="369" y="615"/>
                  </a:lnTo>
                  <a:lnTo>
                    <a:pt x="374" y="625"/>
                  </a:lnTo>
                  <a:lnTo>
                    <a:pt x="374" y="637"/>
                  </a:lnTo>
                  <a:lnTo>
                    <a:pt x="372" y="651"/>
                  </a:lnTo>
                  <a:lnTo>
                    <a:pt x="374" y="658"/>
                  </a:lnTo>
                  <a:lnTo>
                    <a:pt x="377" y="665"/>
                  </a:lnTo>
                  <a:lnTo>
                    <a:pt x="381" y="672"/>
                  </a:lnTo>
                  <a:lnTo>
                    <a:pt x="391" y="677"/>
                  </a:lnTo>
                  <a:lnTo>
                    <a:pt x="412" y="677"/>
                  </a:lnTo>
                  <a:lnTo>
                    <a:pt x="424" y="672"/>
                  </a:lnTo>
                  <a:lnTo>
                    <a:pt x="433" y="665"/>
                  </a:lnTo>
                  <a:lnTo>
                    <a:pt x="436" y="620"/>
                  </a:lnTo>
                  <a:lnTo>
                    <a:pt x="436" y="601"/>
                  </a:lnTo>
                  <a:lnTo>
                    <a:pt x="433" y="585"/>
                  </a:lnTo>
                  <a:lnTo>
                    <a:pt x="424" y="573"/>
                  </a:lnTo>
                  <a:lnTo>
                    <a:pt x="417" y="561"/>
                  </a:lnTo>
                  <a:lnTo>
                    <a:pt x="412" y="552"/>
                  </a:lnTo>
                  <a:lnTo>
                    <a:pt x="412" y="542"/>
                  </a:lnTo>
                  <a:lnTo>
                    <a:pt x="414" y="535"/>
                  </a:lnTo>
                  <a:lnTo>
                    <a:pt x="417" y="526"/>
                  </a:lnTo>
                  <a:lnTo>
                    <a:pt x="426" y="507"/>
                  </a:lnTo>
                  <a:lnTo>
                    <a:pt x="424" y="485"/>
                  </a:lnTo>
                  <a:lnTo>
                    <a:pt x="417" y="464"/>
                  </a:lnTo>
                  <a:lnTo>
                    <a:pt x="410" y="450"/>
                  </a:lnTo>
                  <a:lnTo>
                    <a:pt x="403" y="440"/>
                  </a:lnTo>
                  <a:lnTo>
                    <a:pt x="400" y="412"/>
                  </a:lnTo>
                  <a:lnTo>
                    <a:pt x="414" y="379"/>
                  </a:lnTo>
                  <a:lnTo>
                    <a:pt x="417" y="362"/>
                  </a:lnTo>
                  <a:lnTo>
                    <a:pt x="419" y="348"/>
                  </a:lnTo>
                  <a:lnTo>
                    <a:pt x="431" y="317"/>
                  </a:lnTo>
                  <a:lnTo>
                    <a:pt x="429" y="298"/>
                  </a:lnTo>
                  <a:lnTo>
                    <a:pt x="426" y="279"/>
                  </a:lnTo>
                  <a:lnTo>
                    <a:pt x="421" y="258"/>
                  </a:lnTo>
                  <a:lnTo>
                    <a:pt x="414" y="239"/>
                  </a:lnTo>
                  <a:lnTo>
                    <a:pt x="405" y="223"/>
                  </a:lnTo>
                  <a:lnTo>
                    <a:pt x="395" y="206"/>
                  </a:lnTo>
                  <a:lnTo>
                    <a:pt x="384" y="194"/>
                  </a:lnTo>
                  <a:lnTo>
                    <a:pt x="372" y="187"/>
                  </a:lnTo>
                  <a:lnTo>
                    <a:pt x="351" y="187"/>
                  </a:lnTo>
                  <a:lnTo>
                    <a:pt x="336" y="190"/>
                  </a:lnTo>
                  <a:lnTo>
                    <a:pt x="322" y="194"/>
                  </a:lnTo>
                  <a:lnTo>
                    <a:pt x="310" y="204"/>
                  </a:lnTo>
                  <a:lnTo>
                    <a:pt x="298" y="223"/>
                  </a:lnTo>
                  <a:lnTo>
                    <a:pt x="289" y="235"/>
                  </a:lnTo>
                  <a:lnTo>
                    <a:pt x="277" y="242"/>
                  </a:lnTo>
                  <a:lnTo>
                    <a:pt x="256" y="246"/>
                  </a:lnTo>
                  <a:lnTo>
                    <a:pt x="235" y="249"/>
                  </a:lnTo>
                  <a:lnTo>
                    <a:pt x="216" y="253"/>
                  </a:lnTo>
                  <a:lnTo>
                    <a:pt x="197" y="258"/>
                  </a:lnTo>
                  <a:lnTo>
                    <a:pt x="180" y="263"/>
                  </a:lnTo>
                  <a:lnTo>
                    <a:pt x="171" y="258"/>
                  </a:lnTo>
                  <a:lnTo>
                    <a:pt x="164" y="251"/>
                  </a:lnTo>
                  <a:lnTo>
                    <a:pt x="159" y="246"/>
                  </a:lnTo>
                  <a:lnTo>
                    <a:pt x="157" y="239"/>
                  </a:lnTo>
                  <a:lnTo>
                    <a:pt x="154" y="227"/>
                  </a:lnTo>
                  <a:lnTo>
                    <a:pt x="152" y="218"/>
                  </a:lnTo>
                  <a:lnTo>
                    <a:pt x="147" y="194"/>
                  </a:lnTo>
                  <a:lnTo>
                    <a:pt x="140" y="175"/>
                  </a:lnTo>
                  <a:lnTo>
                    <a:pt x="131" y="161"/>
                  </a:lnTo>
                  <a:lnTo>
                    <a:pt x="121" y="149"/>
                  </a:lnTo>
                  <a:lnTo>
                    <a:pt x="102" y="142"/>
                  </a:lnTo>
                  <a:lnTo>
                    <a:pt x="86" y="138"/>
                  </a:lnTo>
                  <a:lnTo>
                    <a:pt x="74" y="135"/>
                  </a:lnTo>
                  <a:lnTo>
                    <a:pt x="64" y="138"/>
                  </a:lnTo>
                  <a:lnTo>
                    <a:pt x="57" y="145"/>
                  </a:lnTo>
                  <a:lnTo>
                    <a:pt x="55" y="154"/>
                  </a:lnTo>
                  <a:lnTo>
                    <a:pt x="53" y="166"/>
                  </a:lnTo>
                  <a:lnTo>
                    <a:pt x="53" y="185"/>
                  </a:lnTo>
                  <a:lnTo>
                    <a:pt x="0" y="147"/>
                  </a:lnTo>
                  <a:lnTo>
                    <a:pt x="0" y="140"/>
                  </a:lnTo>
                  <a:lnTo>
                    <a:pt x="24" y="114"/>
                  </a:lnTo>
                  <a:lnTo>
                    <a:pt x="29" y="69"/>
                  </a:lnTo>
                  <a:lnTo>
                    <a:pt x="12" y="55"/>
                  </a:lnTo>
                  <a:lnTo>
                    <a:pt x="86" y="12"/>
                  </a:lnTo>
                  <a:lnTo>
                    <a:pt x="105" y="5"/>
                  </a:lnTo>
                  <a:lnTo>
                    <a:pt x="123" y="0"/>
                  </a:lnTo>
                  <a:lnTo>
                    <a:pt x="145" y="0"/>
                  </a:lnTo>
                  <a:lnTo>
                    <a:pt x="168" y="3"/>
                  </a:lnTo>
                  <a:lnTo>
                    <a:pt x="185" y="12"/>
                  </a:lnTo>
                  <a:lnTo>
                    <a:pt x="199" y="19"/>
                  </a:lnTo>
                  <a:lnTo>
                    <a:pt x="218" y="22"/>
                  </a:lnTo>
                  <a:lnTo>
                    <a:pt x="242" y="24"/>
                  </a:lnTo>
                  <a:lnTo>
                    <a:pt x="265" y="19"/>
                  </a:lnTo>
                  <a:lnTo>
                    <a:pt x="284" y="17"/>
                  </a:lnTo>
                  <a:lnTo>
                    <a:pt x="306" y="22"/>
                  </a:lnTo>
                  <a:lnTo>
                    <a:pt x="334" y="31"/>
                  </a:lnTo>
                  <a:lnTo>
                    <a:pt x="384" y="93"/>
                  </a:lnTo>
                  <a:lnTo>
                    <a:pt x="412" y="126"/>
                  </a:lnTo>
                  <a:lnTo>
                    <a:pt x="443" y="161"/>
                  </a:lnTo>
                  <a:lnTo>
                    <a:pt x="464" y="218"/>
                  </a:lnTo>
                  <a:lnTo>
                    <a:pt x="516" y="263"/>
                  </a:lnTo>
                  <a:lnTo>
                    <a:pt x="528" y="279"/>
                  </a:lnTo>
                  <a:lnTo>
                    <a:pt x="535" y="291"/>
                  </a:lnTo>
                  <a:lnTo>
                    <a:pt x="540" y="306"/>
                  </a:lnTo>
                  <a:lnTo>
                    <a:pt x="542" y="329"/>
                  </a:lnTo>
                  <a:lnTo>
                    <a:pt x="549" y="336"/>
                  </a:lnTo>
                  <a:lnTo>
                    <a:pt x="556" y="343"/>
                  </a:lnTo>
                  <a:lnTo>
                    <a:pt x="582" y="362"/>
                  </a:lnTo>
                  <a:lnTo>
                    <a:pt x="587" y="372"/>
                  </a:lnTo>
                  <a:lnTo>
                    <a:pt x="589" y="391"/>
                  </a:lnTo>
                  <a:lnTo>
                    <a:pt x="597" y="419"/>
                  </a:lnTo>
                  <a:lnTo>
                    <a:pt x="608" y="424"/>
                  </a:lnTo>
                  <a:lnTo>
                    <a:pt x="630" y="424"/>
                  </a:lnTo>
                  <a:lnTo>
                    <a:pt x="653" y="421"/>
                  </a:lnTo>
                  <a:lnTo>
                    <a:pt x="675" y="419"/>
                  </a:lnTo>
                  <a:lnTo>
                    <a:pt x="686" y="419"/>
                  </a:lnTo>
                  <a:lnTo>
                    <a:pt x="696" y="419"/>
                  </a:lnTo>
                  <a:lnTo>
                    <a:pt x="710" y="424"/>
                  </a:lnTo>
                  <a:lnTo>
                    <a:pt x="727" y="433"/>
                  </a:lnTo>
                  <a:lnTo>
                    <a:pt x="753" y="433"/>
                  </a:lnTo>
                  <a:lnTo>
                    <a:pt x="757" y="429"/>
                  </a:lnTo>
                  <a:lnTo>
                    <a:pt x="762" y="426"/>
                  </a:lnTo>
                  <a:lnTo>
                    <a:pt x="781" y="424"/>
                  </a:lnTo>
                  <a:lnTo>
                    <a:pt x="831" y="469"/>
                  </a:lnTo>
                  <a:lnTo>
                    <a:pt x="845" y="469"/>
                  </a:lnTo>
                  <a:lnTo>
                    <a:pt x="859" y="469"/>
                  </a:lnTo>
                  <a:lnTo>
                    <a:pt x="873" y="473"/>
                  </a:lnTo>
                  <a:lnTo>
                    <a:pt x="883" y="478"/>
                  </a:lnTo>
                  <a:lnTo>
                    <a:pt x="890" y="485"/>
                  </a:lnTo>
                  <a:lnTo>
                    <a:pt x="909" y="530"/>
                  </a:lnTo>
                  <a:lnTo>
                    <a:pt x="911" y="542"/>
                  </a:lnTo>
                  <a:lnTo>
                    <a:pt x="918" y="556"/>
                  </a:lnTo>
                  <a:lnTo>
                    <a:pt x="925" y="573"/>
                  </a:lnTo>
                  <a:lnTo>
                    <a:pt x="935" y="587"/>
                  </a:lnTo>
                  <a:lnTo>
                    <a:pt x="947" y="599"/>
                  </a:lnTo>
                  <a:lnTo>
                    <a:pt x="954" y="604"/>
                  </a:lnTo>
                  <a:lnTo>
                    <a:pt x="961" y="606"/>
                  </a:lnTo>
                  <a:lnTo>
                    <a:pt x="970" y="608"/>
                  </a:lnTo>
                  <a:lnTo>
                    <a:pt x="980" y="606"/>
                  </a:lnTo>
                  <a:lnTo>
                    <a:pt x="989" y="604"/>
                  </a:lnTo>
                  <a:lnTo>
                    <a:pt x="999" y="599"/>
                  </a:lnTo>
                  <a:lnTo>
                    <a:pt x="1036" y="589"/>
                  </a:lnTo>
                  <a:lnTo>
                    <a:pt x="1077" y="575"/>
                  </a:lnTo>
                  <a:lnTo>
                    <a:pt x="1096" y="563"/>
                  </a:lnTo>
                  <a:lnTo>
                    <a:pt x="1112" y="537"/>
                  </a:lnTo>
                  <a:lnTo>
                    <a:pt x="1129" y="516"/>
                  </a:lnTo>
                  <a:lnTo>
                    <a:pt x="1148" y="497"/>
                  </a:lnTo>
                  <a:lnTo>
                    <a:pt x="1169" y="478"/>
                  </a:lnTo>
                  <a:lnTo>
                    <a:pt x="1200" y="445"/>
                  </a:lnTo>
                  <a:lnTo>
                    <a:pt x="1256" y="398"/>
                  </a:lnTo>
                  <a:lnTo>
                    <a:pt x="1273" y="400"/>
                  </a:lnTo>
                  <a:lnTo>
                    <a:pt x="1280" y="403"/>
                  </a:lnTo>
                  <a:lnTo>
                    <a:pt x="1282" y="405"/>
                  </a:lnTo>
                  <a:lnTo>
                    <a:pt x="1285" y="410"/>
                  </a:lnTo>
                  <a:lnTo>
                    <a:pt x="1282" y="414"/>
                  </a:lnTo>
                  <a:lnTo>
                    <a:pt x="1280" y="438"/>
                  </a:lnTo>
                  <a:lnTo>
                    <a:pt x="1280" y="488"/>
                  </a:lnTo>
                  <a:lnTo>
                    <a:pt x="1299" y="507"/>
                  </a:lnTo>
                  <a:lnTo>
                    <a:pt x="1308" y="523"/>
                  </a:lnTo>
                  <a:lnTo>
                    <a:pt x="1313" y="530"/>
                  </a:lnTo>
                  <a:lnTo>
                    <a:pt x="1316" y="540"/>
                  </a:lnTo>
                  <a:lnTo>
                    <a:pt x="1313" y="589"/>
                  </a:lnTo>
                  <a:lnTo>
                    <a:pt x="1301" y="620"/>
                  </a:lnTo>
                  <a:lnTo>
                    <a:pt x="1297" y="627"/>
                  </a:lnTo>
                  <a:lnTo>
                    <a:pt x="1292" y="634"/>
                  </a:lnTo>
                  <a:lnTo>
                    <a:pt x="1290" y="651"/>
                  </a:lnTo>
                  <a:lnTo>
                    <a:pt x="1292" y="670"/>
                  </a:lnTo>
                  <a:lnTo>
                    <a:pt x="1294" y="691"/>
                  </a:lnTo>
                  <a:lnTo>
                    <a:pt x="1294" y="769"/>
                  </a:lnTo>
                  <a:lnTo>
                    <a:pt x="1282" y="817"/>
                  </a:lnTo>
                  <a:lnTo>
                    <a:pt x="1285" y="866"/>
                  </a:lnTo>
                  <a:lnTo>
                    <a:pt x="1275" y="878"/>
                  </a:lnTo>
                  <a:lnTo>
                    <a:pt x="1268" y="883"/>
                  </a:lnTo>
                  <a:lnTo>
                    <a:pt x="1261" y="887"/>
                  </a:lnTo>
                  <a:lnTo>
                    <a:pt x="1235" y="890"/>
                  </a:lnTo>
                  <a:lnTo>
                    <a:pt x="1214" y="885"/>
                  </a:lnTo>
                  <a:lnTo>
                    <a:pt x="1197" y="883"/>
                  </a:lnTo>
                  <a:lnTo>
                    <a:pt x="1169" y="880"/>
                  </a:lnTo>
                  <a:lnTo>
                    <a:pt x="1164" y="890"/>
                  </a:lnTo>
                  <a:lnTo>
                    <a:pt x="1159" y="897"/>
                  </a:lnTo>
                  <a:lnTo>
                    <a:pt x="1155" y="904"/>
                  </a:lnTo>
                  <a:lnTo>
                    <a:pt x="1150" y="914"/>
                  </a:lnTo>
                  <a:lnTo>
                    <a:pt x="1138" y="916"/>
                  </a:lnTo>
                  <a:lnTo>
                    <a:pt x="1129" y="921"/>
                  </a:lnTo>
                  <a:lnTo>
                    <a:pt x="1122" y="925"/>
                  </a:lnTo>
                  <a:lnTo>
                    <a:pt x="1117" y="932"/>
                  </a:lnTo>
                  <a:lnTo>
                    <a:pt x="1114" y="940"/>
                  </a:lnTo>
                  <a:lnTo>
                    <a:pt x="1112" y="947"/>
                  </a:lnTo>
                  <a:lnTo>
                    <a:pt x="1114" y="970"/>
                  </a:lnTo>
                  <a:lnTo>
                    <a:pt x="1133" y="1001"/>
                  </a:lnTo>
                  <a:lnTo>
                    <a:pt x="1138" y="1025"/>
                  </a:lnTo>
                  <a:lnTo>
                    <a:pt x="1148" y="1051"/>
                  </a:lnTo>
                  <a:lnTo>
                    <a:pt x="1162" y="1077"/>
                  </a:lnTo>
                  <a:lnTo>
                    <a:pt x="1176" y="1107"/>
                  </a:lnTo>
                  <a:lnTo>
                    <a:pt x="1188" y="1155"/>
                  </a:lnTo>
                  <a:lnTo>
                    <a:pt x="1171" y="1155"/>
                  </a:lnTo>
                  <a:lnTo>
                    <a:pt x="1159" y="1150"/>
                  </a:lnTo>
                  <a:lnTo>
                    <a:pt x="1148" y="1145"/>
                  </a:lnTo>
                  <a:lnTo>
                    <a:pt x="1136" y="1138"/>
                  </a:lnTo>
                  <a:lnTo>
                    <a:pt x="1119" y="1124"/>
                  </a:lnTo>
                  <a:lnTo>
                    <a:pt x="1105" y="1115"/>
                  </a:lnTo>
                  <a:lnTo>
                    <a:pt x="1103" y="1105"/>
                  </a:lnTo>
                  <a:lnTo>
                    <a:pt x="1100" y="1098"/>
                  </a:lnTo>
                  <a:lnTo>
                    <a:pt x="1096" y="1093"/>
                  </a:lnTo>
                  <a:lnTo>
                    <a:pt x="1091" y="1089"/>
                  </a:lnTo>
                  <a:lnTo>
                    <a:pt x="1084" y="1089"/>
                  </a:lnTo>
                  <a:lnTo>
                    <a:pt x="1079" y="1086"/>
                  </a:lnTo>
                  <a:lnTo>
                    <a:pt x="1074" y="1089"/>
                  </a:lnTo>
                  <a:lnTo>
                    <a:pt x="1070" y="1091"/>
                  </a:lnTo>
                  <a:lnTo>
                    <a:pt x="1067" y="1100"/>
                  </a:lnTo>
                  <a:lnTo>
                    <a:pt x="1048" y="1105"/>
                  </a:lnTo>
                  <a:lnTo>
                    <a:pt x="1032" y="1112"/>
                  </a:lnTo>
                  <a:lnTo>
                    <a:pt x="1001" y="1129"/>
                  </a:lnTo>
                  <a:lnTo>
                    <a:pt x="1001" y="1150"/>
                  </a:lnTo>
                  <a:lnTo>
                    <a:pt x="1006" y="1155"/>
                  </a:lnTo>
                  <a:lnTo>
                    <a:pt x="991" y="1162"/>
                  </a:lnTo>
                  <a:lnTo>
                    <a:pt x="982" y="1174"/>
                  </a:lnTo>
                  <a:lnTo>
                    <a:pt x="958" y="1178"/>
                  </a:lnTo>
                  <a:lnTo>
                    <a:pt x="958" y="1178"/>
                  </a:lnTo>
                  <a:lnTo>
                    <a:pt x="958" y="1178"/>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4" name="Freeform 37"/>
            <p:cNvSpPr/>
            <p:nvPr/>
          </p:nvSpPr>
          <p:spPr bwMode="auto">
            <a:xfrm>
              <a:off x="4503738" y="1936750"/>
              <a:ext cx="2647950" cy="2252663"/>
            </a:xfrm>
            <a:custGeom>
              <a:gdLst>
                <a:gd fmla="*/ 1502 w 1668" name="T0"/>
                <a:gd fmla="*/ 1085 h 1419" name="T1"/>
                <a:gd fmla="*/ 1417 w 1668" name="T2"/>
                <a:gd fmla="*/ 1123 h 1419" name="T3"/>
                <a:gd fmla="*/ 1441 w 1668" name="T4"/>
                <a:gd fmla="*/ 1256 h 1419" name="T5"/>
                <a:gd fmla="*/ 1360 w 1668" name="T6"/>
                <a:gd fmla="*/ 1324 h 1419" name="T7"/>
                <a:gd fmla="*/ 1341 w 1668" name="T8"/>
                <a:gd fmla="*/ 1405 h 1419" name="T9"/>
                <a:gd fmla="*/ 1225 w 1668" name="T10"/>
                <a:gd fmla="*/ 1398 h 1419" name="T11"/>
                <a:gd fmla="*/ 1145 w 1668" name="T12"/>
                <a:gd fmla="*/ 1289 h 1419" name="T13"/>
                <a:gd fmla="*/ 1065 w 1668" name="T14"/>
                <a:gd fmla="*/ 1225 h 1419" name="T15"/>
                <a:gd fmla="*/ 986 w 1668" name="T16"/>
                <a:gd fmla="*/ 1218 h 1419" name="T17"/>
                <a:gd fmla="*/ 977 w 1668" name="T18"/>
                <a:gd fmla="*/ 1277 h 1419" name="T19"/>
                <a:gd fmla="*/ 932 w 1668" name="T20"/>
                <a:gd fmla="*/ 1324 h 1419" name="T21"/>
                <a:gd fmla="*/ 823 w 1668" name="T22"/>
                <a:gd fmla="*/ 1237 h 1419" name="T23"/>
                <a:gd fmla="*/ 904 w 1668" name="T24"/>
                <a:gd fmla="*/ 1208 h 1419" name="T25"/>
                <a:gd fmla="*/ 960 w 1668" name="T26"/>
                <a:gd fmla="*/ 1194 h 1419" name="T27"/>
                <a:gd fmla="*/ 968 w 1668" name="T28"/>
                <a:gd fmla="*/ 1090 h 1419" name="T29"/>
                <a:gd fmla="*/ 1039 w 1668" name="T30"/>
                <a:gd fmla="*/ 1017 h 1419" name="T31"/>
                <a:gd fmla="*/ 1036 w 1668" name="T32"/>
                <a:gd fmla="*/ 917 h 1419" name="T33"/>
                <a:gd fmla="*/ 1001 w 1668" name="T34"/>
                <a:gd fmla="*/ 783 h 1419" name="T35"/>
                <a:gd fmla="*/ 885 w 1668" name="T36"/>
                <a:gd fmla="*/ 712 h 1419" name="T37"/>
                <a:gd fmla="*/ 745 w 1668" name="T38"/>
                <a:gd fmla="*/ 605 h 1419" name="T39"/>
                <a:gd fmla="*/ 556 w 1668" name="T40"/>
                <a:gd fmla="*/ 534 h 1419" name="T41"/>
                <a:gd fmla="*/ 461 w 1668" name="T42"/>
                <a:gd fmla="*/ 503 h 1419" name="T43"/>
                <a:gd fmla="*/ 421 w 1668" name="T44"/>
                <a:gd fmla="*/ 579 h 1419" name="T45"/>
                <a:gd fmla="*/ 360 w 1668" name="T46"/>
                <a:gd fmla="*/ 574 h 1419" name="T47"/>
                <a:gd fmla="*/ 194 w 1668" name="T48"/>
                <a:gd fmla="*/ 461 h 1419" name="T49"/>
                <a:gd fmla="*/ 50 w 1668" name="T50"/>
                <a:gd fmla="*/ 447 h 1419" name="T51"/>
                <a:gd fmla="*/ 10 w 1668" name="T52"/>
                <a:gd fmla="*/ 385 h 1419" name="T53"/>
                <a:gd fmla="*/ 14 w 1668" name="T54"/>
                <a:gd fmla="*/ 328 h 1419" name="T55"/>
                <a:gd fmla="*/ 107 w 1668" name="T56"/>
                <a:gd fmla="*/ 281 h 1419" name="T57"/>
                <a:gd fmla="*/ 185 w 1668" name="T58"/>
                <a:gd fmla="*/ 172 h 1419" name="T59"/>
                <a:gd fmla="*/ 298 w 1668" name="T60"/>
                <a:gd fmla="*/ 142 h 1419" name="T61"/>
                <a:gd fmla="*/ 364 w 1668" name="T62"/>
                <a:gd fmla="*/ 73 h 1419" name="T63"/>
                <a:gd fmla="*/ 388 w 1668" name="T64"/>
                <a:gd fmla="*/ 0 h 1419" name="T65"/>
                <a:gd fmla="*/ 511 w 1668" name="T66"/>
                <a:gd fmla="*/ 71 h 1419" name="T67"/>
                <a:gd fmla="*/ 525 w 1668" name="T68"/>
                <a:gd fmla="*/ 196 h 1419" name="T69"/>
                <a:gd fmla="*/ 599 w 1668" name="T70"/>
                <a:gd fmla="*/ 331 h 1419" name="T71"/>
                <a:gd fmla="*/ 731 w 1668" name="T72"/>
                <a:gd fmla="*/ 300 h 1419" name="T73"/>
                <a:gd fmla="*/ 740 w 1668" name="T74"/>
                <a:gd fmla="*/ 371 h 1419" name="T75"/>
                <a:gd fmla="*/ 748 w 1668" name="T76"/>
                <a:gd fmla="*/ 440 h 1419" name="T77"/>
                <a:gd fmla="*/ 819 w 1668" name="T78"/>
                <a:gd fmla="*/ 522 h 1419" name="T79"/>
                <a:gd fmla="*/ 913 w 1668" name="T80"/>
                <a:gd fmla="*/ 608 h 1419" name="T81"/>
                <a:gd fmla="*/ 949 w 1668" name="T82"/>
                <a:gd fmla="*/ 553 h 1419" name="T83"/>
                <a:gd fmla="*/ 1001 w 1668" name="T84"/>
                <a:gd fmla="*/ 527 h 1419" name="T85"/>
                <a:gd fmla="*/ 1062 w 1668" name="T86"/>
                <a:gd fmla="*/ 546 h 1419" name="T87"/>
                <a:gd fmla="*/ 1140 w 1668" name="T88"/>
                <a:gd fmla="*/ 499 h 1419" name="T89"/>
                <a:gd fmla="*/ 1164 w 1668" name="T90"/>
                <a:gd fmla="*/ 558 h 1419" name="T91"/>
                <a:gd fmla="*/ 1100 w 1668" name="T92"/>
                <a:gd fmla="*/ 679 h 1419" name="T93"/>
                <a:gd fmla="*/ 1183 w 1668" name="T94"/>
                <a:gd fmla="*/ 776 h 1419" name="T95"/>
                <a:gd fmla="*/ 1254 w 1668" name="T96"/>
                <a:gd fmla="*/ 804 h 1419" name="T97"/>
                <a:gd fmla="*/ 1322 w 1668" name="T98"/>
                <a:gd fmla="*/ 993 h 1419" name="T99"/>
                <a:gd fmla="*/ 1436 w 1668" name="T100"/>
                <a:gd fmla="*/ 1024 h 1419" name="T101"/>
                <a:gd fmla="*/ 1488 w 1668" name="T102"/>
                <a:gd fmla="*/ 977 h 1419" name="T103"/>
                <a:gd fmla="*/ 1445 w 1668" name="T104"/>
                <a:gd fmla="*/ 915 h 1419" name="T105"/>
                <a:gd fmla="*/ 1460 w 1668" name="T106"/>
                <a:gd fmla="*/ 842 h 1419" name="T107"/>
                <a:gd fmla="*/ 1519 w 1668" name="T108"/>
                <a:gd fmla="*/ 776 h 1419" name="T109"/>
                <a:gd fmla="*/ 1514 w 1668" name="T110"/>
                <a:gd fmla="*/ 844 h 1419" name="T111"/>
                <a:gd fmla="*/ 1661 w 1668" name="T112"/>
                <a:gd fmla="*/ 927 h 1419" name="T113"/>
                <a:gd fmla="*/ 1627 w 1668" name="T114"/>
                <a:gd fmla="*/ 1045 h 1419" name="T115"/>
                <a:gd fmla="*/ 1566 w 1668" name="T116"/>
                <a:gd fmla="*/ 1062 h 141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419" w="1668">
                  <a:moveTo>
                    <a:pt x="1554" y="1111"/>
                  </a:moveTo>
                  <a:lnTo>
                    <a:pt x="1554" y="1111"/>
                  </a:lnTo>
                  <a:lnTo>
                    <a:pt x="1540" y="1102"/>
                  </a:lnTo>
                  <a:lnTo>
                    <a:pt x="1526" y="1095"/>
                  </a:lnTo>
                  <a:lnTo>
                    <a:pt x="1514" y="1090"/>
                  </a:lnTo>
                  <a:lnTo>
                    <a:pt x="1502" y="1085"/>
                  </a:lnTo>
                  <a:lnTo>
                    <a:pt x="1478" y="1083"/>
                  </a:lnTo>
                  <a:lnTo>
                    <a:pt x="1455" y="1085"/>
                  </a:lnTo>
                  <a:lnTo>
                    <a:pt x="1443" y="1088"/>
                  </a:lnTo>
                  <a:lnTo>
                    <a:pt x="1429" y="1093"/>
                  </a:lnTo>
                  <a:lnTo>
                    <a:pt x="1422" y="1107"/>
                  </a:lnTo>
                  <a:lnTo>
                    <a:pt x="1417" y="1123"/>
                  </a:lnTo>
                  <a:lnTo>
                    <a:pt x="1415" y="1137"/>
                  </a:lnTo>
                  <a:lnTo>
                    <a:pt x="1415" y="1154"/>
                  </a:lnTo>
                  <a:lnTo>
                    <a:pt x="1419" y="1171"/>
                  </a:lnTo>
                  <a:lnTo>
                    <a:pt x="1424" y="1190"/>
                  </a:lnTo>
                  <a:lnTo>
                    <a:pt x="1438" y="1225"/>
                  </a:lnTo>
                  <a:lnTo>
                    <a:pt x="1441" y="1256"/>
                  </a:lnTo>
                  <a:lnTo>
                    <a:pt x="1441" y="1272"/>
                  </a:lnTo>
                  <a:lnTo>
                    <a:pt x="1436" y="1291"/>
                  </a:lnTo>
                  <a:lnTo>
                    <a:pt x="1377" y="1291"/>
                  </a:lnTo>
                  <a:lnTo>
                    <a:pt x="1365" y="1298"/>
                  </a:lnTo>
                  <a:lnTo>
                    <a:pt x="1363" y="1303"/>
                  </a:lnTo>
                  <a:lnTo>
                    <a:pt x="1360" y="1324"/>
                  </a:lnTo>
                  <a:lnTo>
                    <a:pt x="1386" y="1343"/>
                  </a:lnTo>
                  <a:lnTo>
                    <a:pt x="1386" y="1360"/>
                  </a:lnTo>
                  <a:lnTo>
                    <a:pt x="1379" y="1379"/>
                  </a:lnTo>
                  <a:lnTo>
                    <a:pt x="1372" y="1398"/>
                  </a:lnTo>
                  <a:lnTo>
                    <a:pt x="1353" y="1400"/>
                  </a:lnTo>
                  <a:lnTo>
                    <a:pt x="1341" y="1405"/>
                  </a:lnTo>
                  <a:lnTo>
                    <a:pt x="1329" y="1412"/>
                  </a:lnTo>
                  <a:lnTo>
                    <a:pt x="1315" y="1417"/>
                  </a:lnTo>
                  <a:lnTo>
                    <a:pt x="1249" y="1419"/>
                  </a:lnTo>
                  <a:lnTo>
                    <a:pt x="1242" y="1417"/>
                  </a:lnTo>
                  <a:lnTo>
                    <a:pt x="1235" y="1405"/>
                  </a:lnTo>
                  <a:lnTo>
                    <a:pt x="1225" y="1398"/>
                  </a:lnTo>
                  <a:lnTo>
                    <a:pt x="1218" y="1393"/>
                  </a:lnTo>
                  <a:lnTo>
                    <a:pt x="1211" y="1391"/>
                  </a:lnTo>
                  <a:lnTo>
                    <a:pt x="1204" y="1372"/>
                  </a:lnTo>
                  <a:lnTo>
                    <a:pt x="1178" y="1320"/>
                  </a:lnTo>
                  <a:lnTo>
                    <a:pt x="1150" y="1296"/>
                  </a:lnTo>
                  <a:lnTo>
                    <a:pt x="1145" y="1289"/>
                  </a:lnTo>
                  <a:lnTo>
                    <a:pt x="1138" y="1282"/>
                  </a:lnTo>
                  <a:lnTo>
                    <a:pt x="1124" y="1270"/>
                  </a:lnTo>
                  <a:lnTo>
                    <a:pt x="1109" y="1265"/>
                  </a:lnTo>
                  <a:lnTo>
                    <a:pt x="1098" y="1261"/>
                  </a:lnTo>
                  <a:lnTo>
                    <a:pt x="1074" y="1246"/>
                  </a:lnTo>
                  <a:lnTo>
                    <a:pt x="1065" y="1225"/>
                  </a:lnTo>
                  <a:lnTo>
                    <a:pt x="1055" y="1211"/>
                  </a:lnTo>
                  <a:lnTo>
                    <a:pt x="1046" y="1201"/>
                  </a:lnTo>
                  <a:lnTo>
                    <a:pt x="1036" y="1199"/>
                  </a:lnTo>
                  <a:lnTo>
                    <a:pt x="1027" y="1199"/>
                  </a:lnTo>
                  <a:lnTo>
                    <a:pt x="1015" y="1201"/>
                  </a:lnTo>
                  <a:lnTo>
                    <a:pt x="986" y="1218"/>
                  </a:lnTo>
                  <a:lnTo>
                    <a:pt x="977" y="1227"/>
                  </a:lnTo>
                  <a:lnTo>
                    <a:pt x="970" y="1234"/>
                  </a:lnTo>
                  <a:lnTo>
                    <a:pt x="968" y="1244"/>
                  </a:lnTo>
                  <a:lnTo>
                    <a:pt x="968" y="1261"/>
                  </a:lnTo>
                  <a:lnTo>
                    <a:pt x="972" y="1270"/>
                  </a:lnTo>
                  <a:lnTo>
                    <a:pt x="977" y="1277"/>
                  </a:lnTo>
                  <a:lnTo>
                    <a:pt x="979" y="1289"/>
                  </a:lnTo>
                  <a:lnTo>
                    <a:pt x="982" y="1305"/>
                  </a:lnTo>
                  <a:lnTo>
                    <a:pt x="968" y="1315"/>
                  </a:lnTo>
                  <a:lnTo>
                    <a:pt x="960" y="1320"/>
                  </a:lnTo>
                  <a:lnTo>
                    <a:pt x="951" y="1322"/>
                  </a:lnTo>
                  <a:lnTo>
                    <a:pt x="932" y="1324"/>
                  </a:lnTo>
                  <a:lnTo>
                    <a:pt x="904" y="1305"/>
                  </a:lnTo>
                  <a:lnTo>
                    <a:pt x="878" y="1289"/>
                  </a:lnTo>
                  <a:lnTo>
                    <a:pt x="856" y="1270"/>
                  </a:lnTo>
                  <a:lnTo>
                    <a:pt x="837" y="1251"/>
                  </a:lnTo>
                  <a:lnTo>
                    <a:pt x="830" y="1244"/>
                  </a:lnTo>
                  <a:lnTo>
                    <a:pt x="823" y="1237"/>
                  </a:lnTo>
                  <a:lnTo>
                    <a:pt x="819" y="1225"/>
                  </a:lnTo>
                  <a:lnTo>
                    <a:pt x="816" y="1216"/>
                  </a:lnTo>
                  <a:lnTo>
                    <a:pt x="814" y="1194"/>
                  </a:lnTo>
                  <a:lnTo>
                    <a:pt x="814" y="1180"/>
                  </a:lnTo>
                  <a:lnTo>
                    <a:pt x="863" y="1182"/>
                  </a:lnTo>
                  <a:lnTo>
                    <a:pt x="904" y="1208"/>
                  </a:lnTo>
                  <a:lnTo>
                    <a:pt x="918" y="1208"/>
                  </a:lnTo>
                  <a:lnTo>
                    <a:pt x="932" y="1208"/>
                  </a:lnTo>
                  <a:lnTo>
                    <a:pt x="939" y="1208"/>
                  </a:lnTo>
                  <a:lnTo>
                    <a:pt x="946" y="1206"/>
                  </a:lnTo>
                  <a:lnTo>
                    <a:pt x="953" y="1201"/>
                  </a:lnTo>
                  <a:lnTo>
                    <a:pt x="960" y="1194"/>
                  </a:lnTo>
                  <a:lnTo>
                    <a:pt x="960" y="1175"/>
                  </a:lnTo>
                  <a:lnTo>
                    <a:pt x="934" y="1152"/>
                  </a:lnTo>
                  <a:lnTo>
                    <a:pt x="925" y="1142"/>
                  </a:lnTo>
                  <a:lnTo>
                    <a:pt x="920" y="1133"/>
                  </a:lnTo>
                  <a:lnTo>
                    <a:pt x="944" y="1116"/>
                  </a:lnTo>
                  <a:lnTo>
                    <a:pt x="968" y="1090"/>
                  </a:lnTo>
                  <a:lnTo>
                    <a:pt x="989" y="1064"/>
                  </a:lnTo>
                  <a:lnTo>
                    <a:pt x="996" y="1050"/>
                  </a:lnTo>
                  <a:lnTo>
                    <a:pt x="1001" y="1038"/>
                  </a:lnTo>
                  <a:lnTo>
                    <a:pt x="1020" y="1029"/>
                  </a:lnTo>
                  <a:lnTo>
                    <a:pt x="1034" y="1019"/>
                  </a:lnTo>
                  <a:lnTo>
                    <a:pt x="1039" y="1017"/>
                  </a:lnTo>
                  <a:lnTo>
                    <a:pt x="1046" y="1012"/>
                  </a:lnTo>
                  <a:lnTo>
                    <a:pt x="1055" y="1000"/>
                  </a:lnTo>
                  <a:lnTo>
                    <a:pt x="1053" y="951"/>
                  </a:lnTo>
                  <a:lnTo>
                    <a:pt x="1046" y="941"/>
                  </a:lnTo>
                  <a:lnTo>
                    <a:pt x="1039" y="929"/>
                  </a:lnTo>
                  <a:lnTo>
                    <a:pt x="1036" y="917"/>
                  </a:lnTo>
                  <a:lnTo>
                    <a:pt x="1034" y="908"/>
                  </a:lnTo>
                  <a:lnTo>
                    <a:pt x="1034" y="891"/>
                  </a:lnTo>
                  <a:lnTo>
                    <a:pt x="1034" y="884"/>
                  </a:lnTo>
                  <a:lnTo>
                    <a:pt x="1031" y="882"/>
                  </a:lnTo>
                  <a:lnTo>
                    <a:pt x="1008" y="823"/>
                  </a:lnTo>
                  <a:lnTo>
                    <a:pt x="1001" y="783"/>
                  </a:lnTo>
                  <a:lnTo>
                    <a:pt x="982" y="745"/>
                  </a:lnTo>
                  <a:lnTo>
                    <a:pt x="975" y="731"/>
                  </a:lnTo>
                  <a:lnTo>
                    <a:pt x="968" y="723"/>
                  </a:lnTo>
                  <a:lnTo>
                    <a:pt x="911" y="723"/>
                  </a:lnTo>
                  <a:lnTo>
                    <a:pt x="899" y="719"/>
                  </a:lnTo>
                  <a:lnTo>
                    <a:pt x="885" y="712"/>
                  </a:lnTo>
                  <a:lnTo>
                    <a:pt x="861" y="695"/>
                  </a:lnTo>
                  <a:lnTo>
                    <a:pt x="840" y="681"/>
                  </a:lnTo>
                  <a:lnTo>
                    <a:pt x="823" y="669"/>
                  </a:lnTo>
                  <a:lnTo>
                    <a:pt x="767" y="603"/>
                  </a:lnTo>
                  <a:lnTo>
                    <a:pt x="755" y="603"/>
                  </a:lnTo>
                  <a:lnTo>
                    <a:pt x="745" y="605"/>
                  </a:lnTo>
                  <a:lnTo>
                    <a:pt x="731" y="610"/>
                  </a:lnTo>
                  <a:lnTo>
                    <a:pt x="703" y="608"/>
                  </a:lnTo>
                  <a:lnTo>
                    <a:pt x="648" y="563"/>
                  </a:lnTo>
                  <a:lnTo>
                    <a:pt x="599" y="539"/>
                  </a:lnTo>
                  <a:lnTo>
                    <a:pt x="575" y="537"/>
                  </a:lnTo>
                  <a:lnTo>
                    <a:pt x="556" y="534"/>
                  </a:lnTo>
                  <a:lnTo>
                    <a:pt x="523" y="527"/>
                  </a:lnTo>
                  <a:lnTo>
                    <a:pt x="509" y="515"/>
                  </a:lnTo>
                  <a:lnTo>
                    <a:pt x="499" y="511"/>
                  </a:lnTo>
                  <a:lnTo>
                    <a:pt x="487" y="506"/>
                  </a:lnTo>
                  <a:lnTo>
                    <a:pt x="480" y="503"/>
                  </a:lnTo>
                  <a:lnTo>
                    <a:pt x="461" y="503"/>
                  </a:lnTo>
                  <a:lnTo>
                    <a:pt x="438" y="503"/>
                  </a:lnTo>
                  <a:lnTo>
                    <a:pt x="416" y="515"/>
                  </a:lnTo>
                  <a:lnTo>
                    <a:pt x="419" y="530"/>
                  </a:lnTo>
                  <a:lnTo>
                    <a:pt x="421" y="544"/>
                  </a:lnTo>
                  <a:lnTo>
                    <a:pt x="424" y="558"/>
                  </a:lnTo>
                  <a:lnTo>
                    <a:pt x="421" y="579"/>
                  </a:lnTo>
                  <a:lnTo>
                    <a:pt x="416" y="584"/>
                  </a:lnTo>
                  <a:lnTo>
                    <a:pt x="409" y="586"/>
                  </a:lnTo>
                  <a:lnTo>
                    <a:pt x="400" y="589"/>
                  </a:lnTo>
                  <a:lnTo>
                    <a:pt x="393" y="589"/>
                  </a:lnTo>
                  <a:lnTo>
                    <a:pt x="376" y="584"/>
                  </a:lnTo>
                  <a:lnTo>
                    <a:pt x="360" y="574"/>
                  </a:lnTo>
                  <a:lnTo>
                    <a:pt x="343" y="565"/>
                  </a:lnTo>
                  <a:lnTo>
                    <a:pt x="329" y="553"/>
                  </a:lnTo>
                  <a:lnTo>
                    <a:pt x="310" y="534"/>
                  </a:lnTo>
                  <a:lnTo>
                    <a:pt x="263" y="496"/>
                  </a:lnTo>
                  <a:lnTo>
                    <a:pt x="215" y="470"/>
                  </a:lnTo>
                  <a:lnTo>
                    <a:pt x="194" y="461"/>
                  </a:lnTo>
                  <a:lnTo>
                    <a:pt x="175" y="454"/>
                  </a:lnTo>
                  <a:lnTo>
                    <a:pt x="137" y="454"/>
                  </a:lnTo>
                  <a:lnTo>
                    <a:pt x="102" y="454"/>
                  </a:lnTo>
                  <a:lnTo>
                    <a:pt x="83" y="454"/>
                  </a:lnTo>
                  <a:lnTo>
                    <a:pt x="66" y="451"/>
                  </a:lnTo>
                  <a:lnTo>
                    <a:pt x="50" y="447"/>
                  </a:lnTo>
                  <a:lnTo>
                    <a:pt x="36" y="442"/>
                  </a:lnTo>
                  <a:lnTo>
                    <a:pt x="24" y="440"/>
                  </a:lnTo>
                  <a:lnTo>
                    <a:pt x="21" y="423"/>
                  </a:lnTo>
                  <a:lnTo>
                    <a:pt x="17" y="406"/>
                  </a:lnTo>
                  <a:lnTo>
                    <a:pt x="14" y="392"/>
                  </a:lnTo>
                  <a:lnTo>
                    <a:pt x="10" y="385"/>
                  </a:lnTo>
                  <a:lnTo>
                    <a:pt x="5" y="366"/>
                  </a:lnTo>
                  <a:lnTo>
                    <a:pt x="0" y="350"/>
                  </a:lnTo>
                  <a:lnTo>
                    <a:pt x="0" y="343"/>
                  </a:lnTo>
                  <a:lnTo>
                    <a:pt x="3" y="336"/>
                  </a:lnTo>
                  <a:lnTo>
                    <a:pt x="5" y="331"/>
                  </a:lnTo>
                  <a:lnTo>
                    <a:pt x="14" y="328"/>
                  </a:lnTo>
                  <a:lnTo>
                    <a:pt x="24" y="309"/>
                  </a:lnTo>
                  <a:lnTo>
                    <a:pt x="33" y="291"/>
                  </a:lnTo>
                  <a:lnTo>
                    <a:pt x="55" y="291"/>
                  </a:lnTo>
                  <a:lnTo>
                    <a:pt x="81" y="288"/>
                  </a:lnTo>
                  <a:lnTo>
                    <a:pt x="95" y="286"/>
                  </a:lnTo>
                  <a:lnTo>
                    <a:pt x="107" y="281"/>
                  </a:lnTo>
                  <a:lnTo>
                    <a:pt x="118" y="274"/>
                  </a:lnTo>
                  <a:lnTo>
                    <a:pt x="128" y="267"/>
                  </a:lnTo>
                  <a:lnTo>
                    <a:pt x="142" y="236"/>
                  </a:lnTo>
                  <a:lnTo>
                    <a:pt x="168" y="208"/>
                  </a:lnTo>
                  <a:lnTo>
                    <a:pt x="178" y="186"/>
                  </a:lnTo>
                  <a:lnTo>
                    <a:pt x="185" y="172"/>
                  </a:lnTo>
                  <a:lnTo>
                    <a:pt x="196" y="160"/>
                  </a:lnTo>
                  <a:lnTo>
                    <a:pt x="208" y="153"/>
                  </a:lnTo>
                  <a:lnTo>
                    <a:pt x="223" y="149"/>
                  </a:lnTo>
                  <a:lnTo>
                    <a:pt x="239" y="146"/>
                  </a:lnTo>
                  <a:lnTo>
                    <a:pt x="282" y="142"/>
                  </a:lnTo>
                  <a:lnTo>
                    <a:pt x="298" y="142"/>
                  </a:lnTo>
                  <a:lnTo>
                    <a:pt x="324" y="142"/>
                  </a:lnTo>
                  <a:lnTo>
                    <a:pt x="338" y="142"/>
                  </a:lnTo>
                  <a:lnTo>
                    <a:pt x="353" y="139"/>
                  </a:lnTo>
                  <a:lnTo>
                    <a:pt x="364" y="134"/>
                  </a:lnTo>
                  <a:lnTo>
                    <a:pt x="374" y="127"/>
                  </a:lnTo>
                  <a:lnTo>
                    <a:pt x="364" y="73"/>
                  </a:lnTo>
                  <a:lnTo>
                    <a:pt x="364" y="45"/>
                  </a:lnTo>
                  <a:lnTo>
                    <a:pt x="367" y="30"/>
                  </a:lnTo>
                  <a:lnTo>
                    <a:pt x="369" y="19"/>
                  </a:lnTo>
                  <a:lnTo>
                    <a:pt x="376" y="9"/>
                  </a:lnTo>
                  <a:lnTo>
                    <a:pt x="383" y="2"/>
                  </a:lnTo>
                  <a:lnTo>
                    <a:pt x="388" y="0"/>
                  </a:lnTo>
                  <a:lnTo>
                    <a:pt x="395" y="0"/>
                  </a:lnTo>
                  <a:lnTo>
                    <a:pt x="409" y="4"/>
                  </a:lnTo>
                  <a:lnTo>
                    <a:pt x="513" y="19"/>
                  </a:lnTo>
                  <a:lnTo>
                    <a:pt x="511" y="28"/>
                  </a:lnTo>
                  <a:lnTo>
                    <a:pt x="509" y="42"/>
                  </a:lnTo>
                  <a:lnTo>
                    <a:pt x="511" y="71"/>
                  </a:lnTo>
                  <a:lnTo>
                    <a:pt x="525" y="94"/>
                  </a:lnTo>
                  <a:lnTo>
                    <a:pt x="532" y="106"/>
                  </a:lnTo>
                  <a:lnTo>
                    <a:pt x="539" y="125"/>
                  </a:lnTo>
                  <a:lnTo>
                    <a:pt x="539" y="153"/>
                  </a:lnTo>
                  <a:lnTo>
                    <a:pt x="530" y="179"/>
                  </a:lnTo>
                  <a:lnTo>
                    <a:pt x="525" y="196"/>
                  </a:lnTo>
                  <a:lnTo>
                    <a:pt x="528" y="212"/>
                  </a:lnTo>
                  <a:lnTo>
                    <a:pt x="580" y="262"/>
                  </a:lnTo>
                  <a:lnTo>
                    <a:pt x="587" y="276"/>
                  </a:lnTo>
                  <a:lnTo>
                    <a:pt x="587" y="326"/>
                  </a:lnTo>
                  <a:lnTo>
                    <a:pt x="591" y="328"/>
                  </a:lnTo>
                  <a:lnTo>
                    <a:pt x="599" y="331"/>
                  </a:lnTo>
                  <a:lnTo>
                    <a:pt x="622" y="333"/>
                  </a:lnTo>
                  <a:lnTo>
                    <a:pt x="636" y="324"/>
                  </a:lnTo>
                  <a:lnTo>
                    <a:pt x="653" y="314"/>
                  </a:lnTo>
                  <a:lnTo>
                    <a:pt x="670" y="309"/>
                  </a:lnTo>
                  <a:lnTo>
                    <a:pt x="688" y="305"/>
                  </a:lnTo>
                  <a:lnTo>
                    <a:pt x="731" y="300"/>
                  </a:lnTo>
                  <a:lnTo>
                    <a:pt x="771" y="298"/>
                  </a:lnTo>
                  <a:lnTo>
                    <a:pt x="778" y="317"/>
                  </a:lnTo>
                  <a:lnTo>
                    <a:pt x="769" y="336"/>
                  </a:lnTo>
                  <a:lnTo>
                    <a:pt x="762" y="352"/>
                  </a:lnTo>
                  <a:lnTo>
                    <a:pt x="752" y="364"/>
                  </a:lnTo>
                  <a:lnTo>
                    <a:pt x="740" y="371"/>
                  </a:lnTo>
                  <a:lnTo>
                    <a:pt x="724" y="383"/>
                  </a:lnTo>
                  <a:lnTo>
                    <a:pt x="717" y="390"/>
                  </a:lnTo>
                  <a:lnTo>
                    <a:pt x="712" y="399"/>
                  </a:lnTo>
                  <a:lnTo>
                    <a:pt x="710" y="411"/>
                  </a:lnTo>
                  <a:lnTo>
                    <a:pt x="710" y="425"/>
                  </a:lnTo>
                  <a:lnTo>
                    <a:pt x="748" y="440"/>
                  </a:lnTo>
                  <a:lnTo>
                    <a:pt x="757" y="454"/>
                  </a:lnTo>
                  <a:lnTo>
                    <a:pt x="771" y="468"/>
                  </a:lnTo>
                  <a:lnTo>
                    <a:pt x="785" y="480"/>
                  </a:lnTo>
                  <a:lnTo>
                    <a:pt x="804" y="492"/>
                  </a:lnTo>
                  <a:lnTo>
                    <a:pt x="811" y="506"/>
                  </a:lnTo>
                  <a:lnTo>
                    <a:pt x="819" y="522"/>
                  </a:lnTo>
                  <a:lnTo>
                    <a:pt x="830" y="539"/>
                  </a:lnTo>
                  <a:lnTo>
                    <a:pt x="835" y="544"/>
                  </a:lnTo>
                  <a:lnTo>
                    <a:pt x="845" y="548"/>
                  </a:lnTo>
                  <a:lnTo>
                    <a:pt x="880" y="596"/>
                  </a:lnTo>
                  <a:lnTo>
                    <a:pt x="892" y="600"/>
                  </a:lnTo>
                  <a:lnTo>
                    <a:pt x="913" y="608"/>
                  </a:lnTo>
                  <a:lnTo>
                    <a:pt x="923" y="608"/>
                  </a:lnTo>
                  <a:lnTo>
                    <a:pt x="932" y="608"/>
                  </a:lnTo>
                  <a:lnTo>
                    <a:pt x="942" y="603"/>
                  </a:lnTo>
                  <a:lnTo>
                    <a:pt x="949" y="596"/>
                  </a:lnTo>
                  <a:lnTo>
                    <a:pt x="949" y="563"/>
                  </a:lnTo>
                  <a:lnTo>
                    <a:pt x="949" y="553"/>
                  </a:lnTo>
                  <a:lnTo>
                    <a:pt x="951" y="544"/>
                  </a:lnTo>
                  <a:lnTo>
                    <a:pt x="956" y="539"/>
                  </a:lnTo>
                  <a:lnTo>
                    <a:pt x="960" y="534"/>
                  </a:lnTo>
                  <a:lnTo>
                    <a:pt x="972" y="530"/>
                  </a:lnTo>
                  <a:lnTo>
                    <a:pt x="986" y="527"/>
                  </a:lnTo>
                  <a:lnTo>
                    <a:pt x="1001" y="527"/>
                  </a:lnTo>
                  <a:lnTo>
                    <a:pt x="1012" y="527"/>
                  </a:lnTo>
                  <a:lnTo>
                    <a:pt x="1020" y="530"/>
                  </a:lnTo>
                  <a:lnTo>
                    <a:pt x="1027" y="532"/>
                  </a:lnTo>
                  <a:lnTo>
                    <a:pt x="1036" y="537"/>
                  </a:lnTo>
                  <a:lnTo>
                    <a:pt x="1043" y="544"/>
                  </a:lnTo>
                  <a:lnTo>
                    <a:pt x="1062" y="546"/>
                  </a:lnTo>
                  <a:lnTo>
                    <a:pt x="1079" y="537"/>
                  </a:lnTo>
                  <a:lnTo>
                    <a:pt x="1095" y="527"/>
                  </a:lnTo>
                  <a:lnTo>
                    <a:pt x="1109" y="518"/>
                  </a:lnTo>
                  <a:lnTo>
                    <a:pt x="1124" y="508"/>
                  </a:lnTo>
                  <a:lnTo>
                    <a:pt x="1131" y="501"/>
                  </a:lnTo>
                  <a:lnTo>
                    <a:pt x="1140" y="499"/>
                  </a:lnTo>
                  <a:lnTo>
                    <a:pt x="1169" y="496"/>
                  </a:lnTo>
                  <a:lnTo>
                    <a:pt x="1185" y="520"/>
                  </a:lnTo>
                  <a:lnTo>
                    <a:pt x="1183" y="530"/>
                  </a:lnTo>
                  <a:lnTo>
                    <a:pt x="1178" y="539"/>
                  </a:lnTo>
                  <a:lnTo>
                    <a:pt x="1171" y="548"/>
                  </a:lnTo>
                  <a:lnTo>
                    <a:pt x="1164" y="558"/>
                  </a:lnTo>
                  <a:lnTo>
                    <a:pt x="1145" y="572"/>
                  </a:lnTo>
                  <a:lnTo>
                    <a:pt x="1126" y="586"/>
                  </a:lnTo>
                  <a:lnTo>
                    <a:pt x="1112" y="605"/>
                  </a:lnTo>
                  <a:lnTo>
                    <a:pt x="1105" y="626"/>
                  </a:lnTo>
                  <a:lnTo>
                    <a:pt x="1102" y="650"/>
                  </a:lnTo>
                  <a:lnTo>
                    <a:pt x="1100" y="679"/>
                  </a:lnTo>
                  <a:lnTo>
                    <a:pt x="1128" y="731"/>
                  </a:lnTo>
                  <a:lnTo>
                    <a:pt x="1138" y="745"/>
                  </a:lnTo>
                  <a:lnTo>
                    <a:pt x="1152" y="759"/>
                  </a:lnTo>
                  <a:lnTo>
                    <a:pt x="1161" y="766"/>
                  </a:lnTo>
                  <a:lnTo>
                    <a:pt x="1171" y="771"/>
                  </a:lnTo>
                  <a:lnTo>
                    <a:pt x="1183" y="776"/>
                  </a:lnTo>
                  <a:lnTo>
                    <a:pt x="1195" y="776"/>
                  </a:lnTo>
                  <a:lnTo>
                    <a:pt x="1197" y="771"/>
                  </a:lnTo>
                  <a:lnTo>
                    <a:pt x="1211" y="771"/>
                  </a:lnTo>
                  <a:lnTo>
                    <a:pt x="1221" y="776"/>
                  </a:lnTo>
                  <a:lnTo>
                    <a:pt x="1230" y="783"/>
                  </a:lnTo>
                  <a:lnTo>
                    <a:pt x="1254" y="804"/>
                  </a:lnTo>
                  <a:lnTo>
                    <a:pt x="1280" y="832"/>
                  </a:lnTo>
                  <a:lnTo>
                    <a:pt x="1299" y="858"/>
                  </a:lnTo>
                  <a:lnTo>
                    <a:pt x="1308" y="901"/>
                  </a:lnTo>
                  <a:lnTo>
                    <a:pt x="1311" y="927"/>
                  </a:lnTo>
                  <a:lnTo>
                    <a:pt x="1315" y="958"/>
                  </a:lnTo>
                  <a:lnTo>
                    <a:pt x="1322" y="993"/>
                  </a:lnTo>
                  <a:lnTo>
                    <a:pt x="1337" y="1007"/>
                  </a:lnTo>
                  <a:lnTo>
                    <a:pt x="1348" y="1017"/>
                  </a:lnTo>
                  <a:lnTo>
                    <a:pt x="1363" y="1026"/>
                  </a:lnTo>
                  <a:lnTo>
                    <a:pt x="1386" y="1043"/>
                  </a:lnTo>
                  <a:lnTo>
                    <a:pt x="1405" y="1036"/>
                  </a:lnTo>
                  <a:lnTo>
                    <a:pt x="1436" y="1024"/>
                  </a:lnTo>
                  <a:lnTo>
                    <a:pt x="1438" y="1014"/>
                  </a:lnTo>
                  <a:lnTo>
                    <a:pt x="1443" y="1010"/>
                  </a:lnTo>
                  <a:lnTo>
                    <a:pt x="1455" y="1005"/>
                  </a:lnTo>
                  <a:lnTo>
                    <a:pt x="1474" y="1000"/>
                  </a:lnTo>
                  <a:lnTo>
                    <a:pt x="1481" y="988"/>
                  </a:lnTo>
                  <a:lnTo>
                    <a:pt x="1488" y="977"/>
                  </a:lnTo>
                  <a:lnTo>
                    <a:pt x="1488" y="967"/>
                  </a:lnTo>
                  <a:lnTo>
                    <a:pt x="1488" y="955"/>
                  </a:lnTo>
                  <a:lnTo>
                    <a:pt x="1483" y="946"/>
                  </a:lnTo>
                  <a:lnTo>
                    <a:pt x="1478" y="936"/>
                  </a:lnTo>
                  <a:lnTo>
                    <a:pt x="1467" y="922"/>
                  </a:lnTo>
                  <a:lnTo>
                    <a:pt x="1445" y="915"/>
                  </a:lnTo>
                  <a:lnTo>
                    <a:pt x="1438" y="910"/>
                  </a:lnTo>
                  <a:lnTo>
                    <a:pt x="1436" y="906"/>
                  </a:lnTo>
                  <a:lnTo>
                    <a:pt x="1433" y="901"/>
                  </a:lnTo>
                  <a:lnTo>
                    <a:pt x="1433" y="894"/>
                  </a:lnTo>
                  <a:lnTo>
                    <a:pt x="1436" y="877"/>
                  </a:lnTo>
                  <a:lnTo>
                    <a:pt x="1460" y="842"/>
                  </a:lnTo>
                  <a:lnTo>
                    <a:pt x="1460" y="806"/>
                  </a:lnTo>
                  <a:lnTo>
                    <a:pt x="1467" y="802"/>
                  </a:lnTo>
                  <a:lnTo>
                    <a:pt x="1471" y="802"/>
                  </a:lnTo>
                  <a:lnTo>
                    <a:pt x="1488" y="802"/>
                  </a:lnTo>
                  <a:lnTo>
                    <a:pt x="1502" y="785"/>
                  </a:lnTo>
                  <a:lnTo>
                    <a:pt x="1519" y="776"/>
                  </a:lnTo>
                  <a:lnTo>
                    <a:pt x="1521" y="792"/>
                  </a:lnTo>
                  <a:lnTo>
                    <a:pt x="1519" y="802"/>
                  </a:lnTo>
                  <a:lnTo>
                    <a:pt x="1514" y="809"/>
                  </a:lnTo>
                  <a:lnTo>
                    <a:pt x="1512" y="813"/>
                  </a:lnTo>
                  <a:lnTo>
                    <a:pt x="1509" y="837"/>
                  </a:lnTo>
                  <a:lnTo>
                    <a:pt x="1514" y="844"/>
                  </a:lnTo>
                  <a:lnTo>
                    <a:pt x="1523" y="849"/>
                  </a:lnTo>
                  <a:lnTo>
                    <a:pt x="1542" y="858"/>
                  </a:lnTo>
                  <a:lnTo>
                    <a:pt x="1590" y="870"/>
                  </a:lnTo>
                  <a:lnTo>
                    <a:pt x="1649" y="910"/>
                  </a:lnTo>
                  <a:lnTo>
                    <a:pt x="1668" y="910"/>
                  </a:lnTo>
                  <a:lnTo>
                    <a:pt x="1661" y="927"/>
                  </a:lnTo>
                  <a:lnTo>
                    <a:pt x="1651" y="946"/>
                  </a:lnTo>
                  <a:lnTo>
                    <a:pt x="1661" y="1017"/>
                  </a:lnTo>
                  <a:lnTo>
                    <a:pt x="1649" y="1050"/>
                  </a:lnTo>
                  <a:lnTo>
                    <a:pt x="1639" y="1050"/>
                  </a:lnTo>
                  <a:lnTo>
                    <a:pt x="1635" y="1048"/>
                  </a:lnTo>
                  <a:lnTo>
                    <a:pt x="1627" y="1045"/>
                  </a:lnTo>
                  <a:lnTo>
                    <a:pt x="1609" y="1041"/>
                  </a:lnTo>
                  <a:lnTo>
                    <a:pt x="1592" y="1043"/>
                  </a:lnTo>
                  <a:lnTo>
                    <a:pt x="1585" y="1045"/>
                  </a:lnTo>
                  <a:lnTo>
                    <a:pt x="1578" y="1048"/>
                  </a:lnTo>
                  <a:lnTo>
                    <a:pt x="1571" y="1055"/>
                  </a:lnTo>
                  <a:lnTo>
                    <a:pt x="1566" y="1062"/>
                  </a:lnTo>
                  <a:lnTo>
                    <a:pt x="1566" y="1109"/>
                  </a:lnTo>
                  <a:lnTo>
                    <a:pt x="1554" y="1111"/>
                  </a:lnTo>
                  <a:lnTo>
                    <a:pt x="1554" y="1111"/>
                  </a:lnTo>
                  <a:lnTo>
                    <a:pt x="1554" y="1111"/>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5" name="Freeform 38"/>
            <p:cNvSpPr/>
            <p:nvPr/>
          </p:nvSpPr>
          <p:spPr bwMode="auto">
            <a:xfrm>
              <a:off x="3813176" y="1508125"/>
              <a:ext cx="93663" cy="96838"/>
            </a:xfrm>
            <a:custGeom>
              <a:gdLst>
                <a:gd fmla="*/ 31 w 59" name="T0"/>
                <a:gd fmla="*/ 0 h 61" name="T1"/>
                <a:gd fmla="*/ 31 w 59" name="T2"/>
                <a:gd fmla="*/ 0 h 61" name="T3"/>
                <a:gd fmla="*/ 43 w 59" name="T4"/>
                <a:gd fmla="*/ 2 h 61" name="T5"/>
                <a:gd fmla="*/ 52 w 59" name="T6"/>
                <a:gd fmla="*/ 9 h 61" name="T7"/>
                <a:gd fmla="*/ 57 w 59" name="T8"/>
                <a:gd fmla="*/ 19 h 61" name="T9"/>
                <a:gd fmla="*/ 59 w 59" name="T10"/>
                <a:gd fmla="*/ 31 h 61" name="T11"/>
                <a:gd fmla="*/ 57 w 59" name="T12"/>
                <a:gd fmla="*/ 42 h 61" name="T13"/>
                <a:gd fmla="*/ 52 w 59" name="T14"/>
                <a:gd fmla="*/ 52 h 61" name="T15"/>
                <a:gd fmla="*/ 43 w 59" name="T16"/>
                <a:gd fmla="*/ 59 h 61" name="T17"/>
                <a:gd fmla="*/ 31 w 59" name="T18"/>
                <a:gd fmla="*/ 61 h 61" name="T19"/>
                <a:gd fmla="*/ 19 w 59" name="T20"/>
                <a:gd fmla="*/ 59 h 61" name="T21"/>
                <a:gd fmla="*/ 7 w 59" name="T22"/>
                <a:gd fmla="*/ 52 h 61" name="T23"/>
                <a:gd fmla="*/ 2 w 59" name="T24"/>
                <a:gd fmla="*/ 42 h 61" name="T25"/>
                <a:gd fmla="*/ 0 w 59" name="T26"/>
                <a:gd fmla="*/ 31 h 61" name="T27"/>
                <a:gd fmla="*/ 2 w 59" name="T28"/>
                <a:gd fmla="*/ 19 h 61" name="T29"/>
                <a:gd fmla="*/ 7 w 59" name="T30"/>
                <a:gd fmla="*/ 9 h 61" name="T31"/>
                <a:gd fmla="*/ 19 w 59" name="T32"/>
                <a:gd fmla="*/ 2 h 61" name="T33"/>
                <a:gd fmla="*/ 31 w 59" name="T34"/>
                <a:gd fmla="*/ 0 h 61" name="T35"/>
                <a:gd fmla="*/ 31 w 59" name="T36"/>
                <a:gd fmla="*/ 0 h 61" name="T37"/>
                <a:gd fmla="*/ 31 w 59" name="T38"/>
                <a:gd fmla="*/ 0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59">
                  <a:moveTo>
                    <a:pt x="31" y="0"/>
                  </a:moveTo>
                  <a:lnTo>
                    <a:pt x="31" y="0"/>
                  </a:lnTo>
                  <a:lnTo>
                    <a:pt x="43" y="2"/>
                  </a:lnTo>
                  <a:lnTo>
                    <a:pt x="52" y="9"/>
                  </a:lnTo>
                  <a:lnTo>
                    <a:pt x="57" y="19"/>
                  </a:lnTo>
                  <a:lnTo>
                    <a:pt x="59" y="31"/>
                  </a:lnTo>
                  <a:lnTo>
                    <a:pt x="57" y="42"/>
                  </a:lnTo>
                  <a:lnTo>
                    <a:pt x="52" y="52"/>
                  </a:lnTo>
                  <a:lnTo>
                    <a:pt x="43" y="59"/>
                  </a:lnTo>
                  <a:lnTo>
                    <a:pt x="31" y="61"/>
                  </a:lnTo>
                  <a:lnTo>
                    <a:pt x="19" y="59"/>
                  </a:lnTo>
                  <a:lnTo>
                    <a:pt x="7" y="52"/>
                  </a:lnTo>
                  <a:lnTo>
                    <a:pt x="2" y="42"/>
                  </a:lnTo>
                  <a:lnTo>
                    <a:pt x="0" y="31"/>
                  </a:lnTo>
                  <a:lnTo>
                    <a:pt x="2" y="19"/>
                  </a:lnTo>
                  <a:lnTo>
                    <a:pt x="7" y="9"/>
                  </a:lnTo>
                  <a:lnTo>
                    <a:pt x="19" y="2"/>
                  </a:lnTo>
                  <a:lnTo>
                    <a:pt x="31" y="0"/>
                  </a:lnTo>
                  <a:lnTo>
                    <a:pt x="31" y="0"/>
                  </a:lnTo>
                  <a:lnTo>
                    <a:pt x="31"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6" name="Freeform 39"/>
            <p:cNvSpPr/>
            <p:nvPr/>
          </p:nvSpPr>
          <p:spPr bwMode="auto">
            <a:xfrm>
              <a:off x="5927726" y="3309938"/>
              <a:ext cx="93663" cy="98425"/>
            </a:xfrm>
            <a:custGeom>
              <a:gdLst>
                <a:gd fmla="*/ 28 w 59" name="T0"/>
                <a:gd fmla="*/ 0 h 62" name="T1"/>
                <a:gd fmla="*/ 28 w 59" name="T2"/>
                <a:gd fmla="*/ 0 h 62" name="T3"/>
                <a:gd fmla="*/ 40 w 59" name="T4"/>
                <a:gd fmla="*/ 3 h 62" name="T5"/>
                <a:gd fmla="*/ 49 w 59" name="T6"/>
                <a:gd fmla="*/ 10 h 62" name="T7"/>
                <a:gd fmla="*/ 56 w 59" name="T8"/>
                <a:gd fmla="*/ 19 h 62" name="T9"/>
                <a:gd fmla="*/ 59 w 59" name="T10"/>
                <a:gd fmla="*/ 31 h 62" name="T11"/>
                <a:gd fmla="*/ 56 w 59" name="T12"/>
                <a:gd fmla="*/ 43 h 62" name="T13"/>
                <a:gd fmla="*/ 49 w 59" name="T14"/>
                <a:gd fmla="*/ 52 h 62" name="T15"/>
                <a:gd fmla="*/ 40 w 59" name="T16"/>
                <a:gd fmla="*/ 60 h 62" name="T17"/>
                <a:gd fmla="*/ 28 w 59" name="T18"/>
                <a:gd fmla="*/ 62 h 62" name="T19"/>
                <a:gd fmla="*/ 16 w 59" name="T20"/>
                <a:gd fmla="*/ 60 h 62" name="T21"/>
                <a:gd fmla="*/ 7 w 59" name="T22"/>
                <a:gd fmla="*/ 52 h 62" name="T23"/>
                <a:gd fmla="*/ 2 w 59" name="T24"/>
                <a:gd fmla="*/ 43 h 62" name="T25"/>
                <a:gd fmla="*/ 0 w 59" name="T26"/>
                <a:gd fmla="*/ 31 h 62" name="T27"/>
                <a:gd fmla="*/ 2 w 59" name="T28"/>
                <a:gd fmla="*/ 19 h 62" name="T29"/>
                <a:gd fmla="*/ 7 w 59" name="T30"/>
                <a:gd fmla="*/ 10 h 62" name="T31"/>
                <a:gd fmla="*/ 16 w 59" name="T32"/>
                <a:gd fmla="*/ 3 h 62" name="T33"/>
                <a:gd fmla="*/ 28 w 59" name="T34"/>
                <a:gd fmla="*/ 0 h 62" name="T35"/>
                <a:gd fmla="*/ 28 w 59" name="T36"/>
                <a:gd fmla="*/ 0 h 62" name="T37"/>
                <a:gd fmla="*/ 28 w 59" name="T38"/>
                <a:gd fmla="*/ 0 h 6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2" w="59">
                  <a:moveTo>
                    <a:pt x="28" y="0"/>
                  </a:moveTo>
                  <a:lnTo>
                    <a:pt x="28" y="0"/>
                  </a:lnTo>
                  <a:lnTo>
                    <a:pt x="40" y="3"/>
                  </a:lnTo>
                  <a:lnTo>
                    <a:pt x="49" y="10"/>
                  </a:lnTo>
                  <a:lnTo>
                    <a:pt x="56" y="19"/>
                  </a:lnTo>
                  <a:lnTo>
                    <a:pt x="59" y="31"/>
                  </a:lnTo>
                  <a:lnTo>
                    <a:pt x="56" y="43"/>
                  </a:lnTo>
                  <a:lnTo>
                    <a:pt x="49" y="52"/>
                  </a:lnTo>
                  <a:lnTo>
                    <a:pt x="40" y="60"/>
                  </a:lnTo>
                  <a:lnTo>
                    <a:pt x="28" y="62"/>
                  </a:lnTo>
                  <a:lnTo>
                    <a:pt x="16" y="60"/>
                  </a:lnTo>
                  <a:lnTo>
                    <a:pt x="7" y="52"/>
                  </a:lnTo>
                  <a:lnTo>
                    <a:pt x="2" y="43"/>
                  </a:lnTo>
                  <a:lnTo>
                    <a:pt x="0" y="31"/>
                  </a:lnTo>
                  <a:lnTo>
                    <a:pt x="2" y="19"/>
                  </a:lnTo>
                  <a:lnTo>
                    <a:pt x="7" y="10"/>
                  </a:lnTo>
                  <a:lnTo>
                    <a:pt x="16" y="3"/>
                  </a:lnTo>
                  <a:lnTo>
                    <a:pt x="28" y="0"/>
                  </a:lnTo>
                  <a:lnTo>
                    <a:pt x="28" y="0"/>
                  </a:lnTo>
                  <a:lnTo>
                    <a:pt x="28"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7" name="Freeform 40"/>
            <p:cNvSpPr/>
            <p:nvPr/>
          </p:nvSpPr>
          <p:spPr bwMode="auto">
            <a:xfrm>
              <a:off x="6343651" y="4587875"/>
              <a:ext cx="74613" cy="77788"/>
            </a:xfrm>
            <a:custGeom>
              <a:gdLst>
                <a:gd fmla="*/ 24 w 47" name="T0"/>
                <a:gd fmla="*/ 0 h 49" name="T1"/>
                <a:gd fmla="*/ 24 w 47" name="T2"/>
                <a:gd fmla="*/ 0 h 49" name="T3"/>
                <a:gd fmla="*/ 33 w 47" name="T4"/>
                <a:gd fmla="*/ 2 h 49" name="T5"/>
                <a:gd fmla="*/ 40 w 47" name="T6"/>
                <a:gd fmla="*/ 7 h 49" name="T7"/>
                <a:gd fmla="*/ 45 w 47" name="T8"/>
                <a:gd fmla="*/ 14 h 49" name="T9"/>
                <a:gd fmla="*/ 47 w 47" name="T10"/>
                <a:gd fmla="*/ 23 h 49" name="T11"/>
                <a:gd fmla="*/ 45 w 47" name="T12"/>
                <a:gd fmla="*/ 33 h 49" name="T13"/>
                <a:gd fmla="*/ 40 w 47" name="T14"/>
                <a:gd fmla="*/ 42 h 49" name="T15"/>
                <a:gd fmla="*/ 33 w 47" name="T16"/>
                <a:gd fmla="*/ 47 h 49" name="T17"/>
                <a:gd fmla="*/ 24 w 47" name="T18"/>
                <a:gd fmla="*/ 49 h 49" name="T19"/>
                <a:gd fmla="*/ 14 w 47" name="T20"/>
                <a:gd fmla="*/ 47 h 49" name="T21"/>
                <a:gd fmla="*/ 7 w 47" name="T22"/>
                <a:gd fmla="*/ 42 h 49" name="T23"/>
                <a:gd fmla="*/ 0 w 47" name="T24"/>
                <a:gd fmla="*/ 33 h 49" name="T25"/>
                <a:gd fmla="*/ 0 w 47" name="T26"/>
                <a:gd fmla="*/ 23 h 49" name="T27"/>
                <a:gd fmla="*/ 0 w 47" name="T28"/>
                <a:gd fmla="*/ 14 h 49" name="T29"/>
                <a:gd fmla="*/ 7 w 47" name="T30"/>
                <a:gd fmla="*/ 7 h 49" name="T31"/>
                <a:gd fmla="*/ 14 w 47" name="T32"/>
                <a:gd fmla="*/ 2 h 49" name="T33"/>
                <a:gd fmla="*/ 24 w 47" name="T34"/>
                <a:gd fmla="*/ 0 h 49" name="T35"/>
                <a:gd fmla="*/ 24 w 47" name="T36"/>
                <a:gd fmla="*/ 0 h 49" name="T37"/>
                <a:gd fmla="*/ 24 w 47" name="T38"/>
                <a:gd fmla="*/ 0 h 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 w="47">
                  <a:moveTo>
                    <a:pt x="24" y="0"/>
                  </a:moveTo>
                  <a:lnTo>
                    <a:pt x="24" y="0"/>
                  </a:lnTo>
                  <a:lnTo>
                    <a:pt x="33" y="2"/>
                  </a:lnTo>
                  <a:lnTo>
                    <a:pt x="40" y="7"/>
                  </a:lnTo>
                  <a:lnTo>
                    <a:pt x="45" y="14"/>
                  </a:lnTo>
                  <a:lnTo>
                    <a:pt x="47" y="23"/>
                  </a:lnTo>
                  <a:lnTo>
                    <a:pt x="45" y="33"/>
                  </a:lnTo>
                  <a:lnTo>
                    <a:pt x="40" y="42"/>
                  </a:lnTo>
                  <a:lnTo>
                    <a:pt x="33" y="47"/>
                  </a:lnTo>
                  <a:lnTo>
                    <a:pt x="24" y="49"/>
                  </a:lnTo>
                  <a:lnTo>
                    <a:pt x="14" y="47"/>
                  </a:lnTo>
                  <a:lnTo>
                    <a:pt x="7" y="42"/>
                  </a:lnTo>
                  <a:lnTo>
                    <a:pt x="0" y="33"/>
                  </a:lnTo>
                  <a:lnTo>
                    <a:pt x="0" y="23"/>
                  </a:lnTo>
                  <a:lnTo>
                    <a:pt x="0" y="14"/>
                  </a:lnTo>
                  <a:lnTo>
                    <a:pt x="7" y="7"/>
                  </a:lnTo>
                  <a:lnTo>
                    <a:pt x="14"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8" name="Freeform 41"/>
            <p:cNvSpPr/>
            <p:nvPr/>
          </p:nvSpPr>
          <p:spPr bwMode="auto">
            <a:xfrm>
              <a:off x="6057901" y="5815013"/>
              <a:ext cx="82550" cy="76200"/>
            </a:xfrm>
            <a:custGeom>
              <a:gdLst>
                <a:gd fmla="*/ 26 w 52" name="T0"/>
                <a:gd fmla="*/ 0 h 48" name="T1"/>
                <a:gd fmla="*/ 26 w 52" name="T2"/>
                <a:gd fmla="*/ 0 h 48" name="T3"/>
                <a:gd fmla="*/ 36 w 52" name="T4"/>
                <a:gd fmla="*/ 3 h 48" name="T5"/>
                <a:gd fmla="*/ 45 w 52" name="T6"/>
                <a:gd fmla="*/ 7 h 48" name="T7"/>
                <a:gd fmla="*/ 50 w 52" name="T8"/>
                <a:gd fmla="*/ 15 h 48" name="T9"/>
                <a:gd fmla="*/ 52 w 52" name="T10"/>
                <a:gd fmla="*/ 24 h 48" name="T11"/>
                <a:gd fmla="*/ 50 w 52" name="T12"/>
                <a:gd fmla="*/ 34 h 48" name="T13"/>
                <a:gd fmla="*/ 45 w 52" name="T14"/>
                <a:gd fmla="*/ 41 h 48" name="T15"/>
                <a:gd fmla="*/ 36 w 52" name="T16"/>
                <a:gd fmla="*/ 45 h 48" name="T17"/>
                <a:gd fmla="*/ 26 w 52" name="T18"/>
                <a:gd fmla="*/ 48 h 48" name="T19"/>
                <a:gd fmla="*/ 17 w 52" name="T20"/>
                <a:gd fmla="*/ 45 h 48" name="T21"/>
                <a:gd fmla="*/ 7 w 52" name="T22"/>
                <a:gd fmla="*/ 41 h 48" name="T23"/>
                <a:gd fmla="*/ 3 w 52" name="T24"/>
                <a:gd fmla="*/ 34 h 48" name="T25"/>
                <a:gd fmla="*/ 0 w 52" name="T26"/>
                <a:gd fmla="*/ 24 h 48" name="T27"/>
                <a:gd fmla="*/ 3 w 52" name="T28"/>
                <a:gd fmla="*/ 15 h 48" name="T29"/>
                <a:gd fmla="*/ 7 w 52" name="T30"/>
                <a:gd fmla="*/ 7 h 48" name="T31"/>
                <a:gd fmla="*/ 17 w 52" name="T32"/>
                <a:gd fmla="*/ 3 h 48" name="T33"/>
                <a:gd fmla="*/ 26 w 52" name="T34"/>
                <a:gd fmla="*/ 0 h 48" name="T35"/>
                <a:gd fmla="*/ 26 w 52" name="T36"/>
                <a:gd fmla="*/ 0 h 48" name="T37"/>
                <a:gd fmla="*/ 26 w 52"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52">
                  <a:moveTo>
                    <a:pt x="26" y="0"/>
                  </a:moveTo>
                  <a:lnTo>
                    <a:pt x="26" y="0"/>
                  </a:lnTo>
                  <a:lnTo>
                    <a:pt x="36" y="3"/>
                  </a:lnTo>
                  <a:lnTo>
                    <a:pt x="45" y="7"/>
                  </a:lnTo>
                  <a:lnTo>
                    <a:pt x="50" y="15"/>
                  </a:lnTo>
                  <a:lnTo>
                    <a:pt x="52" y="24"/>
                  </a:lnTo>
                  <a:lnTo>
                    <a:pt x="50" y="34"/>
                  </a:lnTo>
                  <a:lnTo>
                    <a:pt x="45" y="41"/>
                  </a:lnTo>
                  <a:lnTo>
                    <a:pt x="36" y="45"/>
                  </a:lnTo>
                  <a:lnTo>
                    <a:pt x="26" y="48"/>
                  </a:lnTo>
                  <a:lnTo>
                    <a:pt x="17" y="45"/>
                  </a:lnTo>
                  <a:lnTo>
                    <a:pt x="7" y="41"/>
                  </a:lnTo>
                  <a:lnTo>
                    <a:pt x="3" y="34"/>
                  </a:lnTo>
                  <a:lnTo>
                    <a:pt x="0" y="24"/>
                  </a:lnTo>
                  <a:lnTo>
                    <a:pt x="3" y="15"/>
                  </a:lnTo>
                  <a:lnTo>
                    <a:pt x="7" y="7"/>
                  </a:lnTo>
                  <a:lnTo>
                    <a:pt x="17" y="3"/>
                  </a:lnTo>
                  <a:lnTo>
                    <a:pt x="26" y="0"/>
                  </a:lnTo>
                  <a:lnTo>
                    <a:pt x="26" y="0"/>
                  </a:lnTo>
                  <a:lnTo>
                    <a:pt x="26"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9" name="Freeform 42"/>
            <p:cNvSpPr/>
            <p:nvPr/>
          </p:nvSpPr>
          <p:spPr bwMode="auto">
            <a:xfrm>
              <a:off x="3978276" y="4576763"/>
              <a:ext cx="74613" cy="74613"/>
            </a:xfrm>
            <a:custGeom>
              <a:gdLst>
                <a:gd fmla="*/ 24 w 47" name="T0"/>
                <a:gd fmla="*/ 0 h 47" name="T1"/>
                <a:gd fmla="*/ 24 w 47" name="T2"/>
                <a:gd fmla="*/ 0 h 47" name="T3"/>
                <a:gd fmla="*/ 33 w 47" name="T4"/>
                <a:gd fmla="*/ 2 h 47" name="T5"/>
                <a:gd fmla="*/ 40 w 47" name="T6"/>
                <a:gd fmla="*/ 7 h 47" name="T7"/>
                <a:gd fmla="*/ 45 w 47" name="T8"/>
                <a:gd fmla="*/ 14 h 47" name="T9"/>
                <a:gd fmla="*/ 47 w 47" name="T10"/>
                <a:gd fmla="*/ 23 h 47" name="T11"/>
                <a:gd fmla="*/ 45 w 47" name="T12"/>
                <a:gd fmla="*/ 33 h 47" name="T13"/>
                <a:gd fmla="*/ 40 w 47" name="T14"/>
                <a:gd fmla="*/ 40 h 47" name="T15"/>
                <a:gd fmla="*/ 33 w 47" name="T16"/>
                <a:gd fmla="*/ 47 h 47" name="T17"/>
                <a:gd fmla="*/ 24 w 47" name="T18"/>
                <a:gd fmla="*/ 47 h 47" name="T19"/>
                <a:gd fmla="*/ 14 w 47" name="T20"/>
                <a:gd fmla="*/ 47 h 47" name="T21"/>
                <a:gd fmla="*/ 5 w 47" name="T22"/>
                <a:gd fmla="*/ 40 h 47" name="T23"/>
                <a:gd fmla="*/ 0 w 47" name="T24"/>
                <a:gd fmla="*/ 33 h 47" name="T25"/>
                <a:gd fmla="*/ 0 w 47" name="T26"/>
                <a:gd fmla="*/ 23 h 47" name="T27"/>
                <a:gd fmla="*/ 0 w 47" name="T28"/>
                <a:gd fmla="*/ 14 h 47" name="T29"/>
                <a:gd fmla="*/ 5 w 47" name="T30"/>
                <a:gd fmla="*/ 7 h 47" name="T31"/>
                <a:gd fmla="*/ 14 w 47" name="T32"/>
                <a:gd fmla="*/ 2 h 47" name="T33"/>
                <a:gd fmla="*/ 24 w 47" name="T34"/>
                <a:gd fmla="*/ 0 h 47" name="T35"/>
                <a:gd fmla="*/ 24 w 47" name="T36"/>
                <a:gd fmla="*/ 0 h 47" name="T37"/>
                <a:gd fmla="*/ 24 w 47"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7">
                  <a:moveTo>
                    <a:pt x="24" y="0"/>
                  </a:moveTo>
                  <a:lnTo>
                    <a:pt x="24" y="0"/>
                  </a:lnTo>
                  <a:lnTo>
                    <a:pt x="33" y="2"/>
                  </a:lnTo>
                  <a:lnTo>
                    <a:pt x="40" y="7"/>
                  </a:lnTo>
                  <a:lnTo>
                    <a:pt x="45" y="14"/>
                  </a:lnTo>
                  <a:lnTo>
                    <a:pt x="47" y="23"/>
                  </a:lnTo>
                  <a:lnTo>
                    <a:pt x="45" y="33"/>
                  </a:lnTo>
                  <a:lnTo>
                    <a:pt x="40" y="40"/>
                  </a:lnTo>
                  <a:lnTo>
                    <a:pt x="33" y="47"/>
                  </a:lnTo>
                  <a:lnTo>
                    <a:pt x="24" y="47"/>
                  </a:lnTo>
                  <a:lnTo>
                    <a:pt x="14" y="47"/>
                  </a:lnTo>
                  <a:lnTo>
                    <a:pt x="5" y="40"/>
                  </a:lnTo>
                  <a:lnTo>
                    <a:pt x="0" y="33"/>
                  </a:lnTo>
                  <a:lnTo>
                    <a:pt x="0" y="23"/>
                  </a:lnTo>
                  <a:lnTo>
                    <a:pt x="0" y="14"/>
                  </a:lnTo>
                  <a:lnTo>
                    <a:pt x="5" y="7"/>
                  </a:lnTo>
                  <a:lnTo>
                    <a:pt x="14"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0" name="Freeform 43"/>
            <p:cNvSpPr/>
            <p:nvPr/>
          </p:nvSpPr>
          <p:spPr bwMode="auto">
            <a:xfrm>
              <a:off x="7188201" y="6284913"/>
              <a:ext cx="79375" cy="74613"/>
            </a:xfrm>
            <a:custGeom>
              <a:gdLst>
                <a:gd fmla="*/ 24 w 50" name="T0"/>
                <a:gd fmla="*/ 0 h 47" name="T1"/>
                <a:gd fmla="*/ 24 w 50" name="T2"/>
                <a:gd fmla="*/ 0 h 47" name="T3"/>
                <a:gd fmla="*/ 33 w 50" name="T4"/>
                <a:gd fmla="*/ 2 h 47" name="T5"/>
                <a:gd fmla="*/ 43 w 50" name="T6"/>
                <a:gd fmla="*/ 7 h 47" name="T7"/>
                <a:gd fmla="*/ 48 w 50" name="T8"/>
                <a:gd fmla="*/ 14 h 47" name="T9"/>
                <a:gd fmla="*/ 50 w 50" name="T10"/>
                <a:gd fmla="*/ 24 h 47" name="T11"/>
                <a:gd fmla="*/ 48 w 50" name="T12"/>
                <a:gd fmla="*/ 33 h 47" name="T13"/>
                <a:gd fmla="*/ 43 w 50" name="T14"/>
                <a:gd fmla="*/ 40 h 47" name="T15"/>
                <a:gd fmla="*/ 33 w 50" name="T16"/>
                <a:gd fmla="*/ 47 h 47" name="T17"/>
                <a:gd fmla="*/ 24 w 50" name="T18"/>
                <a:gd fmla="*/ 47 h 47" name="T19"/>
                <a:gd fmla="*/ 14 w 50" name="T20"/>
                <a:gd fmla="*/ 47 h 47" name="T21"/>
                <a:gd fmla="*/ 7 w 50" name="T22"/>
                <a:gd fmla="*/ 40 h 47" name="T23"/>
                <a:gd fmla="*/ 0 w 50" name="T24"/>
                <a:gd fmla="*/ 33 h 47" name="T25"/>
                <a:gd fmla="*/ 0 w 50" name="T26"/>
                <a:gd fmla="*/ 24 h 47" name="T27"/>
                <a:gd fmla="*/ 0 w 50" name="T28"/>
                <a:gd fmla="*/ 14 h 47" name="T29"/>
                <a:gd fmla="*/ 7 w 50" name="T30"/>
                <a:gd fmla="*/ 7 h 47" name="T31"/>
                <a:gd fmla="*/ 14 w 50" name="T32"/>
                <a:gd fmla="*/ 2 h 47" name="T33"/>
                <a:gd fmla="*/ 24 w 50" name="T34"/>
                <a:gd fmla="*/ 0 h 47" name="T35"/>
                <a:gd fmla="*/ 24 w 50" name="T36"/>
                <a:gd fmla="*/ 0 h 47" name="T37"/>
                <a:gd fmla="*/ 24 w 50"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50">
                  <a:moveTo>
                    <a:pt x="24" y="0"/>
                  </a:moveTo>
                  <a:lnTo>
                    <a:pt x="24" y="0"/>
                  </a:lnTo>
                  <a:lnTo>
                    <a:pt x="33" y="2"/>
                  </a:lnTo>
                  <a:lnTo>
                    <a:pt x="43" y="7"/>
                  </a:lnTo>
                  <a:lnTo>
                    <a:pt x="48" y="14"/>
                  </a:lnTo>
                  <a:lnTo>
                    <a:pt x="50" y="24"/>
                  </a:lnTo>
                  <a:lnTo>
                    <a:pt x="48" y="33"/>
                  </a:lnTo>
                  <a:lnTo>
                    <a:pt x="43" y="40"/>
                  </a:lnTo>
                  <a:lnTo>
                    <a:pt x="33" y="47"/>
                  </a:lnTo>
                  <a:lnTo>
                    <a:pt x="24" y="47"/>
                  </a:lnTo>
                  <a:lnTo>
                    <a:pt x="14" y="47"/>
                  </a:lnTo>
                  <a:lnTo>
                    <a:pt x="7" y="40"/>
                  </a:lnTo>
                  <a:lnTo>
                    <a:pt x="0" y="33"/>
                  </a:lnTo>
                  <a:lnTo>
                    <a:pt x="0" y="24"/>
                  </a:lnTo>
                  <a:lnTo>
                    <a:pt x="0" y="14"/>
                  </a:lnTo>
                  <a:lnTo>
                    <a:pt x="7" y="7"/>
                  </a:lnTo>
                  <a:lnTo>
                    <a:pt x="14"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1" name="Freeform 44"/>
            <p:cNvSpPr/>
            <p:nvPr/>
          </p:nvSpPr>
          <p:spPr bwMode="auto">
            <a:xfrm>
              <a:off x="6869113" y="5484813"/>
              <a:ext cx="82550" cy="79375"/>
            </a:xfrm>
            <a:custGeom>
              <a:gdLst>
                <a:gd fmla="*/ 24 w 52" name="T0"/>
                <a:gd fmla="*/ 0 h 50" name="T1"/>
                <a:gd fmla="*/ 24 w 52" name="T2"/>
                <a:gd fmla="*/ 0 h 50" name="T3"/>
                <a:gd fmla="*/ 33 w 52" name="T4"/>
                <a:gd fmla="*/ 3 h 50" name="T5"/>
                <a:gd fmla="*/ 45 w 52" name="T6"/>
                <a:gd fmla="*/ 7 h 50" name="T7"/>
                <a:gd fmla="*/ 50 w 52" name="T8"/>
                <a:gd fmla="*/ 17 h 50" name="T9"/>
                <a:gd fmla="*/ 52 w 52" name="T10"/>
                <a:gd fmla="*/ 26 h 50" name="T11"/>
                <a:gd fmla="*/ 50 w 52" name="T12"/>
                <a:gd fmla="*/ 36 h 50" name="T13"/>
                <a:gd fmla="*/ 45 w 52" name="T14"/>
                <a:gd fmla="*/ 43 h 50" name="T15"/>
                <a:gd fmla="*/ 33 w 52" name="T16"/>
                <a:gd fmla="*/ 48 h 50" name="T17"/>
                <a:gd fmla="*/ 24 w 52" name="T18"/>
                <a:gd fmla="*/ 50 h 50" name="T19"/>
                <a:gd fmla="*/ 14 w 52" name="T20"/>
                <a:gd fmla="*/ 48 h 50" name="T21"/>
                <a:gd fmla="*/ 7 w 52" name="T22"/>
                <a:gd fmla="*/ 43 h 50" name="T23"/>
                <a:gd fmla="*/ 3 w 52" name="T24"/>
                <a:gd fmla="*/ 36 h 50" name="T25"/>
                <a:gd fmla="*/ 0 w 52" name="T26"/>
                <a:gd fmla="*/ 26 h 50" name="T27"/>
                <a:gd fmla="*/ 3 w 52" name="T28"/>
                <a:gd fmla="*/ 17 h 50" name="T29"/>
                <a:gd fmla="*/ 7 w 52" name="T30"/>
                <a:gd fmla="*/ 7 h 50" name="T31"/>
                <a:gd fmla="*/ 14 w 52" name="T32"/>
                <a:gd fmla="*/ 3 h 50" name="T33"/>
                <a:gd fmla="*/ 24 w 52" name="T34"/>
                <a:gd fmla="*/ 0 h 50" name="T35"/>
                <a:gd fmla="*/ 24 w 52" name="T36"/>
                <a:gd fmla="*/ 0 h 50" name="T37"/>
                <a:gd fmla="*/ 24 w 52"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52">
                  <a:moveTo>
                    <a:pt x="24" y="0"/>
                  </a:moveTo>
                  <a:lnTo>
                    <a:pt x="24" y="0"/>
                  </a:lnTo>
                  <a:lnTo>
                    <a:pt x="33" y="3"/>
                  </a:lnTo>
                  <a:lnTo>
                    <a:pt x="45" y="7"/>
                  </a:lnTo>
                  <a:lnTo>
                    <a:pt x="50" y="17"/>
                  </a:lnTo>
                  <a:lnTo>
                    <a:pt x="52" y="26"/>
                  </a:lnTo>
                  <a:lnTo>
                    <a:pt x="50" y="36"/>
                  </a:lnTo>
                  <a:lnTo>
                    <a:pt x="45" y="43"/>
                  </a:lnTo>
                  <a:lnTo>
                    <a:pt x="33" y="48"/>
                  </a:lnTo>
                  <a:lnTo>
                    <a:pt x="24" y="50"/>
                  </a:lnTo>
                  <a:lnTo>
                    <a:pt x="14" y="48"/>
                  </a:lnTo>
                  <a:lnTo>
                    <a:pt x="7" y="43"/>
                  </a:lnTo>
                  <a:lnTo>
                    <a:pt x="3" y="36"/>
                  </a:lnTo>
                  <a:lnTo>
                    <a:pt x="0" y="26"/>
                  </a:lnTo>
                  <a:lnTo>
                    <a:pt x="3" y="17"/>
                  </a:lnTo>
                  <a:lnTo>
                    <a:pt x="7" y="7"/>
                  </a:lnTo>
                  <a:lnTo>
                    <a:pt x="14" y="3"/>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2" name="Freeform 45"/>
            <p:cNvSpPr/>
            <p:nvPr/>
          </p:nvSpPr>
          <p:spPr bwMode="auto">
            <a:xfrm>
              <a:off x="8010526" y="5075238"/>
              <a:ext cx="76200" cy="76200"/>
            </a:xfrm>
            <a:custGeom>
              <a:gdLst>
                <a:gd fmla="*/ 24 w 48" name="T0"/>
                <a:gd fmla="*/ 0 h 48" name="T1"/>
                <a:gd fmla="*/ 24 w 48" name="T2"/>
                <a:gd fmla="*/ 0 h 48" name="T3"/>
                <a:gd fmla="*/ 33 w 48" name="T4"/>
                <a:gd fmla="*/ 3 h 48" name="T5"/>
                <a:gd fmla="*/ 40 w 48" name="T6"/>
                <a:gd fmla="*/ 7 h 48" name="T7"/>
                <a:gd fmla="*/ 45 w 48" name="T8"/>
                <a:gd fmla="*/ 15 h 48" name="T9"/>
                <a:gd fmla="*/ 48 w 48" name="T10"/>
                <a:gd fmla="*/ 24 h 48" name="T11"/>
                <a:gd fmla="*/ 45 w 48" name="T12"/>
                <a:gd fmla="*/ 33 h 48" name="T13"/>
                <a:gd fmla="*/ 40 w 48" name="T14"/>
                <a:gd fmla="*/ 41 h 48" name="T15"/>
                <a:gd fmla="*/ 33 w 48" name="T16"/>
                <a:gd fmla="*/ 48 h 48" name="T17"/>
                <a:gd fmla="*/ 24 w 48" name="T18"/>
                <a:gd fmla="*/ 48 h 48" name="T19"/>
                <a:gd fmla="*/ 14 w 48" name="T20"/>
                <a:gd fmla="*/ 48 h 48" name="T21"/>
                <a:gd fmla="*/ 5 w 48" name="T22"/>
                <a:gd fmla="*/ 41 h 48" name="T23"/>
                <a:gd fmla="*/ 0 w 48" name="T24"/>
                <a:gd fmla="*/ 33 h 48" name="T25"/>
                <a:gd fmla="*/ 0 w 48" name="T26"/>
                <a:gd fmla="*/ 24 h 48" name="T27"/>
                <a:gd fmla="*/ 0 w 48" name="T28"/>
                <a:gd fmla="*/ 15 h 48" name="T29"/>
                <a:gd fmla="*/ 5 w 48" name="T30"/>
                <a:gd fmla="*/ 7 h 48" name="T31"/>
                <a:gd fmla="*/ 14 w 48" name="T32"/>
                <a:gd fmla="*/ 3 h 48" name="T33"/>
                <a:gd fmla="*/ 24 w 48" name="T34"/>
                <a:gd fmla="*/ 0 h 48" name="T35"/>
                <a:gd fmla="*/ 24 w 48" name="T36"/>
                <a:gd fmla="*/ 0 h 48" name="T37"/>
                <a:gd fmla="*/ 24 w 48"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8">
                  <a:moveTo>
                    <a:pt x="24" y="0"/>
                  </a:moveTo>
                  <a:lnTo>
                    <a:pt x="24" y="0"/>
                  </a:lnTo>
                  <a:lnTo>
                    <a:pt x="33" y="3"/>
                  </a:lnTo>
                  <a:lnTo>
                    <a:pt x="40" y="7"/>
                  </a:lnTo>
                  <a:lnTo>
                    <a:pt x="45" y="15"/>
                  </a:lnTo>
                  <a:lnTo>
                    <a:pt x="48" y="24"/>
                  </a:lnTo>
                  <a:lnTo>
                    <a:pt x="45" y="33"/>
                  </a:lnTo>
                  <a:lnTo>
                    <a:pt x="40" y="41"/>
                  </a:lnTo>
                  <a:lnTo>
                    <a:pt x="33" y="48"/>
                  </a:lnTo>
                  <a:lnTo>
                    <a:pt x="24" y="48"/>
                  </a:lnTo>
                  <a:lnTo>
                    <a:pt x="14" y="48"/>
                  </a:lnTo>
                  <a:lnTo>
                    <a:pt x="5" y="41"/>
                  </a:lnTo>
                  <a:lnTo>
                    <a:pt x="0" y="33"/>
                  </a:lnTo>
                  <a:lnTo>
                    <a:pt x="0" y="24"/>
                  </a:lnTo>
                  <a:lnTo>
                    <a:pt x="0" y="15"/>
                  </a:lnTo>
                  <a:lnTo>
                    <a:pt x="5" y="7"/>
                  </a:lnTo>
                  <a:lnTo>
                    <a:pt x="14" y="3"/>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3" name="Freeform 46"/>
            <p:cNvSpPr/>
            <p:nvPr/>
          </p:nvSpPr>
          <p:spPr bwMode="auto">
            <a:xfrm>
              <a:off x="8205788" y="6146800"/>
              <a:ext cx="71438" cy="74613"/>
            </a:xfrm>
            <a:custGeom>
              <a:gdLst>
                <a:gd fmla="*/ 22 w 45" name="T0"/>
                <a:gd fmla="*/ 0 h 47" name="T1"/>
                <a:gd fmla="*/ 22 w 45" name="T2"/>
                <a:gd fmla="*/ 0 h 47" name="T3"/>
                <a:gd fmla="*/ 31 w 45" name="T4"/>
                <a:gd fmla="*/ 0 h 47" name="T5"/>
                <a:gd fmla="*/ 38 w 45" name="T6"/>
                <a:gd fmla="*/ 4 h 47" name="T7"/>
                <a:gd fmla="*/ 45 w 45" name="T8"/>
                <a:gd fmla="*/ 14 h 47" name="T9"/>
                <a:gd fmla="*/ 45 w 45" name="T10"/>
                <a:gd fmla="*/ 23 h 47" name="T11"/>
                <a:gd fmla="*/ 45 w 45" name="T12"/>
                <a:gd fmla="*/ 33 h 47" name="T13"/>
                <a:gd fmla="*/ 38 w 45" name="T14"/>
                <a:gd fmla="*/ 40 h 47" name="T15"/>
                <a:gd fmla="*/ 31 w 45" name="T16"/>
                <a:gd fmla="*/ 45 h 47" name="T17"/>
                <a:gd fmla="*/ 22 w 45" name="T18"/>
                <a:gd fmla="*/ 47 h 47" name="T19"/>
                <a:gd fmla="*/ 14 w 45" name="T20"/>
                <a:gd fmla="*/ 45 h 47" name="T21"/>
                <a:gd fmla="*/ 7 w 45" name="T22"/>
                <a:gd fmla="*/ 40 h 47" name="T23"/>
                <a:gd fmla="*/ 3 w 45" name="T24"/>
                <a:gd fmla="*/ 33 h 47" name="T25"/>
                <a:gd fmla="*/ 0 w 45" name="T26"/>
                <a:gd fmla="*/ 23 h 47" name="T27"/>
                <a:gd fmla="*/ 3 w 45" name="T28"/>
                <a:gd fmla="*/ 14 h 47" name="T29"/>
                <a:gd fmla="*/ 7 w 45" name="T30"/>
                <a:gd fmla="*/ 4 h 47" name="T31"/>
                <a:gd fmla="*/ 14 w 45" name="T32"/>
                <a:gd fmla="*/ 0 h 47" name="T33"/>
                <a:gd fmla="*/ 22 w 45" name="T34"/>
                <a:gd fmla="*/ 0 h 47" name="T35"/>
                <a:gd fmla="*/ 22 w 45" name="T36"/>
                <a:gd fmla="*/ 0 h 47" name="T37"/>
                <a:gd fmla="*/ 22 w 45"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5">
                  <a:moveTo>
                    <a:pt x="22" y="0"/>
                  </a:moveTo>
                  <a:lnTo>
                    <a:pt x="22" y="0"/>
                  </a:lnTo>
                  <a:lnTo>
                    <a:pt x="31" y="0"/>
                  </a:lnTo>
                  <a:lnTo>
                    <a:pt x="38" y="4"/>
                  </a:lnTo>
                  <a:lnTo>
                    <a:pt x="45" y="14"/>
                  </a:lnTo>
                  <a:lnTo>
                    <a:pt x="45" y="23"/>
                  </a:lnTo>
                  <a:lnTo>
                    <a:pt x="45" y="33"/>
                  </a:lnTo>
                  <a:lnTo>
                    <a:pt x="38" y="40"/>
                  </a:lnTo>
                  <a:lnTo>
                    <a:pt x="31" y="45"/>
                  </a:lnTo>
                  <a:lnTo>
                    <a:pt x="22" y="47"/>
                  </a:lnTo>
                  <a:lnTo>
                    <a:pt x="14" y="45"/>
                  </a:lnTo>
                  <a:lnTo>
                    <a:pt x="7" y="40"/>
                  </a:lnTo>
                  <a:lnTo>
                    <a:pt x="3" y="33"/>
                  </a:lnTo>
                  <a:lnTo>
                    <a:pt x="0" y="23"/>
                  </a:lnTo>
                  <a:lnTo>
                    <a:pt x="3" y="14"/>
                  </a:lnTo>
                  <a:lnTo>
                    <a:pt x="7" y="4"/>
                  </a:lnTo>
                  <a:lnTo>
                    <a:pt x="14" y="0"/>
                  </a:lnTo>
                  <a:lnTo>
                    <a:pt x="22" y="0"/>
                  </a:lnTo>
                  <a:lnTo>
                    <a:pt x="22" y="0"/>
                  </a:lnTo>
                  <a:lnTo>
                    <a:pt x="22"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4" name="Freeform 47"/>
            <p:cNvSpPr/>
            <p:nvPr/>
          </p:nvSpPr>
          <p:spPr bwMode="auto">
            <a:xfrm>
              <a:off x="8596313" y="4951413"/>
              <a:ext cx="76200" cy="76200"/>
            </a:xfrm>
            <a:custGeom>
              <a:gdLst>
                <a:gd fmla="*/ 24 w 48" name="T0"/>
                <a:gd fmla="*/ 0 h 48" name="T1"/>
                <a:gd fmla="*/ 24 w 48" name="T2"/>
                <a:gd fmla="*/ 0 h 48" name="T3"/>
                <a:gd fmla="*/ 33 w 48" name="T4"/>
                <a:gd fmla="*/ 3 h 48" name="T5"/>
                <a:gd fmla="*/ 40 w 48" name="T6"/>
                <a:gd fmla="*/ 7 h 48" name="T7"/>
                <a:gd fmla="*/ 45 w 48" name="T8"/>
                <a:gd fmla="*/ 14 h 48" name="T9"/>
                <a:gd fmla="*/ 48 w 48" name="T10"/>
                <a:gd fmla="*/ 24 h 48" name="T11"/>
                <a:gd fmla="*/ 45 w 48" name="T12"/>
                <a:gd fmla="*/ 33 h 48" name="T13"/>
                <a:gd fmla="*/ 40 w 48" name="T14"/>
                <a:gd fmla="*/ 43 h 48" name="T15"/>
                <a:gd fmla="*/ 33 w 48" name="T16"/>
                <a:gd fmla="*/ 48 h 48" name="T17"/>
                <a:gd fmla="*/ 24 w 48" name="T18"/>
                <a:gd fmla="*/ 48 h 48" name="T19"/>
                <a:gd fmla="*/ 14 w 48" name="T20"/>
                <a:gd fmla="*/ 48 h 48" name="T21"/>
                <a:gd fmla="*/ 7 w 48" name="T22"/>
                <a:gd fmla="*/ 43 h 48" name="T23"/>
                <a:gd fmla="*/ 3 w 48" name="T24"/>
                <a:gd fmla="*/ 33 h 48" name="T25"/>
                <a:gd fmla="*/ 0 w 48" name="T26"/>
                <a:gd fmla="*/ 24 h 48" name="T27"/>
                <a:gd fmla="*/ 3 w 48" name="T28"/>
                <a:gd fmla="*/ 14 h 48" name="T29"/>
                <a:gd fmla="*/ 7 w 48" name="T30"/>
                <a:gd fmla="*/ 7 h 48" name="T31"/>
                <a:gd fmla="*/ 14 w 48" name="T32"/>
                <a:gd fmla="*/ 3 h 48" name="T33"/>
                <a:gd fmla="*/ 24 w 48" name="T34"/>
                <a:gd fmla="*/ 0 h 48" name="T35"/>
                <a:gd fmla="*/ 24 w 48" name="T36"/>
                <a:gd fmla="*/ 0 h 48" name="T37"/>
                <a:gd fmla="*/ 24 w 48"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8">
                  <a:moveTo>
                    <a:pt x="24" y="0"/>
                  </a:moveTo>
                  <a:lnTo>
                    <a:pt x="24" y="0"/>
                  </a:lnTo>
                  <a:lnTo>
                    <a:pt x="33" y="3"/>
                  </a:lnTo>
                  <a:lnTo>
                    <a:pt x="40" y="7"/>
                  </a:lnTo>
                  <a:lnTo>
                    <a:pt x="45" y="14"/>
                  </a:lnTo>
                  <a:lnTo>
                    <a:pt x="48" y="24"/>
                  </a:lnTo>
                  <a:lnTo>
                    <a:pt x="45" y="33"/>
                  </a:lnTo>
                  <a:lnTo>
                    <a:pt x="40" y="43"/>
                  </a:lnTo>
                  <a:lnTo>
                    <a:pt x="33" y="48"/>
                  </a:lnTo>
                  <a:lnTo>
                    <a:pt x="24" y="48"/>
                  </a:lnTo>
                  <a:lnTo>
                    <a:pt x="14" y="48"/>
                  </a:lnTo>
                  <a:lnTo>
                    <a:pt x="7" y="43"/>
                  </a:lnTo>
                  <a:lnTo>
                    <a:pt x="3" y="33"/>
                  </a:lnTo>
                  <a:lnTo>
                    <a:pt x="0" y="24"/>
                  </a:lnTo>
                  <a:lnTo>
                    <a:pt x="3" y="14"/>
                  </a:lnTo>
                  <a:lnTo>
                    <a:pt x="7" y="7"/>
                  </a:lnTo>
                  <a:lnTo>
                    <a:pt x="14" y="3"/>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5" name="Freeform 48"/>
            <p:cNvSpPr/>
            <p:nvPr/>
          </p:nvSpPr>
          <p:spPr bwMode="auto">
            <a:xfrm>
              <a:off x="9272588" y="5429250"/>
              <a:ext cx="74613" cy="74613"/>
            </a:xfrm>
            <a:custGeom>
              <a:gdLst>
                <a:gd fmla="*/ 24 w 47" name="T0"/>
                <a:gd fmla="*/ 0 h 47" name="T1"/>
                <a:gd fmla="*/ 24 w 47" name="T2"/>
                <a:gd fmla="*/ 0 h 47" name="T3"/>
                <a:gd fmla="*/ 33 w 47" name="T4"/>
                <a:gd fmla="*/ 2 h 47" name="T5"/>
                <a:gd fmla="*/ 40 w 47" name="T6"/>
                <a:gd fmla="*/ 7 h 47" name="T7"/>
                <a:gd fmla="*/ 45 w 47" name="T8"/>
                <a:gd fmla="*/ 14 h 47" name="T9"/>
                <a:gd fmla="*/ 47 w 47" name="T10"/>
                <a:gd fmla="*/ 23 h 47" name="T11"/>
                <a:gd fmla="*/ 45 w 47" name="T12"/>
                <a:gd fmla="*/ 33 h 47" name="T13"/>
                <a:gd fmla="*/ 40 w 47" name="T14"/>
                <a:gd fmla="*/ 40 h 47" name="T15"/>
                <a:gd fmla="*/ 33 w 47" name="T16"/>
                <a:gd fmla="*/ 45 h 47" name="T17"/>
                <a:gd fmla="*/ 24 w 47" name="T18"/>
                <a:gd fmla="*/ 47 h 47" name="T19"/>
                <a:gd fmla="*/ 14 w 47" name="T20"/>
                <a:gd fmla="*/ 45 h 47" name="T21"/>
                <a:gd fmla="*/ 7 w 47" name="T22"/>
                <a:gd fmla="*/ 40 h 47" name="T23"/>
                <a:gd fmla="*/ 0 w 47" name="T24"/>
                <a:gd fmla="*/ 33 h 47" name="T25"/>
                <a:gd fmla="*/ 0 w 47" name="T26"/>
                <a:gd fmla="*/ 23 h 47" name="T27"/>
                <a:gd fmla="*/ 0 w 47" name="T28"/>
                <a:gd fmla="*/ 14 h 47" name="T29"/>
                <a:gd fmla="*/ 7 w 47" name="T30"/>
                <a:gd fmla="*/ 7 h 47" name="T31"/>
                <a:gd fmla="*/ 14 w 47" name="T32"/>
                <a:gd fmla="*/ 2 h 47" name="T33"/>
                <a:gd fmla="*/ 24 w 47" name="T34"/>
                <a:gd fmla="*/ 0 h 47" name="T35"/>
                <a:gd fmla="*/ 24 w 47" name="T36"/>
                <a:gd fmla="*/ 0 h 47" name="T37"/>
                <a:gd fmla="*/ 24 w 47"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7">
                  <a:moveTo>
                    <a:pt x="24" y="0"/>
                  </a:moveTo>
                  <a:lnTo>
                    <a:pt x="24" y="0"/>
                  </a:lnTo>
                  <a:lnTo>
                    <a:pt x="33" y="2"/>
                  </a:lnTo>
                  <a:lnTo>
                    <a:pt x="40" y="7"/>
                  </a:lnTo>
                  <a:lnTo>
                    <a:pt x="45" y="14"/>
                  </a:lnTo>
                  <a:lnTo>
                    <a:pt x="47" y="23"/>
                  </a:lnTo>
                  <a:lnTo>
                    <a:pt x="45" y="33"/>
                  </a:lnTo>
                  <a:lnTo>
                    <a:pt x="40" y="40"/>
                  </a:lnTo>
                  <a:lnTo>
                    <a:pt x="33" y="45"/>
                  </a:lnTo>
                  <a:lnTo>
                    <a:pt x="24" y="47"/>
                  </a:lnTo>
                  <a:lnTo>
                    <a:pt x="14" y="45"/>
                  </a:lnTo>
                  <a:lnTo>
                    <a:pt x="7" y="40"/>
                  </a:lnTo>
                  <a:lnTo>
                    <a:pt x="0" y="33"/>
                  </a:lnTo>
                  <a:lnTo>
                    <a:pt x="0" y="23"/>
                  </a:lnTo>
                  <a:lnTo>
                    <a:pt x="0" y="14"/>
                  </a:lnTo>
                  <a:lnTo>
                    <a:pt x="7" y="7"/>
                  </a:lnTo>
                  <a:lnTo>
                    <a:pt x="14"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6" name="Freeform 49"/>
            <p:cNvSpPr/>
            <p:nvPr/>
          </p:nvSpPr>
          <p:spPr bwMode="auto">
            <a:xfrm>
              <a:off x="9275763" y="4505325"/>
              <a:ext cx="79375" cy="77788"/>
            </a:xfrm>
            <a:custGeom>
              <a:gdLst>
                <a:gd fmla="*/ 24 w 50" name="T0"/>
                <a:gd fmla="*/ 0 h 49" name="T1"/>
                <a:gd fmla="*/ 24 w 50" name="T2"/>
                <a:gd fmla="*/ 0 h 49" name="T3"/>
                <a:gd fmla="*/ 33 w 50" name="T4"/>
                <a:gd fmla="*/ 2 h 49" name="T5"/>
                <a:gd fmla="*/ 43 w 50" name="T6"/>
                <a:gd fmla="*/ 7 h 49" name="T7"/>
                <a:gd fmla="*/ 48 w 50" name="T8"/>
                <a:gd fmla="*/ 16 h 49" name="T9"/>
                <a:gd fmla="*/ 50 w 50" name="T10"/>
                <a:gd fmla="*/ 26 h 49" name="T11"/>
                <a:gd fmla="*/ 48 w 50" name="T12"/>
                <a:gd fmla="*/ 33 h 49" name="T13"/>
                <a:gd fmla="*/ 43 w 50" name="T14"/>
                <a:gd fmla="*/ 42 h 49" name="T15"/>
                <a:gd fmla="*/ 33 w 50" name="T16"/>
                <a:gd fmla="*/ 47 h 49" name="T17"/>
                <a:gd fmla="*/ 24 w 50" name="T18"/>
                <a:gd fmla="*/ 49 h 49" name="T19"/>
                <a:gd fmla="*/ 15 w 50" name="T20"/>
                <a:gd fmla="*/ 47 h 49" name="T21"/>
                <a:gd fmla="*/ 7 w 50" name="T22"/>
                <a:gd fmla="*/ 42 h 49" name="T23"/>
                <a:gd fmla="*/ 3 w 50" name="T24"/>
                <a:gd fmla="*/ 33 h 49" name="T25"/>
                <a:gd fmla="*/ 0 w 50" name="T26"/>
                <a:gd fmla="*/ 26 h 49" name="T27"/>
                <a:gd fmla="*/ 3 w 50" name="T28"/>
                <a:gd fmla="*/ 16 h 49" name="T29"/>
                <a:gd fmla="*/ 7 w 50" name="T30"/>
                <a:gd fmla="*/ 7 h 49" name="T31"/>
                <a:gd fmla="*/ 15 w 50" name="T32"/>
                <a:gd fmla="*/ 2 h 49" name="T33"/>
                <a:gd fmla="*/ 24 w 50" name="T34"/>
                <a:gd fmla="*/ 0 h 49" name="T35"/>
                <a:gd fmla="*/ 24 w 50" name="T36"/>
                <a:gd fmla="*/ 0 h 49" name="T37"/>
                <a:gd fmla="*/ 24 w 50" name="T38"/>
                <a:gd fmla="*/ 0 h 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 w="50">
                  <a:moveTo>
                    <a:pt x="24" y="0"/>
                  </a:moveTo>
                  <a:lnTo>
                    <a:pt x="24" y="0"/>
                  </a:lnTo>
                  <a:lnTo>
                    <a:pt x="33" y="2"/>
                  </a:lnTo>
                  <a:lnTo>
                    <a:pt x="43" y="7"/>
                  </a:lnTo>
                  <a:lnTo>
                    <a:pt x="48" y="16"/>
                  </a:lnTo>
                  <a:lnTo>
                    <a:pt x="50" y="26"/>
                  </a:lnTo>
                  <a:lnTo>
                    <a:pt x="48" y="33"/>
                  </a:lnTo>
                  <a:lnTo>
                    <a:pt x="43" y="42"/>
                  </a:lnTo>
                  <a:lnTo>
                    <a:pt x="33" y="47"/>
                  </a:lnTo>
                  <a:lnTo>
                    <a:pt x="24" y="49"/>
                  </a:lnTo>
                  <a:lnTo>
                    <a:pt x="15" y="47"/>
                  </a:lnTo>
                  <a:lnTo>
                    <a:pt x="7" y="42"/>
                  </a:lnTo>
                  <a:lnTo>
                    <a:pt x="3" y="33"/>
                  </a:lnTo>
                  <a:lnTo>
                    <a:pt x="0" y="26"/>
                  </a:lnTo>
                  <a:lnTo>
                    <a:pt x="3" y="16"/>
                  </a:lnTo>
                  <a:lnTo>
                    <a:pt x="7" y="7"/>
                  </a:lnTo>
                  <a:lnTo>
                    <a:pt x="15"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7" name="Freeform 50"/>
            <p:cNvSpPr/>
            <p:nvPr/>
          </p:nvSpPr>
          <p:spPr bwMode="auto">
            <a:xfrm>
              <a:off x="8772526" y="4189413"/>
              <a:ext cx="76200" cy="74613"/>
            </a:xfrm>
            <a:custGeom>
              <a:gdLst>
                <a:gd fmla="*/ 24 w 48" name="T0"/>
                <a:gd fmla="*/ 0 h 47" name="T1"/>
                <a:gd fmla="*/ 24 w 48" name="T2"/>
                <a:gd fmla="*/ 0 h 47" name="T3"/>
                <a:gd fmla="*/ 34 w 48" name="T4"/>
                <a:gd fmla="*/ 2 h 47" name="T5"/>
                <a:gd fmla="*/ 41 w 48" name="T6"/>
                <a:gd fmla="*/ 7 h 47" name="T7"/>
                <a:gd fmla="*/ 45 w 48" name="T8"/>
                <a:gd fmla="*/ 14 h 47" name="T9"/>
                <a:gd fmla="*/ 48 w 48" name="T10"/>
                <a:gd fmla="*/ 24 h 47" name="T11"/>
                <a:gd fmla="*/ 45 w 48" name="T12"/>
                <a:gd fmla="*/ 33 h 47" name="T13"/>
                <a:gd fmla="*/ 41 w 48" name="T14"/>
                <a:gd fmla="*/ 40 h 47" name="T15"/>
                <a:gd fmla="*/ 34 w 48" name="T16"/>
                <a:gd fmla="*/ 45 h 47" name="T17"/>
                <a:gd fmla="*/ 24 w 48" name="T18"/>
                <a:gd fmla="*/ 47 h 47" name="T19"/>
                <a:gd fmla="*/ 15 w 48" name="T20"/>
                <a:gd fmla="*/ 45 h 47" name="T21"/>
                <a:gd fmla="*/ 8 w 48" name="T22"/>
                <a:gd fmla="*/ 40 h 47" name="T23"/>
                <a:gd fmla="*/ 3 w 48" name="T24"/>
                <a:gd fmla="*/ 33 h 47" name="T25"/>
                <a:gd fmla="*/ 0 w 48" name="T26"/>
                <a:gd fmla="*/ 24 h 47" name="T27"/>
                <a:gd fmla="*/ 3 w 48" name="T28"/>
                <a:gd fmla="*/ 14 h 47" name="T29"/>
                <a:gd fmla="*/ 8 w 48" name="T30"/>
                <a:gd fmla="*/ 7 h 47" name="T31"/>
                <a:gd fmla="*/ 15 w 48" name="T32"/>
                <a:gd fmla="*/ 2 h 47" name="T33"/>
                <a:gd fmla="*/ 24 w 48" name="T34"/>
                <a:gd fmla="*/ 0 h 47" name="T35"/>
                <a:gd fmla="*/ 24 w 48" name="T36"/>
                <a:gd fmla="*/ 0 h 47" name="T37"/>
                <a:gd fmla="*/ 24 w 48"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8">
                  <a:moveTo>
                    <a:pt x="24" y="0"/>
                  </a:moveTo>
                  <a:lnTo>
                    <a:pt x="24" y="0"/>
                  </a:lnTo>
                  <a:lnTo>
                    <a:pt x="34" y="2"/>
                  </a:lnTo>
                  <a:lnTo>
                    <a:pt x="41" y="7"/>
                  </a:lnTo>
                  <a:lnTo>
                    <a:pt x="45" y="14"/>
                  </a:lnTo>
                  <a:lnTo>
                    <a:pt x="48" y="24"/>
                  </a:lnTo>
                  <a:lnTo>
                    <a:pt x="45" y="33"/>
                  </a:lnTo>
                  <a:lnTo>
                    <a:pt x="41" y="40"/>
                  </a:lnTo>
                  <a:lnTo>
                    <a:pt x="34" y="45"/>
                  </a:lnTo>
                  <a:lnTo>
                    <a:pt x="24" y="47"/>
                  </a:lnTo>
                  <a:lnTo>
                    <a:pt x="15" y="45"/>
                  </a:lnTo>
                  <a:lnTo>
                    <a:pt x="8" y="40"/>
                  </a:lnTo>
                  <a:lnTo>
                    <a:pt x="3" y="33"/>
                  </a:lnTo>
                  <a:lnTo>
                    <a:pt x="0" y="24"/>
                  </a:lnTo>
                  <a:lnTo>
                    <a:pt x="3" y="14"/>
                  </a:lnTo>
                  <a:lnTo>
                    <a:pt x="8" y="7"/>
                  </a:lnTo>
                  <a:lnTo>
                    <a:pt x="15"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8" name="Freeform 51"/>
            <p:cNvSpPr/>
            <p:nvPr/>
          </p:nvSpPr>
          <p:spPr bwMode="auto">
            <a:xfrm>
              <a:off x="9110663" y="4189413"/>
              <a:ext cx="71438" cy="74613"/>
            </a:xfrm>
            <a:custGeom>
              <a:gdLst>
                <a:gd fmla="*/ 22 w 45" name="T0"/>
                <a:gd fmla="*/ 0 h 47" name="T1"/>
                <a:gd fmla="*/ 22 w 45" name="T2"/>
                <a:gd fmla="*/ 0 h 47" name="T3"/>
                <a:gd fmla="*/ 31 w 45" name="T4"/>
                <a:gd fmla="*/ 2 h 47" name="T5"/>
                <a:gd fmla="*/ 38 w 45" name="T6"/>
                <a:gd fmla="*/ 7 h 47" name="T7"/>
                <a:gd fmla="*/ 43 w 45" name="T8"/>
                <a:gd fmla="*/ 14 h 47" name="T9"/>
                <a:gd fmla="*/ 45 w 45" name="T10"/>
                <a:gd fmla="*/ 24 h 47" name="T11"/>
                <a:gd fmla="*/ 43 w 45" name="T12"/>
                <a:gd fmla="*/ 33 h 47" name="T13"/>
                <a:gd fmla="*/ 38 w 45" name="T14"/>
                <a:gd fmla="*/ 40 h 47" name="T15"/>
                <a:gd fmla="*/ 31 w 45" name="T16"/>
                <a:gd fmla="*/ 45 h 47" name="T17"/>
                <a:gd fmla="*/ 22 w 45" name="T18"/>
                <a:gd fmla="*/ 47 h 47" name="T19"/>
                <a:gd fmla="*/ 12 w 45" name="T20"/>
                <a:gd fmla="*/ 45 h 47" name="T21"/>
                <a:gd fmla="*/ 7 w 45" name="T22"/>
                <a:gd fmla="*/ 40 h 47" name="T23"/>
                <a:gd fmla="*/ 3 w 45" name="T24"/>
                <a:gd fmla="*/ 33 h 47" name="T25"/>
                <a:gd fmla="*/ 0 w 45" name="T26"/>
                <a:gd fmla="*/ 24 h 47" name="T27"/>
                <a:gd fmla="*/ 3 w 45" name="T28"/>
                <a:gd fmla="*/ 14 h 47" name="T29"/>
                <a:gd fmla="*/ 7 w 45" name="T30"/>
                <a:gd fmla="*/ 7 h 47" name="T31"/>
                <a:gd fmla="*/ 12 w 45" name="T32"/>
                <a:gd fmla="*/ 2 h 47" name="T33"/>
                <a:gd fmla="*/ 22 w 45" name="T34"/>
                <a:gd fmla="*/ 0 h 47" name="T35"/>
                <a:gd fmla="*/ 22 w 45" name="T36"/>
                <a:gd fmla="*/ 0 h 47" name="T37"/>
                <a:gd fmla="*/ 22 w 45"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5">
                  <a:moveTo>
                    <a:pt x="22" y="0"/>
                  </a:moveTo>
                  <a:lnTo>
                    <a:pt x="22" y="0"/>
                  </a:lnTo>
                  <a:lnTo>
                    <a:pt x="31" y="2"/>
                  </a:lnTo>
                  <a:lnTo>
                    <a:pt x="38" y="7"/>
                  </a:lnTo>
                  <a:lnTo>
                    <a:pt x="43" y="14"/>
                  </a:lnTo>
                  <a:lnTo>
                    <a:pt x="45" y="24"/>
                  </a:lnTo>
                  <a:lnTo>
                    <a:pt x="43" y="33"/>
                  </a:lnTo>
                  <a:lnTo>
                    <a:pt x="38" y="40"/>
                  </a:lnTo>
                  <a:lnTo>
                    <a:pt x="31" y="45"/>
                  </a:lnTo>
                  <a:lnTo>
                    <a:pt x="22" y="47"/>
                  </a:lnTo>
                  <a:lnTo>
                    <a:pt x="12" y="45"/>
                  </a:lnTo>
                  <a:lnTo>
                    <a:pt x="7" y="40"/>
                  </a:lnTo>
                  <a:lnTo>
                    <a:pt x="3" y="33"/>
                  </a:lnTo>
                  <a:lnTo>
                    <a:pt x="0" y="24"/>
                  </a:lnTo>
                  <a:lnTo>
                    <a:pt x="3" y="14"/>
                  </a:lnTo>
                  <a:lnTo>
                    <a:pt x="7" y="7"/>
                  </a:lnTo>
                  <a:lnTo>
                    <a:pt x="12" y="2"/>
                  </a:lnTo>
                  <a:lnTo>
                    <a:pt x="22" y="0"/>
                  </a:lnTo>
                  <a:lnTo>
                    <a:pt x="22" y="0"/>
                  </a:lnTo>
                  <a:lnTo>
                    <a:pt x="22"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9" name="Freeform 52"/>
            <p:cNvSpPr/>
            <p:nvPr/>
          </p:nvSpPr>
          <p:spPr bwMode="auto">
            <a:xfrm>
              <a:off x="8032751" y="3659188"/>
              <a:ext cx="76200" cy="79375"/>
            </a:xfrm>
            <a:custGeom>
              <a:gdLst>
                <a:gd fmla="*/ 24 w 48" name="T0"/>
                <a:gd fmla="*/ 0 h 50" name="T1"/>
                <a:gd fmla="*/ 24 w 48" name="T2"/>
                <a:gd fmla="*/ 0 h 50" name="T3"/>
                <a:gd fmla="*/ 34 w 48" name="T4"/>
                <a:gd fmla="*/ 3 h 50" name="T5"/>
                <a:gd fmla="*/ 41 w 48" name="T6"/>
                <a:gd fmla="*/ 8 h 50" name="T7"/>
                <a:gd fmla="*/ 45 w 48" name="T8"/>
                <a:gd fmla="*/ 15 h 50" name="T9"/>
                <a:gd fmla="*/ 48 w 48" name="T10"/>
                <a:gd fmla="*/ 24 h 50" name="T11"/>
                <a:gd fmla="*/ 45 w 48" name="T12"/>
                <a:gd fmla="*/ 34 h 50" name="T13"/>
                <a:gd fmla="*/ 41 w 48" name="T14"/>
                <a:gd fmla="*/ 43 h 50" name="T15"/>
                <a:gd fmla="*/ 34 w 48" name="T16"/>
                <a:gd fmla="*/ 48 h 50" name="T17"/>
                <a:gd fmla="*/ 24 w 48" name="T18"/>
                <a:gd fmla="*/ 50 h 50" name="T19"/>
                <a:gd fmla="*/ 15 w 48" name="T20"/>
                <a:gd fmla="*/ 48 h 50" name="T21"/>
                <a:gd fmla="*/ 8 w 48" name="T22"/>
                <a:gd fmla="*/ 43 h 50" name="T23"/>
                <a:gd fmla="*/ 3 w 48" name="T24"/>
                <a:gd fmla="*/ 34 h 50" name="T25"/>
                <a:gd fmla="*/ 0 w 48" name="T26"/>
                <a:gd fmla="*/ 24 h 50" name="T27"/>
                <a:gd fmla="*/ 3 w 48" name="T28"/>
                <a:gd fmla="*/ 15 h 50" name="T29"/>
                <a:gd fmla="*/ 8 w 48" name="T30"/>
                <a:gd fmla="*/ 8 h 50" name="T31"/>
                <a:gd fmla="*/ 15 w 48" name="T32"/>
                <a:gd fmla="*/ 3 h 50" name="T33"/>
                <a:gd fmla="*/ 24 w 48" name="T34"/>
                <a:gd fmla="*/ 0 h 50" name="T35"/>
                <a:gd fmla="*/ 24 w 48" name="T36"/>
                <a:gd fmla="*/ 0 h 50" name="T37"/>
                <a:gd fmla="*/ 24 w 48"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48">
                  <a:moveTo>
                    <a:pt x="24" y="0"/>
                  </a:moveTo>
                  <a:lnTo>
                    <a:pt x="24" y="0"/>
                  </a:lnTo>
                  <a:lnTo>
                    <a:pt x="34" y="3"/>
                  </a:lnTo>
                  <a:lnTo>
                    <a:pt x="41" y="8"/>
                  </a:lnTo>
                  <a:lnTo>
                    <a:pt x="45" y="15"/>
                  </a:lnTo>
                  <a:lnTo>
                    <a:pt x="48" y="24"/>
                  </a:lnTo>
                  <a:lnTo>
                    <a:pt x="45" y="34"/>
                  </a:lnTo>
                  <a:lnTo>
                    <a:pt x="41" y="43"/>
                  </a:lnTo>
                  <a:lnTo>
                    <a:pt x="34" y="48"/>
                  </a:lnTo>
                  <a:lnTo>
                    <a:pt x="24" y="50"/>
                  </a:lnTo>
                  <a:lnTo>
                    <a:pt x="15" y="48"/>
                  </a:lnTo>
                  <a:lnTo>
                    <a:pt x="8" y="43"/>
                  </a:lnTo>
                  <a:lnTo>
                    <a:pt x="3" y="34"/>
                  </a:lnTo>
                  <a:lnTo>
                    <a:pt x="0" y="24"/>
                  </a:lnTo>
                  <a:lnTo>
                    <a:pt x="3" y="15"/>
                  </a:lnTo>
                  <a:lnTo>
                    <a:pt x="8" y="8"/>
                  </a:lnTo>
                  <a:lnTo>
                    <a:pt x="15" y="3"/>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0" name="Freeform 53"/>
            <p:cNvSpPr/>
            <p:nvPr/>
          </p:nvSpPr>
          <p:spPr bwMode="auto">
            <a:xfrm>
              <a:off x="7204076" y="3802063"/>
              <a:ext cx="77788" cy="76200"/>
            </a:xfrm>
            <a:custGeom>
              <a:gdLst>
                <a:gd fmla="*/ 23 w 49" name="T0"/>
                <a:gd fmla="*/ 0 h 48" name="T1"/>
                <a:gd fmla="*/ 23 w 49" name="T2"/>
                <a:gd fmla="*/ 0 h 48" name="T3"/>
                <a:gd fmla="*/ 33 w 49" name="T4"/>
                <a:gd fmla="*/ 3 h 48" name="T5"/>
                <a:gd fmla="*/ 42 w 49" name="T6"/>
                <a:gd fmla="*/ 7 h 48" name="T7"/>
                <a:gd fmla="*/ 47 w 49" name="T8"/>
                <a:gd fmla="*/ 15 h 48" name="T9"/>
                <a:gd fmla="*/ 49 w 49" name="T10"/>
                <a:gd fmla="*/ 24 h 48" name="T11"/>
                <a:gd fmla="*/ 47 w 49" name="T12"/>
                <a:gd fmla="*/ 33 h 48" name="T13"/>
                <a:gd fmla="*/ 42 w 49" name="T14"/>
                <a:gd fmla="*/ 41 h 48" name="T15"/>
                <a:gd fmla="*/ 33 w 49" name="T16"/>
                <a:gd fmla="*/ 45 h 48" name="T17"/>
                <a:gd fmla="*/ 23 w 49" name="T18"/>
                <a:gd fmla="*/ 48 h 48" name="T19"/>
                <a:gd fmla="*/ 16 w 49" name="T20"/>
                <a:gd fmla="*/ 45 h 48" name="T21"/>
                <a:gd fmla="*/ 7 w 49" name="T22"/>
                <a:gd fmla="*/ 41 h 48" name="T23"/>
                <a:gd fmla="*/ 2 w 49" name="T24"/>
                <a:gd fmla="*/ 33 h 48" name="T25"/>
                <a:gd fmla="*/ 0 w 49" name="T26"/>
                <a:gd fmla="*/ 24 h 48" name="T27"/>
                <a:gd fmla="*/ 2 w 49" name="T28"/>
                <a:gd fmla="*/ 15 h 48" name="T29"/>
                <a:gd fmla="*/ 7 w 49" name="T30"/>
                <a:gd fmla="*/ 7 h 48" name="T31"/>
                <a:gd fmla="*/ 16 w 49" name="T32"/>
                <a:gd fmla="*/ 3 h 48" name="T33"/>
                <a:gd fmla="*/ 23 w 49" name="T34"/>
                <a:gd fmla="*/ 0 h 48" name="T35"/>
                <a:gd fmla="*/ 23 w 49" name="T36"/>
                <a:gd fmla="*/ 0 h 48" name="T37"/>
                <a:gd fmla="*/ 23 w 49"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9">
                  <a:moveTo>
                    <a:pt x="23" y="0"/>
                  </a:moveTo>
                  <a:lnTo>
                    <a:pt x="23" y="0"/>
                  </a:lnTo>
                  <a:lnTo>
                    <a:pt x="33" y="3"/>
                  </a:lnTo>
                  <a:lnTo>
                    <a:pt x="42" y="7"/>
                  </a:lnTo>
                  <a:lnTo>
                    <a:pt x="47" y="15"/>
                  </a:lnTo>
                  <a:lnTo>
                    <a:pt x="49" y="24"/>
                  </a:lnTo>
                  <a:lnTo>
                    <a:pt x="47" y="33"/>
                  </a:lnTo>
                  <a:lnTo>
                    <a:pt x="42" y="41"/>
                  </a:lnTo>
                  <a:lnTo>
                    <a:pt x="33" y="45"/>
                  </a:lnTo>
                  <a:lnTo>
                    <a:pt x="23" y="48"/>
                  </a:lnTo>
                  <a:lnTo>
                    <a:pt x="16" y="45"/>
                  </a:lnTo>
                  <a:lnTo>
                    <a:pt x="7" y="41"/>
                  </a:lnTo>
                  <a:lnTo>
                    <a:pt x="2" y="33"/>
                  </a:lnTo>
                  <a:lnTo>
                    <a:pt x="0" y="24"/>
                  </a:lnTo>
                  <a:lnTo>
                    <a:pt x="2" y="15"/>
                  </a:lnTo>
                  <a:lnTo>
                    <a:pt x="7" y="7"/>
                  </a:lnTo>
                  <a:lnTo>
                    <a:pt x="16" y="3"/>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1" name="Freeform 54"/>
            <p:cNvSpPr/>
            <p:nvPr/>
          </p:nvSpPr>
          <p:spPr bwMode="auto">
            <a:xfrm>
              <a:off x="7808913" y="2979738"/>
              <a:ext cx="69850" cy="76200"/>
            </a:xfrm>
            <a:custGeom>
              <a:gdLst>
                <a:gd fmla="*/ 21 w 44" name="T0"/>
                <a:gd fmla="*/ 0 h 48" name="T1"/>
                <a:gd fmla="*/ 21 w 44" name="T2"/>
                <a:gd fmla="*/ 0 h 48" name="T3"/>
                <a:gd fmla="*/ 30 w 44" name="T4"/>
                <a:gd fmla="*/ 3 h 48" name="T5"/>
                <a:gd fmla="*/ 37 w 44" name="T6"/>
                <a:gd fmla="*/ 7 h 48" name="T7"/>
                <a:gd fmla="*/ 42 w 44" name="T8"/>
                <a:gd fmla="*/ 14 h 48" name="T9"/>
                <a:gd fmla="*/ 44 w 44" name="T10"/>
                <a:gd fmla="*/ 24 h 48" name="T11"/>
                <a:gd fmla="*/ 42 w 44" name="T12"/>
                <a:gd fmla="*/ 33 h 48" name="T13"/>
                <a:gd fmla="*/ 37 w 44" name="T14"/>
                <a:gd fmla="*/ 40 h 48" name="T15"/>
                <a:gd fmla="*/ 30 w 44" name="T16"/>
                <a:gd fmla="*/ 45 h 48" name="T17"/>
                <a:gd fmla="*/ 21 w 44" name="T18"/>
                <a:gd fmla="*/ 48 h 48" name="T19"/>
                <a:gd fmla="*/ 11 w 44" name="T20"/>
                <a:gd fmla="*/ 45 h 48" name="T21"/>
                <a:gd fmla="*/ 4 w 44" name="T22"/>
                <a:gd fmla="*/ 40 h 48" name="T23"/>
                <a:gd fmla="*/ 2 w 44" name="T24"/>
                <a:gd fmla="*/ 33 h 48" name="T25"/>
                <a:gd fmla="*/ 0 w 44" name="T26"/>
                <a:gd fmla="*/ 24 h 48" name="T27"/>
                <a:gd fmla="*/ 2 w 44" name="T28"/>
                <a:gd fmla="*/ 14 h 48" name="T29"/>
                <a:gd fmla="*/ 4 w 44" name="T30"/>
                <a:gd fmla="*/ 7 h 48" name="T31"/>
                <a:gd fmla="*/ 11 w 44" name="T32"/>
                <a:gd fmla="*/ 3 h 48" name="T33"/>
                <a:gd fmla="*/ 21 w 44" name="T34"/>
                <a:gd fmla="*/ 0 h 48" name="T35"/>
                <a:gd fmla="*/ 21 w 44" name="T36"/>
                <a:gd fmla="*/ 0 h 48" name="T37"/>
                <a:gd fmla="*/ 21 w 44"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4">
                  <a:moveTo>
                    <a:pt x="21" y="0"/>
                  </a:moveTo>
                  <a:lnTo>
                    <a:pt x="21" y="0"/>
                  </a:lnTo>
                  <a:lnTo>
                    <a:pt x="30" y="3"/>
                  </a:lnTo>
                  <a:lnTo>
                    <a:pt x="37" y="7"/>
                  </a:lnTo>
                  <a:lnTo>
                    <a:pt x="42" y="14"/>
                  </a:lnTo>
                  <a:lnTo>
                    <a:pt x="44" y="24"/>
                  </a:lnTo>
                  <a:lnTo>
                    <a:pt x="42" y="33"/>
                  </a:lnTo>
                  <a:lnTo>
                    <a:pt x="37" y="40"/>
                  </a:lnTo>
                  <a:lnTo>
                    <a:pt x="30" y="45"/>
                  </a:lnTo>
                  <a:lnTo>
                    <a:pt x="21" y="48"/>
                  </a:lnTo>
                  <a:lnTo>
                    <a:pt x="11" y="45"/>
                  </a:lnTo>
                  <a:lnTo>
                    <a:pt x="4" y="40"/>
                  </a:lnTo>
                  <a:lnTo>
                    <a:pt x="2" y="33"/>
                  </a:lnTo>
                  <a:lnTo>
                    <a:pt x="0" y="24"/>
                  </a:lnTo>
                  <a:lnTo>
                    <a:pt x="2" y="14"/>
                  </a:lnTo>
                  <a:lnTo>
                    <a:pt x="4" y="7"/>
                  </a:lnTo>
                  <a:lnTo>
                    <a:pt x="11" y="3"/>
                  </a:lnTo>
                  <a:lnTo>
                    <a:pt x="21" y="0"/>
                  </a:lnTo>
                  <a:lnTo>
                    <a:pt x="21" y="0"/>
                  </a:lnTo>
                  <a:lnTo>
                    <a:pt x="21"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2" name="Freeform 55"/>
            <p:cNvSpPr/>
            <p:nvPr/>
          </p:nvSpPr>
          <p:spPr bwMode="auto">
            <a:xfrm>
              <a:off x="8139113" y="2867025"/>
              <a:ext cx="74613" cy="79375"/>
            </a:xfrm>
            <a:custGeom>
              <a:gdLst>
                <a:gd fmla="*/ 23 w 47" name="T0"/>
                <a:gd fmla="*/ 0 h 50" name="T1"/>
                <a:gd fmla="*/ 23 w 47" name="T2"/>
                <a:gd fmla="*/ 0 h 50" name="T3"/>
                <a:gd fmla="*/ 33 w 47" name="T4"/>
                <a:gd fmla="*/ 3 h 50" name="T5"/>
                <a:gd fmla="*/ 40 w 47" name="T6"/>
                <a:gd fmla="*/ 7 h 50" name="T7"/>
                <a:gd fmla="*/ 45 w 47" name="T8"/>
                <a:gd fmla="*/ 14 h 50" name="T9"/>
                <a:gd fmla="*/ 47 w 47" name="T10"/>
                <a:gd fmla="*/ 24 h 50" name="T11"/>
                <a:gd fmla="*/ 45 w 47" name="T12"/>
                <a:gd fmla="*/ 33 h 50" name="T13"/>
                <a:gd fmla="*/ 40 w 47" name="T14"/>
                <a:gd fmla="*/ 43 h 50" name="T15"/>
                <a:gd fmla="*/ 33 w 47" name="T16"/>
                <a:gd fmla="*/ 48 h 50" name="T17"/>
                <a:gd fmla="*/ 23 w 47" name="T18"/>
                <a:gd fmla="*/ 50 h 50" name="T19"/>
                <a:gd fmla="*/ 14 w 47" name="T20"/>
                <a:gd fmla="*/ 48 h 50" name="T21"/>
                <a:gd fmla="*/ 7 w 47" name="T22"/>
                <a:gd fmla="*/ 43 h 50" name="T23"/>
                <a:gd fmla="*/ 2 w 47" name="T24"/>
                <a:gd fmla="*/ 33 h 50" name="T25"/>
                <a:gd fmla="*/ 0 w 47" name="T26"/>
                <a:gd fmla="*/ 24 h 50" name="T27"/>
                <a:gd fmla="*/ 2 w 47" name="T28"/>
                <a:gd fmla="*/ 14 h 50" name="T29"/>
                <a:gd fmla="*/ 7 w 47" name="T30"/>
                <a:gd fmla="*/ 7 h 50" name="T31"/>
                <a:gd fmla="*/ 14 w 47" name="T32"/>
                <a:gd fmla="*/ 3 h 50" name="T33"/>
                <a:gd fmla="*/ 23 w 47" name="T34"/>
                <a:gd fmla="*/ 0 h 50" name="T35"/>
                <a:gd fmla="*/ 23 w 47" name="T36"/>
                <a:gd fmla="*/ 0 h 50" name="T37"/>
                <a:gd fmla="*/ 23 w 47"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47">
                  <a:moveTo>
                    <a:pt x="23" y="0"/>
                  </a:moveTo>
                  <a:lnTo>
                    <a:pt x="23" y="0"/>
                  </a:lnTo>
                  <a:lnTo>
                    <a:pt x="33" y="3"/>
                  </a:lnTo>
                  <a:lnTo>
                    <a:pt x="40" y="7"/>
                  </a:lnTo>
                  <a:lnTo>
                    <a:pt x="45" y="14"/>
                  </a:lnTo>
                  <a:lnTo>
                    <a:pt x="47" y="24"/>
                  </a:lnTo>
                  <a:lnTo>
                    <a:pt x="45" y="33"/>
                  </a:lnTo>
                  <a:lnTo>
                    <a:pt x="40" y="43"/>
                  </a:lnTo>
                  <a:lnTo>
                    <a:pt x="33" y="48"/>
                  </a:lnTo>
                  <a:lnTo>
                    <a:pt x="23" y="50"/>
                  </a:lnTo>
                  <a:lnTo>
                    <a:pt x="14" y="48"/>
                  </a:lnTo>
                  <a:lnTo>
                    <a:pt x="7" y="43"/>
                  </a:lnTo>
                  <a:lnTo>
                    <a:pt x="2" y="33"/>
                  </a:lnTo>
                  <a:lnTo>
                    <a:pt x="0" y="24"/>
                  </a:lnTo>
                  <a:lnTo>
                    <a:pt x="2" y="14"/>
                  </a:lnTo>
                  <a:lnTo>
                    <a:pt x="7" y="7"/>
                  </a:lnTo>
                  <a:lnTo>
                    <a:pt x="14" y="3"/>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3" name="Freeform 56"/>
            <p:cNvSpPr/>
            <p:nvPr/>
          </p:nvSpPr>
          <p:spPr bwMode="auto">
            <a:xfrm>
              <a:off x="8626476" y="3171825"/>
              <a:ext cx="79375" cy="79375"/>
            </a:xfrm>
            <a:custGeom>
              <a:gdLst>
                <a:gd fmla="*/ 24 w 50" name="T0"/>
                <a:gd fmla="*/ 0 h 50" name="T1"/>
                <a:gd fmla="*/ 24 w 50" name="T2"/>
                <a:gd fmla="*/ 0 h 50" name="T3"/>
                <a:gd fmla="*/ 36 w 50" name="T4"/>
                <a:gd fmla="*/ 2 h 50" name="T5"/>
                <a:gd fmla="*/ 43 w 50" name="T6"/>
                <a:gd fmla="*/ 7 h 50" name="T7"/>
                <a:gd fmla="*/ 47 w 50" name="T8"/>
                <a:gd fmla="*/ 16 h 50" name="T9"/>
                <a:gd fmla="*/ 50 w 50" name="T10"/>
                <a:gd fmla="*/ 26 h 50" name="T11"/>
                <a:gd fmla="*/ 47 w 50" name="T12"/>
                <a:gd fmla="*/ 35 h 50" name="T13"/>
                <a:gd fmla="*/ 43 w 50" name="T14"/>
                <a:gd fmla="*/ 42 h 50" name="T15"/>
                <a:gd fmla="*/ 36 w 50" name="T16"/>
                <a:gd fmla="*/ 47 h 50" name="T17"/>
                <a:gd fmla="*/ 24 w 50" name="T18"/>
                <a:gd fmla="*/ 50 h 50" name="T19"/>
                <a:gd fmla="*/ 14 w 50" name="T20"/>
                <a:gd fmla="*/ 47 h 50" name="T21"/>
                <a:gd fmla="*/ 7 w 50" name="T22"/>
                <a:gd fmla="*/ 42 h 50" name="T23"/>
                <a:gd fmla="*/ 0 w 50" name="T24"/>
                <a:gd fmla="*/ 35 h 50" name="T25"/>
                <a:gd fmla="*/ 0 w 50" name="T26"/>
                <a:gd fmla="*/ 26 h 50" name="T27"/>
                <a:gd fmla="*/ 0 w 50" name="T28"/>
                <a:gd fmla="*/ 16 h 50" name="T29"/>
                <a:gd fmla="*/ 7 w 50" name="T30"/>
                <a:gd fmla="*/ 7 h 50" name="T31"/>
                <a:gd fmla="*/ 14 w 50" name="T32"/>
                <a:gd fmla="*/ 2 h 50" name="T33"/>
                <a:gd fmla="*/ 24 w 50" name="T34"/>
                <a:gd fmla="*/ 0 h 50" name="T35"/>
                <a:gd fmla="*/ 24 w 50" name="T36"/>
                <a:gd fmla="*/ 0 h 50" name="T37"/>
                <a:gd fmla="*/ 24 w 50"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50">
                  <a:moveTo>
                    <a:pt x="24" y="0"/>
                  </a:moveTo>
                  <a:lnTo>
                    <a:pt x="24" y="0"/>
                  </a:lnTo>
                  <a:lnTo>
                    <a:pt x="36" y="2"/>
                  </a:lnTo>
                  <a:lnTo>
                    <a:pt x="43" y="7"/>
                  </a:lnTo>
                  <a:lnTo>
                    <a:pt x="47" y="16"/>
                  </a:lnTo>
                  <a:lnTo>
                    <a:pt x="50" y="26"/>
                  </a:lnTo>
                  <a:lnTo>
                    <a:pt x="47" y="35"/>
                  </a:lnTo>
                  <a:lnTo>
                    <a:pt x="43" y="42"/>
                  </a:lnTo>
                  <a:lnTo>
                    <a:pt x="36" y="47"/>
                  </a:lnTo>
                  <a:lnTo>
                    <a:pt x="24" y="50"/>
                  </a:lnTo>
                  <a:lnTo>
                    <a:pt x="14" y="47"/>
                  </a:lnTo>
                  <a:lnTo>
                    <a:pt x="7" y="42"/>
                  </a:lnTo>
                  <a:lnTo>
                    <a:pt x="0" y="35"/>
                  </a:lnTo>
                  <a:lnTo>
                    <a:pt x="0" y="26"/>
                  </a:lnTo>
                  <a:lnTo>
                    <a:pt x="0" y="16"/>
                  </a:lnTo>
                  <a:lnTo>
                    <a:pt x="7" y="7"/>
                  </a:lnTo>
                  <a:lnTo>
                    <a:pt x="14"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4" name="Freeform 57"/>
            <p:cNvSpPr/>
            <p:nvPr/>
          </p:nvSpPr>
          <p:spPr bwMode="auto">
            <a:xfrm>
              <a:off x="6723063" y="2855913"/>
              <a:ext cx="71438" cy="74613"/>
            </a:xfrm>
            <a:custGeom>
              <a:gdLst>
                <a:gd fmla="*/ 21 w 45" name="T0"/>
                <a:gd fmla="*/ 0 h 47" name="T1"/>
                <a:gd fmla="*/ 21 w 45" name="T2"/>
                <a:gd fmla="*/ 0 h 47" name="T3"/>
                <a:gd fmla="*/ 31 w 45" name="T4"/>
                <a:gd fmla="*/ 3 h 47" name="T5"/>
                <a:gd fmla="*/ 38 w 45" name="T6"/>
                <a:gd fmla="*/ 7 h 47" name="T7"/>
                <a:gd fmla="*/ 43 w 45" name="T8"/>
                <a:gd fmla="*/ 14 h 47" name="T9"/>
                <a:gd fmla="*/ 45 w 45" name="T10"/>
                <a:gd fmla="*/ 24 h 47" name="T11"/>
                <a:gd fmla="*/ 43 w 45" name="T12"/>
                <a:gd fmla="*/ 33 h 47" name="T13"/>
                <a:gd fmla="*/ 38 w 45" name="T14"/>
                <a:gd fmla="*/ 40 h 47" name="T15"/>
                <a:gd fmla="*/ 31 w 45" name="T16"/>
                <a:gd fmla="*/ 47 h 47" name="T17"/>
                <a:gd fmla="*/ 21 w 45" name="T18"/>
                <a:gd fmla="*/ 47 h 47" name="T19"/>
                <a:gd fmla="*/ 12 w 45" name="T20"/>
                <a:gd fmla="*/ 47 h 47" name="T21"/>
                <a:gd fmla="*/ 7 w 45" name="T22"/>
                <a:gd fmla="*/ 40 h 47" name="T23"/>
                <a:gd fmla="*/ 0 w 45" name="T24"/>
                <a:gd fmla="*/ 33 h 47" name="T25"/>
                <a:gd fmla="*/ 0 w 45" name="T26"/>
                <a:gd fmla="*/ 24 h 47" name="T27"/>
                <a:gd fmla="*/ 0 w 45" name="T28"/>
                <a:gd fmla="*/ 14 h 47" name="T29"/>
                <a:gd fmla="*/ 7 w 45" name="T30"/>
                <a:gd fmla="*/ 7 h 47" name="T31"/>
                <a:gd fmla="*/ 12 w 45" name="T32"/>
                <a:gd fmla="*/ 3 h 47" name="T33"/>
                <a:gd fmla="*/ 21 w 45" name="T34"/>
                <a:gd fmla="*/ 0 h 47" name="T35"/>
                <a:gd fmla="*/ 21 w 45" name="T36"/>
                <a:gd fmla="*/ 0 h 47" name="T37"/>
                <a:gd fmla="*/ 21 w 45"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5">
                  <a:moveTo>
                    <a:pt x="21" y="0"/>
                  </a:moveTo>
                  <a:lnTo>
                    <a:pt x="21" y="0"/>
                  </a:lnTo>
                  <a:lnTo>
                    <a:pt x="31" y="3"/>
                  </a:lnTo>
                  <a:lnTo>
                    <a:pt x="38" y="7"/>
                  </a:lnTo>
                  <a:lnTo>
                    <a:pt x="43" y="14"/>
                  </a:lnTo>
                  <a:lnTo>
                    <a:pt x="45" y="24"/>
                  </a:lnTo>
                  <a:lnTo>
                    <a:pt x="43" y="33"/>
                  </a:lnTo>
                  <a:lnTo>
                    <a:pt x="38" y="40"/>
                  </a:lnTo>
                  <a:lnTo>
                    <a:pt x="31" y="47"/>
                  </a:lnTo>
                  <a:lnTo>
                    <a:pt x="21" y="47"/>
                  </a:lnTo>
                  <a:lnTo>
                    <a:pt x="12" y="47"/>
                  </a:lnTo>
                  <a:lnTo>
                    <a:pt x="7" y="40"/>
                  </a:lnTo>
                  <a:lnTo>
                    <a:pt x="0" y="33"/>
                  </a:lnTo>
                  <a:lnTo>
                    <a:pt x="0" y="24"/>
                  </a:lnTo>
                  <a:lnTo>
                    <a:pt x="0" y="14"/>
                  </a:lnTo>
                  <a:lnTo>
                    <a:pt x="7" y="7"/>
                  </a:lnTo>
                  <a:lnTo>
                    <a:pt x="12" y="3"/>
                  </a:lnTo>
                  <a:lnTo>
                    <a:pt x="21" y="0"/>
                  </a:lnTo>
                  <a:lnTo>
                    <a:pt x="21" y="0"/>
                  </a:lnTo>
                  <a:lnTo>
                    <a:pt x="21"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5" name="Freeform 58"/>
            <p:cNvSpPr/>
            <p:nvPr/>
          </p:nvSpPr>
          <p:spPr bwMode="auto">
            <a:xfrm>
              <a:off x="7605713" y="2352675"/>
              <a:ext cx="74613" cy="74613"/>
            </a:xfrm>
            <a:custGeom>
              <a:gdLst>
                <a:gd fmla="*/ 23 w 47" name="T0"/>
                <a:gd fmla="*/ 0 h 47" name="T1"/>
                <a:gd fmla="*/ 23 w 47" name="T2"/>
                <a:gd fmla="*/ 0 h 47" name="T3"/>
                <a:gd fmla="*/ 33 w 47" name="T4"/>
                <a:gd fmla="*/ 0 h 47" name="T5"/>
                <a:gd fmla="*/ 40 w 47" name="T6"/>
                <a:gd fmla="*/ 7 h 47" name="T7"/>
                <a:gd fmla="*/ 45 w 47" name="T8"/>
                <a:gd fmla="*/ 14 h 47" name="T9"/>
                <a:gd fmla="*/ 47 w 47" name="T10"/>
                <a:gd fmla="*/ 24 h 47" name="T11"/>
                <a:gd fmla="*/ 45 w 47" name="T12"/>
                <a:gd fmla="*/ 33 h 47" name="T13"/>
                <a:gd fmla="*/ 40 w 47" name="T14"/>
                <a:gd fmla="*/ 40 h 47" name="T15"/>
                <a:gd fmla="*/ 33 w 47" name="T16"/>
                <a:gd fmla="*/ 45 h 47" name="T17"/>
                <a:gd fmla="*/ 23 w 47" name="T18"/>
                <a:gd fmla="*/ 47 h 47" name="T19"/>
                <a:gd fmla="*/ 14 w 47" name="T20"/>
                <a:gd fmla="*/ 45 h 47" name="T21"/>
                <a:gd fmla="*/ 7 w 47" name="T22"/>
                <a:gd fmla="*/ 40 h 47" name="T23"/>
                <a:gd fmla="*/ 0 w 47" name="T24"/>
                <a:gd fmla="*/ 33 h 47" name="T25"/>
                <a:gd fmla="*/ 0 w 47" name="T26"/>
                <a:gd fmla="*/ 24 h 47" name="T27"/>
                <a:gd fmla="*/ 0 w 47" name="T28"/>
                <a:gd fmla="*/ 14 h 47" name="T29"/>
                <a:gd fmla="*/ 7 w 47" name="T30"/>
                <a:gd fmla="*/ 7 h 47" name="T31"/>
                <a:gd fmla="*/ 14 w 47" name="T32"/>
                <a:gd fmla="*/ 0 h 47" name="T33"/>
                <a:gd fmla="*/ 23 w 47" name="T34"/>
                <a:gd fmla="*/ 0 h 47" name="T35"/>
                <a:gd fmla="*/ 23 w 47" name="T36"/>
                <a:gd fmla="*/ 0 h 47" name="T37"/>
                <a:gd fmla="*/ 23 w 47"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7">
                  <a:moveTo>
                    <a:pt x="23" y="0"/>
                  </a:moveTo>
                  <a:lnTo>
                    <a:pt x="23" y="0"/>
                  </a:lnTo>
                  <a:lnTo>
                    <a:pt x="33" y="0"/>
                  </a:lnTo>
                  <a:lnTo>
                    <a:pt x="40" y="7"/>
                  </a:lnTo>
                  <a:lnTo>
                    <a:pt x="45" y="14"/>
                  </a:lnTo>
                  <a:lnTo>
                    <a:pt x="47" y="24"/>
                  </a:lnTo>
                  <a:lnTo>
                    <a:pt x="45" y="33"/>
                  </a:lnTo>
                  <a:lnTo>
                    <a:pt x="40" y="40"/>
                  </a:lnTo>
                  <a:lnTo>
                    <a:pt x="33" y="45"/>
                  </a:lnTo>
                  <a:lnTo>
                    <a:pt x="23" y="47"/>
                  </a:lnTo>
                  <a:lnTo>
                    <a:pt x="14" y="45"/>
                  </a:lnTo>
                  <a:lnTo>
                    <a:pt x="7" y="40"/>
                  </a:lnTo>
                  <a:lnTo>
                    <a:pt x="0" y="33"/>
                  </a:lnTo>
                  <a:lnTo>
                    <a:pt x="0" y="24"/>
                  </a:lnTo>
                  <a:lnTo>
                    <a:pt x="0" y="14"/>
                  </a:lnTo>
                  <a:lnTo>
                    <a:pt x="7" y="7"/>
                  </a:lnTo>
                  <a:lnTo>
                    <a:pt x="14" y="0"/>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6" name="Freeform 59"/>
            <p:cNvSpPr/>
            <p:nvPr/>
          </p:nvSpPr>
          <p:spPr bwMode="auto">
            <a:xfrm>
              <a:off x="8601076" y="2608263"/>
              <a:ext cx="77788" cy="79375"/>
            </a:xfrm>
            <a:custGeom>
              <a:gdLst>
                <a:gd fmla="*/ 26 w 49" name="T0"/>
                <a:gd fmla="*/ 0 h 50" name="T1"/>
                <a:gd fmla="*/ 26 w 49" name="T2"/>
                <a:gd fmla="*/ 0 h 50" name="T3"/>
                <a:gd fmla="*/ 35 w 49" name="T4"/>
                <a:gd fmla="*/ 2 h 50" name="T5"/>
                <a:gd fmla="*/ 42 w 49" name="T6"/>
                <a:gd fmla="*/ 7 h 50" name="T7"/>
                <a:gd fmla="*/ 47 w 49" name="T8"/>
                <a:gd fmla="*/ 17 h 50" name="T9"/>
                <a:gd fmla="*/ 49 w 49" name="T10"/>
                <a:gd fmla="*/ 26 h 50" name="T11"/>
                <a:gd fmla="*/ 47 w 49" name="T12"/>
                <a:gd fmla="*/ 36 h 50" name="T13"/>
                <a:gd fmla="*/ 42 w 49" name="T14"/>
                <a:gd fmla="*/ 43 h 50" name="T15"/>
                <a:gd fmla="*/ 35 w 49" name="T16"/>
                <a:gd fmla="*/ 47 h 50" name="T17"/>
                <a:gd fmla="*/ 26 w 49" name="T18"/>
                <a:gd fmla="*/ 50 h 50" name="T19"/>
                <a:gd fmla="*/ 16 w 49" name="T20"/>
                <a:gd fmla="*/ 47 h 50" name="T21"/>
                <a:gd fmla="*/ 7 w 49" name="T22"/>
                <a:gd fmla="*/ 43 h 50" name="T23"/>
                <a:gd fmla="*/ 2 w 49" name="T24"/>
                <a:gd fmla="*/ 36 h 50" name="T25"/>
                <a:gd fmla="*/ 0 w 49" name="T26"/>
                <a:gd fmla="*/ 26 h 50" name="T27"/>
                <a:gd fmla="*/ 2 w 49" name="T28"/>
                <a:gd fmla="*/ 17 h 50" name="T29"/>
                <a:gd fmla="*/ 7 w 49" name="T30"/>
                <a:gd fmla="*/ 7 h 50" name="T31"/>
                <a:gd fmla="*/ 16 w 49" name="T32"/>
                <a:gd fmla="*/ 2 h 50" name="T33"/>
                <a:gd fmla="*/ 26 w 49" name="T34"/>
                <a:gd fmla="*/ 0 h 50" name="T35"/>
                <a:gd fmla="*/ 26 w 49" name="T36"/>
                <a:gd fmla="*/ 0 h 50" name="T37"/>
                <a:gd fmla="*/ 26 w 49"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49">
                  <a:moveTo>
                    <a:pt x="26" y="0"/>
                  </a:moveTo>
                  <a:lnTo>
                    <a:pt x="26" y="0"/>
                  </a:lnTo>
                  <a:lnTo>
                    <a:pt x="35" y="2"/>
                  </a:lnTo>
                  <a:lnTo>
                    <a:pt x="42" y="7"/>
                  </a:lnTo>
                  <a:lnTo>
                    <a:pt x="47" y="17"/>
                  </a:lnTo>
                  <a:lnTo>
                    <a:pt x="49" y="26"/>
                  </a:lnTo>
                  <a:lnTo>
                    <a:pt x="47" y="36"/>
                  </a:lnTo>
                  <a:lnTo>
                    <a:pt x="42" y="43"/>
                  </a:lnTo>
                  <a:lnTo>
                    <a:pt x="35" y="47"/>
                  </a:lnTo>
                  <a:lnTo>
                    <a:pt x="26" y="50"/>
                  </a:lnTo>
                  <a:lnTo>
                    <a:pt x="16" y="47"/>
                  </a:lnTo>
                  <a:lnTo>
                    <a:pt x="7" y="43"/>
                  </a:lnTo>
                  <a:lnTo>
                    <a:pt x="2" y="36"/>
                  </a:lnTo>
                  <a:lnTo>
                    <a:pt x="0" y="26"/>
                  </a:lnTo>
                  <a:lnTo>
                    <a:pt x="2" y="17"/>
                  </a:lnTo>
                  <a:lnTo>
                    <a:pt x="7" y="7"/>
                  </a:lnTo>
                  <a:lnTo>
                    <a:pt x="16" y="2"/>
                  </a:lnTo>
                  <a:lnTo>
                    <a:pt x="26" y="0"/>
                  </a:lnTo>
                  <a:lnTo>
                    <a:pt x="26" y="0"/>
                  </a:lnTo>
                  <a:lnTo>
                    <a:pt x="26"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7" name="Freeform 60"/>
            <p:cNvSpPr/>
            <p:nvPr/>
          </p:nvSpPr>
          <p:spPr bwMode="auto">
            <a:xfrm>
              <a:off x="9486901" y="1895475"/>
              <a:ext cx="77788" cy="74613"/>
            </a:xfrm>
            <a:custGeom>
              <a:gdLst>
                <a:gd fmla="*/ 26 w 49" name="T0"/>
                <a:gd fmla="*/ 0 h 47" name="T1"/>
                <a:gd fmla="*/ 26 w 49" name="T2"/>
                <a:gd fmla="*/ 0 h 47" name="T3"/>
                <a:gd fmla="*/ 35 w 49" name="T4"/>
                <a:gd fmla="*/ 0 h 47" name="T5"/>
                <a:gd fmla="*/ 42 w 49" name="T6"/>
                <a:gd fmla="*/ 7 h 47" name="T7"/>
                <a:gd fmla="*/ 47 w 49" name="T8"/>
                <a:gd fmla="*/ 14 h 47" name="T9"/>
                <a:gd fmla="*/ 49 w 49" name="T10"/>
                <a:gd fmla="*/ 23 h 47" name="T11"/>
                <a:gd fmla="*/ 47 w 49" name="T12"/>
                <a:gd fmla="*/ 33 h 47" name="T13"/>
                <a:gd fmla="*/ 42 w 49" name="T14"/>
                <a:gd fmla="*/ 40 h 47" name="T15"/>
                <a:gd fmla="*/ 35 w 49" name="T16"/>
                <a:gd fmla="*/ 45 h 47" name="T17"/>
                <a:gd fmla="*/ 26 w 49" name="T18"/>
                <a:gd fmla="*/ 47 h 47" name="T19"/>
                <a:gd fmla="*/ 16 w 49" name="T20"/>
                <a:gd fmla="*/ 45 h 47" name="T21"/>
                <a:gd fmla="*/ 7 w 49" name="T22"/>
                <a:gd fmla="*/ 40 h 47" name="T23"/>
                <a:gd fmla="*/ 2 w 49" name="T24"/>
                <a:gd fmla="*/ 33 h 47" name="T25"/>
                <a:gd fmla="*/ 0 w 49" name="T26"/>
                <a:gd fmla="*/ 23 h 47" name="T27"/>
                <a:gd fmla="*/ 2 w 49" name="T28"/>
                <a:gd fmla="*/ 14 h 47" name="T29"/>
                <a:gd fmla="*/ 7 w 49" name="T30"/>
                <a:gd fmla="*/ 7 h 47" name="T31"/>
                <a:gd fmla="*/ 16 w 49" name="T32"/>
                <a:gd fmla="*/ 0 h 47" name="T33"/>
                <a:gd fmla="*/ 26 w 49" name="T34"/>
                <a:gd fmla="*/ 0 h 47" name="T35"/>
                <a:gd fmla="*/ 26 w 49" name="T36"/>
                <a:gd fmla="*/ 0 h 47" name="T37"/>
                <a:gd fmla="*/ 26 w 49"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9">
                  <a:moveTo>
                    <a:pt x="26" y="0"/>
                  </a:moveTo>
                  <a:lnTo>
                    <a:pt x="26" y="0"/>
                  </a:lnTo>
                  <a:lnTo>
                    <a:pt x="35" y="0"/>
                  </a:lnTo>
                  <a:lnTo>
                    <a:pt x="42" y="7"/>
                  </a:lnTo>
                  <a:lnTo>
                    <a:pt x="47" y="14"/>
                  </a:lnTo>
                  <a:lnTo>
                    <a:pt x="49" y="23"/>
                  </a:lnTo>
                  <a:lnTo>
                    <a:pt x="47" y="33"/>
                  </a:lnTo>
                  <a:lnTo>
                    <a:pt x="42" y="40"/>
                  </a:lnTo>
                  <a:lnTo>
                    <a:pt x="35" y="45"/>
                  </a:lnTo>
                  <a:lnTo>
                    <a:pt x="26" y="47"/>
                  </a:lnTo>
                  <a:lnTo>
                    <a:pt x="16" y="45"/>
                  </a:lnTo>
                  <a:lnTo>
                    <a:pt x="7" y="40"/>
                  </a:lnTo>
                  <a:lnTo>
                    <a:pt x="2" y="33"/>
                  </a:lnTo>
                  <a:lnTo>
                    <a:pt x="0" y="23"/>
                  </a:lnTo>
                  <a:lnTo>
                    <a:pt x="2" y="14"/>
                  </a:lnTo>
                  <a:lnTo>
                    <a:pt x="7" y="7"/>
                  </a:lnTo>
                  <a:lnTo>
                    <a:pt x="16" y="0"/>
                  </a:lnTo>
                  <a:lnTo>
                    <a:pt x="26" y="0"/>
                  </a:lnTo>
                  <a:lnTo>
                    <a:pt x="26" y="0"/>
                  </a:lnTo>
                  <a:lnTo>
                    <a:pt x="26"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8" name="Freeform 61"/>
            <p:cNvSpPr/>
            <p:nvPr/>
          </p:nvSpPr>
          <p:spPr bwMode="auto">
            <a:xfrm>
              <a:off x="9682163" y="1439863"/>
              <a:ext cx="74613" cy="79375"/>
            </a:xfrm>
            <a:custGeom>
              <a:gdLst>
                <a:gd fmla="*/ 23 w 47" name="T0"/>
                <a:gd fmla="*/ 0 h 50" name="T1"/>
                <a:gd fmla="*/ 23 w 47" name="T2"/>
                <a:gd fmla="*/ 0 h 50" name="T3"/>
                <a:gd fmla="*/ 33 w 47" name="T4"/>
                <a:gd fmla="*/ 3 h 50" name="T5"/>
                <a:gd fmla="*/ 40 w 47" name="T6"/>
                <a:gd fmla="*/ 7 h 50" name="T7"/>
                <a:gd fmla="*/ 47 w 47" name="T8"/>
                <a:gd fmla="*/ 17 h 50" name="T9"/>
                <a:gd fmla="*/ 47 w 47" name="T10"/>
                <a:gd fmla="*/ 24 h 50" name="T11"/>
                <a:gd fmla="*/ 47 w 47" name="T12"/>
                <a:gd fmla="*/ 33 h 50" name="T13"/>
                <a:gd fmla="*/ 40 w 47" name="T14"/>
                <a:gd fmla="*/ 43 h 50" name="T15"/>
                <a:gd fmla="*/ 33 w 47" name="T16"/>
                <a:gd fmla="*/ 48 h 50" name="T17"/>
                <a:gd fmla="*/ 23 w 47" name="T18"/>
                <a:gd fmla="*/ 50 h 50" name="T19"/>
                <a:gd fmla="*/ 14 w 47" name="T20"/>
                <a:gd fmla="*/ 48 h 50" name="T21"/>
                <a:gd fmla="*/ 7 w 47" name="T22"/>
                <a:gd fmla="*/ 43 h 50" name="T23"/>
                <a:gd fmla="*/ 2 w 47" name="T24"/>
                <a:gd fmla="*/ 33 h 50" name="T25"/>
                <a:gd fmla="*/ 0 w 47" name="T26"/>
                <a:gd fmla="*/ 24 h 50" name="T27"/>
                <a:gd fmla="*/ 2 w 47" name="T28"/>
                <a:gd fmla="*/ 17 h 50" name="T29"/>
                <a:gd fmla="*/ 7 w 47" name="T30"/>
                <a:gd fmla="*/ 7 h 50" name="T31"/>
                <a:gd fmla="*/ 14 w 47" name="T32"/>
                <a:gd fmla="*/ 3 h 50" name="T33"/>
                <a:gd fmla="*/ 23 w 47" name="T34"/>
                <a:gd fmla="*/ 0 h 50" name="T35"/>
                <a:gd fmla="*/ 23 w 47" name="T36"/>
                <a:gd fmla="*/ 0 h 50" name="T37"/>
                <a:gd fmla="*/ 23 w 47" name="T38"/>
                <a:gd fmla="*/ 0 h 5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0" w="47">
                  <a:moveTo>
                    <a:pt x="23" y="0"/>
                  </a:moveTo>
                  <a:lnTo>
                    <a:pt x="23" y="0"/>
                  </a:lnTo>
                  <a:lnTo>
                    <a:pt x="33" y="3"/>
                  </a:lnTo>
                  <a:lnTo>
                    <a:pt x="40" y="7"/>
                  </a:lnTo>
                  <a:lnTo>
                    <a:pt x="47" y="17"/>
                  </a:lnTo>
                  <a:lnTo>
                    <a:pt x="47" y="24"/>
                  </a:lnTo>
                  <a:lnTo>
                    <a:pt x="47" y="33"/>
                  </a:lnTo>
                  <a:lnTo>
                    <a:pt x="40" y="43"/>
                  </a:lnTo>
                  <a:lnTo>
                    <a:pt x="33" y="48"/>
                  </a:lnTo>
                  <a:lnTo>
                    <a:pt x="23" y="50"/>
                  </a:lnTo>
                  <a:lnTo>
                    <a:pt x="14" y="48"/>
                  </a:lnTo>
                  <a:lnTo>
                    <a:pt x="7" y="43"/>
                  </a:lnTo>
                  <a:lnTo>
                    <a:pt x="2" y="33"/>
                  </a:lnTo>
                  <a:lnTo>
                    <a:pt x="0" y="24"/>
                  </a:lnTo>
                  <a:lnTo>
                    <a:pt x="2" y="17"/>
                  </a:lnTo>
                  <a:lnTo>
                    <a:pt x="7" y="7"/>
                  </a:lnTo>
                  <a:lnTo>
                    <a:pt x="14" y="3"/>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99" name="Freeform 62"/>
            <p:cNvSpPr/>
            <p:nvPr/>
          </p:nvSpPr>
          <p:spPr bwMode="auto">
            <a:xfrm>
              <a:off x="9786938" y="1035050"/>
              <a:ext cx="71438" cy="77788"/>
            </a:xfrm>
            <a:custGeom>
              <a:gdLst>
                <a:gd fmla="*/ 21 w 45" name="T0"/>
                <a:gd fmla="*/ 0 h 49" name="T1"/>
                <a:gd fmla="*/ 21 w 45" name="T2"/>
                <a:gd fmla="*/ 0 h 49" name="T3"/>
                <a:gd fmla="*/ 31 w 45" name="T4"/>
                <a:gd fmla="*/ 2 h 49" name="T5"/>
                <a:gd fmla="*/ 38 w 45" name="T6"/>
                <a:gd fmla="*/ 7 h 49" name="T7"/>
                <a:gd fmla="*/ 43 w 45" name="T8"/>
                <a:gd fmla="*/ 16 h 49" name="T9"/>
                <a:gd fmla="*/ 45 w 45" name="T10"/>
                <a:gd fmla="*/ 26 h 49" name="T11"/>
                <a:gd fmla="*/ 43 w 45" name="T12"/>
                <a:gd fmla="*/ 35 h 49" name="T13"/>
                <a:gd fmla="*/ 38 w 45" name="T14"/>
                <a:gd fmla="*/ 42 h 49" name="T15"/>
                <a:gd fmla="*/ 31 w 45" name="T16"/>
                <a:gd fmla="*/ 47 h 49" name="T17"/>
                <a:gd fmla="*/ 21 w 45" name="T18"/>
                <a:gd fmla="*/ 49 h 49" name="T19"/>
                <a:gd fmla="*/ 12 w 45" name="T20"/>
                <a:gd fmla="*/ 47 h 49" name="T21"/>
                <a:gd fmla="*/ 7 w 45" name="T22"/>
                <a:gd fmla="*/ 42 h 49" name="T23"/>
                <a:gd fmla="*/ 0 w 45" name="T24"/>
                <a:gd fmla="*/ 35 h 49" name="T25"/>
                <a:gd fmla="*/ 0 w 45" name="T26"/>
                <a:gd fmla="*/ 26 h 49" name="T27"/>
                <a:gd fmla="*/ 0 w 45" name="T28"/>
                <a:gd fmla="*/ 16 h 49" name="T29"/>
                <a:gd fmla="*/ 7 w 45" name="T30"/>
                <a:gd fmla="*/ 7 h 49" name="T31"/>
                <a:gd fmla="*/ 12 w 45" name="T32"/>
                <a:gd fmla="*/ 2 h 49" name="T33"/>
                <a:gd fmla="*/ 21 w 45" name="T34"/>
                <a:gd fmla="*/ 0 h 49" name="T35"/>
                <a:gd fmla="*/ 21 w 45" name="T36"/>
                <a:gd fmla="*/ 0 h 49" name="T37"/>
                <a:gd fmla="*/ 21 w 45" name="T38"/>
                <a:gd fmla="*/ 0 h 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 w="45">
                  <a:moveTo>
                    <a:pt x="21" y="0"/>
                  </a:moveTo>
                  <a:lnTo>
                    <a:pt x="21" y="0"/>
                  </a:lnTo>
                  <a:lnTo>
                    <a:pt x="31" y="2"/>
                  </a:lnTo>
                  <a:lnTo>
                    <a:pt x="38" y="7"/>
                  </a:lnTo>
                  <a:lnTo>
                    <a:pt x="43" y="16"/>
                  </a:lnTo>
                  <a:lnTo>
                    <a:pt x="45" y="26"/>
                  </a:lnTo>
                  <a:lnTo>
                    <a:pt x="43" y="35"/>
                  </a:lnTo>
                  <a:lnTo>
                    <a:pt x="38" y="42"/>
                  </a:lnTo>
                  <a:lnTo>
                    <a:pt x="31" y="47"/>
                  </a:lnTo>
                  <a:lnTo>
                    <a:pt x="21" y="49"/>
                  </a:lnTo>
                  <a:lnTo>
                    <a:pt x="12" y="47"/>
                  </a:lnTo>
                  <a:lnTo>
                    <a:pt x="7" y="42"/>
                  </a:lnTo>
                  <a:lnTo>
                    <a:pt x="0" y="35"/>
                  </a:lnTo>
                  <a:lnTo>
                    <a:pt x="0" y="26"/>
                  </a:lnTo>
                  <a:lnTo>
                    <a:pt x="0" y="16"/>
                  </a:lnTo>
                  <a:lnTo>
                    <a:pt x="7" y="7"/>
                  </a:lnTo>
                  <a:lnTo>
                    <a:pt x="12" y="2"/>
                  </a:lnTo>
                  <a:lnTo>
                    <a:pt x="21" y="0"/>
                  </a:lnTo>
                  <a:lnTo>
                    <a:pt x="21" y="0"/>
                  </a:lnTo>
                  <a:lnTo>
                    <a:pt x="21"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0" name="Freeform 63"/>
            <p:cNvSpPr/>
            <p:nvPr/>
          </p:nvSpPr>
          <p:spPr bwMode="auto">
            <a:xfrm>
              <a:off x="6313488" y="3468688"/>
              <a:ext cx="98425" cy="96838"/>
            </a:xfrm>
            <a:custGeom>
              <a:gdLst>
                <a:gd fmla="*/ 31 w 62" name="T0"/>
                <a:gd fmla="*/ 0 h 61" name="T1"/>
                <a:gd fmla="*/ 31 w 62" name="T2"/>
                <a:gd fmla="*/ 0 h 61" name="T3"/>
                <a:gd fmla="*/ 43 w 62" name="T4"/>
                <a:gd fmla="*/ 5 h 61" name="T5"/>
                <a:gd fmla="*/ 52 w 62" name="T6"/>
                <a:gd fmla="*/ 9 h 61" name="T7"/>
                <a:gd fmla="*/ 59 w 62" name="T8"/>
                <a:gd fmla="*/ 19 h 61" name="T9"/>
                <a:gd fmla="*/ 62 w 62" name="T10"/>
                <a:gd fmla="*/ 31 h 61" name="T11"/>
                <a:gd fmla="*/ 59 w 62" name="T12"/>
                <a:gd fmla="*/ 42 h 61" name="T13"/>
                <a:gd fmla="*/ 52 w 62" name="T14"/>
                <a:gd fmla="*/ 52 h 61" name="T15"/>
                <a:gd fmla="*/ 43 w 62" name="T16"/>
                <a:gd fmla="*/ 59 h 61" name="T17"/>
                <a:gd fmla="*/ 31 w 62" name="T18"/>
                <a:gd fmla="*/ 61 h 61" name="T19"/>
                <a:gd fmla="*/ 19 w 62" name="T20"/>
                <a:gd fmla="*/ 59 h 61" name="T21"/>
                <a:gd fmla="*/ 10 w 62" name="T22"/>
                <a:gd fmla="*/ 52 h 61" name="T23"/>
                <a:gd fmla="*/ 3 w 62" name="T24"/>
                <a:gd fmla="*/ 42 h 61" name="T25"/>
                <a:gd fmla="*/ 0 w 62" name="T26"/>
                <a:gd fmla="*/ 31 h 61" name="T27"/>
                <a:gd fmla="*/ 3 w 62" name="T28"/>
                <a:gd fmla="*/ 19 h 61" name="T29"/>
                <a:gd fmla="*/ 10 w 62" name="T30"/>
                <a:gd fmla="*/ 9 h 61" name="T31"/>
                <a:gd fmla="*/ 19 w 62" name="T32"/>
                <a:gd fmla="*/ 5 h 61" name="T33"/>
                <a:gd fmla="*/ 31 w 62" name="T34"/>
                <a:gd fmla="*/ 0 h 61" name="T35"/>
                <a:gd fmla="*/ 31 w 62" name="T36"/>
                <a:gd fmla="*/ 0 h 61" name="T37"/>
                <a:gd fmla="*/ 31 w 62" name="T38"/>
                <a:gd fmla="*/ 0 h 6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1" w="62">
                  <a:moveTo>
                    <a:pt x="31" y="0"/>
                  </a:moveTo>
                  <a:lnTo>
                    <a:pt x="31" y="0"/>
                  </a:lnTo>
                  <a:lnTo>
                    <a:pt x="43" y="5"/>
                  </a:lnTo>
                  <a:lnTo>
                    <a:pt x="52" y="9"/>
                  </a:lnTo>
                  <a:lnTo>
                    <a:pt x="59" y="19"/>
                  </a:lnTo>
                  <a:lnTo>
                    <a:pt x="62" y="31"/>
                  </a:lnTo>
                  <a:lnTo>
                    <a:pt x="59" y="42"/>
                  </a:lnTo>
                  <a:lnTo>
                    <a:pt x="52" y="52"/>
                  </a:lnTo>
                  <a:lnTo>
                    <a:pt x="43" y="59"/>
                  </a:lnTo>
                  <a:lnTo>
                    <a:pt x="31" y="61"/>
                  </a:lnTo>
                  <a:lnTo>
                    <a:pt x="19" y="59"/>
                  </a:lnTo>
                  <a:lnTo>
                    <a:pt x="10" y="52"/>
                  </a:lnTo>
                  <a:lnTo>
                    <a:pt x="3" y="42"/>
                  </a:lnTo>
                  <a:lnTo>
                    <a:pt x="0" y="31"/>
                  </a:lnTo>
                  <a:lnTo>
                    <a:pt x="3" y="19"/>
                  </a:lnTo>
                  <a:lnTo>
                    <a:pt x="10" y="9"/>
                  </a:lnTo>
                  <a:lnTo>
                    <a:pt x="19" y="5"/>
                  </a:lnTo>
                  <a:lnTo>
                    <a:pt x="31" y="0"/>
                  </a:lnTo>
                  <a:lnTo>
                    <a:pt x="31" y="0"/>
                  </a:lnTo>
                  <a:lnTo>
                    <a:pt x="31"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1" name="Freeform 64"/>
            <p:cNvSpPr/>
            <p:nvPr/>
          </p:nvSpPr>
          <p:spPr bwMode="auto">
            <a:xfrm>
              <a:off x="7553326" y="6945313"/>
              <a:ext cx="74613" cy="76200"/>
            </a:xfrm>
            <a:custGeom>
              <a:gdLst>
                <a:gd fmla="*/ 23 w 47" name="T0"/>
                <a:gd fmla="*/ 0 h 48" name="T1"/>
                <a:gd fmla="*/ 23 w 47" name="T2"/>
                <a:gd fmla="*/ 0 h 48" name="T3"/>
                <a:gd fmla="*/ 33 w 47" name="T4"/>
                <a:gd fmla="*/ 3 h 48" name="T5"/>
                <a:gd fmla="*/ 40 w 47" name="T6"/>
                <a:gd fmla="*/ 8 h 48" name="T7"/>
                <a:gd fmla="*/ 45 w 47" name="T8"/>
                <a:gd fmla="*/ 15 h 48" name="T9"/>
                <a:gd fmla="*/ 47 w 47" name="T10"/>
                <a:gd fmla="*/ 24 h 48" name="T11"/>
                <a:gd fmla="*/ 45 w 47" name="T12"/>
                <a:gd fmla="*/ 34 h 48" name="T13"/>
                <a:gd fmla="*/ 40 w 47" name="T14"/>
                <a:gd fmla="*/ 41 h 48" name="T15"/>
                <a:gd fmla="*/ 33 w 47" name="T16"/>
                <a:gd fmla="*/ 45 h 48" name="T17"/>
                <a:gd fmla="*/ 23 w 47" name="T18"/>
                <a:gd fmla="*/ 48 h 48" name="T19"/>
                <a:gd fmla="*/ 14 w 47" name="T20"/>
                <a:gd fmla="*/ 45 h 48" name="T21"/>
                <a:gd fmla="*/ 7 w 47" name="T22"/>
                <a:gd fmla="*/ 41 h 48" name="T23"/>
                <a:gd fmla="*/ 0 w 47" name="T24"/>
                <a:gd fmla="*/ 34 h 48" name="T25"/>
                <a:gd fmla="*/ 0 w 47" name="T26"/>
                <a:gd fmla="*/ 24 h 48" name="T27"/>
                <a:gd fmla="*/ 0 w 47" name="T28"/>
                <a:gd fmla="*/ 15 h 48" name="T29"/>
                <a:gd fmla="*/ 7 w 47" name="T30"/>
                <a:gd fmla="*/ 8 h 48" name="T31"/>
                <a:gd fmla="*/ 14 w 47" name="T32"/>
                <a:gd fmla="*/ 3 h 48" name="T33"/>
                <a:gd fmla="*/ 23 w 47" name="T34"/>
                <a:gd fmla="*/ 0 h 48" name="T35"/>
                <a:gd fmla="*/ 23 w 47" name="T36"/>
                <a:gd fmla="*/ 0 h 48" name="T37"/>
                <a:gd fmla="*/ 23 w 47"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7">
                  <a:moveTo>
                    <a:pt x="23" y="0"/>
                  </a:moveTo>
                  <a:lnTo>
                    <a:pt x="23" y="0"/>
                  </a:lnTo>
                  <a:lnTo>
                    <a:pt x="33" y="3"/>
                  </a:lnTo>
                  <a:lnTo>
                    <a:pt x="40" y="8"/>
                  </a:lnTo>
                  <a:lnTo>
                    <a:pt x="45" y="15"/>
                  </a:lnTo>
                  <a:lnTo>
                    <a:pt x="47" y="24"/>
                  </a:lnTo>
                  <a:lnTo>
                    <a:pt x="45" y="34"/>
                  </a:lnTo>
                  <a:lnTo>
                    <a:pt x="40" y="41"/>
                  </a:lnTo>
                  <a:lnTo>
                    <a:pt x="33" y="45"/>
                  </a:lnTo>
                  <a:lnTo>
                    <a:pt x="23" y="48"/>
                  </a:lnTo>
                  <a:lnTo>
                    <a:pt x="14" y="45"/>
                  </a:lnTo>
                  <a:lnTo>
                    <a:pt x="7" y="41"/>
                  </a:lnTo>
                  <a:lnTo>
                    <a:pt x="0" y="34"/>
                  </a:lnTo>
                  <a:lnTo>
                    <a:pt x="0" y="24"/>
                  </a:lnTo>
                  <a:lnTo>
                    <a:pt x="0" y="15"/>
                  </a:lnTo>
                  <a:lnTo>
                    <a:pt x="7" y="8"/>
                  </a:lnTo>
                  <a:lnTo>
                    <a:pt x="14" y="3"/>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2" name="Freeform 65"/>
            <p:cNvSpPr/>
            <p:nvPr/>
          </p:nvSpPr>
          <p:spPr bwMode="auto">
            <a:xfrm>
              <a:off x="8348663" y="6364288"/>
              <a:ext cx="74613" cy="74613"/>
            </a:xfrm>
            <a:custGeom>
              <a:gdLst>
                <a:gd fmla="*/ 24 w 47" name="T0"/>
                <a:gd fmla="*/ 0 h 47" name="T1"/>
                <a:gd fmla="*/ 24 w 47" name="T2"/>
                <a:gd fmla="*/ 0 h 47" name="T3"/>
                <a:gd fmla="*/ 33 w 47" name="T4"/>
                <a:gd fmla="*/ 2 h 47" name="T5"/>
                <a:gd fmla="*/ 40 w 47" name="T6"/>
                <a:gd fmla="*/ 7 h 47" name="T7"/>
                <a:gd fmla="*/ 45 w 47" name="T8"/>
                <a:gd fmla="*/ 14 h 47" name="T9"/>
                <a:gd fmla="*/ 47 w 47" name="T10"/>
                <a:gd fmla="*/ 23 h 47" name="T11"/>
                <a:gd fmla="*/ 45 w 47" name="T12"/>
                <a:gd fmla="*/ 33 h 47" name="T13"/>
                <a:gd fmla="*/ 40 w 47" name="T14"/>
                <a:gd fmla="*/ 40 h 47" name="T15"/>
                <a:gd fmla="*/ 33 w 47" name="T16"/>
                <a:gd fmla="*/ 47 h 47" name="T17"/>
                <a:gd fmla="*/ 24 w 47" name="T18"/>
                <a:gd fmla="*/ 47 h 47" name="T19"/>
                <a:gd fmla="*/ 14 w 47" name="T20"/>
                <a:gd fmla="*/ 47 h 47" name="T21"/>
                <a:gd fmla="*/ 5 w 47" name="T22"/>
                <a:gd fmla="*/ 40 h 47" name="T23"/>
                <a:gd fmla="*/ 3 w 47" name="T24"/>
                <a:gd fmla="*/ 33 h 47" name="T25"/>
                <a:gd fmla="*/ 0 w 47" name="T26"/>
                <a:gd fmla="*/ 23 h 47" name="T27"/>
                <a:gd fmla="*/ 3 w 47" name="T28"/>
                <a:gd fmla="*/ 14 h 47" name="T29"/>
                <a:gd fmla="*/ 5 w 47" name="T30"/>
                <a:gd fmla="*/ 7 h 47" name="T31"/>
                <a:gd fmla="*/ 14 w 47" name="T32"/>
                <a:gd fmla="*/ 2 h 47" name="T33"/>
                <a:gd fmla="*/ 24 w 47" name="T34"/>
                <a:gd fmla="*/ 0 h 47" name="T35"/>
                <a:gd fmla="*/ 24 w 47" name="T36"/>
                <a:gd fmla="*/ 0 h 47" name="T37"/>
                <a:gd fmla="*/ 24 w 47"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7">
                  <a:moveTo>
                    <a:pt x="24" y="0"/>
                  </a:moveTo>
                  <a:lnTo>
                    <a:pt x="24" y="0"/>
                  </a:lnTo>
                  <a:lnTo>
                    <a:pt x="33" y="2"/>
                  </a:lnTo>
                  <a:lnTo>
                    <a:pt x="40" y="7"/>
                  </a:lnTo>
                  <a:lnTo>
                    <a:pt x="45" y="14"/>
                  </a:lnTo>
                  <a:lnTo>
                    <a:pt x="47" y="23"/>
                  </a:lnTo>
                  <a:lnTo>
                    <a:pt x="45" y="33"/>
                  </a:lnTo>
                  <a:lnTo>
                    <a:pt x="40" y="40"/>
                  </a:lnTo>
                  <a:lnTo>
                    <a:pt x="33" y="47"/>
                  </a:lnTo>
                  <a:lnTo>
                    <a:pt x="24" y="47"/>
                  </a:lnTo>
                  <a:lnTo>
                    <a:pt x="14" y="47"/>
                  </a:lnTo>
                  <a:lnTo>
                    <a:pt x="5" y="40"/>
                  </a:lnTo>
                  <a:lnTo>
                    <a:pt x="3" y="33"/>
                  </a:lnTo>
                  <a:lnTo>
                    <a:pt x="0" y="23"/>
                  </a:lnTo>
                  <a:lnTo>
                    <a:pt x="3" y="14"/>
                  </a:lnTo>
                  <a:lnTo>
                    <a:pt x="5" y="7"/>
                  </a:lnTo>
                  <a:lnTo>
                    <a:pt x="14" y="2"/>
                  </a:lnTo>
                  <a:lnTo>
                    <a:pt x="24" y="0"/>
                  </a:lnTo>
                  <a:lnTo>
                    <a:pt x="24" y="0"/>
                  </a:lnTo>
                  <a:lnTo>
                    <a:pt x="24"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3" name="Freeform 66"/>
            <p:cNvSpPr/>
            <p:nvPr/>
          </p:nvSpPr>
          <p:spPr bwMode="auto">
            <a:xfrm>
              <a:off x="9731376" y="5624513"/>
              <a:ext cx="74613" cy="74613"/>
            </a:xfrm>
            <a:custGeom>
              <a:gdLst>
                <a:gd fmla="*/ 23 w 47" name="T0"/>
                <a:gd fmla="*/ 0 h 47" name="T1"/>
                <a:gd fmla="*/ 23 w 47" name="T2"/>
                <a:gd fmla="*/ 0 h 47" name="T3"/>
                <a:gd fmla="*/ 33 w 47" name="T4"/>
                <a:gd fmla="*/ 2 h 47" name="T5"/>
                <a:gd fmla="*/ 40 w 47" name="T6"/>
                <a:gd fmla="*/ 7 h 47" name="T7"/>
                <a:gd fmla="*/ 47 w 47" name="T8"/>
                <a:gd fmla="*/ 14 h 47" name="T9"/>
                <a:gd fmla="*/ 47 w 47" name="T10"/>
                <a:gd fmla="*/ 23 h 47" name="T11"/>
                <a:gd fmla="*/ 47 w 47" name="T12"/>
                <a:gd fmla="*/ 33 h 47" name="T13"/>
                <a:gd fmla="*/ 40 w 47" name="T14"/>
                <a:gd fmla="*/ 40 h 47" name="T15"/>
                <a:gd fmla="*/ 33 w 47" name="T16"/>
                <a:gd fmla="*/ 45 h 47" name="T17"/>
                <a:gd fmla="*/ 23 w 47" name="T18"/>
                <a:gd fmla="*/ 47 h 47" name="T19"/>
                <a:gd fmla="*/ 14 w 47" name="T20"/>
                <a:gd fmla="*/ 45 h 47" name="T21"/>
                <a:gd fmla="*/ 7 w 47" name="T22"/>
                <a:gd fmla="*/ 40 h 47" name="T23"/>
                <a:gd fmla="*/ 2 w 47" name="T24"/>
                <a:gd fmla="*/ 33 h 47" name="T25"/>
                <a:gd fmla="*/ 0 w 47" name="T26"/>
                <a:gd fmla="*/ 23 h 47" name="T27"/>
                <a:gd fmla="*/ 2 w 47" name="T28"/>
                <a:gd fmla="*/ 14 h 47" name="T29"/>
                <a:gd fmla="*/ 7 w 47" name="T30"/>
                <a:gd fmla="*/ 7 h 47" name="T31"/>
                <a:gd fmla="*/ 14 w 47" name="T32"/>
                <a:gd fmla="*/ 2 h 47" name="T33"/>
                <a:gd fmla="*/ 23 w 47" name="T34"/>
                <a:gd fmla="*/ 0 h 47" name="T35"/>
                <a:gd fmla="*/ 23 w 47" name="T36"/>
                <a:gd fmla="*/ 0 h 47" name="T37"/>
                <a:gd fmla="*/ 23 w 47" name="T38"/>
                <a:gd fmla="*/ 0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47">
                  <a:moveTo>
                    <a:pt x="23" y="0"/>
                  </a:moveTo>
                  <a:lnTo>
                    <a:pt x="23" y="0"/>
                  </a:lnTo>
                  <a:lnTo>
                    <a:pt x="33" y="2"/>
                  </a:lnTo>
                  <a:lnTo>
                    <a:pt x="40" y="7"/>
                  </a:lnTo>
                  <a:lnTo>
                    <a:pt x="47" y="14"/>
                  </a:lnTo>
                  <a:lnTo>
                    <a:pt x="47" y="23"/>
                  </a:lnTo>
                  <a:lnTo>
                    <a:pt x="47" y="33"/>
                  </a:lnTo>
                  <a:lnTo>
                    <a:pt x="40" y="40"/>
                  </a:lnTo>
                  <a:lnTo>
                    <a:pt x="33" y="45"/>
                  </a:lnTo>
                  <a:lnTo>
                    <a:pt x="23" y="47"/>
                  </a:lnTo>
                  <a:lnTo>
                    <a:pt x="14" y="45"/>
                  </a:lnTo>
                  <a:lnTo>
                    <a:pt x="7" y="40"/>
                  </a:lnTo>
                  <a:lnTo>
                    <a:pt x="2" y="33"/>
                  </a:lnTo>
                  <a:lnTo>
                    <a:pt x="0" y="23"/>
                  </a:lnTo>
                  <a:lnTo>
                    <a:pt x="2" y="14"/>
                  </a:lnTo>
                  <a:lnTo>
                    <a:pt x="7" y="7"/>
                  </a:lnTo>
                  <a:lnTo>
                    <a:pt x="14" y="2"/>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4" name="Freeform 67"/>
            <p:cNvSpPr/>
            <p:nvPr/>
          </p:nvSpPr>
          <p:spPr bwMode="auto">
            <a:xfrm>
              <a:off x="9523413" y="4241800"/>
              <a:ext cx="112713" cy="112713"/>
            </a:xfrm>
            <a:custGeom>
              <a:gdLst>
                <a:gd fmla="*/ 36 w 71" name="T0"/>
                <a:gd fmla="*/ 0 h 71" name="T1"/>
                <a:gd fmla="*/ 36 w 71" name="T2"/>
                <a:gd fmla="*/ 0 h 71" name="T3"/>
                <a:gd fmla="*/ 43 w 71" name="T4"/>
                <a:gd fmla="*/ 3 h 71" name="T5"/>
                <a:gd fmla="*/ 50 w 71" name="T6"/>
                <a:gd fmla="*/ 3 h 71" name="T7"/>
                <a:gd fmla="*/ 62 w 71" name="T8"/>
                <a:gd fmla="*/ 12 h 71" name="T9"/>
                <a:gd fmla="*/ 69 w 71" name="T10"/>
                <a:gd fmla="*/ 24 h 71" name="T11"/>
                <a:gd fmla="*/ 71 w 71" name="T12"/>
                <a:gd fmla="*/ 29 h 71" name="T13"/>
                <a:gd fmla="*/ 71 w 71" name="T14"/>
                <a:gd fmla="*/ 36 h 71" name="T15"/>
                <a:gd fmla="*/ 71 w 71" name="T16"/>
                <a:gd fmla="*/ 43 h 71" name="T17"/>
                <a:gd fmla="*/ 69 w 71" name="T18"/>
                <a:gd fmla="*/ 50 h 71" name="T19"/>
                <a:gd fmla="*/ 62 w 71" name="T20"/>
                <a:gd fmla="*/ 62 h 71" name="T21"/>
                <a:gd fmla="*/ 50 w 71" name="T22"/>
                <a:gd fmla="*/ 69 h 71" name="T23"/>
                <a:gd fmla="*/ 43 w 71" name="T24"/>
                <a:gd fmla="*/ 71 h 71" name="T25"/>
                <a:gd fmla="*/ 36 w 71" name="T26"/>
                <a:gd fmla="*/ 71 h 71" name="T27"/>
                <a:gd fmla="*/ 29 w 71" name="T28"/>
                <a:gd fmla="*/ 71 h 71" name="T29"/>
                <a:gd fmla="*/ 22 w 71" name="T30"/>
                <a:gd fmla="*/ 69 h 71" name="T31"/>
                <a:gd fmla="*/ 10 w 71" name="T32"/>
                <a:gd fmla="*/ 62 h 71" name="T33"/>
                <a:gd fmla="*/ 3 w 71" name="T34"/>
                <a:gd fmla="*/ 50 h 71" name="T35"/>
                <a:gd fmla="*/ 0 w 71" name="T36"/>
                <a:gd fmla="*/ 43 h 71" name="T37"/>
                <a:gd fmla="*/ 0 w 71" name="T38"/>
                <a:gd fmla="*/ 36 h 71" name="T39"/>
                <a:gd fmla="*/ 0 w 71" name="T40"/>
                <a:gd fmla="*/ 29 h 71" name="T41"/>
                <a:gd fmla="*/ 3 w 71" name="T42"/>
                <a:gd fmla="*/ 24 h 71" name="T43"/>
                <a:gd fmla="*/ 10 w 71" name="T44"/>
                <a:gd fmla="*/ 12 h 71" name="T45"/>
                <a:gd fmla="*/ 22 w 71" name="T46"/>
                <a:gd fmla="*/ 3 h 71" name="T47"/>
                <a:gd fmla="*/ 29 w 71" name="T48"/>
                <a:gd fmla="*/ 3 h 71" name="T49"/>
                <a:gd fmla="*/ 36 w 71" name="T50"/>
                <a:gd fmla="*/ 0 h 71" name="T51"/>
                <a:gd fmla="*/ 36 w 71" name="T52"/>
                <a:gd fmla="*/ 0 h 71" name="T53"/>
                <a:gd fmla="*/ 36 w 71" name="T54"/>
                <a:gd fmla="*/ 0 h 7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71" w="71">
                  <a:moveTo>
                    <a:pt x="36" y="0"/>
                  </a:moveTo>
                  <a:lnTo>
                    <a:pt x="36" y="0"/>
                  </a:lnTo>
                  <a:lnTo>
                    <a:pt x="43" y="3"/>
                  </a:lnTo>
                  <a:lnTo>
                    <a:pt x="50" y="3"/>
                  </a:lnTo>
                  <a:lnTo>
                    <a:pt x="62" y="12"/>
                  </a:lnTo>
                  <a:lnTo>
                    <a:pt x="69" y="24"/>
                  </a:lnTo>
                  <a:lnTo>
                    <a:pt x="71" y="29"/>
                  </a:lnTo>
                  <a:lnTo>
                    <a:pt x="71" y="36"/>
                  </a:lnTo>
                  <a:lnTo>
                    <a:pt x="71" y="43"/>
                  </a:lnTo>
                  <a:lnTo>
                    <a:pt x="69" y="50"/>
                  </a:lnTo>
                  <a:lnTo>
                    <a:pt x="62" y="62"/>
                  </a:lnTo>
                  <a:lnTo>
                    <a:pt x="50" y="69"/>
                  </a:lnTo>
                  <a:lnTo>
                    <a:pt x="43" y="71"/>
                  </a:lnTo>
                  <a:lnTo>
                    <a:pt x="36" y="71"/>
                  </a:lnTo>
                  <a:lnTo>
                    <a:pt x="29" y="71"/>
                  </a:lnTo>
                  <a:lnTo>
                    <a:pt x="22" y="69"/>
                  </a:lnTo>
                  <a:lnTo>
                    <a:pt x="10" y="62"/>
                  </a:lnTo>
                  <a:lnTo>
                    <a:pt x="3" y="50"/>
                  </a:lnTo>
                  <a:lnTo>
                    <a:pt x="0" y="43"/>
                  </a:lnTo>
                  <a:lnTo>
                    <a:pt x="0" y="36"/>
                  </a:lnTo>
                  <a:lnTo>
                    <a:pt x="0" y="29"/>
                  </a:lnTo>
                  <a:lnTo>
                    <a:pt x="3" y="24"/>
                  </a:lnTo>
                  <a:lnTo>
                    <a:pt x="10" y="12"/>
                  </a:lnTo>
                  <a:lnTo>
                    <a:pt x="22" y="3"/>
                  </a:lnTo>
                  <a:lnTo>
                    <a:pt x="29" y="3"/>
                  </a:lnTo>
                  <a:lnTo>
                    <a:pt x="36" y="0"/>
                  </a:lnTo>
                  <a:lnTo>
                    <a:pt x="36" y="0"/>
                  </a:lnTo>
                  <a:lnTo>
                    <a:pt x="36"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5" name="Freeform 68"/>
            <p:cNvSpPr/>
            <p:nvPr/>
          </p:nvSpPr>
          <p:spPr bwMode="auto">
            <a:xfrm>
              <a:off x="8266113" y="4560888"/>
              <a:ext cx="82550" cy="76200"/>
            </a:xfrm>
            <a:custGeom>
              <a:gdLst>
                <a:gd fmla="*/ 26 w 52" name="T0"/>
                <a:gd fmla="*/ 0 h 48" name="T1"/>
                <a:gd fmla="*/ 26 w 52" name="T2"/>
                <a:gd fmla="*/ 0 h 48" name="T3"/>
                <a:gd fmla="*/ 33 w 52" name="T4"/>
                <a:gd fmla="*/ 3 h 48" name="T5"/>
                <a:gd fmla="*/ 45 w 52" name="T6"/>
                <a:gd fmla="*/ 7 h 48" name="T7"/>
                <a:gd fmla="*/ 50 w 52" name="T8"/>
                <a:gd fmla="*/ 14 h 48" name="T9"/>
                <a:gd fmla="*/ 52 w 52" name="T10"/>
                <a:gd fmla="*/ 24 h 48" name="T11"/>
                <a:gd fmla="*/ 50 w 52" name="T12"/>
                <a:gd fmla="*/ 33 h 48" name="T13"/>
                <a:gd fmla="*/ 45 w 52" name="T14"/>
                <a:gd fmla="*/ 40 h 48" name="T15"/>
                <a:gd fmla="*/ 33 w 52" name="T16"/>
                <a:gd fmla="*/ 45 h 48" name="T17"/>
                <a:gd fmla="*/ 26 w 52" name="T18"/>
                <a:gd fmla="*/ 48 h 48" name="T19"/>
                <a:gd fmla="*/ 17 w 52" name="T20"/>
                <a:gd fmla="*/ 45 h 48" name="T21"/>
                <a:gd fmla="*/ 7 w 52" name="T22"/>
                <a:gd fmla="*/ 40 h 48" name="T23"/>
                <a:gd fmla="*/ 2 w 52" name="T24"/>
                <a:gd fmla="*/ 33 h 48" name="T25"/>
                <a:gd fmla="*/ 0 w 52" name="T26"/>
                <a:gd fmla="*/ 24 h 48" name="T27"/>
                <a:gd fmla="*/ 2 w 52" name="T28"/>
                <a:gd fmla="*/ 14 h 48" name="T29"/>
                <a:gd fmla="*/ 7 w 52" name="T30"/>
                <a:gd fmla="*/ 7 h 48" name="T31"/>
                <a:gd fmla="*/ 17 w 52" name="T32"/>
                <a:gd fmla="*/ 3 h 48" name="T33"/>
                <a:gd fmla="*/ 26 w 52" name="T34"/>
                <a:gd fmla="*/ 0 h 48" name="T35"/>
                <a:gd fmla="*/ 26 w 52" name="T36"/>
                <a:gd fmla="*/ 0 h 48" name="T37"/>
                <a:gd fmla="*/ 26 w 52"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52">
                  <a:moveTo>
                    <a:pt x="26" y="0"/>
                  </a:moveTo>
                  <a:lnTo>
                    <a:pt x="26" y="0"/>
                  </a:lnTo>
                  <a:lnTo>
                    <a:pt x="33" y="3"/>
                  </a:lnTo>
                  <a:lnTo>
                    <a:pt x="45" y="7"/>
                  </a:lnTo>
                  <a:lnTo>
                    <a:pt x="50" y="14"/>
                  </a:lnTo>
                  <a:lnTo>
                    <a:pt x="52" y="24"/>
                  </a:lnTo>
                  <a:lnTo>
                    <a:pt x="50" y="33"/>
                  </a:lnTo>
                  <a:lnTo>
                    <a:pt x="45" y="40"/>
                  </a:lnTo>
                  <a:lnTo>
                    <a:pt x="33" y="45"/>
                  </a:lnTo>
                  <a:lnTo>
                    <a:pt x="26" y="48"/>
                  </a:lnTo>
                  <a:lnTo>
                    <a:pt x="17" y="45"/>
                  </a:lnTo>
                  <a:lnTo>
                    <a:pt x="7" y="40"/>
                  </a:lnTo>
                  <a:lnTo>
                    <a:pt x="2" y="33"/>
                  </a:lnTo>
                  <a:lnTo>
                    <a:pt x="0" y="24"/>
                  </a:lnTo>
                  <a:lnTo>
                    <a:pt x="2" y="14"/>
                  </a:lnTo>
                  <a:lnTo>
                    <a:pt x="7" y="7"/>
                  </a:lnTo>
                  <a:lnTo>
                    <a:pt x="17" y="3"/>
                  </a:lnTo>
                  <a:lnTo>
                    <a:pt x="26" y="0"/>
                  </a:lnTo>
                  <a:lnTo>
                    <a:pt x="26" y="0"/>
                  </a:lnTo>
                  <a:lnTo>
                    <a:pt x="26"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6" name="Freeform 69"/>
            <p:cNvSpPr/>
            <p:nvPr/>
          </p:nvSpPr>
          <p:spPr bwMode="auto">
            <a:xfrm>
              <a:off x="8329613" y="2435225"/>
              <a:ext cx="150813" cy="142875"/>
            </a:xfrm>
            <a:custGeom>
              <a:gdLst>
                <a:gd fmla="*/ 48 w 95" name="T0"/>
                <a:gd fmla="*/ 0 h 90" name="T1"/>
                <a:gd fmla="*/ 57 w 95" name="T2"/>
                <a:gd fmla="*/ 38 h 90" name="T3"/>
                <a:gd fmla="*/ 95 w 95" name="T4"/>
                <a:gd fmla="*/ 33 h 90" name="T5"/>
                <a:gd fmla="*/ 62 w 95" name="T6"/>
                <a:gd fmla="*/ 55 h 90" name="T7"/>
                <a:gd fmla="*/ 78 w 95" name="T8"/>
                <a:gd fmla="*/ 90 h 90" name="T9"/>
                <a:gd fmla="*/ 48 w 95" name="T10"/>
                <a:gd fmla="*/ 64 h 90" name="T11"/>
                <a:gd fmla="*/ 19 w 95" name="T12"/>
                <a:gd fmla="*/ 90 h 90" name="T13"/>
                <a:gd fmla="*/ 33 w 95" name="T14"/>
                <a:gd fmla="*/ 55 h 90" name="T15"/>
                <a:gd fmla="*/ 0 w 95" name="T16"/>
                <a:gd fmla="*/ 33 h 90" name="T17"/>
                <a:gd fmla="*/ 38 w 95" name="T18"/>
                <a:gd fmla="*/ 38 h 90" name="T19"/>
                <a:gd fmla="*/ 48 w 95" name="T20"/>
                <a:gd fmla="*/ 0 h 90" name="T21"/>
                <a:gd fmla="*/ 48 w 95" name="T22"/>
                <a:gd fmla="*/ 0 h 90" name="T23"/>
                <a:gd fmla="*/ 48 w 95" name="T24"/>
                <a:gd fmla="*/ 0 h 9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0" w="95">
                  <a:moveTo>
                    <a:pt x="48" y="0"/>
                  </a:moveTo>
                  <a:lnTo>
                    <a:pt x="57" y="38"/>
                  </a:lnTo>
                  <a:lnTo>
                    <a:pt x="95" y="33"/>
                  </a:lnTo>
                  <a:lnTo>
                    <a:pt x="62" y="55"/>
                  </a:lnTo>
                  <a:lnTo>
                    <a:pt x="78" y="90"/>
                  </a:lnTo>
                  <a:lnTo>
                    <a:pt x="48" y="64"/>
                  </a:lnTo>
                  <a:lnTo>
                    <a:pt x="19" y="90"/>
                  </a:lnTo>
                  <a:lnTo>
                    <a:pt x="33" y="55"/>
                  </a:lnTo>
                  <a:lnTo>
                    <a:pt x="0" y="33"/>
                  </a:lnTo>
                  <a:lnTo>
                    <a:pt x="38" y="38"/>
                  </a:lnTo>
                  <a:lnTo>
                    <a:pt x="48" y="0"/>
                  </a:lnTo>
                  <a:lnTo>
                    <a:pt x="48" y="0"/>
                  </a:lnTo>
                  <a:lnTo>
                    <a:pt x="48"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7" name="Freeform 70"/>
            <p:cNvSpPr/>
            <p:nvPr/>
          </p:nvSpPr>
          <p:spPr bwMode="auto">
            <a:xfrm>
              <a:off x="8086726" y="6405563"/>
              <a:ext cx="82550" cy="77788"/>
            </a:xfrm>
            <a:custGeom>
              <a:gdLst>
                <a:gd fmla="*/ 23 w 52" name="T0"/>
                <a:gd fmla="*/ 0 h 49" name="T1"/>
                <a:gd fmla="*/ 23 w 52" name="T2"/>
                <a:gd fmla="*/ 0 h 49" name="T3"/>
                <a:gd fmla="*/ 33 w 52" name="T4"/>
                <a:gd fmla="*/ 2 h 49" name="T5"/>
                <a:gd fmla="*/ 45 w 52" name="T6"/>
                <a:gd fmla="*/ 7 h 49" name="T7"/>
                <a:gd fmla="*/ 49 w 52" name="T8"/>
                <a:gd fmla="*/ 16 h 49" name="T9"/>
                <a:gd fmla="*/ 52 w 52" name="T10"/>
                <a:gd fmla="*/ 23 h 49" name="T11"/>
                <a:gd fmla="*/ 49 w 52" name="T12"/>
                <a:gd fmla="*/ 33 h 49" name="T13"/>
                <a:gd fmla="*/ 45 w 52" name="T14"/>
                <a:gd fmla="*/ 42 h 49" name="T15"/>
                <a:gd fmla="*/ 33 w 52" name="T16"/>
                <a:gd fmla="*/ 47 h 49" name="T17"/>
                <a:gd fmla="*/ 23 w 52" name="T18"/>
                <a:gd fmla="*/ 49 h 49" name="T19"/>
                <a:gd fmla="*/ 16 w 52" name="T20"/>
                <a:gd fmla="*/ 47 h 49" name="T21"/>
                <a:gd fmla="*/ 7 w 52" name="T22"/>
                <a:gd fmla="*/ 42 h 49" name="T23"/>
                <a:gd fmla="*/ 2 w 52" name="T24"/>
                <a:gd fmla="*/ 33 h 49" name="T25"/>
                <a:gd fmla="*/ 0 w 52" name="T26"/>
                <a:gd fmla="*/ 23 h 49" name="T27"/>
                <a:gd fmla="*/ 2 w 52" name="T28"/>
                <a:gd fmla="*/ 16 h 49" name="T29"/>
                <a:gd fmla="*/ 7 w 52" name="T30"/>
                <a:gd fmla="*/ 7 h 49" name="T31"/>
                <a:gd fmla="*/ 16 w 52" name="T32"/>
                <a:gd fmla="*/ 2 h 49" name="T33"/>
                <a:gd fmla="*/ 23 w 52" name="T34"/>
                <a:gd fmla="*/ 0 h 49" name="T35"/>
                <a:gd fmla="*/ 23 w 52" name="T36"/>
                <a:gd fmla="*/ 0 h 49" name="T37"/>
                <a:gd fmla="*/ 23 w 52" name="T38"/>
                <a:gd fmla="*/ 0 h 4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9" w="52">
                  <a:moveTo>
                    <a:pt x="23" y="0"/>
                  </a:moveTo>
                  <a:lnTo>
                    <a:pt x="23" y="0"/>
                  </a:lnTo>
                  <a:lnTo>
                    <a:pt x="33" y="2"/>
                  </a:lnTo>
                  <a:lnTo>
                    <a:pt x="45" y="7"/>
                  </a:lnTo>
                  <a:lnTo>
                    <a:pt x="49" y="16"/>
                  </a:lnTo>
                  <a:lnTo>
                    <a:pt x="52" y="23"/>
                  </a:lnTo>
                  <a:lnTo>
                    <a:pt x="49" y="33"/>
                  </a:lnTo>
                  <a:lnTo>
                    <a:pt x="45" y="42"/>
                  </a:lnTo>
                  <a:lnTo>
                    <a:pt x="33" y="47"/>
                  </a:lnTo>
                  <a:lnTo>
                    <a:pt x="23" y="49"/>
                  </a:lnTo>
                  <a:lnTo>
                    <a:pt x="16" y="47"/>
                  </a:lnTo>
                  <a:lnTo>
                    <a:pt x="7" y="42"/>
                  </a:lnTo>
                  <a:lnTo>
                    <a:pt x="2" y="33"/>
                  </a:lnTo>
                  <a:lnTo>
                    <a:pt x="0" y="23"/>
                  </a:lnTo>
                  <a:lnTo>
                    <a:pt x="2" y="16"/>
                  </a:lnTo>
                  <a:lnTo>
                    <a:pt x="7" y="7"/>
                  </a:lnTo>
                  <a:lnTo>
                    <a:pt x="16" y="2"/>
                  </a:lnTo>
                  <a:lnTo>
                    <a:pt x="23" y="0"/>
                  </a:lnTo>
                  <a:lnTo>
                    <a:pt x="23" y="0"/>
                  </a:lnTo>
                  <a:lnTo>
                    <a:pt x="23"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08" name="Freeform 71"/>
            <p:cNvSpPr/>
            <p:nvPr/>
          </p:nvSpPr>
          <p:spPr bwMode="auto">
            <a:xfrm>
              <a:off x="6813551" y="4767263"/>
              <a:ext cx="71438" cy="76200"/>
            </a:xfrm>
            <a:custGeom>
              <a:gdLst>
                <a:gd fmla="*/ 21 w 45" name="T0"/>
                <a:gd fmla="*/ 0 h 48" name="T1"/>
                <a:gd fmla="*/ 21 w 45" name="T2"/>
                <a:gd fmla="*/ 0 h 48" name="T3"/>
                <a:gd fmla="*/ 31 w 45" name="T4"/>
                <a:gd fmla="*/ 0 h 48" name="T5"/>
                <a:gd fmla="*/ 38 w 45" name="T6"/>
                <a:gd fmla="*/ 7 h 48" name="T7"/>
                <a:gd fmla="*/ 42 w 45" name="T8"/>
                <a:gd fmla="*/ 15 h 48" name="T9"/>
                <a:gd fmla="*/ 45 w 45" name="T10"/>
                <a:gd fmla="*/ 24 h 48" name="T11"/>
                <a:gd fmla="*/ 42 w 45" name="T12"/>
                <a:gd fmla="*/ 33 h 48" name="T13"/>
                <a:gd fmla="*/ 38 w 45" name="T14"/>
                <a:gd fmla="*/ 41 h 48" name="T15"/>
                <a:gd fmla="*/ 31 w 45" name="T16"/>
                <a:gd fmla="*/ 45 h 48" name="T17"/>
                <a:gd fmla="*/ 21 w 45" name="T18"/>
                <a:gd fmla="*/ 48 h 48" name="T19"/>
                <a:gd fmla="*/ 12 w 45" name="T20"/>
                <a:gd fmla="*/ 45 h 48" name="T21"/>
                <a:gd fmla="*/ 7 w 45" name="T22"/>
                <a:gd fmla="*/ 41 h 48" name="T23"/>
                <a:gd fmla="*/ 2 w 45" name="T24"/>
                <a:gd fmla="*/ 33 h 48" name="T25"/>
                <a:gd fmla="*/ 0 w 45" name="T26"/>
                <a:gd fmla="*/ 24 h 48" name="T27"/>
                <a:gd fmla="*/ 2 w 45" name="T28"/>
                <a:gd fmla="*/ 15 h 48" name="T29"/>
                <a:gd fmla="*/ 7 w 45" name="T30"/>
                <a:gd fmla="*/ 7 h 48" name="T31"/>
                <a:gd fmla="*/ 12 w 45" name="T32"/>
                <a:gd fmla="*/ 0 h 48" name="T33"/>
                <a:gd fmla="*/ 21 w 45" name="T34"/>
                <a:gd fmla="*/ 0 h 48" name="T35"/>
                <a:gd fmla="*/ 21 w 45" name="T36"/>
                <a:gd fmla="*/ 0 h 48" name="T37"/>
                <a:gd fmla="*/ 21 w 45" name="T38"/>
                <a:gd fmla="*/ 0 h 4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8" w="45">
                  <a:moveTo>
                    <a:pt x="21" y="0"/>
                  </a:moveTo>
                  <a:lnTo>
                    <a:pt x="21" y="0"/>
                  </a:lnTo>
                  <a:lnTo>
                    <a:pt x="31" y="0"/>
                  </a:lnTo>
                  <a:lnTo>
                    <a:pt x="38" y="7"/>
                  </a:lnTo>
                  <a:lnTo>
                    <a:pt x="42" y="15"/>
                  </a:lnTo>
                  <a:lnTo>
                    <a:pt x="45" y="24"/>
                  </a:lnTo>
                  <a:lnTo>
                    <a:pt x="42" y="33"/>
                  </a:lnTo>
                  <a:lnTo>
                    <a:pt x="38" y="41"/>
                  </a:lnTo>
                  <a:lnTo>
                    <a:pt x="31" y="45"/>
                  </a:lnTo>
                  <a:lnTo>
                    <a:pt x="21" y="48"/>
                  </a:lnTo>
                  <a:lnTo>
                    <a:pt x="12" y="45"/>
                  </a:lnTo>
                  <a:lnTo>
                    <a:pt x="7" y="41"/>
                  </a:lnTo>
                  <a:lnTo>
                    <a:pt x="2" y="33"/>
                  </a:lnTo>
                  <a:lnTo>
                    <a:pt x="0" y="24"/>
                  </a:lnTo>
                  <a:lnTo>
                    <a:pt x="2" y="15"/>
                  </a:lnTo>
                  <a:lnTo>
                    <a:pt x="7" y="7"/>
                  </a:lnTo>
                  <a:lnTo>
                    <a:pt x="12" y="0"/>
                  </a:lnTo>
                  <a:lnTo>
                    <a:pt x="21" y="0"/>
                  </a:lnTo>
                  <a:lnTo>
                    <a:pt x="21" y="0"/>
                  </a:lnTo>
                  <a:lnTo>
                    <a:pt x="21" y="0"/>
                  </a:lnTo>
                  <a:close/>
                </a:path>
              </a:pathLst>
            </a:custGeom>
            <a:solidFill>
              <a:srgbClr val="001746"/>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141" name="组合 140"/>
          <p:cNvGrpSpPr/>
          <p:nvPr/>
        </p:nvGrpSpPr>
        <p:grpSpPr>
          <a:xfrm>
            <a:off x="1056211" y="4811313"/>
            <a:ext cx="4801489" cy="863867"/>
            <a:chOff x="-854775" y="5525560"/>
            <a:chExt cx="4801492" cy="863867"/>
          </a:xfrm>
        </p:grpSpPr>
        <p:grpSp>
          <p:nvGrpSpPr>
            <p:cNvPr id="142" name="组合 141"/>
            <p:cNvGrpSpPr/>
            <p:nvPr/>
          </p:nvGrpSpPr>
          <p:grpSpPr>
            <a:xfrm>
              <a:off x="3539357" y="5662365"/>
              <a:ext cx="407360" cy="521903"/>
              <a:chOff x="7612618" y="3433175"/>
              <a:chExt cx="812221" cy="1155230"/>
            </a:xfrm>
          </p:grpSpPr>
          <p:sp>
            <p:nvSpPr>
              <p:cNvPr id="146" name="Freeform 22"/>
              <p:cNvSpPr/>
              <p:nvPr/>
            </p:nvSpPr>
            <p:spPr bwMode="auto">
              <a:xfrm>
                <a:off x="7612618"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47"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48"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49"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143" name="任意多边形 142"/>
            <p:cNvSpPr/>
            <p:nvPr/>
          </p:nvSpPr>
          <p:spPr>
            <a:xfrm flipH="1">
              <a:off x="751927" y="5701136"/>
              <a:ext cx="2763011" cy="147037"/>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44" name="矩形 143"/>
            <p:cNvSpPr/>
            <p:nvPr/>
          </p:nvSpPr>
          <p:spPr>
            <a:xfrm>
              <a:off x="-854775" y="5525560"/>
              <a:ext cx="1666663"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145" name="TextBox 43"/>
            <p:cNvSpPr txBox="1"/>
            <p:nvPr/>
          </p:nvSpPr>
          <p:spPr>
            <a:xfrm rot="21546572">
              <a:off x="-669534" y="6020078"/>
              <a:ext cx="2966503"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grpSp>
        <p:nvGrpSpPr>
          <p:cNvPr id="150" name="组合 149"/>
          <p:cNvGrpSpPr/>
          <p:nvPr/>
        </p:nvGrpSpPr>
        <p:grpSpPr>
          <a:xfrm>
            <a:off x="6347315" y="5242867"/>
            <a:ext cx="4651190" cy="888068"/>
            <a:chOff x="9534294" y="3918939"/>
            <a:chExt cx="4651190" cy="888068"/>
          </a:xfrm>
        </p:grpSpPr>
        <p:grpSp>
          <p:nvGrpSpPr>
            <p:cNvPr id="151" name="组合 150"/>
            <p:cNvGrpSpPr/>
            <p:nvPr/>
          </p:nvGrpSpPr>
          <p:grpSpPr>
            <a:xfrm flipH="1">
              <a:off x="9534294" y="4145615"/>
              <a:ext cx="407360" cy="521903"/>
              <a:chOff x="7612614" y="3433175"/>
              <a:chExt cx="812221" cy="1155230"/>
            </a:xfrm>
          </p:grpSpPr>
          <p:sp>
            <p:nvSpPr>
              <p:cNvPr id="155"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56"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57"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58"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152" name="任意多边形 151"/>
            <p:cNvSpPr/>
            <p:nvPr/>
          </p:nvSpPr>
          <p:spPr>
            <a:xfrm>
              <a:off x="9941654" y="4223634"/>
              <a:ext cx="1333586" cy="113314"/>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53" name="矩形 152"/>
            <p:cNvSpPr/>
            <p:nvPr/>
          </p:nvSpPr>
          <p:spPr>
            <a:xfrm>
              <a:off x="11256656" y="3918939"/>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154" name="TextBox 43"/>
            <p:cNvSpPr txBox="1"/>
            <p:nvPr/>
          </p:nvSpPr>
          <p:spPr>
            <a:xfrm rot="21546572">
              <a:off x="11346443" y="4437659"/>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grpSp>
        <p:nvGrpSpPr>
          <p:cNvPr id="159" name="组合 158"/>
          <p:cNvGrpSpPr/>
          <p:nvPr/>
        </p:nvGrpSpPr>
        <p:grpSpPr>
          <a:xfrm>
            <a:off x="7124588" y="3984537"/>
            <a:ext cx="4651190" cy="888068"/>
            <a:chOff x="9534294" y="3918939"/>
            <a:chExt cx="4651190" cy="888068"/>
          </a:xfrm>
        </p:grpSpPr>
        <p:grpSp>
          <p:nvGrpSpPr>
            <p:cNvPr id="160" name="组合 159"/>
            <p:cNvGrpSpPr/>
            <p:nvPr/>
          </p:nvGrpSpPr>
          <p:grpSpPr>
            <a:xfrm flipH="1">
              <a:off x="9534294" y="4145615"/>
              <a:ext cx="407360" cy="521903"/>
              <a:chOff x="7612614" y="3433175"/>
              <a:chExt cx="812221" cy="1155230"/>
            </a:xfrm>
          </p:grpSpPr>
          <p:sp>
            <p:nvSpPr>
              <p:cNvPr id="164"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65"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66"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67"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161" name="任意多边形 160"/>
            <p:cNvSpPr/>
            <p:nvPr/>
          </p:nvSpPr>
          <p:spPr>
            <a:xfrm>
              <a:off x="9941654" y="4223634"/>
              <a:ext cx="1333586" cy="113314"/>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62" name="矩形 161"/>
            <p:cNvSpPr/>
            <p:nvPr/>
          </p:nvSpPr>
          <p:spPr>
            <a:xfrm>
              <a:off x="11256655" y="3918939"/>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163" name="TextBox 43"/>
            <p:cNvSpPr txBox="1"/>
            <p:nvPr/>
          </p:nvSpPr>
          <p:spPr>
            <a:xfrm rot="21546572">
              <a:off x="11346442" y="4437659"/>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grpSp>
        <p:nvGrpSpPr>
          <p:cNvPr id="168" name="组合 167"/>
          <p:cNvGrpSpPr/>
          <p:nvPr/>
        </p:nvGrpSpPr>
        <p:grpSpPr>
          <a:xfrm>
            <a:off x="6438710" y="2841963"/>
            <a:ext cx="4651190" cy="888068"/>
            <a:chOff x="9534294" y="3918939"/>
            <a:chExt cx="4651190" cy="888068"/>
          </a:xfrm>
        </p:grpSpPr>
        <p:grpSp>
          <p:nvGrpSpPr>
            <p:cNvPr id="169" name="组合 168"/>
            <p:cNvGrpSpPr/>
            <p:nvPr/>
          </p:nvGrpSpPr>
          <p:grpSpPr>
            <a:xfrm flipH="1">
              <a:off x="9534294" y="4145615"/>
              <a:ext cx="407360" cy="521903"/>
              <a:chOff x="7612614" y="3433175"/>
              <a:chExt cx="812221" cy="1155230"/>
            </a:xfrm>
          </p:grpSpPr>
          <p:sp>
            <p:nvSpPr>
              <p:cNvPr id="173" name="Freeform 22"/>
              <p:cNvSpPr/>
              <p:nvPr/>
            </p:nvSpPr>
            <p:spPr bwMode="auto">
              <a:xfrm>
                <a:off x="7612614" y="3433175"/>
                <a:ext cx="812221" cy="1155230"/>
              </a:xfrm>
              <a:custGeom>
                <a:gdLst>
                  <a:gd fmla="*/ 53 w 106" name="T0"/>
                  <a:gd fmla="*/ 0 h 151" name="T1"/>
                  <a:gd fmla="*/ 106 w 106" name="T2"/>
                  <a:gd fmla="*/ 54 h 151" name="T3"/>
                  <a:gd fmla="*/ 66 w 106" name="T4"/>
                  <a:gd fmla="*/ 106 h 151" name="T5"/>
                  <a:gd fmla="*/ 55 w 106" name="T6"/>
                  <a:gd fmla="*/ 147 h 151" name="T7"/>
                  <a:gd fmla="*/ 51 w 106" name="T8"/>
                  <a:gd fmla="*/ 147 h 151" name="T9"/>
                  <a:gd fmla="*/ 40 w 106" name="T10"/>
                  <a:gd fmla="*/ 106 h 151" name="T11"/>
                  <a:gd fmla="*/ 0 w 106" name="T12"/>
                  <a:gd fmla="*/ 54 h 151" name="T13"/>
                  <a:gd fmla="*/ 53 w 106" name="T14"/>
                  <a:gd fmla="*/ 0 h 1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1" w="105">
                    <a:moveTo>
                      <a:pt x="53" y="0"/>
                    </a:moveTo>
                    <a:cubicBezTo>
                      <a:pt x="83" y="0"/>
                      <a:pt x="106" y="24"/>
                      <a:pt x="106" y="54"/>
                    </a:cubicBezTo>
                    <a:cubicBezTo>
                      <a:pt x="106" y="79"/>
                      <a:pt x="89" y="100"/>
                      <a:pt x="66" y="106"/>
                    </a:cubicBezTo>
                    <a:cubicBezTo>
                      <a:pt x="55" y="147"/>
                      <a:pt x="55" y="147"/>
                      <a:pt x="55" y="147"/>
                    </a:cubicBezTo>
                    <a:cubicBezTo>
                      <a:pt x="54" y="151"/>
                      <a:pt x="52" y="151"/>
                      <a:pt x="51" y="147"/>
                    </a:cubicBezTo>
                    <a:cubicBezTo>
                      <a:pt x="40" y="106"/>
                      <a:pt x="40" y="106"/>
                      <a:pt x="40" y="106"/>
                    </a:cubicBezTo>
                    <a:cubicBezTo>
                      <a:pt x="17" y="100"/>
                      <a:pt x="0" y="79"/>
                      <a:pt x="0" y="54"/>
                    </a:cubicBezTo>
                    <a:cubicBezTo>
                      <a:pt x="0" y="24"/>
                      <a:pt x="24" y="0"/>
                      <a:pt x="53" y="0"/>
                    </a:cubicBezTo>
                    <a:close/>
                  </a:path>
                </a:pathLst>
              </a:custGeom>
              <a:solidFill>
                <a:schemeClr val="bg2">
                  <a:lumMod val="75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74" name="Oval 23"/>
              <p:cNvSpPr>
                <a:spLocks noChangeArrowheads="1"/>
              </p:cNvSpPr>
              <p:nvPr/>
            </p:nvSpPr>
            <p:spPr bwMode="auto">
              <a:xfrm>
                <a:off x="7712929" y="3524115"/>
                <a:ext cx="611594" cy="61806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75" name="Oval 24"/>
              <p:cNvSpPr>
                <a:spLocks noChangeArrowheads="1"/>
              </p:cNvSpPr>
              <p:nvPr/>
            </p:nvSpPr>
            <p:spPr bwMode="auto">
              <a:xfrm>
                <a:off x="7772266" y="3607620"/>
                <a:ext cx="488628" cy="482156"/>
              </a:xfrm>
              <a:prstGeom prst="ellipse">
                <a:avLst/>
              </a:prstGeom>
              <a:solidFill>
                <a:srgbClr val="D80E2B"/>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76" name="Freeform 25"/>
              <p:cNvSpPr/>
              <p:nvPr/>
            </p:nvSpPr>
            <p:spPr bwMode="auto">
              <a:xfrm>
                <a:off x="7846552" y="3671998"/>
                <a:ext cx="365663" cy="346247"/>
              </a:xfrm>
              <a:custGeom>
                <a:gdLst>
                  <a:gd fmla="*/ 56 w 113" name="T0"/>
                  <a:gd fmla="*/ 0 h 107" name="T1"/>
                  <a:gd fmla="*/ 73 w 113" name="T2"/>
                  <a:gd fmla="*/ 36 h 107" name="T3"/>
                  <a:gd fmla="*/ 113 w 113" name="T4"/>
                  <a:gd fmla="*/ 41 h 107" name="T5"/>
                  <a:gd fmla="*/ 85 w 113" name="T6"/>
                  <a:gd fmla="*/ 69 h 107" name="T7"/>
                  <a:gd fmla="*/ 92 w 113" name="T8"/>
                  <a:gd fmla="*/ 107 h 107" name="T9"/>
                  <a:gd fmla="*/ 56 w 113" name="T10"/>
                  <a:gd fmla="*/ 88 h 107" name="T11"/>
                  <a:gd fmla="*/ 23 w 113" name="T12"/>
                  <a:gd fmla="*/ 107 h 107" name="T13"/>
                  <a:gd fmla="*/ 30 w 113" name="T14"/>
                  <a:gd fmla="*/ 69 h 107" name="T15"/>
                  <a:gd fmla="*/ 0 w 113" name="T16"/>
                  <a:gd fmla="*/ 41 h 107" name="T17"/>
                  <a:gd fmla="*/ 40 w 113" name="T18"/>
                  <a:gd fmla="*/ 36 h 107" name="T19"/>
                  <a:gd fmla="*/ 56 w 113" name="T20"/>
                  <a:gd fmla="*/ 0 h 107" name="T21"/>
                  <a:gd fmla="*/ 56 w 113" name="T22"/>
                  <a:gd fmla="*/ 0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13">
                    <a:moveTo>
                      <a:pt x="56" y="0"/>
                    </a:moveTo>
                    <a:lnTo>
                      <a:pt x="73" y="36"/>
                    </a:lnTo>
                    <a:lnTo>
                      <a:pt x="113" y="41"/>
                    </a:lnTo>
                    <a:lnTo>
                      <a:pt x="85" y="69"/>
                    </a:lnTo>
                    <a:lnTo>
                      <a:pt x="92" y="107"/>
                    </a:lnTo>
                    <a:lnTo>
                      <a:pt x="56" y="88"/>
                    </a:lnTo>
                    <a:lnTo>
                      <a:pt x="23" y="107"/>
                    </a:lnTo>
                    <a:lnTo>
                      <a:pt x="30" y="69"/>
                    </a:lnTo>
                    <a:lnTo>
                      <a:pt x="0" y="41"/>
                    </a:lnTo>
                    <a:lnTo>
                      <a:pt x="40" y="36"/>
                    </a:lnTo>
                    <a:lnTo>
                      <a:pt x="56" y="0"/>
                    </a:lnTo>
                    <a:lnTo>
                      <a:pt x="56"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170" name="任意多边形 169"/>
            <p:cNvSpPr/>
            <p:nvPr/>
          </p:nvSpPr>
          <p:spPr>
            <a:xfrm>
              <a:off x="9941654" y="4223634"/>
              <a:ext cx="1333586" cy="113314"/>
            </a:xfrm>
            <a:custGeom>
              <a:gdLst>
                <a:gd fmla="*/ 0 w 812800" name="connsiteX0"/>
                <a:gd fmla="*/ 217714 h 217714" name="connsiteY0"/>
                <a:gd fmla="*/ 116114 w 812800" name="connsiteX1"/>
                <a:gd fmla="*/ 0 h 217714" name="connsiteY1"/>
                <a:gd fmla="*/ 812800 w 812800" name="connsiteX2"/>
                <a:gd fmla="*/ 0 h 217714" name="connsiteY2"/>
              </a:gdLst>
              <a:cxnLst>
                <a:cxn ang="0">
                  <a:pos x="connsiteX0" y="connsiteY0"/>
                </a:cxn>
                <a:cxn ang="0">
                  <a:pos x="connsiteX1" y="connsiteY1"/>
                </a:cxn>
                <a:cxn ang="0">
                  <a:pos x="connsiteX2" y="connsiteY2"/>
                </a:cxn>
              </a:cxnLst>
              <a:rect b="b" l="l" r="r" t="t"/>
              <a:pathLst>
                <a:path h="217714" w="812800">
                  <a:moveTo>
                    <a:pt x="0" y="217714"/>
                  </a:moveTo>
                  <a:lnTo>
                    <a:pt x="116114" y="0"/>
                  </a:lnTo>
                  <a:lnTo>
                    <a:pt x="812800" y="0"/>
                  </a:lnTo>
                </a:path>
              </a:pathLst>
            </a:custGeom>
            <a:noFill/>
            <a:ln w="12700">
              <a:solidFill>
                <a:srgbClr val="D80E2B"/>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71" name="矩形 170"/>
            <p:cNvSpPr/>
            <p:nvPr/>
          </p:nvSpPr>
          <p:spPr>
            <a:xfrm>
              <a:off x="11256656" y="3918939"/>
              <a:ext cx="1508741" cy="396240"/>
            </a:xfrm>
            <a:prstGeom prst="rect">
              <a:avLst/>
            </a:prstGeom>
            <a:noFill/>
          </p:spPr>
          <p:txBody>
            <a:bodyPr rtlCol="0" wrap="square">
              <a:spAutoFit/>
            </a:bodyPr>
            <a:lstStyle/>
            <a:p>
              <a:pPr algn="ctr"/>
              <a:r>
                <a:rPr altLang="zh-CN" lang="en-US" smtClean="0" sz="2000">
                  <a:solidFill>
                    <a:srgbClr val="D80E2B"/>
                  </a:solidFill>
                  <a:latin charset="-122" panose="020b0503020204020204" pitchFamily="34" typeface="微软雅黑"/>
                  <a:ea charset="-122" panose="020b0503020204020204" pitchFamily="34" typeface="微软雅黑"/>
                </a:rPr>
                <a:t>Title here</a:t>
              </a:r>
            </a:p>
          </p:txBody>
        </p:sp>
        <p:sp>
          <p:nvSpPr>
            <p:cNvPr id="172" name="TextBox 43"/>
            <p:cNvSpPr txBox="1"/>
            <p:nvPr/>
          </p:nvSpPr>
          <p:spPr>
            <a:xfrm rot="21546572">
              <a:off x="11346443" y="4437658"/>
              <a:ext cx="2841145" cy="640080"/>
            </a:xfrm>
            <a:prstGeom prst="rect">
              <a:avLst/>
            </a:prstGeom>
            <a:noFill/>
          </p:spPr>
          <p:txBody>
            <a:bodyPr rtlCol="0" wrap="square">
              <a:spAutoFit/>
            </a:bodyPr>
            <a:lstStyle/>
            <a:p>
              <a:pPr>
                <a:defRPr/>
              </a:pPr>
              <a:r>
                <a:rPr altLang="zh-CN" kern="0" lang="en-US">
                  <a:solidFill>
                    <a:srgbClr val="D80E2B"/>
                  </a:solidFill>
                  <a:latin charset="-122" pitchFamily="50" typeface="造字工房悦黑体验版纤细体"/>
                  <a:ea charset="-122" pitchFamily="50" typeface="造字工房悦黑体验版纤细体"/>
                  <a:cs charset="0" panose="020b0604020202020204" pitchFamily="34" typeface="Arial"/>
                </a:rPr>
                <a:t>Click here to add your text. </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7"/>
                                        </p:tgtEl>
                                        <p:attrNameLst>
                                          <p:attrName>style.visibility</p:attrName>
                                        </p:attrNameLst>
                                      </p:cBhvr>
                                      <p:to>
                                        <p:strVal val="visible"/>
                                      </p:to>
                                    </p:set>
                                    <p:animEffect filter="wipe(left)" transition="in">
                                      <p:cBhvr>
                                        <p:cTn dur="500" id="7"/>
                                        <p:tgtEl>
                                          <p:spTgt spid="37"/>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68"/>
                                        </p:tgtEl>
                                        <p:attrNameLst>
                                          <p:attrName>style.visibility</p:attrName>
                                        </p:attrNameLst>
                                      </p:cBhvr>
                                      <p:to>
                                        <p:strVal val="visible"/>
                                      </p:to>
                                    </p:set>
                                    <p:animEffect filter="wipe(down)" transition="in">
                                      <p:cBhvr>
                                        <p:cTn dur="500" id="11"/>
                                        <p:tgtEl>
                                          <p:spTgt spid="168"/>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159"/>
                                        </p:tgtEl>
                                        <p:attrNameLst>
                                          <p:attrName>style.visibility</p:attrName>
                                        </p:attrNameLst>
                                      </p:cBhvr>
                                      <p:to>
                                        <p:strVal val="visible"/>
                                      </p:to>
                                    </p:set>
                                    <p:animEffect filter="wipe(down)" transition="in">
                                      <p:cBhvr>
                                        <p:cTn dur="500" id="15"/>
                                        <p:tgtEl>
                                          <p:spTgt spid="159"/>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150"/>
                                        </p:tgtEl>
                                        <p:attrNameLst>
                                          <p:attrName>style.visibility</p:attrName>
                                        </p:attrNameLst>
                                      </p:cBhvr>
                                      <p:to>
                                        <p:strVal val="visible"/>
                                      </p:to>
                                    </p:set>
                                    <p:animEffect filter="wipe(down)" transition="in">
                                      <p:cBhvr>
                                        <p:cTn dur="500" id="19"/>
                                        <p:tgtEl>
                                          <p:spTgt spid="150"/>
                                        </p:tgtEl>
                                      </p:cBhvr>
                                    </p:animEffect>
                                  </p:childTnLst>
                                </p:cTn>
                              </p:par>
                            </p:childTnLst>
                          </p:cTn>
                        </p:par>
                        <p:par>
                          <p:cTn fill="hold" id="20" nodeType="afterGroup">
                            <p:stCondLst>
                              <p:cond delay="2000"/>
                            </p:stCondLst>
                            <p:childTnLst>
                              <p:par>
                                <p:cTn fill="hold" id="21" nodeType="afterEffect" presetClass="entr" presetID="22" presetSubtype="4">
                                  <p:stCondLst>
                                    <p:cond delay="0"/>
                                  </p:stCondLst>
                                  <p:childTnLst>
                                    <p:set>
                                      <p:cBhvr>
                                        <p:cTn dur="1" fill="hold" id="22">
                                          <p:stCondLst>
                                            <p:cond delay="0"/>
                                          </p:stCondLst>
                                        </p:cTn>
                                        <p:tgtEl>
                                          <p:spTgt spid="141"/>
                                        </p:tgtEl>
                                        <p:attrNameLst>
                                          <p:attrName>style.visibility</p:attrName>
                                        </p:attrNameLst>
                                      </p:cBhvr>
                                      <p:to>
                                        <p:strVal val="visible"/>
                                      </p:to>
                                    </p:set>
                                    <p:animEffect filter="wipe(down)" transition="in">
                                      <p:cBhvr>
                                        <p:cTn dur="500" id="23"/>
                                        <p:tgtEl>
                                          <p:spTgt spid="1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839021" y="3382404"/>
            <a:ext cx="2369298" cy="2369298"/>
            <a:chOff x="3035414" y="158341"/>
            <a:chExt cx="3253942" cy="3253944"/>
          </a:xfrm>
        </p:grpSpPr>
        <p:sp>
          <p:nvSpPr>
            <p:cNvPr id="7" name="椭圆 6"/>
            <p:cNvSpPr/>
            <p:nvPr/>
          </p:nvSpPr>
          <p:spPr>
            <a:xfrm>
              <a:off x="3035414" y="158341"/>
              <a:ext cx="3253942" cy="3253944"/>
            </a:xfrm>
            <a:prstGeom prst="ellipse">
              <a:avLst/>
            </a:prstGeom>
            <a:solidFill>
              <a:sysClr lastClr="FFFFFF" val="window">
                <a:lumMod val="95000"/>
              </a:sysClr>
            </a:solidFill>
            <a:ln algn="ctr" cap="flat" cmpd="sng" w="25400">
              <a:noFill/>
              <a:prstDash val="solid"/>
            </a:ln>
            <a:effectLst>
              <a:innerShdw blurRad="63500" dir="13500000" dist="50800">
                <a:prstClr val="black">
                  <a:alpha val="14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8" name="组合 7"/>
            <p:cNvGrpSpPr/>
            <p:nvPr/>
          </p:nvGrpSpPr>
          <p:grpSpPr>
            <a:xfrm>
              <a:off x="3184266" y="287643"/>
              <a:ext cx="2968282" cy="2968286"/>
              <a:chOff x="2483767" y="2060847"/>
              <a:chExt cx="3024335" cy="3024338"/>
            </a:xfrm>
          </p:grpSpPr>
          <p:sp>
            <p:nvSpPr>
              <p:cNvPr id="10" name="椭圆 9"/>
              <p:cNvSpPr/>
              <p:nvPr/>
            </p:nvSpPr>
            <p:spPr>
              <a:xfrm>
                <a:off x="2483768" y="2060848"/>
                <a:ext cx="3024336" cy="3024336"/>
              </a:xfrm>
              <a:prstGeom prst="ellipse">
                <a:avLst/>
              </a:prstGeom>
              <a:solidFill>
                <a:srgbClr val="D80E2B"/>
              </a:solidFill>
              <a:ln algn="ctr" cap="flat" cmpd="sng" w="25400">
                <a:noFill/>
                <a:prstDash val="solid"/>
              </a:ln>
              <a:effectLst>
                <a:innerShdw blurRad="25400">
                  <a:prstClr val="black"/>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11" name="组合 10"/>
              <p:cNvGrpSpPr/>
              <p:nvPr/>
            </p:nvGrpSpPr>
            <p:grpSpPr>
              <a:xfrm>
                <a:off x="2744618" y="2414184"/>
                <a:ext cx="2502636" cy="2418972"/>
                <a:chOff x="2744618" y="2414184"/>
                <a:chExt cx="2502636" cy="2418972"/>
              </a:xfrm>
              <a:effectLst>
                <a:outerShdw algn="tl" blurRad="50800" dir="600000" dist="152400" rotWithShape="0">
                  <a:prstClr val="black">
                    <a:alpha val="30000"/>
                  </a:prstClr>
                </a:outerShdw>
              </a:effectLst>
            </p:grpSpPr>
            <p:sp>
              <p:nvSpPr>
                <p:cNvPr id="12" name="椭圆 2"/>
                <p:cNvSpPr/>
                <p:nvPr/>
              </p:nvSpPr>
              <p:spPr>
                <a:xfrm>
                  <a:off x="2744618" y="3717032"/>
                  <a:ext cx="2502636" cy="1116124"/>
                </a:xfrm>
                <a:custGeom>
                  <a:rect b="b" l="l" r="r" t="t"/>
                  <a:pathLst>
                    <a:path h="1116124" w="2502636">
                      <a:moveTo>
                        <a:pt x="0" y="0"/>
                      </a:moveTo>
                      <a:lnTo>
                        <a:pt x="2502636" y="0"/>
                      </a:lnTo>
                      <a:cubicBezTo>
                        <a:pt x="2431811" y="628176"/>
                        <a:pt x="1898548" y="1116124"/>
                        <a:pt x="1251318" y="1116124"/>
                      </a:cubicBezTo>
                      <a:cubicBezTo>
                        <a:pt x="604088" y="1116124"/>
                        <a:pt x="70825" y="628176"/>
                        <a:pt x="0" y="0"/>
                      </a:cubicBezTo>
                      <a:close/>
                    </a:path>
                  </a:pathLst>
                </a:custGeom>
                <a:solidFill>
                  <a:sysClr lastClr="FFFFFF" val="window"/>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sp>
              <p:nvSpPr>
                <p:cNvPr id="13" name="TextBox 49"/>
                <p:cNvSpPr txBox="1"/>
                <p:nvPr/>
              </p:nvSpPr>
              <p:spPr>
                <a:xfrm>
                  <a:off x="3244712" y="2414184"/>
                  <a:ext cx="1387041" cy="176575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lvl="0">
                    <a:defRPr/>
                  </a:pPr>
                  <a:r>
                    <a:rPr altLang="en-US" lang="zh-CN" sz="9600">
                      <a:solidFill>
                        <a:schemeClr val="bg1"/>
                      </a:solidFill>
                    </a:rPr>
                    <a:t>Ⅰ</a:t>
                  </a:r>
                </a:p>
              </p:txBody>
            </p:sp>
          </p:grpSp>
        </p:grpSp>
        <p:sp>
          <p:nvSpPr>
            <p:cNvPr id="9" name="TextBox 45"/>
            <p:cNvSpPr txBox="1"/>
            <p:nvPr/>
          </p:nvSpPr>
          <p:spPr>
            <a:xfrm>
              <a:off x="3760546" y="2084810"/>
              <a:ext cx="1913021" cy="1130236"/>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2400" u="none">
                  <a:ln>
                    <a:noFill/>
                  </a:ln>
                  <a:solidFill>
                    <a:sysClr lastClr="000000" val="windowText">
                      <a:lumMod val="75000"/>
                      <a:lumOff val="25000"/>
                    </a:sysClr>
                  </a:solidFill>
                  <a:effectLst/>
                  <a:uLnTx/>
                  <a:uFillTx/>
                  <a:latin charset="-122" pitchFamily="50" typeface="造字工房悦黑体验版纤细体"/>
                  <a:ea charset="-122" pitchFamily="50" typeface="造字工房悦黑体验版纤细体"/>
                  <a:cs charset="0" panose="020b0604020202020204" pitchFamily="34" typeface="Arial"/>
                </a:rPr>
                <a:t>Title here</a:t>
              </a:r>
            </a:p>
          </p:txBody>
        </p:sp>
      </p:grpSp>
      <p:grpSp>
        <p:nvGrpSpPr>
          <p:cNvPr id="14" name="组合 13"/>
          <p:cNvGrpSpPr/>
          <p:nvPr/>
        </p:nvGrpSpPr>
        <p:grpSpPr>
          <a:xfrm>
            <a:off x="8996770" y="3369701"/>
            <a:ext cx="2369298" cy="2369298"/>
            <a:chOff x="3035415" y="158341"/>
            <a:chExt cx="3253942" cy="3253942"/>
          </a:xfrm>
        </p:grpSpPr>
        <p:sp>
          <p:nvSpPr>
            <p:cNvPr id="15" name="椭圆 14"/>
            <p:cNvSpPr/>
            <p:nvPr/>
          </p:nvSpPr>
          <p:spPr>
            <a:xfrm>
              <a:off x="3035415" y="158341"/>
              <a:ext cx="3253942" cy="3253942"/>
            </a:xfrm>
            <a:prstGeom prst="ellipse">
              <a:avLst/>
            </a:prstGeom>
            <a:solidFill>
              <a:sysClr lastClr="FFFFFF" val="window">
                <a:lumMod val="95000"/>
              </a:sysClr>
            </a:solidFill>
            <a:ln algn="ctr" cap="flat" cmpd="sng" w="25400">
              <a:noFill/>
              <a:prstDash val="solid"/>
            </a:ln>
            <a:effectLst>
              <a:innerShdw blurRad="63500" dir="13500000" dist="50800">
                <a:prstClr val="black">
                  <a:alpha val="15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16" name="组合 15"/>
            <p:cNvGrpSpPr/>
            <p:nvPr/>
          </p:nvGrpSpPr>
          <p:grpSpPr>
            <a:xfrm>
              <a:off x="3184268" y="287644"/>
              <a:ext cx="2968283" cy="2968283"/>
              <a:chOff x="2483768" y="2060848"/>
              <a:chExt cx="3024336" cy="3024336"/>
            </a:xfrm>
          </p:grpSpPr>
          <p:sp>
            <p:nvSpPr>
              <p:cNvPr id="18" name="椭圆 17"/>
              <p:cNvSpPr/>
              <p:nvPr/>
            </p:nvSpPr>
            <p:spPr>
              <a:xfrm>
                <a:off x="2483768" y="2060848"/>
                <a:ext cx="3024336" cy="3024336"/>
              </a:xfrm>
              <a:prstGeom prst="ellipse">
                <a:avLst/>
              </a:prstGeom>
              <a:solidFill>
                <a:srgbClr val="333F50"/>
              </a:solidFill>
              <a:ln algn="ctr" cap="flat" cmpd="sng" w="25400">
                <a:noFill/>
                <a:prstDash val="solid"/>
              </a:ln>
              <a:effectLst>
                <a:innerShdw blurRad="25400">
                  <a:prstClr val="black"/>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19" name="组合 18"/>
              <p:cNvGrpSpPr/>
              <p:nvPr/>
            </p:nvGrpSpPr>
            <p:grpSpPr>
              <a:xfrm>
                <a:off x="2744618" y="2431959"/>
                <a:ext cx="2502636" cy="2401197"/>
                <a:chOff x="2744618" y="2431959"/>
                <a:chExt cx="2502636" cy="2401197"/>
              </a:xfrm>
              <a:effectLst>
                <a:outerShdw algn="tl" blurRad="50800" dir="600000" dist="152400" rotWithShape="0">
                  <a:prstClr val="black">
                    <a:alpha val="30000"/>
                  </a:prstClr>
                </a:outerShdw>
              </a:effectLst>
            </p:grpSpPr>
            <p:sp>
              <p:nvSpPr>
                <p:cNvPr id="20" name="椭圆 2"/>
                <p:cNvSpPr/>
                <p:nvPr/>
              </p:nvSpPr>
              <p:spPr>
                <a:xfrm>
                  <a:off x="2744618" y="3717032"/>
                  <a:ext cx="2502636" cy="1116124"/>
                </a:xfrm>
                <a:custGeom>
                  <a:rect b="b" l="l" r="r" t="t"/>
                  <a:pathLst>
                    <a:path h="1116124" w="2502636">
                      <a:moveTo>
                        <a:pt x="0" y="0"/>
                      </a:moveTo>
                      <a:lnTo>
                        <a:pt x="2502636" y="0"/>
                      </a:lnTo>
                      <a:cubicBezTo>
                        <a:pt x="2431811" y="628176"/>
                        <a:pt x="1898548" y="1116124"/>
                        <a:pt x="1251318" y="1116124"/>
                      </a:cubicBezTo>
                      <a:cubicBezTo>
                        <a:pt x="604088" y="1116124"/>
                        <a:pt x="70825" y="628176"/>
                        <a:pt x="0" y="0"/>
                      </a:cubicBezTo>
                      <a:close/>
                    </a:path>
                  </a:pathLst>
                </a:custGeom>
                <a:solidFill>
                  <a:sysClr lastClr="FFFFFF" val="window"/>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sp>
              <p:nvSpPr>
                <p:cNvPr id="21" name="TextBox 57"/>
                <p:cNvSpPr txBox="1"/>
                <p:nvPr/>
              </p:nvSpPr>
              <p:spPr>
                <a:xfrm>
                  <a:off x="3351981" y="2431960"/>
                  <a:ext cx="1387041" cy="176575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zh-CN" lang="en-US" smtClean="0" sz="9600">
                      <a:solidFill>
                        <a:schemeClr val="bg1"/>
                      </a:solidFill>
                    </a:rPr>
                    <a:t>Ⅳ</a:t>
                  </a:r>
                </a:p>
              </p:txBody>
            </p:sp>
          </p:grpSp>
        </p:grpSp>
        <p:sp>
          <p:nvSpPr>
            <p:cNvPr id="17" name="TextBox 53"/>
            <p:cNvSpPr txBox="1"/>
            <p:nvPr/>
          </p:nvSpPr>
          <p:spPr>
            <a:xfrm>
              <a:off x="3760545" y="2084810"/>
              <a:ext cx="1913021" cy="1130235"/>
            </a:xfrm>
            <a:prstGeom prst="rect">
              <a:avLst/>
            </a:prstGeom>
            <a:noFill/>
          </p:spPr>
          <p:txBody>
            <a:bodyPr rtlCol="0" wrap="square">
              <a:spAutoFit/>
            </a:bodyPr>
            <a:lstStyle/>
            <a:p>
              <a:pPr>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 here</a:t>
              </a:r>
            </a:p>
          </p:txBody>
        </p:sp>
      </p:grpSp>
      <p:grpSp>
        <p:nvGrpSpPr>
          <p:cNvPr id="22" name="组合 21"/>
          <p:cNvGrpSpPr/>
          <p:nvPr/>
        </p:nvGrpSpPr>
        <p:grpSpPr>
          <a:xfrm>
            <a:off x="6247829" y="3340243"/>
            <a:ext cx="2369298" cy="2369298"/>
            <a:chOff x="3035415" y="158341"/>
            <a:chExt cx="3253942" cy="3253942"/>
          </a:xfrm>
        </p:grpSpPr>
        <p:sp>
          <p:nvSpPr>
            <p:cNvPr id="23" name="椭圆 22"/>
            <p:cNvSpPr/>
            <p:nvPr/>
          </p:nvSpPr>
          <p:spPr>
            <a:xfrm>
              <a:off x="3035415" y="158341"/>
              <a:ext cx="3253942" cy="3253942"/>
            </a:xfrm>
            <a:prstGeom prst="ellipse">
              <a:avLst/>
            </a:prstGeom>
            <a:solidFill>
              <a:sysClr lastClr="FFFFFF" val="window">
                <a:lumMod val="95000"/>
              </a:sysClr>
            </a:solidFill>
            <a:ln algn="ctr" cap="flat" cmpd="sng" w="25400">
              <a:noFill/>
              <a:prstDash val="solid"/>
            </a:ln>
            <a:effectLst>
              <a:innerShdw blurRad="63500" dir="13500000" dist="50800">
                <a:prstClr val="black">
                  <a:alpha val="14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24" name="组合 23"/>
            <p:cNvGrpSpPr/>
            <p:nvPr/>
          </p:nvGrpSpPr>
          <p:grpSpPr>
            <a:xfrm>
              <a:off x="3184268" y="287644"/>
              <a:ext cx="2968283" cy="2968283"/>
              <a:chOff x="2483768" y="2060848"/>
              <a:chExt cx="3024336" cy="3024336"/>
            </a:xfrm>
          </p:grpSpPr>
          <p:sp>
            <p:nvSpPr>
              <p:cNvPr id="26" name="椭圆 25"/>
              <p:cNvSpPr/>
              <p:nvPr/>
            </p:nvSpPr>
            <p:spPr>
              <a:xfrm>
                <a:off x="2483768" y="2060848"/>
                <a:ext cx="3024336" cy="3024336"/>
              </a:xfrm>
              <a:prstGeom prst="ellipse">
                <a:avLst/>
              </a:prstGeom>
              <a:solidFill>
                <a:srgbClr val="D80E2B"/>
              </a:solidFill>
              <a:ln algn="ctr" cap="flat" cmpd="sng" w="25400">
                <a:noFill/>
                <a:prstDash val="solid"/>
              </a:ln>
              <a:effectLst>
                <a:innerShdw blurRad="25400">
                  <a:prstClr val="black"/>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27" name="组合 26"/>
              <p:cNvGrpSpPr/>
              <p:nvPr/>
            </p:nvGrpSpPr>
            <p:grpSpPr>
              <a:xfrm>
                <a:off x="2744618" y="2445966"/>
                <a:ext cx="2502636" cy="2387190"/>
                <a:chOff x="2744618" y="2445966"/>
                <a:chExt cx="2502636" cy="2387190"/>
              </a:xfrm>
              <a:effectLst>
                <a:outerShdw algn="tl" blurRad="50800" dir="600000" dist="152400" rotWithShape="0">
                  <a:prstClr val="black">
                    <a:alpha val="30000"/>
                  </a:prstClr>
                </a:outerShdw>
              </a:effectLst>
            </p:grpSpPr>
            <p:sp>
              <p:nvSpPr>
                <p:cNvPr id="28" name="椭圆 2"/>
                <p:cNvSpPr/>
                <p:nvPr/>
              </p:nvSpPr>
              <p:spPr>
                <a:xfrm>
                  <a:off x="2744618" y="3717032"/>
                  <a:ext cx="2502636" cy="1116124"/>
                </a:xfrm>
                <a:custGeom>
                  <a:rect b="b" l="l" r="r" t="t"/>
                  <a:pathLst>
                    <a:path h="1116124" w="2502636">
                      <a:moveTo>
                        <a:pt x="0" y="0"/>
                      </a:moveTo>
                      <a:lnTo>
                        <a:pt x="2502636" y="0"/>
                      </a:lnTo>
                      <a:cubicBezTo>
                        <a:pt x="2431811" y="628176"/>
                        <a:pt x="1898548" y="1116124"/>
                        <a:pt x="1251318" y="1116124"/>
                      </a:cubicBezTo>
                      <a:cubicBezTo>
                        <a:pt x="604088" y="1116124"/>
                        <a:pt x="70825" y="628176"/>
                        <a:pt x="0" y="0"/>
                      </a:cubicBezTo>
                      <a:close/>
                    </a:path>
                  </a:pathLst>
                </a:custGeom>
                <a:solidFill>
                  <a:sysClr lastClr="FFFFFF" val="window"/>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sp>
              <p:nvSpPr>
                <p:cNvPr id="29" name="TextBox 65"/>
                <p:cNvSpPr txBox="1"/>
                <p:nvPr/>
              </p:nvSpPr>
              <p:spPr>
                <a:xfrm>
                  <a:off x="3297118" y="2445966"/>
                  <a:ext cx="1387041" cy="176575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lvl="0">
                    <a:defRPr/>
                  </a:pPr>
                  <a:r>
                    <a:rPr altLang="zh-CN" lang="en-US" sz="9600">
                      <a:solidFill>
                        <a:schemeClr val="bg1"/>
                      </a:solidFill>
                    </a:rPr>
                    <a:t>Ⅲ</a:t>
                  </a:r>
                </a:p>
              </p:txBody>
            </p:sp>
          </p:grpSp>
        </p:grpSp>
        <p:sp>
          <p:nvSpPr>
            <p:cNvPr id="25" name="TextBox 61"/>
            <p:cNvSpPr txBox="1"/>
            <p:nvPr/>
          </p:nvSpPr>
          <p:spPr>
            <a:xfrm>
              <a:off x="3760546" y="2084811"/>
              <a:ext cx="1913021" cy="1130235"/>
            </a:xfrm>
            <a:prstGeom prst="rect">
              <a:avLst/>
            </a:prstGeom>
            <a:noFill/>
          </p:spPr>
          <p:txBody>
            <a:bodyPr rtlCol="0" wrap="square">
              <a:spAutoFit/>
            </a:bodyPr>
            <a:lstStyle/>
            <a:p>
              <a:pPr>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 here</a:t>
              </a:r>
            </a:p>
          </p:txBody>
        </p:sp>
      </p:grpSp>
      <p:grpSp>
        <p:nvGrpSpPr>
          <p:cNvPr id="30" name="组合 29"/>
          <p:cNvGrpSpPr/>
          <p:nvPr/>
        </p:nvGrpSpPr>
        <p:grpSpPr>
          <a:xfrm>
            <a:off x="3543425" y="3340243"/>
            <a:ext cx="2369298" cy="2369298"/>
            <a:chOff x="3035415" y="158341"/>
            <a:chExt cx="3253942" cy="3253942"/>
          </a:xfrm>
        </p:grpSpPr>
        <p:sp>
          <p:nvSpPr>
            <p:cNvPr id="31" name="椭圆 30"/>
            <p:cNvSpPr/>
            <p:nvPr/>
          </p:nvSpPr>
          <p:spPr>
            <a:xfrm>
              <a:off x="3035415" y="158341"/>
              <a:ext cx="3253942" cy="3253942"/>
            </a:xfrm>
            <a:prstGeom prst="ellipse">
              <a:avLst/>
            </a:prstGeom>
            <a:solidFill>
              <a:sysClr lastClr="FFFFFF" val="window">
                <a:lumMod val="95000"/>
              </a:sysClr>
            </a:solidFill>
            <a:ln algn="ctr" cap="flat" cmpd="sng" w="25400">
              <a:noFill/>
              <a:prstDash val="solid"/>
            </a:ln>
            <a:effectLst>
              <a:innerShdw blurRad="63500" dir="13500000" dist="50800">
                <a:prstClr val="black">
                  <a:alpha val="14000"/>
                </a:prstClr>
              </a:innerShdw>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32" name="组合 31"/>
            <p:cNvGrpSpPr/>
            <p:nvPr/>
          </p:nvGrpSpPr>
          <p:grpSpPr>
            <a:xfrm>
              <a:off x="3184268" y="287644"/>
              <a:ext cx="2968283" cy="2968283"/>
              <a:chOff x="2483768" y="2060848"/>
              <a:chExt cx="3024336" cy="3024336"/>
            </a:xfrm>
          </p:grpSpPr>
          <p:sp>
            <p:nvSpPr>
              <p:cNvPr id="34" name="椭圆 33"/>
              <p:cNvSpPr/>
              <p:nvPr/>
            </p:nvSpPr>
            <p:spPr>
              <a:xfrm>
                <a:off x="2483768" y="2060848"/>
                <a:ext cx="3024336" cy="3024336"/>
              </a:xfrm>
              <a:prstGeom prst="ellipse">
                <a:avLst/>
              </a:prstGeom>
              <a:solidFill>
                <a:srgbClr val="333F50"/>
              </a:solidFill>
              <a:ln algn="ctr" cap="flat" cmpd="sng" w="25400">
                <a:noFill/>
                <a:prstDash val="solid"/>
              </a:ln>
              <a:effectLst>
                <a:innerShdw blurRad="25400">
                  <a:prstClr val="black"/>
                </a:inn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grpSp>
            <p:nvGrpSpPr>
              <p:cNvPr id="35" name="组合 34"/>
              <p:cNvGrpSpPr/>
              <p:nvPr/>
            </p:nvGrpSpPr>
            <p:grpSpPr>
              <a:xfrm>
                <a:off x="2744618" y="2415365"/>
                <a:ext cx="2502636" cy="2417791"/>
                <a:chOff x="2744618" y="2415365"/>
                <a:chExt cx="2502636" cy="2417791"/>
              </a:xfrm>
              <a:effectLst>
                <a:outerShdw algn="tl" blurRad="50800" dir="600000" dist="152400" rotWithShape="0">
                  <a:prstClr val="black">
                    <a:alpha val="30000"/>
                  </a:prstClr>
                </a:outerShdw>
              </a:effectLst>
            </p:grpSpPr>
            <p:sp>
              <p:nvSpPr>
                <p:cNvPr id="36" name="椭圆 2"/>
                <p:cNvSpPr/>
                <p:nvPr/>
              </p:nvSpPr>
              <p:spPr>
                <a:xfrm>
                  <a:off x="2744618" y="3717032"/>
                  <a:ext cx="2502636" cy="1116124"/>
                </a:xfrm>
                <a:custGeom>
                  <a:rect b="b" l="l" r="r" t="t"/>
                  <a:pathLst>
                    <a:path h="1116124" w="2502636">
                      <a:moveTo>
                        <a:pt x="0" y="0"/>
                      </a:moveTo>
                      <a:lnTo>
                        <a:pt x="2502636" y="0"/>
                      </a:lnTo>
                      <a:cubicBezTo>
                        <a:pt x="2431811" y="628176"/>
                        <a:pt x="1898548" y="1116124"/>
                        <a:pt x="1251318" y="1116124"/>
                      </a:cubicBezTo>
                      <a:cubicBezTo>
                        <a:pt x="604088" y="1116124"/>
                        <a:pt x="70825" y="628176"/>
                        <a:pt x="0" y="0"/>
                      </a:cubicBezTo>
                      <a:close/>
                    </a:path>
                  </a:pathLst>
                </a:custGeom>
                <a:solidFill>
                  <a:sysClr lastClr="FFFFFF" val="window"/>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mtClean="0" spc="0" strike="noStrike" sz="1800" u="none">
                    <a:ln>
                      <a:noFill/>
                    </a:ln>
                    <a:solidFill>
                      <a:sysClr lastClr="FFFFFF" val="window"/>
                    </a:solidFill>
                    <a:effectLst/>
                    <a:uLnTx/>
                    <a:uFillTx/>
                    <a:latin panose="020f0502020204030204" typeface="Calibri"/>
                    <a:ea typeface="+mn-ea"/>
                    <a:cs typeface="+mn-cs"/>
                  </a:endParaRPr>
                </a:p>
              </p:txBody>
            </p:sp>
            <p:sp>
              <p:nvSpPr>
                <p:cNvPr id="37" name="TextBox 73"/>
                <p:cNvSpPr txBox="1"/>
                <p:nvPr/>
              </p:nvSpPr>
              <p:spPr>
                <a:xfrm>
                  <a:off x="3275666" y="2415364"/>
                  <a:ext cx="1387041" cy="1765754"/>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lvl="0">
                    <a:defRPr/>
                  </a:pPr>
                  <a:r>
                    <a:rPr altLang="zh-CN" lang="en-US" sz="9600">
                      <a:solidFill>
                        <a:schemeClr val="bg1"/>
                      </a:solidFill>
                    </a:rPr>
                    <a:t>Ⅱ</a:t>
                  </a:r>
                </a:p>
              </p:txBody>
            </p:sp>
          </p:grpSp>
        </p:grpSp>
        <p:sp>
          <p:nvSpPr>
            <p:cNvPr id="33" name="TextBox 69"/>
            <p:cNvSpPr txBox="1"/>
            <p:nvPr/>
          </p:nvSpPr>
          <p:spPr>
            <a:xfrm>
              <a:off x="3760546" y="2084811"/>
              <a:ext cx="1913021" cy="1130235"/>
            </a:xfrm>
            <a:prstGeom prst="rect">
              <a:avLst/>
            </a:prstGeom>
            <a:noFill/>
          </p:spPr>
          <p:txBody>
            <a:bodyPr rtlCol="0" wrap="square">
              <a:spAutoFit/>
            </a:bodyPr>
            <a:lstStyle/>
            <a:p>
              <a:pPr>
                <a:defRPr/>
              </a:pPr>
              <a:r>
                <a:rPr altLang="zh-CN" kern="0" lang="en-US" smtClean="0" sz="2400">
                  <a:solidFill>
                    <a:sysClr lastClr="000000" val="windowText">
                      <a:lumMod val="75000"/>
                      <a:lumOff val="25000"/>
                    </a:sysClr>
                  </a:solidFill>
                  <a:latin charset="-122" pitchFamily="50" typeface="造字工房悦黑体验版纤细体"/>
                  <a:ea charset="-122" pitchFamily="50" typeface="造字工房悦黑体验版纤细体"/>
                  <a:cs charset="0" panose="020b0604020202020204" pitchFamily="34" typeface="Arial"/>
                </a:rPr>
                <a:t>Title here</a:t>
              </a:r>
            </a:p>
          </p:txBody>
        </p:sp>
      </p:grpSp>
      <p:sp>
        <p:nvSpPr>
          <p:cNvPr id="40" name="文本框 39"/>
          <p:cNvSpPr txBox="1"/>
          <p:nvPr/>
        </p:nvSpPr>
        <p:spPr>
          <a:xfrm>
            <a:off x="291325" y="1554495"/>
            <a:ext cx="11603998" cy="1554480"/>
          </a:xfrm>
          <a:prstGeom prst="rect">
            <a:avLst/>
          </a:prstGeom>
          <a:noFill/>
        </p:spPr>
        <p:txBody>
          <a:bodyPr rtlCol="0" wrap="square">
            <a:spAutoFit/>
          </a:bodyPr>
          <a:lstStyle/>
          <a:p>
            <a:r>
              <a:rPr altLang="zh-CN" lang="en-US" sz="24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Click here to add your text. Click here to add your text. </a:t>
            </a:r>
          </a:p>
        </p:txBody>
      </p:sp>
      <p:grpSp>
        <p:nvGrpSpPr>
          <p:cNvPr id="49" name="组合 9"/>
          <p:cNvGrpSpPr/>
          <p:nvPr/>
        </p:nvGrpSpPr>
        <p:grpSpPr>
          <a:xfrm flipH="1">
            <a:off x="11706207" y="507581"/>
            <a:ext cx="512184" cy="563562"/>
            <a:chOff x="7668348" y="242468"/>
            <a:chExt cx="99479" cy="564610"/>
          </a:xfrm>
          <a:solidFill>
            <a:srgbClr val="D80E2B"/>
          </a:solidFill>
        </p:grpSpPr>
        <p:sp>
          <p:nvSpPr>
            <p:cNvPr id="50" name="矩形 49"/>
            <p:cNvSpPr/>
            <p:nvPr/>
          </p:nvSpPr>
          <p:spPr>
            <a:xfrm>
              <a:off x="7668348" y="242468"/>
              <a:ext cx="62748"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51" name="直接连接符 50"/>
            <p:cNvCxnSpPr/>
            <p:nvPr/>
          </p:nvCxnSpPr>
          <p:spPr>
            <a:xfrm flipH="1">
              <a:off x="7767827"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2" name="组合 3"/>
          <p:cNvGrpSpPr/>
          <p:nvPr/>
        </p:nvGrpSpPr>
        <p:grpSpPr>
          <a:xfrm>
            <a:off x="-13600" y="507581"/>
            <a:ext cx="2387581" cy="563562"/>
            <a:chOff x="0" y="242468"/>
            <a:chExt cx="481012" cy="564610"/>
          </a:xfrm>
          <a:solidFill>
            <a:srgbClr val="D80E2B"/>
          </a:solidFill>
        </p:grpSpPr>
        <p:sp>
          <p:nvSpPr>
            <p:cNvPr id="53" name="矩形 52"/>
            <p:cNvSpPr/>
            <p:nvPr/>
          </p:nvSpPr>
          <p:spPr>
            <a:xfrm>
              <a:off x="0" y="242468"/>
              <a:ext cx="425449"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54" name="直接连接符 53"/>
            <p:cNvCxnSpPr/>
            <p:nvPr/>
          </p:nvCxnSpPr>
          <p:spPr>
            <a:xfrm flipH="1">
              <a:off x="481012"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55" name="矩形 54"/>
          <p:cNvSpPr/>
          <p:nvPr/>
        </p:nvSpPr>
        <p:spPr>
          <a:xfrm>
            <a:off x="1842759" y="53339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5"/>
                                        </p:tgtEl>
                                        <p:attrNameLst>
                                          <p:attrName>style.visibility</p:attrName>
                                        </p:attrNameLst>
                                      </p:cBhvr>
                                      <p:to>
                                        <p:strVal val="visible"/>
                                      </p:to>
                                    </p:set>
                                    <p:animEffect filter="wipe(left)" transition="in">
                                      <p:cBhvr>
                                        <p:cTn dur="500" id="7"/>
                                        <p:tgtEl>
                                          <p:spTgt spid="55"/>
                                        </p:tgtEl>
                                      </p:cBhvr>
                                    </p:animEffect>
                                  </p:childTnLst>
                                </p:cTn>
                              </p:par>
                              <p:par>
                                <p:cTn fill="hold" grpId="0" id="8" nodeType="withEffect" presetClass="entr" presetID="41" presetSubtype="0">
                                  <p:stCondLst>
                                    <p:cond delay="1000"/>
                                  </p:stCondLst>
                                  <p:iterate type="lt">
                                    <p:tmPct val="10000"/>
                                  </p:iterate>
                                  <p:childTnLst>
                                    <p:set>
                                      <p:cBhvr>
                                        <p:cTn dur="1" fill="hold" id="9">
                                          <p:stCondLst>
                                            <p:cond delay="0"/>
                                          </p:stCondLst>
                                        </p:cTn>
                                        <p:tgtEl>
                                          <p:spTgt spid="40"/>
                                        </p:tgtEl>
                                        <p:attrNameLst>
                                          <p:attrName>style.visibility</p:attrName>
                                        </p:attrNameLst>
                                      </p:cBhvr>
                                      <p:to>
                                        <p:strVal val="visible"/>
                                      </p:to>
                                    </p:set>
                                    <p:anim calcmode="lin" valueType="num">
                                      <p:cBhvr>
                                        <p:cTn dur="250" fill="hold" id="10"/>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1"/>
                                        <p:tgtEl>
                                          <p:spTgt spid="40"/>
                                        </p:tgtEl>
                                        <p:attrNameLst>
                                          <p:attrName>ppt_y</p:attrName>
                                        </p:attrNameLst>
                                      </p:cBhvr>
                                      <p:tavLst>
                                        <p:tav tm="0">
                                          <p:val>
                                            <p:strVal val="#ppt_y"/>
                                          </p:val>
                                        </p:tav>
                                        <p:tav tm="100000">
                                          <p:val>
                                            <p:strVal val="#ppt_y"/>
                                          </p:val>
                                        </p:tav>
                                      </p:tavLst>
                                    </p:anim>
                                    <p:anim calcmode="lin" valueType="num">
                                      <p:cBhvr>
                                        <p:cTn dur="250" fill="hold" id="12"/>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3"/>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4" tmFilter="0,0; .5, 1; 1, 1"/>
                                        <p:tgtEl>
                                          <p:spTgt spid="40"/>
                                        </p:tgtEl>
                                      </p:cBhvr>
                                    </p:animEffect>
                                  </p:childTnLst>
                                </p:cTn>
                              </p:par>
                              <p:par>
                                <p:cTn fill="hold" id="15" nodeType="withEffect" presetClass="entr" presetID="14" presetSubtype="10">
                                  <p:stCondLst>
                                    <p:cond delay="1500"/>
                                  </p:stCondLst>
                                  <p:childTnLst>
                                    <p:set>
                                      <p:cBhvr>
                                        <p:cTn dur="1" fill="hold" id="16">
                                          <p:stCondLst>
                                            <p:cond delay="0"/>
                                          </p:stCondLst>
                                        </p:cTn>
                                        <p:tgtEl>
                                          <p:spTgt spid="6"/>
                                        </p:tgtEl>
                                        <p:attrNameLst>
                                          <p:attrName>style.visibility</p:attrName>
                                        </p:attrNameLst>
                                      </p:cBhvr>
                                      <p:to>
                                        <p:strVal val="visible"/>
                                      </p:to>
                                    </p:set>
                                    <p:animEffect filter="randombar(horizontal)" transition="in">
                                      <p:cBhvr>
                                        <p:cTn dur="500" id="17"/>
                                        <p:tgtEl>
                                          <p:spTgt spid="6"/>
                                        </p:tgtEl>
                                      </p:cBhvr>
                                    </p:animEffect>
                                  </p:childTnLst>
                                </p:cTn>
                              </p:par>
                              <p:par>
                                <p:cTn fill="hold" id="18" nodeType="withEffect" presetClass="entr" presetID="14" presetSubtype="10">
                                  <p:stCondLst>
                                    <p:cond delay="2000"/>
                                  </p:stCondLst>
                                  <p:childTnLst>
                                    <p:set>
                                      <p:cBhvr>
                                        <p:cTn dur="1" fill="hold" id="19">
                                          <p:stCondLst>
                                            <p:cond delay="0"/>
                                          </p:stCondLst>
                                        </p:cTn>
                                        <p:tgtEl>
                                          <p:spTgt spid="30"/>
                                        </p:tgtEl>
                                        <p:attrNameLst>
                                          <p:attrName>style.visibility</p:attrName>
                                        </p:attrNameLst>
                                      </p:cBhvr>
                                      <p:to>
                                        <p:strVal val="visible"/>
                                      </p:to>
                                    </p:set>
                                    <p:animEffect filter="randombar(horizontal)" transition="in">
                                      <p:cBhvr>
                                        <p:cTn dur="500" id="20"/>
                                        <p:tgtEl>
                                          <p:spTgt spid="30"/>
                                        </p:tgtEl>
                                      </p:cBhvr>
                                    </p:animEffect>
                                  </p:childTnLst>
                                </p:cTn>
                              </p:par>
                              <p:par>
                                <p:cTn fill="hold" id="21" nodeType="withEffect" presetClass="entr" presetID="14" presetSubtype="10">
                                  <p:stCondLst>
                                    <p:cond delay="2500"/>
                                  </p:stCondLst>
                                  <p:childTnLst>
                                    <p:set>
                                      <p:cBhvr>
                                        <p:cTn dur="1" fill="hold" id="22">
                                          <p:stCondLst>
                                            <p:cond delay="0"/>
                                          </p:stCondLst>
                                        </p:cTn>
                                        <p:tgtEl>
                                          <p:spTgt spid="22"/>
                                        </p:tgtEl>
                                        <p:attrNameLst>
                                          <p:attrName>style.visibility</p:attrName>
                                        </p:attrNameLst>
                                      </p:cBhvr>
                                      <p:to>
                                        <p:strVal val="visible"/>
                                      </p:to>
                                    </p:set>
                                    <p:animEffect filter="randombar(horizontal)" transition="in">
                                      <p:cBhvr>
                                        <p:cTn dur="500" id="23"/>
                                        <p:tgtEl>
                                          <p:spTgt spid="22"/>
                                        </p:tgtEl>
                                      </p:cBhvr>
                                    </p:animEffect>
                                  </p:childTnLst>
                                </p:cTn>
                              </p:par>
                              <p:par>
                                <p:cTn fill="hold" id="24" nodeType="withEffect" presetClass="entr" presetID="14" presetSubtype="10">
                                  <p:stCondLst>
                                    <p:cond delay="3000"/>
                                  </p:stCondLst>
                                  <p:childTnLst>
                                    <p:set>
                                      <p:cBhvr>
                                        <p:cTn dur="1" fill="hold" id="25">
                                          <p:stCondLst>
                                            <p:cond delay="0"/>
                                          </p:stCondLst>
                                        </p:cTn>
                                        <p:tgtEl>
                                          <p:spTgt spid="14"/>
                                        </p:tgtEl>
                                        <p:attrNameLst>
                                          <p:attrName>style.visibility</p:attrName>
                                        </p:attrNameLst>
                                      </p:cBhvr>
                                      <p:to>
                                        <p:strVal val="visible"/>
                                      </p:to>
                                    </p:set>
                                    <p:animEffect filter="randombar(horizontal)" transition="in">
                                      <p:cBhvr>
                                        <p:cTn dur="500" id="2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55"/>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7229301" y="2303024"/>
            <a:ext cx="4962699" cy="3311050"/>
          </a:xfrm>
          <a:prstGeom prst="rect">
            <a:avLst/>
          </a:prstGeom>
          <a:ln>
            <a:noFill/>
          </a:ln>
          <a:effectLst/>
        </p:spPr>
      </p:pic>
      <p:grpSp>
        <p:nvGrpSpPr>
          <p:cNvPr id="4" name="组合 9"/>
          <p:cNvGrpSpPr/>
          <p:nvPr/>
        </p:nvGrpSpPr>
        <p:grpSpPr>
          <a:xfrm flipH="1">
            <a:off x="11706207" y="507581"/>
            <a:ext cx="512184" cy="563562"/>
            <a:chOff x="7668348" y="242468"/>
            <a:chExt cx="99479" cy="564610"/>
          </a:xfrm>
          <a:solidFill>
            <a:srgbClr val="D80E2B"/>
          </a:solidFill>
        </p:grpSpPr>
        <p:sp>
          <p:nvSpPr>
            <p:cNvPr id="5" name="矩形 4"/>
            <p:cNvSpPr/>
            <p:nvPr/>
          </p:nvSpPr>
          <p:spPr>
            <a:xfrm>
              <a:off x="7668348" y="242468"/>
              <a:ext cx="62748"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6" name="直接连接符 5"/>
            <p:cNvCxnSpPr/>
            <p:nvPr/>
          </p:nvCxnSpPr>
          <p:spPr>
            <a:xfrm flipH="1">
              <a:off x="7767827"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3"/>
          <p:cNvGrpSpPr/>
          <p:nvPr/>
        </p:nvGrpSpPr>
        <p:grpSpPr>
          <a:xfrm>
            <a:off x="-13600" y="507581"/>
            <a:ext cx="2387581" cy="563562"/>
            <a:chOff x="0" y="242468"/>
            <a:chExt cx="481012" cy="564610"/>
          </a:xfrm>
          <a:solidFill>
            <a:srgbClr val="D80E2B"/>
          </a:solidFill>
        </p:grpSpPr>
        <p:sp>
          <p:nvSpPr>
            <p:cNvPr id="8" name="矩形 7"/>
            <p:cNvSpPr/>
            <p:nvPr/>
          </p:nvSpPr>
          <p:spPr>
            <a:xfrm>
              <a:off x="0" y="242468"/>
              <a:ext cx="425449"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9" name="直接连接符 8"/>
            <p:cNvCxnSpPr/>
            <p:nvPr/>
          </p:nvCxnSpPr>
          <p:spPr>
            <a:xfrm flipH="1">
              <a:off x="481012"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842759" y="53339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sp>
        <p:nvSpPr>
          <p:cNvPr id="11" name="文本框 10"/>
          <p:cNvSpPr txBox="1"/>
          <p:nvPr/>
        </p:nvSpPr>
        <p:spPr>
          <a:xfrm>
            <a:off x="296756" y="1505138"/>
            <a:ext cx="6515869" cy="914400"/>
          </a:xfrm>
          <a:prstGeom prst="rect">
            <a:avLst/>
          </a:prstGeom>
          <a:noFill/>
        </p:spPr>
        <p:txBody>
          <a:bodyPr rtlCol="0" wrap="square">
            <a:spAutoFit/>
          </a:bodyPr>
          <a:lstStyle/>
          <a:p>
            <a:r>
              <a:rPr altLang="zh-CN" b="1" lang="en-US" smtClean="0">
                <a:latin typeface="+mn-ea"/>
              </a:rPr>
              <a:t>          Click here to add your text. Click here to add your text. Click here to add your text. Click here to add your text. Click here to add your text. </a:t>
            </a:r>
          </a:p>
        </p:txBody>
      </p:sp>
      <p:sp>
        <p:nvSpPr>
          <p:cNvPr id="13" name="文本框 12"/>
          <p:cNvSpPr txBox="1"/>
          <p:nvPr/>
        </p:nvSpPr>
        <p:spPr>
          <a:xfrm>
            <a:off x="296756" y="2862463"/>
            <a:ext cx="3475915" cy="25298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a:t>
            </a:r>
          </a:p>
        </p:txBody>
      </p:sp>
      <p:sp>
        <p:nvSpPr>
          <p:cNvPr id="14" name="文本框 13"/>
          <p:cNvSpPr txBox="1"/>
          <p:nvPr/>
        </p:nvSpPr>
        <p:spPr>
          <a:xfrm>
            <a:off x="3554690" y="4556352"/>
            <a:ext cx="3475915" cy="25298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a:t>
            </a:r>
          </a:p>
        </p:txBody>
      </p:sp>
      <p:sp>
        <p:nvSpPr>
          <p:cNvPr id="15" name="TextBox 10"/>
          <p:cNvSpPr txBox="1"/>
          <p:nvPr/>
        </p:nvSpPr>
        <p:spPr>
          <a:xfrm>
            <a:off x="9044329" y="5644054"/>
            <a:ext cx="3174061" cy="365760"/>
          </a:xfrm>
          <a:prstGeom prst="rect">
            <a:avLst/>
          </a:prstGeom>
          <a:noFill/>
        </p:spPr>
        <p:txBody>
          <a:bodyPr rtlCol="0" wrap="square">
            <a:spAutoFit/>
          </a:bodyPr>
          <a:lstStyle/>
          <a:p>
            <a:pPr>
              <a:defRPr/>
            </a:pPr>
            <a:r>
              <a:rPr altLang="zh-CN" b="0" baseline="0" cap="none" i="0" kern="0" kumimoji="0" lang="en-US" noProof="0" normalizeH="0" spc="0" strike="noStrike" u="none">
                <a:ln>
                  <a:noFill/>
                </a:ln>
                <a:effectLst/>
                <a:uLnTx/>
                <a:uFillTx/>
                <a:latin typeface="+mn-ea"/>
                <a:cs charset="0" panose="020b0604020202020204" pitchFamily="34" typeface="Arial"/>
              </a:rPr>
              <a:t>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10"/>
                                        </p:tgtEl>
                                        <p:attrNameLst>
                                          <p:attrName>style.visibility</p:attrName>
                                        </p:attrNameLst>
                                      </p:cBhvr>
                                      <p:to>
                                        <p:strVal val="visible"/>
                                      </p:to>
                                    </p:set>
                                    <p:animEffect filter="wipe(left)" transition="in">
                                      <p:cBhvr>
                                        <p:cTn dur="500" id="7"/>
                                        <p:tgtEl>
                                          <p:spTgt spid="10"/>
                                        </p:tgtEl>
                                      </p:cBhvr>
                                    </p:animEffect>
                                  </p:childTnLst>
                                </p:cTn>
                              </p:par>
                              <p:par>
                                <p:cTn fill="hold" id="8" nodeType="withEffect" presetClass="entr" presetID="22" presetSubtype="4">
                                  <p:stCondLst>
                                    <p:cond delay="1500"/>
                                  </p:stCondLst>
                                  <p:childTnLst>
                                    <p:set>
                                      <p:cBhvr>
                                        <p:cTn dur="1" fill="hold" id="9">
                                          <p:stCondLst>
                                            <p:cond delay="0"/>
                                          </p:stCondLst>
                                        </p:cTn>
                                        <p:tgtEl>
                                          <p:spTgt spid="2"/>
                                        </p:tgtEl>
                                        <p:attrNameLst>
                                          <p:attrName>style.visibility</p:attrName>
                                        </p:attrNameLst>
                                      </p:cBhvr>
                                      <p:to>
                                        <p:strVal val="visible"/>
                                      </p:to>
                                    </p:set>
                                    <p:animEffect filter="wipe(down)" transition="in">
                                      <p:cBhvr>
                                        <p:cTn dur="500" id="10"/>
                                        <p:tgtEl>
                                          <p:spTgt spid="2"/>
                                        </p:tgtEl>
                                      </p:cBhvr>
                                    </p:animEffect>
                                  </p:childTnLst>
                                </p:cTn>
                              </p:par>
                              <p:par>
                                <p:cTn fill="hold" grpId="0" id="11" nodeType="withEffect" presetClass="entr" presetID="41" presetSubtype="0">
                                  <p:stCondLst>
                                    <p:cond delay="1500"/>
                                  </p:stCondLst>
                                  <p:iterate type="lt">
                                    <p:tmPct val="10000"/>
                                  </p:iterate>
                                  <p:childTnLst>
                                    <p:set>
                                      <p:cBhvr>
                                        <p:cTn dur="1" fill="hold" id="12">
                                          <p:stCondLst>
                                            <p:cond delay="0"/>
                                          </p:stCondLst>
                                        </p:cTn>
                                        <p:tgtEl>
                                          <p:spTgt spid="11"/>
                                        </p:tgtEl>
                                        <p:attrNameLst>
                                          <p:attrName>style.visibility</p:attrName>
                                        </p:attrNameLst>
                                      </p:cBhvr>
                                      <p:to>
                                        <p:strVal val="visible"/>
                                      </p:to>
                                    </p:set>
                                    <p:anim calcmode="lin" valueType="num">
                                      <p:cBhvr>
                                        <p:cTn dur="250" fill="hold" id="13"/>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4"/>
                                        <p:tgtEl>
                                          <p:spTgt spid="11"/>
                                        </p:tgtEl>
                                        <p:attrNameLst>
                                          <p:attrName>ppt_y</p:attrName>
                                        </p:attrNameLst>
                                      </p:cBhvr>
                                      <p:tavLst>
                                        <p:tav tm="0">
                                          <p:val>
                                            <p:strVal val="#ppt_y"/>
                                          </p:val>
                                        </p:tav>
                                        <p:tav tm="100000">
                                          <p:val>
                                            <p:strVal val="#ppt_y"/>
                                          </p:val>
                                        </p:tav>
                                      </p:tavLst>
                                    </p:anim>
                                    <p:anim calcmode="lin" valueType="num">
                                      <p:cBhvr>
                                        <p:cTn dur="250" fill="hold" id="15"/>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6"/>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7" tmFilter="0,0; .5, 1; 1, 1"/>
                                        <p:tgtEl>
                                          <p:spTgt spid="11"/>
                                        </p:tgtEl>
                                      </p:cBhvr>
                                    </p:animEffect>
                                  </p:childTnLst>
                                </p:cTn>
                              </p:par>
                              <p:par>
                                <p:cTn fill="hold" grpId="0" id="18" nodeType="withEffect" presetClass="entr" presetID="22" presetSubtype="4">
                                  <p:stCondLst>
                                    <p:cond delay="2500"/>
                                  </p:stCondLst>
                                  <p:childTnLst>
                                    <p:set>
                                      <p:cBhvr>
                                        <p:cTn dur="1" fill="hold" id="19">
                                          <p:stCondLst>
                                            <p:cond delay="0"/>
                                          </p:stCondLst>
                                        </p:cTn>
                                        <p:tgtEl>
                                          <p:spTgt spid="13"/>
                                        </p:tgtEl>
                                        <p:attrNameLst>
                                          <p:attrName>style.visibility</p:attrName>
                                        </p:attrNameLst>
                                      </p:cBhvr>
                                      <p:to>
                                        <p:strVal val="visible"/>
                                      </p:to>
                                    </p:set>
                                    <p:animEffect filter="wipe(down)" transition="in">
                                      <p:cBhvr>
                                        <p:cTn dur="500" id="20"/>
                                        <p:tgtEl>
                                          <p:spTgt spid="13"/>
                                        </p:tgtEl>
                                      </p:cBhvr>
                                    </p:animEffect>
                                  </p:childTnLst>
                                </p:cTn>
                              </p:par>
                              <p:par>
                                <p:cTn fill="hold" grpId="0" id="21" nodeType="withEffect" presetClass="entr" presetID="22" presetSubtype="4">
                                  <p:stCondLst>
                                    <p:cond delay="3000"/>
                                  </p:stCondLst>
                                  <p:childTnLst>
                                    <p:set>
                                      <p:cBhvr>
                                        <p:cTn dur="1" fill="hold" id="22">
                                          <p:stCondLst>
                                            <p:cond delay="0"/>
                                          </p:stCondLst>
                                        </p:cTn>
                                        <p:tgtEl>
                                          <p:spTgt spid="14"/>
                                        </p:tgtEl>
                                        <p:attrNameLst>
                                          <p:attrName>style.visibility</p:attrName>
                                        </p:attrNameLst>
                                      </p:cBhvr>
                                      <p:to>
                                        <p:strVal val="visible"/>
                                      </p:to>
                                    </p:set>
                                    <p:animEffect filter="wipe(down)" transition="in">
                                      <p:cBhvr>
                                        <p:cTn dur="500" id="23"/>
                                        <p:tgtEl>
                                          <p:spTgt spid="14"/>
                                        </p:tgtEl>
                                      </p:cBhvr>
                                    </p:animEffect>
                                  </p:childTnLst>
                                </p:cTn>
                              </p:par>
                              <p:par>
                                <p:cTn fill="hold" grpId="0" id="24" nodeType="withEffect" presetClass="entr" presetID="22" presetSubtype="4">
                                  <p:stCondLst>
                                    <p:cond delay="3750"/>
                                  </p:stCondLst>
                                  <p:childTnLst>
                                    <p:set>
                                      <p:cBhvr>
                                        <p:cTn dur="1" fill="hold" id="25">
                                          <p:stCondLst>
                                            <p:cond delay="0"/>
                                          </p:stCondLst>
                                        </p:cTn>
                                        <p:tgtEl>
                                          <p:spTgt spid="15"/>
                                        </p:tgtEl>
                                        <p:attrNameLst>
                                          <p:attrName>style.visibility</p:attrName>
                                        </p:attrNameLst>
                                      </p:cBhvr>
                                      <p:to>
                                        <p:strVal val="visible"/>
                                      </p:to>
                                    </p:set>
                                    <p:animEffect filter="wipe(down)" transition="in">
                                      <p:cBhvr>
                                        <p:cTn dur="500" id="26"/>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3"/>
      <p:bldP grpId="0" spid="14"/>
      <p:bldP grpId="0" spid="15"/>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36" name="图表 35"/>
          <p:cNvGraphicFramePr/>
          <p:nvPr/>
        </p:nvGraphicFramePr>
        <p:xfrm>
          <a:off x="917922" y="1665651"/>
          <a:ext cx="10788285" cy="2737481"/>
        </p:xfrm>
        <a:graphic>
          <a:graphicData uri="http://schemas.openxmlformats.org/drawingml/2006/chart">
            <c:chart xmlns:c="http://schemas.openxmlformats.org/drawingml/2006/chart" r:id="rId3"/>
          </a:graphicData>
        </a:graphic>
      </p:graphicFrame>
      <p:sp>
        <p:nvSpPr>
          <p:cNvPr id="38" name="文本框 37"/>
          <p:cNvSpPr txBox="1"/>
          <p:nvPr/>
        </p:nvSpPr>
        <p:spPr>
          <a:xfrm>
            <a:off x="1214551" y="4594328"/>
            <a:ext cx="10195025"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p:txBody>
      </p:sp>
      <p:grpSp>
        <p:nvGrpSpPr>
          <p:cNvPr id="40" name="组合 9"/>
          <p:cNvGrpSpPr/>
          <p:nvPr/>
        </p:nvGrpSpPr>
        <p:grpSpPr>
          <a:xfrm flipH="1">
            <a:off x="11706207" y="507581"/>
            <a:ext cx="512184" cy="563562"/>
            <a:chOff x="7668348" y="242468"/>
            <a:chExt cx="99479" cy="564610"/>
          </a:xfrm>
          <a:solidFill>
            <a:srgbClr val="D80E2B"/>
          </a:solidFill>
        </p:grpSpPr>
        <p:sp>
          <p:nvSpPr>
            <p:cNvPr id="41" name="矩形 40"/>
            <p:cNvSpPr/>
            <p:nvPr/>
          </p:nvSpPr>
          <p:spPr>
            <a:xfrm>
              <a:off x="7668348" y="242468"/>
              <a:ext cx="62748"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42" name="直接连接符 41"/>
            <p:cNvCxnSpPr/>
            <p:nvPr/>
          </p:nvCxnSpPr>
          <p:spPr>
            <a:xfrm flipH="1">
              <a:off x="7767827"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3"/>
          <p:cNvGrpSpPr/>
          <p:nvPr/>
        </p:nvGrpSpPr>
        <p:grpSpPr>
          <a:xfrm>
            <a:off x="-13600" y="507581"/>
            <a:ext cx="2387581" cy="563562"/>
            <a:chOff x="0" y="242468"/>
            <a:chExt cx="481012" cy="564610"/>
          </a:xfrm>
          <a:solidFill>
            <a:srgbClr val="D80E2B"/>
          </a:solidFill>
        </p:grpSpPr>
        <p:sp>
          <p:nvSpPr>
            <p:cNvPr id="44" name="矩形 43"/>
            <p:cNvSpPr/>
            <p:nvPr/>
          </p:nvSpPr>
          <p:spPr>
            <a:xfrm>
              <a:off x="0" y="242468"/>
              <a:ext cx="425449"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45" name="直接连接符 44"/>
            <p:cNvCxnSpPr/>
            <p:nvPr/>
          </p:nvCxnSpPr>
          <p:spPr>
            <a:xfrm flipH="1">
              <a:off x="481012"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46" name="矩形 45"/>
          <p:cNvSpPr/>
          <p:nvPr/>
        </p:nvSpPr>
        <p:spPr>
          <a:xfrm>
            <a:off x="1842759" y="53339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pic>
        <p:nvPicPr>
          <p:cNvPr id="2" name="图片 1"/>
          <p:cNvPicPr>
            <a:picLocks noChangeAspect="1"/>
          </p:cNvPicPr>
          <p:nvPr/>
        </p:nvPicPr>
        <p:blipFill>
          <a:blip r:embed="rId4"/>
          <a:stretch>
            <a:fillRect/>
          </a:stretch>
        </p:blipFill>
        <p:spPr>
          <a:xfrm>
            <a:off x="4692933" y="5985855"/>
            <a:ext cx="3142084" cy="1052638"/>
          </a:xfrm>
          <a:prstGeom prst="rect">
            <a:avLst/>
          </a:prstGeom>
        </p:spPr>
      </p:pic>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46"/>
                                        </p:tgtEl>
                                        <p:attrNameLst>
                                          <p:attrName>style.visibility</p:attrName>
                                        </p:attrNameLst>
                                      </p:cBhvr>
                                      <p:to>
                                        <p:strVal val="visible"/>
                                      </p:to>
                                    </p:set>
                                    <p:animEffect filter="wipe(left)" transition="in">
                                      <p:cBhvr>
                                        <p:cTn dur="500" id="7"/>
                                        <p:tgtEl>
                                          <p:spTgt spid="46"/>
                                        </p:tgtEl>
                                      </p:cBhvr>
                                    </p:animEffect>
                                  </p:childTnLst>
                                </p:cTn>
                              </p:par>
                              <p:par>
                                <p:cTn fill="hold" grpId="0" id="8" nodeType="withEffect" presetClass="entr" presetID="22" presetSubtype="4">
                                  <p:stCondLst>
                                    <p:cond delay="500"/>
                                  </p:stCondLst>
                                  <p:childTnLst>
                                    <p:set>
                                      <p:cBhvr>
                                        <p:cTn dur="1" fill="hold" id="9">
                                          <p:stCondLst>
                                            <p:cond delay="0"/>
                                          </p:stCondLst>
                                        </p:cTn>
                                        <p:tgtEl>
                                          <p:spTgt spid="36">
                                            <p:graphicEl>
                                              <a:chart bldStep="gridLegend" categoryIdx="-3" seriesIdx="-3"/>
                                            </p:graphicEl>
                                          </p:spTgt>
                                        </p:tgtEl>
                                        <p:attrNameLst>
                                          <p:attrName>style.visibility</p:attrName>
                                        </p:attrNameLst>
                                      </p:cBhvr>
                                      <p:to>
                                        <p:strVal val="visible"/>
                                      </p:to>
                                    </p:set>
                                    <p:animEffect filter="wipe(down)" transition="in">
                                      <p:cBhvr>
                                        <p:cTn dur="250" id="10"/>
                                        <p:tgtEl>
                                          <p:spTgt spid="36">
                                            <p:graphicEl>
                                              <a:chart bldStep="gridLegend" categoryIdx="-3" seriesIdx="-3"/>
                                            </p:graphicEl>
                                          </p:spTgt>
                                        </p:tgtEl>
                                      </p:cBhvr>
                                    </p:animEffect>
                                  </p:childTnLst>
                                </p:cTn>
                              </p:par>
                            </p:childTnLst>
                          </p:cTn>
                        </p:par>
                        <p:par>
                          <p:cTn fill="hold" id="11" nodeType="afterGroup">
                            <p:stCondLst>
                              <p:cond delay="750"/>
                            </p:stCondLst>
                            <p:childTnLst>
                              <p:par>
                                <p:cTn fill="hold" grpId="0" id="12" nodeType="afterEffect" presetClass="entr" presetID="22" presetSubtype="4">
                                  <p:stCondLst>
                                    <p:cond delay="0"/>
                                  </p:stCondLst>
                                  <p:childTnLst>
                                    <p:set>
                                      <p:cBhvr>
                                        <p:cTn dur="1" fill="hold" id="13">
                                          <p:stCondLst>
                                            <p:cond delay="0"/>
                                          </p:stCondLst>
                                        </p:cTn>
                                        <p:tgtEl>
                                          <p:spTgt spid="36">
                                            <p:graphicEl>
                                              <a:chart bldStep="series" categoryIdx="-4" seriesIdx="0"/>
                                            </p:graphicEl>
                                          </p:spTgt>
                                        </p:tgtEl>
                                        <p:attrNameLst>
                                          <p:attrName>style.visibility</p:attrName>
                                        </p:attrNameLst>
                                      </p:cBhvr>
                                      <p:to>
                                        <p:strVal val="visible"/>
                                      </p:to>
                                    </p:set>
                                    <p:animEffect filter="wipe(down)" transition="in">
                                      <p:cBhvr>
                                        <p:cTn dur="250" id="14"/>
                                        <p:tgtEl>
                                          <p:spTgt spid="36">
                                            <p:graphicEl>
                                              <a:chart bldStep="series" categoryIdx="-4" seriesIdx="0"/>
                                            </p:graphicEl>
                                          </p:spTgt>
                                        </p:tgtEl>
                                      </p:cBhvr>
                                    </p:animEffect>
                                  </p:childTnLst>
                                </p:cTn>
                              </p:par>
                            </p:childTnLst>
                          </p:cTn>
                        </p:par>
                        <p:par>
                          <p:cTn fill="hold" id="15" nodeType="afterGroup">
                            <p:stCondLst>
                              <p:cond delay="1000"/>
                            </p:stCondLst>
                            <p:childTnLst>
                              <p:par>
                                <p:cTn fill="hold" grpId="0" id="16" nodeType="afterEffect" presetClass="entr" presetID="22" presetSubtype="4">
                                  <p:stCondLst>
                                    <p:cond delay="0"/>
                                  </p:stCondLst>
                                  <p:childTnLst>
                                    <p:set>
                                      <p:cBhvr>
                                        <p:cTn dur="1" fill="hold" id="17">
                                          <p:stCondLst>
                                            <p:cond delay="0"/>
                                          </p:stCondLst>
                                        </p:cTn>
                                        <p:tgtEl>
                                          <p:spTgt spid="36">
                                            <p:graphicEl>
                                              <a:chart bldStep="series" categoryIdx="-4" seriesIdx="1"/>
                                            </p:graphicEl>
                                          </p:spTgt>
                                        </p:tgtEl>
                                        <p:attrNameLst>
                                          <p:attrName>style.visibility</p:attrName>
                                        </p:attrNameLst>
                                      </p:cBhvr>
                                      <p:to>
                                        <p:strVal val="visible"/>
                                      </p:to>
                                    </p:set>
                                    <p:animEffect filter="wipe(down)" transition="in">
                                      <p:cBhvr>
                                        <p:cTn dur="250" id="18"/>
                                        <p:tgtEl>
                                          <p:spTgt spid="36">
                                            <p:graphicEl>
                                              <a:chart bldStep="series" categoryIdx="-4" seriesIdx="1"/>
                                            </p:graphicEl>
                                          </p:spTgt>
                                        </p:tgtEl>
                                      </p:cBhvr>
                                    </p:animEffect>
                                  </p:childTnLst>
                                </p:cTn>
                              </p:par>
                            </p:childTnLst>
                          </p:cTn>
                        </p:par>
                        <p:par>
                          <p:cTn fill="hold" id="19" nodeType="afterGroup">
                            <p:stCondLst>
                              <p:cond delay="1250"/>
                            </p:stCondLst>
                            <p:childTnLst>
                              <p:par>
                                <p:cTn fill="hold" grpId="0" id="20" nodeType="afterEffect" presetClass="entr" presetID="22" presetSubtype="4">
                                  <p:stCondLst>
                                    <p:cond delay="0"/>
                                  </p:stCondLst>
                                  <p:childTnLst>
                                    <p:set>
                                      <p:cBhvr>
                                        <p:cTn dur="1" fill="hold" id="21">
                                          <p:stCondLst>
                                            <p:cond delay="0"/>
                                          </p:stCondLst>
                                        </p:cTn>
                                        <p:tgtEl>
                                          <p:spTgt spid="36">
                                            <p:graphicEl>
                                              <a:chart bldStep="series" categoryIdx="-4" seriesIdx="2"/>
                                            </p:graphicEl>
                                          </p:spTgt>
                                        </p:tgtEl>
                                        <p:attrNameLst>
                                          <p:attrName>style.visibility</p:attrName>
                                        </p:attrNameLst>
                                      </p:cBhvr>
                                      <p:to>
                                        <p:strVal val="visible"/>
                                      </p:to>
                                    </p:set>
                                    <p:animEffect filter="wipe(down)" transition="in">
                                      <p:cBhvr>
                                        <p:cTn dur="250" id="22"/>
                                        <p:tgtEl>
                                          <p:spTgt spid="36">
                                            <p:graphicEl>
                                              <a:chart bldStep="series" categoryIdx="-4" seriesIdx="2"/>
                                            </p:graphicEl>
                                          </p:spTgt>
                                        </p:tgtEl>
                                      </p:cBhvr>
                                    </p:animEffect>
                                  </p:childTnLst>
                                </p:cTn>
                              </p:par>
                              <p:par>
                                <p:cTn fill="hold" grpId="0" id="23" nodeType="withEffect" presetClass="entr" presetID="41" presetSubtype="0">
                                  <p:stCondLst>
                                    <p:cond delay="250"/>
                                  </p:stCondLst>
                                  <p:iterate type="lt">
                                    <p:tmPct val="10000"/>
                                  </p:iterate>
                                  <p:childTnLst>
                                    <p:set>
                                      <p:cBhvr>
                                        <p:cTn dur="1" fill="hold" id="24">
                                          <p:stCondLst>
                                            <p:cond delay="0"/>
                                          </p:stCondLst>
                                        </p:cTn>
                                        <p:tgtEl>
                                          <p:spTgt spid="38"/>
                                        </p:tgtEl>
                                        <p:attrNameLst>
                                          <p:attrName>style.visibility</p:attrName>
                                        </p:attrNameLst>
                                      </p:cBhvr>
                                      <p:to>
                                        <p:strVal val="visible"/>
                                      </p:to>
                                    </p:set>
                                    <p:anim calcmode="lin" valueType="num">
                                      <p:cBhvr>
                                        <p:cTn dur="250" fill="hold" id="25"/>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6"/>
                                        <p:tgtEl>
                                          <p:spTgt spid="38"/>
                                        </p:tgtEl>
                                        <p:attrNameLst>
                                          <p:attrName>ppt_y</p:attrName>
                                        </p:attrNameLst>
                                      </p:cBhvr>
                                      <p:tavLst>
                                        <p:tav tm="0">
                                          <p:val>
                                            <p:strVal val="#ppt_y"/>
                                          </p:val>
                                        </p:tav>
                                        <p:tav tm="100000">
                                          <p:val>
                                            <p:strVal val="#ppt_y"/>
                                          </p:val>
                                        </p:tav>
                                      </p:tavLst>
                                    </p:anim>
                                    <p:anim calcmode="lin" valueType="num">
                                      <p:cBhvr>
                                        <p:cTn dur="250" fill="hold" id="27"/>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8"/>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9" tmFilter="0,0; .5, 1; 1, 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8"/>
      <p:bldP grpId="0" spid="46"/>
      <p:bldGraphic grpId="0" spid="36" uiExpand="1">
        <p:bldSub>
          <a:bldChart bld="series"/>
        </p:bldSub>
      </p:bldGraphic>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5527695" y="4511752"/>
            <a:ext cx="1612429" cy="1612429"/>
            <a:chOff x="4901184" y="3898827"/>
            <a:chExt cx="2474736" cy="2474736"/>
          </a:xfrm>
        </p:grpSpPr>
        <p:sp>
          <p:nvSpPr>
            <p:cNvPr id="3" name="等腰三角形 2"/>
            <p:cNvSpPr/>
            <p:nvPr/>
          </p:nvSpPr>
          <p:spPr>
            <a:xfrm flipH="1" flipV="1" rot="8100000">
              <a:off x="5545270" y="4510415"/>
              <a:ext cx="1214196" cy="1244208"/>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半闭框 3"/>
            <p:cNvSpPr/>
            <p:nvPr/>
          </p:nvSpPr>
          <p:spPr>
            <a:xfrm rot="8100000">
              <a:off x="4901184" y="3898827"/>
              <a:ext cx="2474736" cy="2474736"/>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2" name="组合 1"/>
          <p:cNvGrpSpPr/>
          <p:nvPr/>
        </p:nvGrpSpPr>
        <p:grpSpPr>
          <a:xfrm flipV="1">
            <a:off x="5489174" y="2159939"/>
            <a:ext cx="1707473" cy="1707473"/>
            <a:chOff x="4915000" y="473032"/>
            <a:chExt cx="2474736" cy="2474736"/>
          </a:xfrm>
        </p:grpSpPr>
        <p:sp>
          <p:nvSpPr>
            <p:cNvPr id="6" name="等腰三角形 5"/>
            <p:cNvSpPr/>
            <p:nvPr/>
          </p:nvSpPr>
          <p:spPr>
            <a:xfrm flipV="1" rot="13500000">
              <a:off x="5531454" y="1084620"/>
              <a:ext cx="1214196" cy="1244208"/>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7" name="半闭框 6"/>
            <p:cNvSpPr/>
            <p:nvPr/>
          </p:nvSpPr>
          <p:spPr>
            <a:xfrm flipH="1" rot="13500000">
              <a:off x="4915000" y="473032"/>
              <a:ext cx="2474736" cy="2474736"/>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pic>
        <p:nvPicPr>
          <p:cNvPr id="10" name="图片 9"/>
          <p:cNvPicPr>
            <a:picLocks noChangeAspect="1"/>
          </p:cNvPicPr>
          <p:nvPr/>
        </p:nvPicPr>
        <p:blipFill>
          <a:blip r:embed="rId2">
            <a:extLst>
              <a:ext uri="{28A0092B-C50C-407E-A947-70E740481C1C}">
                <a14:useLocalDpi val="0"/>
              </a:ext>
            </a:extLst>
          </a:blip>
          <a:stretch>
            <a:fillRect/>
          </a:stretch>
        </p:blipFill>
        <p:spPr>
          <a:xfrm>
            <a:off x="1429468" y="1835433"/>
            <a:ext cx="3402286" cy="226996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2" name="图片 11"/>
          <p:cNvPicPr>
            <a:picLocks noChangeAspect="1"/>
          </p:cNvPicPr>
          <p:nvPr/>
        </p:nvPicPr>
        <p:blipFill>
          <a:blip r:embed="rId2">
            <a:extLst>
              <a:ext uri="{28A0092B-C50C-407E-A947-70E740481C1C}">
                <a14:useLocalDpi val="0"/>
              </a:ext>
            </a:extLst>
          </a:blip>
          <a:stretch>
            <a:fillRect/>
          </a:stretch>
        </p:blipFill>
        <p:spPr>
          <a:xfrm>
            <a:off x="7835017" y="4105395"/>
            <a:ext cx="3360923" cy="224236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13" name="文本框 12"/>
          <p:cNvSpPr txBox="1"/>
          <p:nvPr/>
        </p:nvSpPr>
        <p:spPr>
          <a:xfrm>
            <a:off x="779147" y="4519134"/>
            <a:ext cx="4702927" cy="2286000"/>
          </a:xfrm>
          <a:prstGeom prst="rect">
            <a:avLst/>
          </a:prstGeom>
          <a:noFill/>
        </p:spPr>
        <p:txBody>
          <a:bodyPr rtlCol="0" wrap="square">
            <a:spAutoFit/>
          </a:bodyPr>
          <a:lstStyle/>
          <a:p>
            <a:pPr algn="ctr"/>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a:t>
            </a:r>
          </a:p>
        </p:txBody>
      </p:sp>
      <p:grpSp>
        <p:nvGrpSpPr>
          <p:cNvPr id="15" name="组合 9"/>
          <p:cNvGrpSpPr/>
          <p:nvPr/>
        </p:nvGrpSpPr>
        <p:grpSpPr>
          <a:xfrm flipH="1">
            <a:off x="11706207" y="507581"/>
            <a:ext cx="512184" cy="563562"/>
            <a:chOff x="7668348" y="242468"/>
            <a:chExt cx="99479" cy="564610"/>
          </a:xfrm>
          <a:solidFill>
            <a:srgbClr val="D80E2B"/>
          </a:solidFill>
        </p:grpSpPr>
        <p:sp>
          <p:nvSpPr>
            <p:cNvPr id="16" name="矩形 15"/>
            <p:cNvSpPr/>
            <p:nvPr/>
          </p:nvSpPr>
          <p:spPr>
            <a:xfrm>
              <a:off x="7668348" y="242468"/>
              <a:ext cx="62748"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17" name="直接连接符 16"/>
            <p:cNvCxnSpPr/>
            <p:nvPr/>
          </p:nvCxnSpPr>
          <p:spPr>
            <a:xfrm flipH="1">
              <a:off x="7767827"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3"/>
          <p:cNvGrpSpPr/>
          <p:nvPr/>
        </p:nvGrpSpPr>
        <p:grpSpPr>
          <a:xfrm>
            <a:off x="-13600" y="507581"/>
            <a:ext cx="2387581" cy="563562"/>
            <a:chOff x="0" y="242468"/>
            <a:chExt cx="481012" cy="564610"/>
          </a:xfrm>
          <a:solidFill>
            <a:srgbClr val="D80E2B"/>
          </a:solidFill>
        </p:grpSpPr>
        <p:sp>
          <p:nvSpPr>
            <p:cNvPr id="19" name="矩形 18"/>
            <p:cNvSpPr/>
            <p:nvPr/>
          </p:nvSpPr>
          <p:spPr>
            <a:xfrm>
              <a:off x="0" y="242468"/>
              <a:ext cx="425449" cy="564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altLang="en-US" lang="zh-CN">
                <a:latin charset="-122" pitchFamily="50" typeface="造字工房悦黑体验版纤细体"/>
              </a:endParaRPr>
            </a:p>
          </p:txBody>
        </p:sp>
        <p:cxnSp>
          <p:nvCxnSpPr>
            <p:cNvPr id="20" name="直接连接符 19"/>
            <p:cNvCxnSpPr/>
            <p:nvPr/>
          </p:nvCxnSpPr>
          <p:spPr>
            <a:xfrm flipH="1">
              <a:off x="481012" y="242468"/>
              <a:ext cx="0" cy="564610"/>
            </a:xfrm>
            <a:prstGeom prst="line">
              <a:avLst/>
            </a:prstGeom>
            <a:grpFill/>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1842759" y="53339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sp>
        <p:nvSpPr>
          <p:cNvPr id="22" name="文本框 21"/>
          <p:cNvSpPr txBox="1"/>
          <p:nvPr/>
        </p:nvSpPr>
        <p:spPr>
          <a:xfrm>
            <a:off x="7192396" y="1806309"/>
            <a:ext cx="4702927" cy="2286000"/>
          </a:xfrm>
          <a:prstGeom prst="rect">
            <a:avLst/>
          </a:prstGeom>
          <a:noFill/>
        </p:spPr>
        <p:txBody>
          <a:bodyPr rtlCol="0" wrap="square">
            <a:spAutoFit/>
          </a:bodyPr>
          <a:lstStyle/>
          <a:p>
            <a:pPr algn="ctr"/>
            <a:r>
              <a:rPr altLang="zh-CN" lang="en-US" smtClean="0" sz="24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1"/>
                                        </p:tgtEl>
                                        <p:attrNameLst>
                                          <p:attrName>style.visibility</p:attrName>
                                        </p:attrNameLst>
                                      </p:cBhvr>
                                      <p:to>
                                        <p:strVal val="visible"/>
                                      </p:to>
                                    </p:set>
                                    <p:animEffect filter="wipe(left)" transition="in">
                                      <p:cBhvr>
                                        <p:cTn dur="500" id="7"/>
                                        <p:tgtEl>
                                          <p:spTgt spid="21"/>
                                        </p:tgtEl>
                                      </p:cBhvr>
                                    </p:animEffect>
                                  </p:childTnLst>
                                </p:cTn>
                              </p:par>
                              <p:par>
                                <p:cTn fill="hold" id="8" nodeType="withEffect" presetClass="entr" presetID="22" presetSubtype="2">
                                  <p:stCondLst>
                                    <p:cond delay="1000"/>
                                  </p:stCondLst>
                                  <p:childTnLst>
                                    <p:set>
                                      <p:cBhvr>
                                        <p:cTn dur="1" fill="hold" id="9">
                                          <p:stCondLst>
                                            <p:cond delay="0"/>
                                          </p:stCondLst>
                                        </p:cTn>
                                        <p:tgtEl>
                                          <p:spTgt spid="2"/>
                                        </p:tgtEl>
                                        <p:attrNameLst>
                                          <p:attrName>style.visibility</p:attrName>
                                        </p:attrNameLst>
                                      </p:cBhvr>
                                      <p:to>
                                        <p:strVal val="visible"/>
                                      </p:to>
                                    </p:set>
                                    <p:animEffect filter="wipe(right)" transition="in">
                                      <p:cBhvr>
                                        <p:cTn dur="250" id="10"/>
                                        <p:tgtEl>
                                          <p:spTgt spid="2"/>
                                        </p:tgtEl>
                                      </p:cBhvr>
                                    </p:animEffect>
                                  </p:childTnLst>
                                </p:cTn>
                              </p:par>
                            </p:childTnLst>
                          </p:cTn>
                        </p:par>
                        <p:par>
                          <p:cTn fill="hold" id="11" nodeType="afterGroup">
                            <p:stCondLst>
                              <p:cond delay="1250"/>
                            </p:stCondLst>
                            <p:childTnLst>
                              <p:par>
                                <p:cTn fill="hold" id="12" nodeType="afterEffect" presetClass="entr" presetID="53" presetSubtype="0">
                                  <p:stCondLst>
                                    <p:cond delay="0"/>
                                  </p:stCondLst>
                                  <p:childTnLst>
                                    <p:set>
                                      <p:cBhvr>
                                        <p:cTn dur="1" fill="hold" id="13">
                                          <p:stCondLst>
                                            <p:cond delay="0"/>
                                          </p:stCondLst>
                                        </p:cTn>
                                        <p:tgtEl>
                                          <p:spTgt spid="10"/>
                                        </p:tgtEl>
                                        <p:attrNameLst>
                                          <p:attrName>style.visibility</p:attrName>
                                        </p:attrNameLst>
                                      </p:cBhvr>
                                      <p:to>
                                        <p:strVal val="visible"/>
                                      </p:to>
                                    </p:set>
                                    <p:anim calcmode="lin" valueType="num">
                                      <p:cBhvr>
                                        <p:cTn dur="250" fill="hold" id="14"/>
                                        <p:tgtEl>
                                          <p:spTgt spid="10"/>
                                        </p:tgtEl>
                                        <p:attrNameLst>
                                          <p:attrName>ppt_w</p:attrName>
                                        </p:attrNameLst>
                                      </p:cBhvr>
                                      <p:tavLst>
                                        <p:tav tm="0">
                                          <p:val>
                                            <p:fltVal val="0"/>
                                          </p:val>
                                        </p:tav>
                                        <p:tav tm="100000">
                                          <p:val>
                                            <p:strVal val="#ppt_w"/>
                                          </p:val>
                                        </p:tav>
                                      </p:tavLst>
                                    </p:anim>
                                    <p:anim calcmode="lin" valueType="num">
                                      <p:cBhvr>
                                        <p:cTn dur="250" fill="hold" id="15"/>
                                        <p:tgtEl>
                                          <p:spTgt spid="10"/>
                                        </p:tgtEl>
                                        <p:attrNameLst>
                                          <p:attrName>ppt_h</p:attrName>
                                        </p:attrNameLst>
                                      </p:cBhvr>
                                      <p:tavLst>
                                        <p:tav tm="0">
                                          <p:val>
                                            <p:fltVal val="0"/>
                                          </p:val>
                                        </p:tav>
                                        <p:tav tm="100000">
                                          <p:val>
                                            <p:strVal val="#ppt_h"/>
                                          </p:val>
                                        </p:tav>
                                      </p:tavLst>
                                    </p:anim>
                                    <p:animEffect filter="fade" transition="in">
                                      <p:cBhvr>
                                        <p:cTn dur="250" id="16"/>
                                        <p:tgtEl>
                                          <p:spTgt spid="10"/>
                                        </p:tgtEl>
                                      </p:cBhvr>
                                    </p:animEffect>
                                  </p:childTnLst>
                                </p:cTn>
                              </p:par>
                              <p:par>
                                <p:cTn fill="hold" grpId="0" id="17" nodeType="withEffect" presetClass="entr" presetID="22" presetSubtype="4">
                                  <p:stCondLst>
                                    <p:cond delay="250"/>
                                  </p:stCondLst>
                                  <p:childTnLst>
                                    <p:set>
                                      <p:cBhvr>
                                        <p:cTn dur="1" fill="hold" id="18">
                                          <p:stCondLst>
                                            <p:cond delay="0"/>
                                          </p:stCondLst>
                                        </p:cTn>
                                        <p:tgtEl>
                                          <p:spTgt spid="13"/>
                                        </p:tgtEl>
                                        <p:attrNameLst>
                                          <p:attrName>style.visibility</p:attrName>
                                        </p:attrNameLst>
                                      </p:cBhvr>
                                      <p:to>
                                        <p:strVal val="visible"/>
                                      </p:to>
                                    </p:set>
                                    <p:animEffect filter="wipe(down)" transition="in">
                                      <p:cBhvr>
                                        <p:cTn dur="500" id="19"/>
                                        <p:tgtEl>
                                          <p:spTgt spid="13"/>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5"/>
                                        </p:tgtEl>
                                        <p:attrNameLst>
                                          <p:attrName>style.visibility</p:attrName>
                                        </p:attrNameLst>
                                      </p:cBhvr>
                                      <p:to>
                                        <p:strVal val="visible"/>
                                      </p:to>
                                    </p:set>
                                    <p:animEffect filter="wipe(left)" transition="in">
                                      <p:cBhvr>
                                        <p:cTn dur="250" id="23"/>
                                        <p:tgtEl>
                                          <p:spTgt spid="5"/>
                                        </p:tgtEl>
                                      </p:cBhvr>
                                    </p:animEffect>
                                  </p:childTnLst>
                                </p:cTn>
                              </p:par>
                            </p:childTnLst>
                          </p:cTn>
                        </p:par>
                        <p:par>
                          <p:cTn fill="hold" id="24" nodeType="afterGroup">
                            <p:stCondLst>
                              <p:cond delay="2250"/>
                            </p:stCondLst>
                            <p:childTnLst>
                              <p:par>
                                <p:cTn fill="hold" id="25" nodeType="after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250" fill="hold" id="27"/>
                                        <p:tgtEl>
                                          <p:spTgt spid="12"/>
                                        </p:tgtEl>
                                        <p:attrNameLst>
                                          <p:attrName>ppt_w</p:attrName>
                                        </p:attrNameLst>
                                      </p:cBhvr>
                                      <p:tavLst>
                                        <p:tav tm="0">
                                          <p:val>
                                            <p:fltVal val="0"/>
                                          </p:val>
                                        </p:tav>
                                        <p:tav tm="100000">
                                          <p:val>
                                            <p:strVal val="#ppt_w"/>
                                          </p:val>
                                        </p:tav>
                                      </p:tavLst>
                                    </p:anim>
                                    <p:anim calcmode="lin" valueType="num">
                                      <p:cBhvr>
                                        <p:cTn dur="250" fill="hold" id="28"/>
                                        <p:tgtEl>
                                          <p:spTgt spid="12"/>
                                        </p:tgtEl>
                                        <p:attrNameLst>
                                          <p:attrName>ppt_h</p:attrName>
                                        </p:attrNameLst>
                                      </p:cBhvr>
                                      <p:tavLst>
                                        <p:tav tm="0">
                                          <p:val>
                                            <p:fltVal val="0"/>
                                          </p:val>
                                        </p:tav>
                                        <p:tav tm="100000">
                                          <p:val>
                                            <p:strVal val="#ppt_h"/>
                                          </p:val>
                                        </p:tav>
                                      </p:tavLst>
                                    </p:anim>
                                    <p:animEffect filter="fade" transition="in">
                                      <p:cBhvr>
                                        <p:cTn dur="250" id="29"/>
                                        <p:tgtEl>
                                          <p:spTgt spid="12"/>
                                        </p:tgtEl>
                                      </p:cBhvr>
                                    </p:animEffect>
                                  </p:childTnLst>
                                </p:cTn>
                              </p:par>
                              <p:par>
                                <p:cTn fill="hold" grpId="0" id="30" nodeType="withEffect" presetClass="entr" presetID="22" presetSubtype="4">
                                  <p:stCondLst>
                                    <p:cond delay="250"/>
                                  </p:stCondLst>
                                  <p:childTnLst>
                                    <p:set>
                                      <p:cBhvr>
                                        <p:cTn dur="1" fill="hold" id="31">
                                          <p:stCondLst>
                                            <p:cond delay="0"/>
                                          </p:stCondLst>
                                        </p:cTn>
                                        <p:tgtEl>
                                          <p:spTgt spid="22"/>
                                        </p:tgtEl>
                                        <p:attrNameLst>
                                          <p:attrName>style.visibility</p:attrName>
                                        </p:attrNameLst>
                                      </p:cBhvr>
                                      <p:to>
                                        <p:strVal val="visible"/>
                                      </p:to>
                                    </p:set>
                                    <p:animEffect filter="wipe(down)" transition="in">
                                      <p:cBhvr>
                                        <p:cTn dur="500" id="3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1"/>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矩形 68"/>
          <p:cNvSpPr/>
          <p:nvPr/>
        </p:nvSpPr>
        <p:spPr>
          <a:xfrm>
            <a:off x="2541231" y="1597841"/>
            <a:ext cx="3028950" cy="640080"/>
          </a:xfrm>
          <a:prstGeom prst="rect">
            <a:avLst/>
          </a:prstGeom>
        </p:spPr>
        <p:txBody>
          <a:bodyPr wrap="square">
            <a:spAutoFit/>
          </a:bodyPr>
          <a:lstStyle/>
          <a:p>
            <a:pPr lvl="0">
              <a:defRPr/>
            </a:pPr>
            <a:r>
              <a:rPr altLang="zh-CN" kern="0" lang="en-US" smtClean="0" sz="3600">
                <a:solidFill>
                  <a:srgbClr val="001746"/>
                </a:solidFill>
                <a:latin charset="-122" pitchFamily="50" typeface="造字工房悦黑体验版纤细体"/>
                <a:ea charset="-122" pitchFamily="50" typeface="造字工房悦黑体验版纤细体"/>
                <a:cs charset="0" panose="020b0604020202020204" pitchFamily="34" typeface="Arial"/>
              </a:rPr>
              <a:t>Title here</a:t>
            </a:r>
          </a:p>
        </p:txBody>
      </p:sp>
      <p:grpSp>
        <p:nvGrpSpPr>
          <p:cNvPr id="6" name="组合 5"/>
          <p:cNvGrpSpPr/>
          <p:nvPr/>
        </p:nvGrpSpPr>
        <p:grpSpPr>
          <a:xfrm>
            <a:off x="6106832" y="20782"/>
            <a:ext cx="6404490" cy="7045367"/>
            <a:chOff x="6106832" y="0"/>
            <a:chExt cx="6404490" cy="7045367"/>
          </a:xfrm>
        </p:grpSpPr>
        <p:sp>
          <p:nvSpPr>
            <p:cNvPr id="42" name="梯形 41"/>
            <p:cNvSpPr/>
            <p:nvPr/>
          </p:nvSpPr>
          <p:spPr>
            <a:xfrm rot="104772">
              <a:off x="11149567" y="4796737"/>
              <a:ext cx="1336117" cy="2218831"/>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3" name="梯形 42"/>
            <p:cNvSpPr/>
            <p:nvPr/>
          </p:nvSpPr>
          <p:spPr>
            <a:xfrm rot="18833178">
              <a:off x="10192549" y="2298195"/>
              <a:ext cx="683166" cy="3366005"/>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4" name="梯形 43"/>
            <p:cNvSpPr/>
            <p:nvPr/>
          </p:nvSpPr>
          <p:spPr>
            <a:xfrm rot="205387">
              <a:off x="11591568" y="0"/>
              <a:ext cx="919754" cy="7045367"/>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5" name="梯形 44"/>
            <p:cNvSpPr/>
            <p:nvPr/>
          </p:nvSpPr>
          <p:spPr>
            <a:xfrm flipH="1" rot="-2340000">
              <a:off x="11350331" y="1667248"/>
              <a:ext cx="307854" cy="2296678"/>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6" name="梯形 45"/>
            <p:cNvSpPr/>
            <p:nvPr/>
          </p:nvSpPr>
          <p:spPr>
            <a:xfrm rot="60000">
              <a:off x="10873697" y="559375"/>
              <a:ext cx="136810" cy="1557917"/>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7" name="梯形 46"/>
            <p:cNvSpPr/>
            <p:nvPr/>
          </p:nvSpPr>
          <p:spPr>
            <a:xfrm rot="-780000">
              <a:off x="10470751" y="2026581"/>
              <a:ext cx="309385" cy="2204208"/>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8" name="梯形 47"/>
            <p:cNvSpPr/>
            <p:nvPr/>
          </p:nvSpPr>
          <p:spPr>
            <a:xfrm rot="17340000">
              <a:off x="8809329" y="3729871"/>
              <a:ext cx="152091" cy="2204209"/>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9" name="梯形 48"/>
            <p:cNvSpPr/>
            <p:nvPr/>
          </p:nvSpPr>
          <p:spPr>
            <a:xfrm rot="17040000">
              <a:off x="10562091" y="4378560"/>
              <a:ext cx="341711" cy="1973502"/>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0" name="梯形 49"/>
            <p:cNvSpPr/>
            <p:nvPr/>
          </p:nvSpPr>
          <p:spPr>
            <a:xfrm rot="17820000">
              <a:off x="7693928" y="284169"/>
              <a:ext cx="376175" cy="3550367"/>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1" name="梯形 50"/>
            <p:cNvSpPr/>
            <p:nvPr/>
          </p:nvSpPr>
          <p:spPr>
            <a:xfrm rot="20168684">
              <a:off x="8932879" y="729503"/>
              <a:ext cx="246703" cy="2288928"/>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2" name="梯形 51"/>
            <p:cNvSpPr/>
            <p:nvPr/>
          </p:nvSpPr>
          <p:spPr>
            <a:xfrm rot="19500000">
              <a:off x="9159249" y="3155236"/>
              <a:ext cx="152989" cy="2204209"/>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78" name="梯形 77"/>
            <p:cNvSpPr/>
            <p:nvPr/>
          </p:nvSpPr>
          <p:spPr>
            <a:xfrm rot="18300000">
              <a:off x="10043612" y="634694"/>
              <a:ext cx="179510" cy="1715724"/>
            </a:xfrm>
            <a:prstGeom prst="trapezoid">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sp>
        <p:nvSpPr>
          <p:cNvPr id="79" name="矩形 78"/>
          <p:cNvSpPr/>
          <p:nvPr/>
        </p:nvSpPr>
        <p:spPr>
          <a:xfrm>
            <a:off x="2550423" y="2118368"/>
            <a:ext cx="5000404" cy="2225040"/>
          </a:xfrm>
          <a:prstGeom prst="rect">
            <a:avLst/>
          </a:prstGeom>
        </p:spPr>
        <p:txBody>
          <a:bodyPr wrap="square">
            <a:spAutoFit/>
          </a:bodyPr>
          <a:lstStyle/>
          <a:p>
            <a:pPr>
              <a:defRPr/>
            </a:pPr>
            <a:r>
              <a:rPr altLang="zh-CN" kern="0" lang="en-US" sz="2000">
                <a:solidFill>
                  <a:srgbClr val="4C3A00"/>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 Click here to add your text. Click here to add your text. Click here to add your text. </a:t>
            </a:r>
          </a:p>
        </p:txBody>
      </p:sp>
      <p:grpSp>
        <p:nvGrpSpPr>
          <p:cNvPr id="7" name="组合 6"/>
          <p:cNvGrpSpPr/>
          <p:nvPr/>
        </p:nvGrpSpPr>
        <p:grpSpPr>
          <a:xfrm>
            <a:off x="749300" y="0"/>
            <a:ext cx="1270000" cy="1270000"/>
            <a:chOff x="749300" y="0"/>
            <a:chExt cx="1270000" cy="1270000"/>
          </a:xfrm>
        </p:grpSpPr>
        <p:sp>
          <p:nvSpPr>
            <p:cNvPr id="40" name="椭圆 39"/>
            <p:cNvSpPr/>
            <p:nvPr/>
          </p:nvSpPr>
          <p:spPr>
            <a:xfrm>
              <a:off x="749300" y="0"/>
              <a:ext cx="1270000" cy="1270000"/>
            </a:xfrm>
            <a:prstGeom prst="ellipse">
              <a:avLst/>
            </a:prstGeom>
            <a:solidFill>
              <a:srgbClr val="001746"/>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80" name="Freeform 258"/>
            <p:cNvSpPr/>
            <p:nvPr/>
          </p:nvSpPr>
          <p:spPr bwMode="auto">
            <a:xfrm>
              <a:off x="1081087" y="336550"/>
              <a:ext cx="606425" cy="596900"/>
            </a:xfrm>
            <a:custGeom>
              <a:gdLst>
                <a:gd fmla="*/ 148 w 159" name="T0"/>
                <a:gd fmla="*/ 107 h 156" name="T1"/>
                <a:gd fmla="*/ 118 w 159" name="T2"/>
                <a:gd fmla="*/ 101 h 156" name="T3"/>
                <a:gd fmla="*/ 93 w 159" name="T4"/>
                <a:gd fmla="*/ 76 h 156" name="T5"/>
                <a:gd fmla="*/ 124 w 159" name="T6"/>
                <a:gd fmla="*/ 44 h 156" name="T7"/>
                <a:gd fmla="*/ 133 w 159" name="T8"/>
                <a:gd fmla="*/ 43 h 156" name="T9"/>
                <a:gd fmla="*/ 148 w 159" name="T10"/>
                <a:gd fmla="*/ 19 h 156" name="T11"/>
                <a:gd fmla="*/ 140 w 159" name="T12"/>
                <a:gd fmla="*/ 11 h 156" name="T13"/>
                <a:gd fmla="*/ 116 w 159" name="T14"/>
                <a:gd fmla="*/ 26 h 156" name="T15"/>
                <a:gd fmla="*/ 115 w 159" name="T16"/>
                <a:gd fmla="*/ 35 h 156" name="T17"/>
                <a:gd fmla="*/ 84 w 159" name="T18"/>
                <a:gd fmla="*/ 66 h 156" name="T19"/>
                <a:gd fmla="*/ 56 w 159" name="T20"/>
                <a:gd fmla="*/ 39 h 156" name="T21"/>
                <a:gd fmla="*/ 50 w 159" name="T22"/>
                <a:gd fmla="*/ 9 h 156" name="T23"/>
                <a:gd fmla="*/ 32 w 159" name="T24"/>
                <a:gd fmla="*/ 0 h 156" name="T25"/>
                <a:gd fmla="*/ 44 w 159" name="T26"/>
                <a:gd fmla="*/ 12 h 156" name="T27"/>
                <a:gd fmla="*/ 39 w 159" name="T28"/>
                <a:gd fmla="*/ 32 h 156" name="T29"/>
                <a:gd fmla="*/ 19 w 159" name="T30"/>
                <a:gd fmla="*/ 37 h 156" name="T31"/>
                <a:gd fmla="*/ 3 w 159" name="T32"/>
                <a:gd fmla="*/ 20 h 156" name="T33"/>
                <a:gd fmla="*/ 10 w 159" name="T34"/>
                <a:gd fmla="*/ 49 h 156" name="T35"/>
                <a:gd fmla="*/ 41 w 159" name="T36"/>
                <a:gd fmla="*/ 55 h 156" name="T37"/>
                <a:gd fmla="*/ 65 w 159" name="T38"/>
                <a:gd fmla="*/ 79 h 156" name="T39"/>
                <a:gd fmla="*/ 13 w 159" name="T40"/>
                <a:gd fmla="*/ 130 h 156" name="T41"/>
                <a:gd fmla="*/ 13 w 159" name="T42"/>
                <a:gd fmla="*/ 145 h 156" name="T43"/>
                <a:gd fmla="*/ 14 w 159" name="T44"/>
                <a:gd fmla="*/ 146 h 156" name="T45"/>
                <a:gd fmla="*/ 29 w 159" name="T46"/>
                <a:gd fmla="*/ 146 h 156" name="T47"/>
                <a:gd fmla="*/ 80 w 159" name="T48"/>
                <a:gd fmla="*/ 95 h 156" name="T49"/>
                <a:gd fmla="*/ 102 w 159" name="T50"/>
                <a:gd fmla="*/ 117 h 156" name="T51"/>
                <a:gd fmla="*/ 108 w 159" name="T52"/>
                <a:gd fmla="*/ 147 h 156" name="T53"/>
                <a:gd fmla="*/ 132 w 159" name="T54"/>
                <a:gd fmla="*/ 155 h 156" name="T55"/>
                <a:gd fmla="*/ 117 w 159" name="T56"/>
                <a:gd fmla="*/ 140 h 156" name="T57"/>
                <a:gd fmla="*/ 121 w 159" name="T58"/>
                <a:gd fmla="*/ 124 h 156" name="T59"/>
                <a:gd fmla="*/ 137 w 159" name="T60"/>
                <a:gd fmla="*/ 120 h 156" name="T61"/>
                <a:gd fmla="*/ 155 w 159" name="T62"/>
                <a:gd fmla="*/ 138 h 156" name="T63"/>
                <a:gd fmla="*/ 148 w 159" name="T64"/>
                <a:gd fmla="*/ 107 h 15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6" w="159">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2" name="组合 1"/>
          <p:cNvGrpSpPr/>
          <p:nvPr/>
        </p:nvGrpSpPr>
        <p:grpSpPr>
          <a:xfrm>
            <a:off x="749300" y="1085850"/>
            <a:ext cx="1270000" cy="1270000"/>
            <a:chOff x="749300" y="1085850"/>
            <a:chExt cx="1270000" cy="1270000"/>
          </a:xfrm>
        </p:grpSpPr>
        <p:sp>
          <p:nvSpPr>
            <p:cNvPr id="41" name="椭圆 40"/>
            <p:cNvSpPr/>
            <p:nvPr/>
          </p:nvSpPr>
          <p:spPr>
            <a:xfrm>
              <a:off x="749300" y="1085850"/>
              <a:ext cx="1270000" cy="1270000"/>
            </a:xfrm>
            <a:prstGeom prst="ellipse">
              <a:avLst/>
            </a:prstGeom>
            <a:solidFill>
              <a:srgbClr val="D80E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84" name="组合 83"/>
            <p:cNvGrpSpPr/>
            <p:nvPr/>
          </p:nvGrpSpPr>
          <p:grpSpPr>
            <a:xfrm>
              <a:off x="1128711" y="1396747"/>
              <a:ext cx="511175" cy="793750"/>
              <a:chOff x="5840413" y="3032125"/>
              <a:chExt cx="511175" cy="793750"/>
            </a:xfrm>
            <a:solidFill>
              <a:schemeClr val="bg1"/>
            </a:solidFill>
          </p:grpSpPr>
          <p:sp>
            <p:nvSpPr>
              <p:cNvPr id="85" name="Freeform 415"/>
              <p:cNvSpPr>
                <a:spLocks noEditPoints="1"/>
              </p:cNvSpPr>
              <p:nvPr/>
            </p:nvSpPr>
            <p:spPr bwMode="auto">
              <a:xfrm>
                <a:off x="5840413" y="3032125"/>
                <a:ext cx="511175" cy="793750"/>
              </a:xfrm>
              <a:custGeom>
                <a:gdLst>
                  <a:gd fmla="*/ 67 w 134" name="T0"/>
                  <a:gd fmla="*/ 0 h 209" name="T1"/>
                  <a:gd fmla="*/ 0 w 134" name="T2"/>
                  <a:gd fmla="*/ 74 h 209" name="T3"/>
                  <a:gd fmla="*/ 31 w 134" name="T4"/>
                  <a:gd fmla="*/ 163 h 209" name="T5"/>
                  <a:gd fmla="*/ 51 w 134" name="T6"/>
                  <a:gd fmla="*/ 169 h 209" name="T7"/>
                  <a:gd fmla="*/ 31 w 134" name="T8"/>
                  <a:gd fmla="*/ 175 h 209" name="T9"/>
                  <a:gd fmla="*/ 34 w 134" name="T10"/>
                  <a:gd fmla="*/ 180 h 209" name="T11"/>
                  <a:gd fmla="*/ 31 w 134" name="T12"/>
                  <a:gd fmla="*/ 185 h 209" name="T13"/>
                  <a:gd fmla="*/ 34 w 134" name="T14"/>
                  <a:gd fmla="*/ 190 h 209" name="T15"/>
                  <a:gd fmla="*/ 47 w 134" name="T16"/>
                  <a:gd fmla="*/ 203 h 209" name="T17"/>
                  <a:gd fmla="*/ 78 w 134" name="T18"/>
                  <a:gd fmla="*/ 209 h 209" name="T19"/>
                  <a:gd fmla="*/ 102 w 134" name="T20"/>
                  <a:gd fmla="*/ 190 h 209" name="T21"/>
                  <a:gd fmla="*/ 100 w 134" name="T22"/>
                  <a:gd fmla="*/ 185 h 209" name="T23"/>
                  <a:gd fmla="*/ 102 w 134" name="T24"/>
                  <a:gd fmla="*/ 180 h 209" name="T25"/>
                  <a:gd fmla="*/ 100 w 134" name="T26"/>
                  <a:gd fmla="*/ 175 h 209" name="T27"/>
                  <a:gd fmla="*/ 102 w 134" name="T28"/>
                  <a:gd fmla="*/ 169 h 209" name="T29"/>
                  <a:gd fmla="*/ 84 w 134" name="T30"/>
                  <a:gd fmla="*/ 163 h 209" name="T31"/>
                  <a:gd fmla="*/ 107 w 134" name="T32"/>
                  <a:gd fmla="*/ 134 h 209" name="T33"/>
                  <a:gd fmla="*/ 134 w 134" name="T34"/>
                  <a:gd fmla="*/ 68 h 209" name="T35"/>
                  <a:gd fmla="*/ 68 w 134" name="T36"/>
                  <a:gd fmla="*/ 118 h 209" name="T37"/>
                  <a:gd fmla="*/ 66 w 134" name="T38"/>
                  <a:gd fmla="*/ 152 h 209" name="T39"/>
                  <a:gd fmla="*/ 66 w 134" name="T40"/>
                  <a:gd fmla="*/ 169 h 209" name="T41"/>
                  <a:gd fmla="*/ 69 w 134" name="T42"/>
                  <a:gd fmla="*/ 163 h 209" name="T43"/>
                  <a:gd fmla="*/ 66 w 134" name="T44"/>
                  <a:gd fmla="*/ 169 h 209" name="T45"/>
                  <a:gd fmla="*/ 122 w 134" name="T46"/>
                  <a:gd fmla="*/ 78 h 209" name="T47"/>
                  <a:gd fmla="*/ 98 w 134" name="T48"/>
                  <a:gd fmla="*/ 126 h 209" name="T49"/>
                  <a:gd fmla="*/ 85 w 134" name="T50"/>
                  <a:gd fmla="*/ 152 h 209" name="T51"/>
                  <a:gd fmla="*/ 85 w 134" name="T52"/>
                  <a:gd fmla="*/ 118 h 209" name="T53"/>
                  <a:gd fmla="*/ 86 w 134" name="T54"/>
                  <a:gd fmla="*/ 118 h 209" name="T55"/>
                  <a:gd fmla="*/ 89 w 134" name="T56"/>
                  <a:gd fmla="*/ 66 h 209" name="T57"/>
                  <a:gd fmla="*/ 76 w 134" name="T58"/>
                  <a:gd fmla="*/ 59 h 209" name="T59"/>
                  <a:gd fmla="*/ 81 w 134" name="T60"/>
                  <a:gd fmla="*/ 63 h 209" name="T61"/>
                  <a:gd fmla="*/ 78 w 134" name="T62"/>
                  <a:gd fmla="*/ 71 h 209" name="T63"/>
                  <a:gd fmla="*/ 70 w 134" name="T64"/>
                  <a:gd fmla="*/ 65 h 209" name="T65"/>
                  <a:gd fmla="*/ 69 w 134" name="T66"/>
                  <a:gd fmla="*/ 59 h 209" name="T67"/>
                  <a:gd fmla="*/ 63 w 134" name="T68"/>
                  <a:gd fmla="*/ 64 h 209" name="T69"/>
                  <a:gd fmla="*/ 63 w 134" name="T70"/>
                  <a:gd fmla="*/ 87 h 209" name="T71"/>
                  <a:gd fmla="*/ 58 w 134" name="T72"/>
                  <a:gd fmla="*/ 66 h 209" name="T73"/>
                  <a:gd fmla="*/ 57 w 134" name="T74"/>
                  <a:gd fmla="*/ 59 h 209" name="T75"/>
                  <a:gd fmla="*/ 51 w 134" name="T76"/>
                  <a:gd fmla="*/ 60 h 209" name="T77"/>
                  <a:gd fmla="*/ 41 w 134" name="T78"/>
                  <a:gd fmla="*/ 117 h 209" name="T79"/>
                  <a:gd fmla="*/ 48 w 134" name="T80"/>
                  <a:gd fmla="*/ 118 h 209" name="T81"/>
                  <a:gd fmla="*/ 49 w 134" name="T82"/>
                  <a:gd fmla="*/ 118 h 209" name="T83"/>
                  <a:gd fmla="*/ 43 w 134" name="T84"/>
                  <a:gd fmla="*/ 152 h 209" name="T85"/>
                  <a:gd fmla="*/ 12 w 134" name="T86"/>
                  <a:gd fmla="*/ 78 h 209" name="T87"/>
                  <a:gd fmla="*/ 11 w 134" name="T88"/>
                  <a:gd fmla="*/ 70 h 209" name="T89"/>
                  <a:gd fmla="*/ 67 w 134" name="T90"/>
                  <a:gd fmla="*/ 12 h 209" name="T91"/>
                  <a:gd fmla="*/ 122 w 134" name="T92"/>
                  <a:gd fmla="*/ 70 h 20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09" w="134">
                    <a:moveTo>
                      <a:pt x="134" y="68"/>
                    </a:moveTo>
                    <a:cubicBezTo>
                      <a:pt x="134" y="30"/>
                      <a:pt x="104" y="0"/>
                      <a:pt x="67" y="0"/>
                    </a:cubicBezTo>
                    <a:cubicBezTo>
                      <a:pt x="30" y="0"/>
                      <a:pt x="0" y="30"/>
                      <a:pt x="0" y="68"/>
                    </a:cubicBezTo>
                    <a:cubicBezTo>
                      <a:pt x="0" y="70"/>
                      <a:pt x="0" y="72"/>
                      <a:pt x="0" y="74"/>
                    </a:cubicBezTo>
                    <a:cubicBezTo>
                      <a:pt x="0" y="75"/>
                      <a:pt x="1" y="101"/>
                      <a:pt x="27" y="134"/>
                    </a:cubicBezTo>
                    <a:cubicBezTo>
                      <a:pt x="34" y="143"/>
                      <a:pt x="31" y="163"/>
                      <a:pt x="31" y="163"/>
                    </a:cubicBezTo>
                    <a:cubicBezTo>
                      <a:pt x="37" y="163"/>
                      <a:pt x="44" y="163"/>
                      <a:pt x="51" y="163"/>
                    </a:cubicBezTo>
                    <a:cubicBezTo>
                      <a:pt x="51" y="169"/>
                      <a:pt x="51" y="169"/>
                      <a:pt x="51" y="169"/>
                    </a:cubicBezTo>
                    <a:cubicBezTo>
                      <a:pt x="31" y="169"/>
                      <a:pt x="31" y="169"/>
                      <a:pt x="31" y="169"/>
                    </a:cubicBezTo>
                    <a:cubicBezTo>
                      <a:pt x="31" y="175"/>
                      <a:pt x="31" y="175"/>
                      <a:pt x="31" y="175"/>
                    </a:cubicBezTo>
                    <a:cubicBezTo>
                      <a:pt x="34" y="175"/>
                      <a:pt x="34" y="175"/>
                      <a:pt x="34" y="175"/>
                    </a:cubicBezTo>
                    <a:cubicBezTo>
                      <a:pt x="34" y="180"/>
                      <a:pt x="34" y="180"/>
                      <a:pt x="34" y="180"/>
                    </a:cubicBezTo>
                    <a:cubicBezTo>
                      <a:pt x="31" y="180"/>
                      <a:pt x="31" y="180"/>
                      <a:pt x="31" y="180"/>
                    </a:cubicBezTo>
                    <a:cubicBezTo>
                      <a:pt x="31" y="185"/>
                      <a:pt x="31" y="185"/>
                      <a:pt x="31" y="185"/>
                    </a:cubicBezTo>
                    <a:cubicBezTo>
                      <a:pt x="34" y="185"/>
                      <a:pt x="34" y="185"/>
                      <a:pt x="34" y="185"/>
                    </a:cubicBezTo>
                    <a:cubicBezTo>
                      <a:pt x="34" y="190"/>
                      <a:pt x="34" y="190"/>
                      <a:pt x="34" y="190"/>
                    </a:cubicBezTo>
                    <a:cubicBezTo>
                      <a:pt x="32" y="190"/>
                      <a:pt x="32" y="190"/>
                      <a:pt x="32" y="190"/>
                    </a:cubicBezTo>
                    <a:cubicBezTo>
                      <a:pt x="32" y="197"/>
                      <a:pt x="38" y="203"/>
                      <a:pt x="47" y="203"/>
                    </a:cubicBezTo>
                    <a:cubicBezTo>
                      <a:pt x="48" y="207"/>
                      <a:pt x="52" y="209"/>
                      <a:pt x="56" y="209"/>
                    </a:cubicBezTo>
                    <a:cubicBezTo>
                      <a:pt x="78" y="209"/>
                      <a:pt x="78" y="209"/>
                      <a:pt x="78" y="209"/>
                    </a:cubicBezTo>
                    <a:cubicBezTo>
                      <a:pt x="82" y="209"/>
                      <a:pt x="86" y="207"/>
                      <a:pt x="87" y="203"/>
                    </a:cubicBezTo>
                    <a:cubicBezTo>
                      <a:pt x="95" y="203"/>
                      <a:pt x="102" y="197"/>
                      <a:pt x="102" y="190"/>
                    </a:cubicBezTo>
                    <a:cubicBezTo>
                      <a:pt x="100" y="190"/>
                      <a:pt x="100" y="190"/>
                      <a:pt x="100" y="190"/>
                    </a:cubicBezTo>
                    <a:cubicBezTo>
                      <a:pt x="100" y="185"/>
                      <a:pt x="100" y="185"/>
                      <a:pt x="100" y="185"/>
                    </a:cubicBezTo>
                    <a:cubicBezTo>
                      <a:pt x="102" y="185"/>
                      <a:pt x="102" y="185"/>
                      <a:pt x="102" y="185"/>
                    </a:cubicBezTo>
                    <a:cubicBezTo>
                      <a:pt x="102" y="180"/>
                      <a:pt x="102" y="180"/>
                      <a:pt x="102" y="180"/>
                    </a:cubicBezTo>
                    <a:cubicBezTo>
                      <a:pt x="100" y="180"/>
                      <a:pt x="100" y="180"/>
                      <a:pt x="100" y="180"/>
                    </a:cubicBezTo>
                    <a:cubicBezTo>
                      <a:pt x="100" y="175"/>
                      <a:pt x="100" y="175"/>
                      <a:pt x="100" y="175"/>
                    </a:cubicBezTo>
                    <a:cubicBezTo>
                      <a:pt x="102" y="175"/>
                      <a:pt x="102" y="175"/>
                      <a:pt x="102" y="175"/>
                    </a:cubicBezTo>
                    <a:cubicBezTo>
                      <a:pt x="102" y="169"/>
                      <a:pt x="102" y="169"/>
                      <a:pt x="102" y="169"/>
                    </a:cubicBezTo>
                    <a:cubicBezTo>
                      <a:pt x="84" y="169"/>
                      <a:pt x="84" y="169"/>
                      <a:pt x="84" y="169"/>
                    </a:cubicBezTo>
                    <a:cubicBezTo>
                      <a:pt x="84" y="167"/>
                      <a:pt x="84" y="165"/>
                      <a:pt x="84" y="163"/>
                    </a:cubicBezTo>
                    <a:cubicBezTo>
                      <a:pt x="91" y="163"/>
                      <a:pt x="97" y="163"/>
                      <a:pt x="103" y="163"/>
                    </a:cubicBezTo>
                    <a:cubicBezTo>
                      <a:pt x="103" y="163"/>
                      <a:pt x="100" y="143"/>
                      <a:pt x="107" y="134"/>
                    </a:cubicBezTo>
                    <a:cubicBezTo>
                      <a:pt x="133" y="101"/>
                      <a:pt x="134" y="75"/>
                      <a:pt x="134" y="74"/>
                    </a:cubicBezTo>
                    <a:cubicBezTo>
                      <a:pt x="134" y="72"/>
                      <a:pt x="134" y="70"/>
                      <a:pt x="134" y="68"/>
                    </a:cubicBezTo>
                    <a:close/>
                    <a:moveTo>
                      <a:pt x="66" y="118"/>
                    </a:moveTo>
                    <a:cubicBezTo>
                      <a:pt x="67" y="118"/>
                      <a:pt x="67" y="118"/>
                      <a:pt x="68" y="118"/>
                    </a:cubicBezTo>
                    <a:cubicBezTo>
                      <a:pt x="69" y="152"/>
                      <a:pt x="69" y="152"/>
                      <a:pt x="69" y="152"/>
                    </a:cubicBezTo>
                    <a:cubicBezTo>
                      <a:pt x="66" y="152"/>
                      <a:pt x="66" y="152"/>
                      <a:pt x="66" y="152"/>
                    </a:cubicBezTo>
                    <a:cubicBezTo>
                      <a:pt x="66" y="139"/>
                      <a:pt x="66" y="125"/>
                      <a:pt x="66" y="118"/>
                    </a:cubicBezTo>
                    <a:close/>
                    <a:moveTo>
                      <a:pt x="66" y="169"/>
                    </a:moveTo>
                    <a:cubicBezTo>
                      <a:pt x="66" y="167"/>
                      <a:pt x="66" y="165"/>
                      <a:pt x="66" y="163"/>
                    </a:cubicBezTo>
                    <a:cubicBezTo>
                      <a:pt x="67" y="163"/>
                      <a:pt x="68" y="163"/>
                      <a:pt x="69" y="163"/>
                    </a:cubicBezTo>
                    <a:cubicBezTo>
                      <a:pt x="69" y="169"/>
                      <a:pt x="69" y="169"/>
                      <a:pt x="69" y="169"/>
                    </a:cubicBezTo>
                    <a:lnTo>
                      <a:pt x="66" y="169"/>
                    </a:lnTo>
                    <a:close/>
                    <a:moveTo>
                      <a:pt x="122" y="70"/>
                    </a:moveTo>
                    <a:cubicBezTo>
                      <a:pt x="122" y="78"/>
                      <a:pt x="122" y="78"/>
                      <a:pt x="122" y="78"/>
                    </a:cubicBezTo>
                    <a:cubicBezTo>
                      <a:pt x="122" y="78"/>
                      <a:pt x="122" y="78"/>
                      <a:pt x="122" y="78"/>
                    </a:cubicBezTo>
                    <a:cubicBezTo>
                      <a:pt x="120" y="86"/>
                      <a:pt x="116" y="104"/>
                      <a:pt x="98" y="126"/>
                    </a:cubicBezTo>
                    <a:cubicBezTo>
                      <a:pt x="93" y="134"/>
                      <a:pt x="91" y="143"/>
                      <a:pt x="91" y="152"/>
                    </a:cubicBezTo>
                    <a:cubicBezTo>
                      <a:pt x="85" y="152"/>
                      <a:pt x="85" y="152"/>
                      <a:pt x="85" y="152"/>
                    </a:cubicBezTo>
                    <a:cubicBezTo>
                      <a:pt x="85" y="139"/>
                      <a:pt x="84" y="125"/>
                      <a:pt x="84" y="118"/>
                    </a:cubicBezTo>
                    <a:cubicBezTo>
                      <a:pt x="85" y="118"/>
                      <a:pt x="85" y="118"/>
                      <a:pt x="85" y="118"/>
                    </a:cubicBezTo>
                    <a:cubicBezTo>
                      <a:pt x="85" y="118"/>
                      <a:pt x="86" y="118"/>
                      <a:pt x="86" y="118"/>
                    </a:cubicBezTo>
                    <a:cubicBezTo>
                      <a:pt x="86" y="118"/>
                      <a:pt x="86" y="118"/>
                      <a:pt x="86" y="118"/>
                    </a:cubicBezTo>
                    <a:cubicBezTo>
                      <a:pt x="88" y="118"/>
                      <a:pt x="91" y="118"/>
                      <a:pt x="93" y="117"/>
                    </a:cubicBezTo>
                    <a:cubicBezTo>
                      <a:pt x="89" y="66"/>
                      <a:pt x="89" y="66"/>
                      <a:pt x="89" y="66"/>
                    </a:cubicBezTo>
                    <a:cubicBezTo>
                      <a:pt x="89" y="62"/>
                      <a:pt x="86" y="60"/>
                      <a:pt x="82" y="60"/>
                    </a:cubicBezTo>
                    <a:cubicBezTo>
                      <a:pt x="82" y="60"/>
                      <a:pt x="78" y="59"/>
                      <a:pt x="76" y="59"/>
                    </a:cubicBezTo>
                    <a:cubicBezTo>
                      <a:pt x="76" y="59"/>
                      <a:pt x="76" y="59"/>
                      <a:pt x="76" y="59"/>
                    </a:cubicBezTo>
                    <a:cubicBezTo>
                      <a:pt x="81" y="63"/>
                      <a:pt x="81" y="63"/>
                      <a:pt x="81" y="63"/>
                    </a:cubicBezTo>
                    <a:cubicBezTo>
                      <a:pt x="75" y="66"/>
                      <a:pt x="75" y="66"/>
                      <a:pt x="75" y="66"/>
                    </a:cubicBezTo>
                    <a:cubicBezTo>
                      <a:pt x="78" y="71"/>
                      <a:pt x="78" y="71"/>
                      <a:pt x="78" y="71"/>
                    </a:cubicBezTo>
                    <a:cubicBezTo>
                      <a:pt x="71" y="86"/>
                      <a:pt x="71" y="86"/>
                      <a:pt x="71" y="86"/>
                    </a:cubicBezTo>
                    <a:cubicBezTo>
                      <a:pt x="70" y="65"/>
                      <a:pt x="70" y="65"/>
                      <a:pt x="70" y="65"/>
                    </a:cubicBezTo>
                    <a:cubicBezTo>
                      <a:pt x="71" y="64"/>
                      <a:pt x="71" y="64"/>
                      <a:pt x="71" y="64"/>
                    </a:cubicBezTo>
                    <a:cubicBezTo>
                      <a:pt x="69" y="59"/>
                      <a:pt x="69" y="59"/>
                      <a:pt x="69" y="59"/>
                    </a:cubicBezTo>
                    <a:cubicBezTo>
                      <a:pt x="65" y="59"/>
                      <a:pt x="65" y="59"/>
                      <a:pt x="65" y="59"/>
                    </a:cubicBezTo>
                    <a:cubicBezTo>
                      <a:pt x="63" y="64"/>
                      <a:pt x="63" y="64"/>
                      <a:pt x="63" y="64"/>
                    </a:cubicBezTo>
                    <a:cubicBezTo>
                      <a:pt x="64" y="65"/>
                      <a:pt x="64" y="65"/>
                      <a:pt x="64" y="65"/>
                    </a:cubicBezTo>
                    <a:cubicBezTo>
                      <a:pt x="63" y="87"/>
                      <a:pt x="63" y="87"/>
                      <a:pt x="63" y="87"/>
                    </a:cubicBezTo>
                    <a:cubicBezTo>
                      <a:pt x="56" y="71"/>
                      <a:pt x="56" y="71"/>
                      <a:pt x="56" y="71"/>
                    </a:cubicBezTo>
                    <a:cubicBezTo>
                      <a:pt x="58" y="66"/>
                      <a:pt x="58" y="66"/>
                      <a:pt x="58" y="66"/>
                    </a:cubicBezTo>
                    <a:cubicBezTo>
                      <a:pt x="53" y="63"/>
                      <a:pt x="53" y="63"/>
                      <a:pt x="53" y="63"/>
                    </a:cubicBezTo>
                    <a:cubicBezTo>
                      <a:pt x="57" y="59"/>
                      <a:pt x="57" y="59"/>
                      <a:pt x="57" y="59"/>
                    </a:cubicBezTo>
                    <a:cubicBezTo>
                      <a:pt x="57" y="59"/>
                      <a:pt x="57" y="59"/>
                      <a:pt x="57" y="59"/>
                    </a:cubicBezTo>
                    <a:cubicBezTo>
                      <a:pt x="56" y="59"/>
                      <a:pt x="51" y="60"/>
                      <a:pt x="51" y="60"/>
                    </a:cubicBezTo>
                    <a:cubicBezTo>
                      <a:pt x="48" y="60"/>
                      <a:pt x="45" y="62"/>
                      <a:pt x="45" y="66"/>
                    </a:cubicBezTo>
                    <a:cubicBezTo>
                      <a:pt x="41" y="117"/>
                      <a:pt x="41" y="117"/>
                      <a:pt x="41" y="117"/>
                    </a:cubicBezTo>
                    <a:cubicBezTo>
                      <a:pt x="43" y="118"/>
                      <a:pt x="45" y="118"/>
                      <a:pt x="48" y="118"/>
                    </a:cubicBezTo>
                    <a:cubicBezTo>
                      <a:pt x="48" y="118"/>
                      <a:pt x="48" y="118"/>
                      <a:pt x="48" y="118"/>
                    </a:cubicBezTo>
                    <a:cubicBezTo>
                      <a:pt x="48" y="118"/>
                      <a:pt x="48" y="118"/>
                      <a:pt x="48" y="118"/>
                    </a:cubicBezTo>
                    <a:cubicBezTo>
                      <a:pt x="49" y="118"/>
                      <a:pt x="49" y="118"/>
                      <a:pt x="49" y="118"/>
                    </a:cubicBezTo>
                    <a:cubicBezTo>
                      <a:pt x="50" y="152"/>
                      <a:pt x="50" y="152"/>
                      <a:pt x="50" y="152"/>
                    </a:cubicBezTo>
                    <a:cubicBezTo>
                      <a:pt x="43" y="152"/>
                      <a:pt x="43" y="152"/>
                      <a:pt x="43" y="152"/>
                    </a:cubicBezTo>
                    <a:cubicBezTo>
                      <a:pt x="43" y="143"/>
                      <a:pt x="41" y="134"/>
                      <a:pt x="36" y="127"/>
                    </a:cubicBezTo>
                    <a:cubicBezTo>
                      <a:pt x="18" y="104"/>
                      <a:pt x="13" y="86"/>
                      <a:pt x="12" y="78"/>
                    </a:cubicBezTo>
                    <a:cubicBezTo>
                      <a:pt x="12" y="78"/>
                      <a:pt x="12" y="78"/>
                      <a:pt x="12" y="78"/>
                    </a:cubicBezTo>
                    <a:cubicBezTo>
                      <a:pt x="11" y="70"/>
                      <a:pt x="11" y="70"/>
                      <a:pt x="11" y="70"/>
                    </a:cubicBezTo>
                    <a:cubicBezTo>
                      <a:pt x="11" y="69"/>
                      <a:pt x="11" y="69"/>
                      <a:pt x="11" y="68"/>
                    </a:cubicBezTo>
                    <a:cubicBezTo>
                      <a:pt x="11" y="37"/>
                      <a:pt x="36" y="12"/>
                      <a:pt x="67" y="12"/>
                    </a:cubicBezTo>
                    <a:cubicBezTo>
                      <a:pt x="98" y="12"/>
                      <a:pt x="123" y="37"/>
                      <a:pt x="123" y="68"/>
                    </a:cubicBezTo>
                    <a:cubicBezTo>
                      <a:pt x="123" y="69"/>
                      <a:pt x="122" y="69"/>
                      <a:pt x="122" y="7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86" name="Oval 416"/>
              <p:cNvSpPr>
                <a:spLocks noChangeArrowheads="1"/>
              </p:cNvSpPr>
              <p:nvPr/>
            </p:nvSpPr>
            <p:spPr bwMode="auto">
              <a:xfrm>
                <a:off x="6054726" y="3141663"/>
                <a:ext cx="84138" cy="10318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sp>
        <p:nvSpPr>
          <p:cNvPr id="87" name="矩形 86"/>
          <p:cNvSpPr/>
          <p:nvPr/>
        </p:nvSpPr>
        <p:spPr>
          <a:xfrm>
            <a:off x="2564277" y="4071615"/>
            <a:ext cx="3028950" cy="640080"/>
          </a:xfrm>
          <a:prstGeom prst="rect">
            <a:avLst/>
          </a:prstGeom>
        </p:spPr>
        <p:txBody>
          <a:bodyPr wrap="square">
            <a:spAutoFit/>
          </a:bodyPr>
          <a:lstStyle/>
          <a:p>
            <a:pPr lvl="0">
              <a:defRPr/>
            </a:pPr>
            <a:r>
              <a:rPr altLang="zh-CN" kern="0" lang="en-US" smtClean="0" sz="3600">
                <a:solidFill>
                  <a:srgbClr val="D80E2B"/>
                </a:solidFill>
                <a:latin charset="-122" pitchFamily="50" typeface="造字工房悦黑体验版纤细体"/>
                <a:ea charset="-122" pitchFamily="50" typeface="造字工房悦黑体验版纤细体"/>
                <a:cs charset="0" panose="020b0604020202020204" pitchFamily="34" typeface="Arial"/>
              </a:rPr>
              <a:t>Title here</a:t>
            </a:r>
          </a:p>
        </p:txBody>
      </p:sp>
      <p:sp>
        <p:nvSpPr>
          <p:cNvPr id="88" name="矩形 87"/>
          <p:cNvSpPr/>
          <p:nvPr/>
        </p:nvSpPr>
        <p:spPr>
          <a:xfrm>
            <a:off x="2573469" y="4592143"/>
            <a:ext cx="5000404" cy="2225040"/>
          </a:xfrm>
          <a:prstGeom prst="rect">
            <a:avLst/>
          </a:prstGeom>
        </p:spPr>
        <p:txBody>
          <a:bodyPr wrap="square">
            <a:spAutoFit/>
          </a:bodyPr>
          <a:lstStyle/>
          <a:p>
            <a:pPr>
              <a:defRPr/>
            </a:pPr>
            <a:r>
              <a:rPr altLang="zh-CN" kern="0" lang="en-US" sz="2000">
                <a:solidFill>
                  <a:srgbClr val="4C3A00"/>
                </a:solidFill>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 Click here to add your text. Click here to add your text. Click here to add your text. </a:t>
            </a:r>
          </a:p>
        </p:txBody>
      </p:sp>
      <p:grpSp>
        <p:nvGrpSpPr>
          <p:cNvPr id="8" name="组合 7"/>
          <p:cNvGrpSpPr/>
          <p:nvPr/>
        </p:nvGrpSpPr>
        <p:grpSpPr>
          <a:xfrm>
            <a:off x="7114487" y="1129103"/>
            <a:ext cx="615647" cy="615648"/>
            <a:chOff x="7114487" y="1129103"/>
            <a:chExt cx="615647" cy="615648"/>
          </a:xfrm>
        </p:grpSpPr>
        <p:sp>
          <p:nvSpPr>
            <p:cNvPr id="27" name="椭圆 26"/>
            <p:cNvSpPr/>
            <p:nvPr/>
          </p:nvSpPr>
          <p:spPr>
            <a:xfrm>
              <a:off x="7114487" y="1129103"/>
              <a:ext cx="615647" cy="615648"/>
            </a:xfrm>
            <a:prstGeom prst="ellipse">
              <a:avLst/>
            </a:prstGeom>
            <a:solidFill>
              <a:srgbClr val="D80E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3" name="组合 2"/>
            <p:cNvGrpSpPr/>
            <p:nvPr/>
          </p:nvGrpSpPr>
          <p:grpSpPr>
            <a:xfrm>
              <a:off x="7242848" y="1241040"/>
              <a:ext cx="422192" cy="391774"/>
              <a:chOff x="7903081" y="894379"/>
              <a:chExt cx="675141" cy="626498"/>
            </a:xfrm>
            <a:solidFill>
              <a:schemeClr val="bg1"/>
            </a:solidFill>
          </p:grpSpPr>
          <p:sp>
            <p:nvSpPr>
              <p:cNvPr id="64" name="Freeform 36"/>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5" name="Freeform 37"/>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66" name="Freeform 38"/>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grpSp>
        <p:nvGrpSpPr>
          <p:cNvPr id="10" name="组合 9"/>
          <p:cNvGrpSpPr/>
          <p:nvPr/>
        </p:nvGrpSpPr>
        <p:grpSpPr>
          <a:xfrm>
            <a:off x="9233997" y="1696850"/>
            <a:ext cx="683436" cy="683436"/>
            <a:chOff x="9233997" y="1696850"/>
            <a:chExt cx="683436" cy="683436"/>
          </a:xfrm>
        </p:grpSpPr>
        <p:sp>
          <p:nvSpPr>
            <p:cNvPr id="60" name="椭圆 59"/>
            <p:cNvSpPr/>
            <p:nvPr/>
          </p:nvSpPr>
          <p:spPr>
            <a:xfrm>
              <a:off x="9233997" y="1696850"/>
              <a:ext cx="683436" cy="683436"/>
            </a:xfrm>
            <a:prstGeom prst="ellipse">
              <a:avLst/>
            </a:prstGeom>
            <a:solidFill>
              <a:srgbClr val="001746"/>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67" name="组合 66"/>
            <p:cNvGrpSpPr/>
            <p:nvPr/>
          </p:nvGrpSpPr>
          <p:grpSpPr>
            <a:xfrm>
              <a:off x="9424607" y="1836553"/>
              <a:ext cx="328064" cy="442215"/>
              <a:chOff x="3722033" y="3714538"/>
              <a:chExt cx="500321" cy="674410"/>
            </a:xfrm>
            <a:solidFill>
              <a:schemeClr val="bg1"/>
            </a:solidFill>
          </p:grpSpPr>
          <p:sp>
            <p:nvSpPr>
              <p:cNvPr id="68" name="Freeform 27"/>
              <p:cNvSpPr>
                <a:spLocks noEditPoints="1"/>
              </p:cNvSpPr>
              <p:nvPr/>
            </p:nvSpPr>
            <p:spPr bwMode="auto">
              <a:xfrm>
                <a:off x="3818586" y="4203888"/>
                <a:ext cx="306118" cy="185060"/>
              </a:xfrm>
              <a:custGeom>
                <a:gdLst>
                  <a:gd fmla="*/ 317 w 354" name="T0"/>
                  <a:gd fmla="*/ 5 h 214" name="T1"/>
                  <a:gd fmla="*/ 354 w 354" name="T2"/>
                  <a:gd fmla="*/ 186 h 214" name="T3"/>
                  <a:gd fmla="*/ 294 w 354" name="T4"/>
                  <a:gd fmla="*/ 171 h 214" name="T5"/>
                  <a:gd fmla="*/ 250 w 354" name="T6"/>
                  <a:gd fmla="*/ 214 h 214" name="T7"/>
                  <a:gd fmla="*/ 215 w 354" name="T8"/>
                  <a:gd fmla="*/ 44 h 214" name="T9"/>
                  <a:gd fmla="*/ 230 w 354" name="T10"/>
                  <a:gd fmla="*/ 46 h 214" name="T11"/>
                  <a:gd fmla="*/ 241 w 354" name="T12"/>
                  <a:gd fmla="*/ 45 h 214" name="T13"/>
                  <a:gd fmla="*/ 287 w 354" name="T14"/>
                  <a:gd fmla="*/ 7 h 214" name="T15"/>
                  <a:gd fmla="*/ 292 w 354" name="T16"/>
                  <a:gd fmla="*/ 0 h 214" name="T17"/>
                  <a:gd fmla="*/ 300 w 354" name="T18"/>
                  <a:gd fmla="*/ 2 h 214" name="T19"/>
                  <a:gd fmla="*/ 317 w 354" name="T20"/>
                  <a:gd fmla="*/ 5 h 214" name="T21"/>
                  <a:gd fmla="*/ 140 w 354" name="T22"/>
                  <a:gd fmla="*/ 44 h 214" name="T23"/>
                  <a:gd fmla="*/ 105 w 354" name="T24"/>
                  <a:gd fmla="*/ 214 h 214" name="T25"/>
                  <a:gd fmla="*/ 60 w 354" name="T26"/>
                  <a:gd fmla="*/ 171 h 214" name="T27"/>
                  <a:gd fmla="*/ 0 w 354" name="T28"/>
                  <a:gd fmla="*/ 186 h 214" name="T29"/>
                  <a:gd fmla="*/ 38 w 354" name="T30"/>
                  <a:gd fmla="*/ 5 h 214" name="T31"/>
                  <a:gd fmla="*/ 55 w 354" name="T32"/>
                  <a:gd fmla="*/ 2 h 214" name="T33"/>
                  <a:gd fmla="*/ 63 w 354" name="T34"/>
                  <a:gd fmla="*/ 0 h 214" name="T35"/>
                  <a:gd fmla="*/ 67 w 354" name="T36"/>
                  <a:gd fmla="*/ 7 h 214" name="T37"/>
                  <a:gd fmla="*/ 103 w 354" name="T38"/>
                  <a:gd fmla="*/ 42 h 214" name="T39"/>
                  <a:gd fmla="*/ 114 w 354" name="T40"/>
                  <a:gd fmla="*/ 45 h 214" name="T41"/>
                  <a:gd fmla="*/ 140 w 354" name="T42"/>
                  <a:gd fmla="*/ 44 h 21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14" w="35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0" name="Freeform 28"/>
              <p:cNvSpPr>
                <a:spLocks noEditPoints="1"/>
              </p:cNvSpPr>
              <p:nvPr/>
            </p:nvSpPr>
            <p:spPr bwMode="auto">
              <a:xfrm>
                <a:off x="3722033" y="3714538"/>
                <a:ext cx="500321" cy="500687"/>
              </a:xfrm>
              <a:custGeom>
                <a:gdLst>
                  <a:gd fmla="*/ 289 w 579" name="T0"/>
                  <a:gd fmla="*/ 28 h 579" name="T1"/>
                  <a:gd fmla="*/ 346 w 579" name="T2"/>
                  <a:gd fmla="*/ 4 h 579" name="T3"/>
                  <a:gd fmla="*/ 390 w 579" name="T4"/>
                  <a:gd fmla="*/ 48 h 579" name="T5"/>
                  <a:gd fmla="*/ 451 w 579" name="T6"/>
                  <a:gd fmla="*/ 48 h 579" name="T7"/>
                  <a:gd fmla="*/ 475 w 579" name="T8"/>
                  <a:gd fmla="*/ 105 h 579" name="T9"/>
                  <a:gd fmla="*/ 532 w 579" name="T10"/>
                  <a:gd fmla="*/ 128 h 579" name="T11"/>
                  <a:gd fmla="*/ 531 w 579" name="T12"/>
                  <a:gd fmla="*/ 190 h 579" name="T13"/>
                  <a:gd fmla="*/ 575 w 579" name="T14"/>
                  <a:gd fmla="*/ 233 h 579" name="T15"/>
                  <a:gd fmla="*/ 551 w 579" name="T16"/>
                  <a:gd fmla="*/ 290 h 579" name="T17"/>
                  <a:gd fmla="*/ 575 w 579" name="T18"/>
                  <a:gd fmla="*/ 347 h 579" name="T19"/>
                  <a:gd fmla="*/ 531 w 579" name="T20"/>
                  <a:gd fmla="*/ 390 h 579" name="T21"/>
                  <a:gd fmla="*/ 532 w 579" name="T22"/>
                  <a:gd fmla="*/ 452 h 579" name="T23"/>
                  <a:gd fmla="*/ 475 w 579" name="T24"/>
                  <a:gd fmla="*/ 475 h 579" name="T25"/>
                  <a:gd fmla="*/ 451 w 579" name="T26"/>
                  <a:gd fmla="*/ 532 h 579" name="T27"/>
                  <a:gd fmla="*/ 390 w 579" name="T28"/>
                  <a:gd fmla="*/ 532 h 579" name="T29"/>
                  <a:gd fmla="*/ 346 w 579" name="T30"/>
                  <a:gd fmla="*/ 575 h 579" name="T31"/>
                  <a:gd fmla="*/ 289 w 579" name="T32"/>
                  <a:gd fmla="*/ 552 h 579" name="T33"/>
                  <a:gd fmla="*/ 233 w 579" name="T34"/>
                  <a:gd fmla="*/ 575 h 579" name="T35"/>
                  <a:gd fmla="*/ 189 w 579" name="T36"/>
                  <a:gd fmla="*/ 532 h 579" name="T37"/>
                  <a:gd fmla="*/ 128 w 579" name="T38"/>
                  <a:gd fmla="*/ 532 h 579" name="T39"/>
                  <a:gd fmla="*/ 104 w 579" name="T40"/>
                  <a:gd fmla="*/ 475 h 579" name="T41"/>
                  <a:gd fmla="*/ 47 w 579" name="T42"/>
                  <a:gd fmla="*/ 452 h 579" name="T43"/>
                  <a:gd fmla="*/ 47 w 579" name="T44"/>
                  <a:gd fmla="*/ 390 h 579" name="T45"/>
                  <a:gd fmla="*/ 4 w 579" name="T46"/>
                  <a:gd fmla="*/ 347 h 579" name="T47"/>
                  <a:gd fmla="*/ 27 w 579" name="T48"/>
                  <a:gd fmla="*/ 290 h 579" name="T49"/>
                  <a:gd fmla="*/ 4 w 579" name="T50"/>
                  <a:gd fmla="*/ 233 h 579" name="T51"/>
                  <a:gd fmla="*/ 47 w 579" name="T52"/>
                  <a:gd fmla="*/ 190 h 579" name="T53"/>
                  <a:gd fmla="*/ 47 w 579" name="T54"/>
                  <a:gd fmla="*/ 128 h 579" name="T55"/>
                  <a:gd fmla="*/ 104 w 579" name="T56"/>
                  <a:gd fmla="*/ 105 h 579" name="T57"/>
                  <a:gd fmla="*/ 128 w 579" name="T58"/>
                  <a:gd fmla="*/ 48 h 579" name="T59"/>
                  <a:gd fmla="*/ 189 w 579" name="T60"/>
                  <a:gd fmla="*/ 48 h 579" name="T61"/>
                  <a:gd fmla="*/ 233 w 579" name="T62"/>
                  <a:gd fmla="*/ 4 h 579" name="T63"/>
                  <a:gd fmla="*/ 289 w 579" name="T64"/>
                  <a:gd fmla="*/ 28 h 579" name="T65"/>
                  <a:gd fmla="*/ 367 w 579" name="T66"/>
                  <a:gd fmla="*/ 103 h 579" name="T67"/>
                  <a:gd fmla="*/ 87 w 579" name="T68"/>
                  <a:gd fmla="*/ 288 h 579" name="T69"/>
                  <a:gd fmla="*/ 367 w 579" name="T70"/>
                  <a:gd fmla="*/ 477 h 579" name="T71"/>
                  <a:gd fmla="*/ 431 w 579" name="T72"/>
                  <a:gd fmla="*/ 146 h 579" name="T73"/>
                  <a:gd fmla="*/ 367 w 579" name="T74"/>
                  <a:gd fmla="*/ 103 h 57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9" w="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1" name="Freeform 29"/>
              <p:cNvSpPr>
                <a:spLocks noEditPoints="1"/>
              </p:cNvSpPr>
              <p:nvPr/>
            </p:nvSpPr>
            <p:spPr bwMode="auto">
              <a:xfrm>
                <a:off x="3829192" y="3821698"/>
                <a:ext cx="286002" cy="287100"/>
              </a:xfrm>
              <a:custGeom>
                <a:gdLst>
                  <a:gd fmla="*/ 165 w 331" name="T0"/>
                  <a:gd fmla="*/ 0 h 332" name="T1"/>
                  <a:gd fmla="*/ 331 w 331" name="T2"/>
                  <a:gd fmla="*/ 166 h 332" name="T3"/>
                  <a:gd fmla="*/ 165 w 331" name="T4"/>
                  <a:gd fmla="*/ 332 h 332" name="T5"/>
                  <a:gd fmla="*/ 0 w 331" name="T6"/>
                  <a:gd fmla="*/ 166 h 332" name="T7"/>
                  <a:gd fmla="*/ 165 w 331" name="T8"/>
                  <a:gd fmla="*/ 0 h 332" name="T9"/>
                  <a:gd fmla="*/ 176 w 331" name="T10"/>
                  <a:gd fmla="*/ 50 h 332" name="T11"/>
                  <a:gd fmla="*/ 205 w 331" name="T12"/>
                  <a:gd fmla="*/ 111 h 332" name="T13"/>
                  <a:gd fmla="*/ 272 w 331" name="T14"/>
                  <a:gd fmla="*/ 119 h 332" name="T15"/>
                  <a:gd fmla="*/ 282 w 331" name="T16"/>
                  <a:gd fmla="*/ 127 h 332" name="T17"/>
                  <a:gd fmla="*/ 279 w 331" name="T18"/>
                  <a:gd fmla="*/ 140 h 332" name="T19"/>
                  <a:gd fmla="*/ 229 w 331" name="T20"/>
                  <a:gd fmla="*/ 186 h 332" name="T21"/>
                  <a:gd fmla="*/ 242 w 331" name="T22"/>
                  <a:gd fmla="*/ 252 h 332" name="T23"/>
                  <a:gd fmla="*/ 237 w 331" name="T24"/>
                  <a:gd fmla="*/ 265 h 332" name="T25"/>
                  <a:gd fmla="*/ 224 w 331" name="T26"/>
                  <a:gd fmla="*/ 265 h 332" name="T27"/>
                  <a:gd fmla="*/ 165 w 331" name="T28"/>
                  <a:gd fmla="*/ 232 h 332" name="T29"/>
                  <a:gd fmla="*/ 106 w 331" name="T30"/>
                  <a:gd fmla="*/ 265 h 332" name="T31"/>
                  <a:gd fmla="*/ 93 w 331" name="T32"/>
                  <a:gd fmla="*/ 265 h 332" name="T33"/>
                  <a:gd fmla="*/ 89 w 331" name="T34"/>
                  <a:gd fmla="*/ 252 h 332" name="T35"/>
                  <a:gd fmla="*/ 102 w 331" name="T36"/>
                  <a:gd fmla="*/ 186 h 332" name="T37"/>
                  <a:gd fmla="*/ 52 w 331" name="T38"/>
                  <a:gd fmla="*/ 140 h 332" name="T39"/>
                  <a:gd fmla="*/ 49 w 331" name="T40"/>
                  <a:gd fmla="*/ 127 h 332" name="T41"/>
                  <a:gd fmla="*/ 59 w 331" name="T42"/>
                  <a:gd fmla="*/ 119 h 332" name="T43"/>
                  <a:gd fmla="*/ 126 w 331" name="T44"/>
                  <a:gd fmla="*/ 111 h 332" name="T45"/>
                  <a:gd fmla="*/ 154 w 331" name="T46"/>
                  <a:gd fmla="*/ 50 h 332" name="T47"/>
                  <a:gd fmla="*/ 165 w 331" name="T48"/>
                  <a:gd fmla="*/ 43 h 332" name="T49"/>
                  <a:gd fmla="*/ 176 w 331" name="T50"/>
                  <a:gd fmla="*/ 50 h 33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32" w="331">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grpSp>
        <p:nvGrpSpPr>
          <p:cNvPr id="9" name="组合 8"/>
          <p:cNvGrpSpPr/>
          <p:nvPr/>
        </p:nvGrpSpPr>
        <p:grpSpPr>
          <a:xfrm>
            <a:off x="8111594" y="3951338"/>
            <a:ext cx="692819" cy="692819"/>
            <a:chOff x="8111594" y="3951338"/>
            <a:chExt cx="692819" cy="692819"/>
          </a:xfrm>
        </p:grpSpPr>
        <p:sp>
          <p:nvSpPr>
            <p:cNvPr id="32" name="椭圆 31"/>
            <p:cNvSpPr/>
            <p:nvPr/>
          </p:nvSpPr>
          <p:spPr>
            <a:xfrm>
              <a:off x="8111594" y="3951338"/>
              <a:ext cx="692819" cy="692819"/>
            </a:xfrm>
            <a:prstGeom prst="ellipse">
              <a:avLst/>
            </a:prstGeom>
            <a:solidFill>
              <a:srgbClr val="001746"/>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4" name="组合 3"/>
            <p:cNvGrpSpPr/>
            <p:nvPr/>
          </p:nvGrpSpPr>
          <p:grpSpPr>
            <a:xfrm>
              <a:off x="8204295" y="4102665"/>
              <a:ext cx="498256" cy="423955"/>
              <a:chOff x="7909299" y="3772690"/>
              <a:chExt cx="667095" cy="567616"/>
            </a:xfrm>
          </p:grpSpPr>
          <p:sp>
            <p:nvSpPr>
              <p:cNvPr id="73" name="Freeform 16"/>
              <p:cNvSpPr>
                <a:spLocks noEditPoints="1"/>
              </p:cNvSpPr>
              <p:nvPr/>
            </p:nvSpPr>
            <p:spPr bwMode="auto">
              <a:xfrm>
                <a:off x="7909299" y="3772690"/>
                <a:ext cx="623207" cy="567616"/>
              </a:xfrm>
              <a:custGeom>
                <a:gdLst>
                  <a:gd fmla="*/ 499 w 721" name="T0"/>
                  <a:gd fmla="*/ 196 h 657" name="T1"/>
                  <a:gd fmla="*/ 637 w 721" name="T2"/>
                  <a:gd fmla="*/ 322 h 657" name="T3"/>
                  <a:gd fmla="*/ 646 w 721" name="T4"/>
                  <a:gd fmla="*/ 329 h 657" name="T5"/>
                  <a:gd fmla="*/ 672 w 721" name="T6"/>
                  <a:gd fmla="*/ 353 h 657" name="T7"/>
                  <a:gd fmla="*/ 686 w 721" name="T8"/>
                  <a:gd fmla="*/ 367 h 657" name="T9"/>
                  <a:gd fmla="*/ 669 w 721" name="T10"/>
                  <a:gd fmla="*/ 472 h 657" name="T11"/>
                  <a:gd fmla="*/ 611 w 721" name="T12"/>
                  <a:gd fmla="*/ 550 h 657" name="T13"/>
                  <a:gd fmla="*/ 539 w 721" name="T14"/>
                  <a:gd fmla="*/ 598 h 657" name="T15"/>
                  <a:gd fmla="*/ 439 w 721" name="T16"/>
                  <a:gd fmla="*/ 633 h 657" name="T17"/>
                  <a:gd fmla="*/ 433 w 721" name="T18"/>
                  <a:gd fmla="*/ 629 h 657" name="T19"/>
                  <a:gd fmla="*/ 449 w 721" name="T20"/>
                  <a:gd fmla="*/ 594 h 657" name="T21"/>
                  <a:gd fmla="*/ 481 w 721" name="T22"/>
                  <a:gd fmla="*/ 606 h 657" name="T23"/>
                  <a:gd fmla="*/ 501 w 721" name="T24"/>
                  <a:gd fmla="*/ 591 h 657" name="T25"/>
                  <a:gd fmla="*/ 501 w 721" name="T26"/>
                  <a:gd fmla="*/ 577 h 657" name="T27"/>
                  <a:gd fmla="*/ 452 w 721" name="T28"/>
                  <a:gd fmla="*/ 538 h 657" name="T29"/>
                  <a:gd fmla="*/ 449 w 721" name="T30"/>
                  <a:gd fmla="*/ 511 h 657" name="T31"/>
                  <a:gd fmla="*/ 475 w 721" name="T32"/>
                  <a:gd fmla="*/ 508 h 657" name="T33"/>
                  <a:gd fmla="*/ 530 w 721" name="T34"/>
                  <a:gd fmla="*/ 551 h 657" name="T35"/>
                  <a:gd fmla="*/ 567 w 721" name="T36"/>
                  <a:gd fmla="*/ 557 h 657" name="T37"/>
                  <a:gd fmla="*/ 572 w 721" name="T38"/>
                  <a:gd fmla="*/ 549 h 657" name="T39"/>
                  <a:gd fmla="*/ 570 w 721" name="T40"/>
                  <a:gd fmla="*/ 532 h 657" name="T41"/>
                  <a:gd fmla="*/ 506 w 721" name="T42"/>
                  <a:gd fmla="*/ 481 h 657" name="T43"/>
                  <a:gd fmla="*/ 503 w 721" name="T44"/>
                  <a:gd fmla="*/ 455 h 657" name="T45"/>
                  <a:gd fmla="*/ 529 w 721" name="T46"/>
                  <a:gd fmla="*/ 451 h 657" name="T47"/>
                  <a:gd fmla="*/ 596 w 721" name="T48"/>
                  <a:gd fmla="*/ 504 h 657" name="T49"/>
                  <a:gd fmla="*/ 598 w 721" name="T50"/>
                  <a:gd fmla="*/ 505 h 657" name="T51"/>
                  <a:gd fmla="*/ 620 w 721" name="T52"/>
                  <a:gd fmla="*/ 467 h 657" name="T53"/>
                  <a:gd fmla="*/ 549 w 721" name="T54"/>
                  <a:gd fmla="*/ 414 h 657" name="T55"/>
                  <a:gd fmla="*/ 546 w 721" name="T56"/>
                  <a:gd fmla="*/ 388 h 657" name="T57"/>
                  <a:gd fmla="*/ 572 w 721" name="T58"/>
                  <a:gd fmla="*/ 384 h 657" name="T59"/>
                  <a:gd fmla="*/ 642 w 721" name="T60"/>
                  <a:gd fmla="*/ 437 h 657" name="T61"/>
                  <a:gd fmla="*/ 663 w 721" name="T62"/>
                  <a:gd fmla="*/ 429 h 657" name="T63"/>
                  <a:gd fmla="*/ 659 w 721" name="T64"/>
                  <a:gd fmla="*/ 394 h 657" name="T65"/>
                  <a:gd fmla="*/ 645 w 721" name="T66"/>
                  <a:gd fmla="*/ 379 h 657" name="T67"/>
                  <a:gd fmla="*/ 457 w 721" name="T68"/>
                  <a:gd fmla="*/ 209 h 657" name="T69"/>
                  <a:gd fmla="*/ 462 w 721" name="T70"/>
                  <a:gd fmla="*/ 198 h 657" name="T71"/>
                  <a:gd fmla="*/ 496 w 721" name="T72"/>
                  <a:gd fmla="*/ 196 h 657" name="T73"/>
                  <a:gd fmla="*/ 499 w 721" name="T74"/>
                  <a:gd fmla="*/ 196 h 657" name="T75"/>
                  <a:gd fmla="*/ 86 w 721" name="T76"/>
                  <a:gd fmla="*/ 355 h 657" name="T77"/>
                  <a:gd fmla="*/ 59 w 721" name="T78"/>
                  <a:gd fmla="*/ 262 h 657" name="T79"/>
                  <a:gd fmla="*/ 35 w 721" name="T80"/>
                  <a:gd fmla="*/ 239 h 657" name="T81"/>
                  <a:gd fmla="*/ 0 w 721" name="T82"/>
                  <a:gd fmla="*/ 176 h 657" name="T83"/>
                  <a:gd fmla="*/ 16 w 721" name="T84"/>
                  <a:gd fmla="*/ 135 h 657" name="T85"/>
                  <a:gd fmla="*/ 116 w 721" name="T86"/>
                  <a:gd fmla="*/ 27 h 657" name="T87"/>
                  <a:gd fmla="*/ 199 w 721" name="T88"/>
                  <a:gd fmla="*/ 20 h 657" name="T89"/>
                  <a:gd fmla="*/ 242 w 721" name="T90"/>
                  <a:gd fmla="*/ 46 h 657" name="T91"/>
                  <a:gd fmla="*/ 254 w 721" name="T92"/>
                  <a:gd fmla="*/ 50 h 657" name="T93"/>
                  <a:gd fmla="*/ 350 w 721" name="T94"/>
                  <a:gd fmla="*/ 33 h 657" name="T95"/>
                  <a:gd fmla="*/ 284 w 721" name="T96"/>
                  <a:gd fmla="*/ 82 h 657" name="T97"/>
                  <a:gd fmla="*/ 260 w 721" name="T98"/>
                  <a:gd fmla="*/ 87 h 657" name="T99"/>
                  <a:gd fmla="*/ 195 w 721" name="T100"/>
                  <a:gd fmla="*/ 64 h 657" name="T101"/>
                  <a:gd fmla="*/ 176 w 721" name="T102"/>
                  <a:gd fmla="*/ 50 h 657" name="T103"/>
                  <a:gd fmla="*/ 144 w 721" name="T104"/>
                  <a:gd fmla="*/ 53 h 657" name="T105"/>
                  <a:gd fmla="*/ 44 w 721" name="T106"/>
                  <a:gd fmla="*/ 161 h 657" name="T107"/>
                  <a:gd fmla="*/ 44 w 721" name="T108"/>
                  <a:gd fmla="*/ 193 h 657" name="T109"/>
                  <a:gd fmla="*/ 69 w 721" name="T110"/>
                  <a:gd fmla="*/ 220 h 657" name="T111"/>
                  <a:gd fmla="*/ 97 w 721" name="T112"/>
                  <a:gd fmla="*/ 257 h 657" name="T113"/>
                  <a:gd fmla="*/ 115 w 721" name="T114"/>
                  <a:gd fmla="*/ 330 h 657" name="T115"/>
                  <a:gd fmla="*/ 86 w 721" name="T116"/>
                  <a:gd fmla="*/ 355 h 6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4" name="Freeform 17"/>
              <p:cNvSpPr>
                <a:spLocks noEditPoints="1"/>
              </p:cNvSpPr>
              <p:nvPr/>
            </p:nvSpPr>
            <p:spPr bwMode="auto">
              <a:xfrm>
                <a:off x="7980982" y="3772690"/>
                <a:ext cx="595412" cy="551158"/>
              </a:xfrm>
              <a:custGeom>
                <a:gdLst>
                  <a:gd fmla="*/ 319 w 689" name="T0"/>
                  <a:gd fmla="*/ 543 h 638" name="T1"/>
                  <a:gd fmla="*/ 262 w 689" name="T2"/>
                  <a:gd fmla="*/ 538 h 638" name="T3"/>
                  <a:gd fmla="*/ 258 w 689" name="T4"/>
                  <a:gd fmla="*/ 538 h 638" name="T5"/>
                  <a:gd fmla="*/ 257 w 689" name="T6"/>
                  <a:gd fmla="*/ 535 h 638" name="T7"/>
                  <a:gd fmla="*/ 241 w 689" name="T8"/>
                  <a:gd fmla="*/ 489 h 638" name="T9"/>
                  <a:gd fmla="*/ 241 w 689" name="T10"/>
                  <a:gd fmla="*/ 489 h 638" name="T11"/>
                  <a:gd fmla="*/ 185 w 689" name="T12"/>
                  <a:gd fmla="*/ 484 h 638" name="T13"/>
                  <a:gd fmla="*/ 181 w 689" name="T14"/>
                  <a:gd fmla="*/ 484 h 638" name="T15"/>
                  <a:gd fmla="*/ 180 w 689" name="T16"/>
                  <a:gd fmla="*/ 481 h 638" name="T17"/>
                  <a:gd fmla="*/ 164 w 689" name="T18"/>
                  <a:gd fmla="*/ 435 h 638" name="T19"/>
                  <a:gd fmla="*/ 164 w 689" name="T20"/>
                  <a:gd fmla="*/ 435 h 638" name="T21"/>
                  <a:gd fmla="*/ 117 w 689" name="T22"/>
                  <a:gd fmla="*/ 425 h 638" name="T23"/>
                  <a:gd fmla="*/ 113 w 689" name="T24"/>
                  <a:gd fmla="*/ 425 h 638" name="T25"/>
                  <a:gd fmla="*/ 113 w 689" name="T26"/>
                  <a:gd fmla="*/ 421 h 638" name="T27"/>
                  <a:gd fmla="*/ 100 w 689" name="T28"/>
                  <a:gd fmla="*/ 365 h 638" name="T29"/>
                  <a:gd fmla="*/ 100 w 689" name="T30"/>
                  <a:gd fmla="*/ 365 h 638" name="T31"/>
                  <a:gd fmla="*/ 32 w 689" name="T32"/>
                  <a:gd fmla="*/ 370 h 638" name="T33"/>
                  <a:gd fmla="*/ 18 w 689" name="T34"/>
                  <a:gd fmla="*/ 386 h 638" name="T35"/>
                  <a:gd fmla="*/ 23 w 689" name="T36"/>
                  <a:gd fmla="*/ 455 h 638" name="T37"/>
                  <a:gd fmla="*/ 23 w 689" name="T38"/>
                  <a:gd fmla="*/ 455 h 638" name="T39"/>
                  <a:gd fmla="*/ 66 w 689" name="T40"/>
                  <a:gd fmla="*/ 465 h 638" name="T41"/>
                  <a:gd fmla="*/ 70 w 689" name="T42"/>
                  <a:gd fmla="*/ 466 h 638" name="T43"/>
                  <a:gd fmla="*/ 69 w 689" name="T44"/>
                  <a:gd fmla="*/ 470 h 638" name="T45"/>
                  <a:gd fmla="*/ 76 w 689" name="T46"/>
                  <a:gd fmla="*/ 536 h 638" name="T47"/>
                  <a:gd fmla="*/ 76 w 689" name="T48"/>
                  <a:gd fmla="*/ 536 h 638" name="T49"/>
                  <a:gd fmla="*/ 142 w 689" name="T50"/>
                  <a:gd fmla="*/ 534 h 638" name="T51"/>
                  <a:gd fmla="*/ 145 w 689" name="T52"/>
                  <a:gd fmla="*/ 534 h 638" name="T53"/>
                  <a:gd fmla="*/ 147 w 689" name="T54"/>
                  <a:gd fmla="*/ 537 h 638" name="T55"/>
                  <a:gd fmla="*/ 164 w 689" name="T56"/>
                  <a:gd fmla="*/ 578 h 638" name="T57"/>
                  <a:gd fmla="*/ 164 w 689" name="T58"/>
                  <a:gd fmla="*/ 578 h 638" name="T59"/>
                  <a:gd fmla="*/ 230 w 689" name="T60"/>
                  <a:gd fmla="*/ 576 h 638" name="T61"/>
                  <a:gd fmla="*/ 233 w 689" name="T62"/>
                  <a:gd fmla="*/ 576 h 638" name="T63"/>
                  <a:gd fmla="*/ 235 w 689" name="T64"/>
                  <a:gd fmla="*/ 579 h 638" name="T65"/>
                  <a:gd fmla="*/ 252 w 689" name="T66"/>
                  <a:gd fmla="*/ 621 h 638" name="T67"/>
                  <a:gd fmla="*/ 320 w 689" name="T68"/>
                  <a:gd fmla="*/ 615 h 638" name="T69"/>
                  <a:gd fmla="*/ 324 w 689" name="T70"/>
                  <a:gd fmla="*/ 611 h 638" name="T71"/>
                  <a:gd fmla="*/ 319 w 689" name="T72"/>
                  <a:gd fmla="*/ 543 h 638" name="T73"/>
                  <a:gd fmla="*/ 449 w 689" name="T74"/>
                  <a:gd fmla="*/ 177 h 638" name="T75"/>
                  <a:gd fmla="*/ 576 w 689" name="T76"/>
                  <a:gd fmla="*/ 299 h 638" name="T77"/>
                  <a:gd fmla="*/ 597 w 689" name="T78"/>
                  <a:gd fmla="*/ 306 h 638" name="T79"/>
                  <a:gd fmla="*/ 616 w 689" name="T80"/>
                  <a:gd fmla="*/ 293 h 638" name="T81"/>
                  <a:gd fmla="*/ 636 w 689" name="T82"/>
                  <a:gd fmla="*/ 234 h 638" name="T83"/>
                  <a:gd fmla="*/ 649 w 689" name="T84"/>
                  <a:gd fmla="*/ 209 h 638" name="T85"/>
                  <a:gd fmla="*/ 671 w 689" name="T86"/>
                  <a:gd fmla="*/ 186 h 638" name="T87"/>
                  <a:gd fmla="*/ 672 w 689" name="T88"/>
                  <a:gd fmla="*/ 121 h 638" name="T89"/>
                  <a:gd fmla="*/ 580 w 689" name="T90"/>
                  <a:gd fmla="*/ 21 h 638" name="T91"/>
                  <a:gd fmla="*/ 515 w 689" name="T92"/>
                  <a:gd fmla="*/ 16 h 638" name="T93"/>
                  <a:gd fmla="*/ 493 w 689" name="T94"/>
                  <a:gd fmla="*/ 34 h 638" name="T95"/>
                  <a:gd fmla="*/ 457 w 689" name="T96"/>
                  <a:gd fmla="*/ 44 h 638" name="T97"/>
                  <a:gd fmla="*/ 390 w 689" name="T98"/>
                  <a:gd fmla="*/ 36 h 638" name="T99"/>
                  <a:gd fmla="*/ 274 w 689" name="T100"/>
                  <a:gd fmla="*/ 67 h 638" name="T101"/>
                  <a:gd fmla="*/ 139 w 689" name="T102"/>
                  <a:gd fmla="*/ 171 h 638" name="T103"/>
                  <a:gd fmla="*/ 203 w 689" name="T104"/>
                  <a:gd fmla="*/ 222 h 638" name="T105"/>
                  <a:gd fmla="*/ 301 w 689" name="T106"/>
                  <a:gd fmla="*/ 161 h 638" name="T107"/>
                  <a:gd fmla="*/ 346 w 689" name="T108"/>
                  <a:gd fmla="*/ 158 h 638" name="T109"/>
                  <a:gd fmla="*/ 408 w 689" name="T110"/>
                  <a:gd fmla="*/ 165 h 638" name="T111"/>
                  <a:gd fmla="*/ 449 w 689" name="T112"/>
                  <a:gd fmla="*/ 177 h 6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grpSp>
        <p:nvGrpSpPr>
          <p:cNvPr id="12" name="组合 11"/>
          <p:cNvGrpSpPr/>
          <p:nvPr/>
        </p:nvGrpSpPr>
        <p:grpSpPr>
          <a:xfrm>
            <a:off x="10661961" y="2597128"/>
            <a:ext cx="683436" cy="683436"/>
            <a:chOff x="10661961" y="2597128"/>
            <a:chExt cx="683436" cy="683436"/>
          </a:xfrm>
        </p:grpSpPr>
        <p:sp>
          <p:nvSpPr>
            <p:cNvPr id="37" name="椭圆 36"/>
            <p:cNvSpPr/>
            <p:nvPr/>
          </p:nvSpPr>
          <p:spPr>
            <a:xfrm>
              <a:off x="10661961" y="2597128"/>
              <a:ext cx="683436" cy="683436"/>
            </a:xfrm>
            <a:prstGeom prst="ellipse">
              <a:avLst/>
            </a:prstGeom>
            <a:solidFill>
              <a:srgbClr val="D80E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5" name="组合 4"/>
            <p:cNvGrpSpPr/>
            <p:nvPr/>
          </p:nvGrpSpPr>
          <p:grpSpPr>
            <a:xfrm>
              <a:off x="10815359" y="2707624"/>
              <a:ext cx="350079" cy="465722"/>
              <a:chOff x="7976594" y="2279040"/>
              <a:chExt cx="528116" cy="702571"/>
            </a:xfrm>
            <a:solidFill>
              <a:schemeClr val="bg1"/>
            </a:solidFill>
          </p:grpSpPr>
          <p:sp>
            <p:nvSpPr>
              <p:cNvPr id="76" name="Freeform 23"/>
              <p:cNvSpPr>
                <a:spLocks noEditPoints="1"/>
              </p:cNvSpPr>
              <p:nvPr/>
            </p:nvSpPr>
            <p:spPr bwMode="auto">
              <a:xfrm>
                <a:off x="7976594" y="2279040"/>
                <a:ext cx="519705" cy="702571"/>
              </a:xfrm>
              <a:custGeom>
                <a:gdLst>
                  <a:gd fmla="*/ 592 w 601" name="T0"/>
                  <a:gd fmla="*/ 600 h 813" name="T1"/>
                  <a:gd fmla="*/ 374 w 601" name="T2"/>
                  <a:gd fmla="*/ 589 h 813" name="T3"/>
                  <a:gd fmla="*/ 374 w 601" name="T4"/>
                  <a:gd fmla="*/ 423 h 813" name="T5"/>
                  <a:gd fmla="*/ 601 w 601" name="T6"/>
                  <a:gd fmla="*/ 435 h 813" name="T7"/>
                  <a:gd fmla="*/ 533 w 601" name="T8"/>
                  <a:gd fmla="*/ 514 h 813" name="T9"/>
                  <a:gd fmla="*/ 592 w 601" name="T10"/>
                  <a:gd fmla="*/ 600 h 813" name="T11"/>
                  <a:gd fmla="*/ 253 w 601" name="T12"/>
                  <a:gd fmla="*/ 44 h 813" name="T13"/>
                  <a:gd fmla="*/ 298 w 601" name="T14"/>
                  <a:gd fmla="*/ 0 h 813" name="T15"/>
                  <a:gd fmla="*/ 342 w 601" name="T16"/>
                  <a:gd fmla="*/ 44 h 813" name="T17"/>
                  <a:gd fmla="*/ 342 w 601" name="T18"/>
                  <a:gd fmla="*/ 103 h 813" name="T19"/>
                  <a:gd fmla="*/ 253 w 601" name="T20"/>
                  <a:gd fmla="*/ 108 h 813" name="T21"/>
                  <a:gd fmla="*/ 253 w 601" name="T22"/>
                  <a:gd fmla="*/ 44 h 813" name="T23"/>
                  <a:gd fmla="*/ 342 w 601" name="T24"/>
                  <a:gd fmla="*/ 332 h 813" name="T25"/>
                  <a:gd fmla="*/ 342 w 601" name="T26"/>
                  <a:gd fmla="*/ 737 h 813" name="T27"/>
                  <a:gd fmla="*/ 355 w 601" name="T28"/>
                  <a:gd fmla="*/ 750 h 813" name="T29"/>
                  <a:gd fmla="*/ 380 w 601" name="T30"/>
                  <a:gd fmla="*/ 750 h 813" name="T31"/>
                  <a:gd fmla="*/ 415 w 601" name="T32"/>
                  <a:gd fmla="*/ 786 h 813" name="T33"/>
                  <a:gd fmla="*/ 415 w 601" name="T34"/>
                  <a:gd fmla="*/ 813 h 813" name="T35"/>
                  <a:gd fmla="*/ 180 w 601" name="T36"/>
                  <a:gd fmla="*/ 813 h 813" name="T37"/>
                  <a:gd fmla="*/ 180 w 601" name="T38"/>
                  <a:gd fmla="*/ 786 h 813" name="T39"/>
                  <a:gd fmla="*/ 216 w 601" name="T40"/>
                  <a:gd fmla="*/ 750 h 813" name="T41"/>
                  <a:gd fmla="*/ 240 w 601" name="T42"/>
                  <a:gd fmla="*/ 750 h 813" name="T43"/>
                  <a:gd fmla="*/ 253 w 601" name="T44"/>
                  <a:gd fmla="*/ 737 h 813" name="T45"/>
                  <a:gd fmla="*/ 253 w 601" name="T46"/>
                  <a:gd fmla="*/ 337 h 813" name="T47"/>
                  <a:gd fmla="*/ 342 w 601" name="T48"/>
                  <a:gd fmla="*/ 332 h 813" name="T49"/>
                  <a:gd fmla="*/ 221 w 601" name="T50"/>
                  <a:gd fmla="*/ 581 h 813" name="T51"/>
                  <a:gd fmla="*/ 59 w 601" name="T52"/>
                  <a:gd fmla="*/ 572 h 813" name="T53"/>
                  <a:gd fmla="*/ 0 w 601" name="T54"/>
                  <a:gd fmla="*/ 486 h 813" name="T55"/>
                  <a:gd fmla="*/ 68 w 601" name="T56"/>
                  <a:gd fmla="*/ 407 h 813" name="T57"/>
                  <a:gd fmla="*/ 221 w 601" name="T58"/>
                  <a:gd fmla="*/ 415 h 813" name="T59"/>
                  <a:gd fmla="*/ 221 w 601" name="T60"/>
                  <a:gd fmla="*/ 581 h 81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13" w="601">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77" name="Freeform 24"/>
              <p:cNvSpPr/>
              <p:nvPr/>
            </p:nvSpPr>
            <p:spPr bwMode="auto">
              <a:xfrm>
                <a:off x="7985371" y="2386200"/>
                <a:ext cx="519339" cy="166774"/>
              </a:xfrm>
              <a:custGeom>
                <a:gdLst>
                  <a:gd fmla="*/ 0 w 1420" name="T0"/>
                  <a:gd fmla="*/ 66 h 456" name="T1"/>
                  <a:gd fmla="*/ 631 w 1420" name="T2"/>
                  <a:gd fmla="*/ 33 h 456" name="T3"/>
                  <a:gd fmla="*/ 1259 w 1420" name="T4"/>
                  <a:gd fmla="*/ 0 h 456" name="T5"/>
                  <a:gd fmla="*/ 1420 w 1420" name="T6"/>
                  <a:gd fmla="*/ 189 h 456" name="T7"/>
                  <a:gd fmla="*/ 1281 w 1420" name="T8"/>
                  <a:gd fmla="*/ 390 h 456" name="T9"/>
                  <a:gd fmla="*/ 650 w 1420" name="T10"/>
                  <a:gd fmla="*/ 423 h 456" name="T11"/>
                  <a:gd fmla="*/ 21 w 1420" name="T12"/>
                  <a:gd fmla="*/ 456 h 456" name="T13"/>
                  <a:gd fmla="*/ 160 w 1420" name="T14"/>
                  <a:gd fmla="*/ 253 h 456" name="T15"/>
                  <a:gd fmla="*/ 0 w 1420" name="T16"/>
                  <a:gd fmla="*/ 66 h 456" name="T17"/>
                  <a:gd fmla="*/ 0 w 1420" name="T18"/>
                  <a:gd fmla="*/ 66 h 4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56" w="1420">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grpSp>
        <p:nvGrpSpPr>
          <p:cNvPr id="11" name="组合 10"/>
          <p:cNvGrpSpPr/>
          <p:nvPr/>
        </p:nvGrpSpPr>
        <p:grpSpPr>
          <a:xfrm>
            <a:off x="10951212" y="792680"/>
            <a:ext cx="646951" cy="646951"/>
            <a:chOff x="10951212" y="792680"/>
            <a:chExt cx="646951" cy="646951"/>
          </a:xfrm>
        </p:grpSpPr>
        <p:sp>
          <p:nvSpPr>
            <p:cNvPr id="55" name="椭圆 54"/>
            <p:cNvSpPr/>
            <p:nvPr/>
          </p:nvSpPr>
          <p:spPr>
            <a:xfrm>
              <a:off x="10951212" y="792680"/>
              <a:ext cx="646951" cy="646951"/>
            </a:xfrm>
            <a:prstGeom prst="ellipse">
              <a:avLst/>
            </a:prstGeom>
            <a:solidFill>
              <a:srgbClr val="D80E2B"/>
            </a:solidFill>
            <a:ln algn="ctr" cap="flat" cmpd="sng" w="1270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81" name="Freeform 20"/>
            <p:cNvSpPr>
              <a:spLocks noEditPoints="1"/>
            </p:cNvSpPr>
            <p:nvPr/>
          </p:nvSpPr>
          <p:spPr bwMode="auto">
            <a:xfrm>
              <a:off x="11055237" y="904934"/>
              <a:ext cx="438899" cy="378006"/>
            </a:xfrm>
            <a:custGeom>
              <a:gdLst>
                <a:gd fmla="*/ 292 w 793" name="T0"/>
                <a:gd fmla="*/ 647 h 683" name="T1"/>
                <a:gd fmla="*/ 54 w 793" name="T2"/>
                <a:gd fmla="*/ 647 h 683" name="T3"/>
                <a:gd fmla="*/ 3 w 793" name="T4"/>
                <a:gd fmla="*/ 527 h 683" name="T5"/>
                <a:gd fmla="*/ 63 w 793" name="T6"/>
                <a:gd fmla="*/ 322 h 683" name="T7"/>
                <a:gd fmla="*/ 142 w 793" name="T8"/>
                <a:gd fmla="*/ 284 h 683" name="T9"/>
                <a:gd fmla="*/ 177 w 793" name="T10"/>
                <a:gd fmla="*/ 262 h 683" name="T11"/>
                <a:gd fmla="*/ 137 w 793" name="T12"/>
                <a:gd fmla="*/ 246 h 683" name="T13"/>
                <a:gd fmla="*/ 116 w 793" name="T14"/>
                <a:gd fmla="*/ 245 h 683" name="T15"/>
                <a:gd fmla="*/ 119 w 793" name="T16"/>
                <a:gd fmla="*/ 198 h 683" name="T17"/>
                <a:gd fmla="*/ 257 w 793" name="T18"/>
                <a:gd fmla="*/ 102 h 683" name="T19"/>
                <a:gd fmla="*/ 346 w 793" name="T20"/>
                <a:gd fmla="*/ 189 h 683" name="T21"/>
                <a:gd fmla="*/ 350 w 793" name="T22"/>
                <a:gd fmla="*/ 219 h 683" name="T23"/>
                <a:gd fmla="*/ 443 w 793" name="T24"/>
                <a:gd fmla="*/ 219 h 683" name="T25"/>
                <a:gd fmla="*/ 447 w 793" name="T26"/>
                <a:gd fmla="*/ 189 h 683" name="T27"/>
                <a:gd fmla="*/ 536 w 793" name="T28"/>
                <a:gd fmla="*/ 102 h 683" name="T29"/>
                <a:gd fmla="*/ 674 w 793" name="T30"/>
                <a:gd fmla="*/ 198 h 683" name="T31"/>
                <a:gd fmla="*/ 677 w 793" name="T32"/>
                <a:gd fmla="*/ 245 h 683" name="T33"/>
                <a:gd fmla="*/ 656 w 793" name="T34"/>
                <a:gd fmla="*/ 246 h 683" name="T35"/>
                <a:gd fmla="*/ 616 w 793" name="T36"/>
                <a:gd fmla="*/ 262 h 683" name="T37"/>
                <a:gd fmla="*/ 650 w 793" name="T38"/>
                <a:gd fmla="*/ 284 h 683" name="T39"/>
                <a:gd fmla="*/ 730 w 793" name="T40"/>
                <a:gd fmla="*/ 322 h 683" name="T41"/>
                <a:gd fmla="*/ 790 w 793" name="T42"/>
                <a:gd fmla="*/ 527 h 683" name="T43"/>
                <a:gd fmla="*/ 739 w 793" name="T44"/>
                <a:gd fmla="*/ 647 h 683" name="T45"/>
                <a:gd fmla="*/ 501 w 793" name="T46"/>
                <a:gd fmla="*/ 647 h 683" name="T47"/>
                <a:gd fmla="*/ 447 w 793" name="T48"/>
                <a:gd fmla="*/ 552 h 683" name="T49"/>
                <a:gd fmla="*/ 396 w 793" name="T50"/>
                <a:gd fmla="*/ 498 h 683" name="T51"/>
                <a:gd fmla="*/ 346 w 793" name="T52"/>
                <a:gd fmla="*/ 552 h 683" name="T53"/>
                <a:gd fmla="*/ 396 w 793" name="T54"/>
                <a:gd fmla="*/ 441 h 683" name="T55"/>
                <a:gd fmla="*/ 447 w 793" name="T56"/>
                <a:gd fmla="*/ 414 h 683" name="T57"/>
                <a:gd fmla="*/ 396 w 793" name="T58"/>
                <a:gd fmla="*/ 386 h 683" name="T59"/>
                <a:gd fmla="*/ 346 w 793" name="T60"/>
                <a:gd fmla="*/ 414 h 683" name="T61"/>
                <a:gd fmla="*/ 396 w 793" name="T62"/>
                <a:gd fmla="*/ 441 h 683" name="T63"/>
                <a:gd fmla="*/ 506 w 793" name="T64"/>
                <a:gd fmla="*/ 540 h 683" name="T65"/>
                <a:gd fmla="*/ 620 w 793" name="T66"/>
                <a:gd fmla="*/ 478 h 683" name="T67"/>
                <a:gd fmla="*/ 736 w 793" name="T68"/>
                <a:gd fmla="*/ 552 h 683" name="T69"/>
                <a:gd fmla="*/ 620 w 793" name="T70"/>
                <a:gd fmla="*/ 626 h 683" name="T71"/>
                <a:gd fmla="*/ 504 w 793" name="T72"/>
                <a:gd fmla="*/ 555 h 683" name="T73"/>
                <a:gd fmla="*/ 287 w 793" name="T74"/>
                <a:gd fmla="*/ 540 h 683" name="T75"/>
                <a:gd fmla="*/ 173 w 793" name="T76"/>
                <a:gd fmla="*/ 478 h 683" name="T77"/>
                <a:gd fmla="*/ 57 w 793" name="T78"/>
                <a:gd fmla="*/ 552 h 683" name="T79"/>
                <a:gd fmla="*/ 173 w 793" name="T80"/>
                <a:gd fmla="*/ 626 h 683" name="T81"/>
                <a:gd fmla="*/ 289 w 793" name="T82"/>
                <a:gd fmla="*/ 555 h 683" name="T83"/>
                <a:gd fmla="*/ 553 w 793" name="T84"/>
                <a:gd fmla="*/ 64 h 683" name="T85"/>
                <a:gd fmla="*/ 618 w 793" name="T86"/>
                <a:gd fmla="*/ 83 h 683" name="T87"/>
                <a:gd fmla="*/ 621 w 793" name="T88"/>
                <a:gd fmla="*/ 59 h 683" name="T89"/>
                <a:gd fmla="*/ 564 w 793" name="T90"/>
                <a:gd fmla="*/ 1 h 683" name="T91"/>
                <a:gd fmla="*/ 491 w 793" name="T92"/>
                <a:gd fmla="*/ 53 h 683" name="T93"/>
                <a:gd fmla="*/ 492 w 793" name="T94"/>
                <a:gd fmla="*/ 69 h 683" name="T95"/>
                <a:gd fmla="*/ 303 w 793" name="T96"/>
                <a:gd fmla="*/ 64 h 683" name="T97"/>
                <a:gd fmla="*/ 295 w 793" name="T98"/>
                <a:gd fmla="*/ 70 h 683" name="T99"/>
                <a:gd fmla="*/ 181 w 793" name="T100"/>
                <a:gd fmla="*/ 83 h 683" name="T101"/>
                <a:gd fmla="*/ 171 w 793" name="T102"/>
                <a:gd fmla="*/ 78 h 683" name="T103"/>
                <a:gd fmla="*/ 201 w 793" name="T104"/>
                <a:gd fmla="*/ 10 h 683" name="T105"/>
                <a:gd fmla="*/ 259 w 793" name="T106"/>
                <a:gd fmla="*/ 5 h 683" name="T107"/>
                <a:gd fmla="*/ 303 w 793" name="T108"/>
                <a:gd fmla="*/ 64 h 68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3" w="793">
                  <a:moveTo>
                    <a:pt x="346" y="559"/>
                  </a:moveTo>
                  <a:cubicBezTo>
                    <a:pt x="346" y="594"/>
                    <a:pt x="323" y="625"/>
                    <a:pt x="292" y="647"/>
                  </a:cubicBezTo>
                  <a:cubicBezTo>
                    <a:pt x="261" y="669"/>
                    <a:pt x="219" y="683"/>
                    <a:pt x="173" y="683"/>
                  </a:cubicBezTo>
                  <a:cubicBezTo>
                    <a:pt x="127" y="683"/>
                    <a:pt x="85" y="669"/>
                    <a:pt x="54" y="647"/>
                  </a:cubicBezTo>
                  <a:cubicBezTo>
                    <a:pt x="20" y="624"/>
                    <a:pt x="0" y="590"/>
                    <a:pt x="0" y="552"/>
                  </a:cubicBezTo>
                  <a:cubicBezTo>
                    <a:pt x="0" y="543"/>
                    <a:pt x="1" y="535"/>
                    <a:pt x="3" y="527"/>
                  </a:cubicBezTo>
                  <a:cubicBezTo>
                    <a:pt x="11" y="478"/>
                    <a:pt x="19" y="424"/>
                    <a:pt x="30" y="376"/>
                  </a:cubicBezTo>
                  <a:cubicBezTo>
                    <a:pt x="35" y="356"/>
                    <a:pt x="47" y="337"/>
                    <a:pt x="63" y="322"/>
                  </a:cubicBezTo>
                  <a:cubicBezTo>
                    <a:pt x="80" y="306"/>
                    <a:pt x="101" y="294"/>
                    <a:pt x="126" y="287"/>
                  </a:cubicBezTo>
                  <a:cubicBezTo>
                    <a:pt x="132" y="286"/>
                    <a:pt x="137" y="285"/>
                    <a:pt x="142" y="284"/>
                  </a:cubicBezTo>
                  <a:cubicBezTo>
                    <a:pt x="148" y="283"/>
                    <a:pt x="153" y="283"/>
                    <a:pt x="159" y="282"/>
                  </a:cubicBezTo>
                  <a:cubicBezTo>
                    <a:pt x="170" y="282"/>
                    <a:pt x="178" y="273"/>
                    <a:pt x="177" y="262"/>
                  </a:cubicBezTo>
                  <a:cubicBezTo>
                    <a:pt x="177" y="252"/>
                    <a:pt x="168" y="244"/>
                    <a:pt x="157" y="244"/>
                  </a:cubicBezTo>
                  <a:cubicBezTo>
                    <a:pt x="151" y="245"/>
                    <a:pt x="144" y="245"/>
                    <a:pt x="137" y="246"/>
                  </a:cubicBezTo>
                  <a:cubicBezTo>
                    <a:pt x="134" y="247"/>
                    <a:pt x="131" y="247"/>
                    <a:pt x="128" y="248"/>
                  </a:cubicBezTo>
                  <a:cubicBezTo>
                    <a:pt x="123" y="249"/>
                    <a:pt x="119" y="248"/>
                    <a:pt x="116" y="245"/>
                  </a:cubicBezTo>
                  <a:cubicBezTo>
                    <a:pt x="113" y="242"/>
                    <a:pt x="112" y="237"/>
                    <a:pt x="113" y="233"/>
                  </a:cubicBezTo>
                  <a:cubicBezTo>
                    <a:pt x="119" y="198"/>
                    <a:pt x="119" y="198"/>
                    <a:pt x="119" y="198"/>
                  </a:cubicBezTo>
                  <a:cubicBezTo>
                    <a:pt x="126" y="158"/>
                    <a:pt x="165" y="125"/>
                    <a:pt x="208" y="111"/>
                  </a:cubicBezTo>
                  <a:cubicBezTo>
                    <a:pt x="224" y="105"/>
                    <a:pt x="241" y="102"/>
                    <a:pt x="257" y="102"/>
                  </a:cubicBezTo>
                  <a:cubicBezTo>
                    <a:pt x="275" y="102"/>
                    <a:pt x="292" y="106"/>
                    <a:pt x="306" y="114"/>
                  </a:cubicBezTo>
                  <a:cubicBezTo>
                    <a:pt x="330" y="128"/>
                    <a:pt x="346" y="152"/>
                    <a:pt x="346" y="189"/>
                  </a:cubicBezTo>
                  <a:cubicBezTo>
                    <a:pt x="346" y="222"/>
                    <a:pt x="346" y="222"/>
                    <a:pt x="346" y="222"/>
                  </a:cubicBezTo>
                  <a:cubicBezTo>
                    <a:pt x="347" y="221"/>
                    <a:pt x="349" y="220"/>
                    <a:pt x="350" y="219"/>
                  </a:cubicBezTo>
                  <a:cubicBezTo>
                    <a:pt x="362" y="211"/>
                    <a:pt x="379" y="205"/>
                    <a:pt x="396" y="205"/>
                  </a:cubicBezTo>
                  <a:cubicBezTo>
                    <a:pt x="414" y="205"/>
                    <a:pt x="431" y="211"/>
                    <a:pt x="443" y="219"/>
                  </a:cubicBezTo>
                  <a:cubicBezTo>
                    <a:pt x="444" y="220"/>
                    <a:pt x="446" y="221"/>
                    <a:pt x="447" y="222"/>
                  </a:cubicBezTo>
                  <a:cubicBezTo>
                    <a:pt x="447" y="189"/>
                    <a:pt x="447" y="189"/>
                    <a:pt x="447" y="189"/>
                  </a:cubicBezTo>
                  <a:cubicBezTo>
                    <a:pt x="447" y="152"/>
                    <a:pt x="463" y="128"/>
                    <a:pt x="487" y="114"/>
                  </a:cubicBezTo>
                  <a:cubicBezTo>
                    <a:pt x="501" y="106"/>
                    <a:pt x="518" y="102"/>
                    <a:pt x="536" y="102"/>
                  </a:cubicBezTo>
                  <a:cubicBezTo>
                    <a:pt x="552" y="102"/>
                    <a:pt x="569" y="105"/>
                    <a:pt x="585" y="111"/>
                  </a:cubicBezTo>
                  <a:cubicBezTo>
                    <a:pt x="628" y="125"/>
                    <a:pt x="667" y="158"/>
                    <a:pt x="674" y="198"/>
                  </a:cubicBezTo>
                  <a:cubicBezTo>
                    <a:pt x="680" y="233"/>
                    <a:pt x="680" y="233"/>
                    <a:pt x="680" y="233"/>
                  </a:cubicBezTo>
                  <a:cubicBezTo>
                    <a:pt x="681" y="237"/>
                    <a:pt x="680" y="242"/>
                    <a:pt x="677" y="245"/>
                  </a:cubicBezTo>
                  <a:cubicBezTo>
                    <a:pt x="674" y="248"/>
                    <a:pt x="670" y="249"/>
                    <a:pt x="665" y="248"/>
                  </a:cubicBezTo>
                  <a:cubicBezTo>
                    <a:pt x="662" y="247"/>
                    <a:pt x="659" y="247"/>
                    <a:pt x="656" y="246"/>
                  </a:cubicBezTo>
                  <a:cubicBezTo>
                    <a:pt x="649" y="245"/>
                    <a:pt x="642" y="245"/>
                    <a:pt x="635" y="244"/>
                  </a:cubicBezTo>
                  <a:cubicBezTo>
                    <a:pt x="625" y="244"/>
                    <a:pt x="616" y="252"/>
                    <a:pt x="616" y="262"/>
                  </a:cubicBezTo>
                  <a:cubicBezTo>
                    <a:pt x="615" y="273"/>
                    <a:pt x="623" y="282"/>
                    <a:pt x="634" y="282"/>
                  </a:cubicBezTo>
                  <a:cubicBezTo>
                    <a:pt x="639" y="283"/>
                    <a:pt x="645" y="283"/>
                    <a:pt x="650" y="284"/>
                  </a:cubicBezTo>
                  <a:cubicBezTo>
                    <a:pt x="656" y="285"/>
                    <a:pt x="661" y="286"/>
                    <a:pt x="667" y="287"/>
                  </a:cubicBezTo>
                  <a:cubicBezTo>
                    <a:pt x="691" y="294"/>
                    <a:pt x="713" y="306"/>
                    <a:pt x="730" y="322"/>
                  </a:cubicBezTo>
                  <a:cubicBezTo>
                    <a:pt x="746" y="337"/>
                    <a:pt x="758" y="356"/>
                    <a:pt x="762" y="376"/>
                  </a:cubicBezTo>
                  <a:cubicBezTo>
                    <a:pt x="774" y="424"/>
                    <a:pt x="782" y="478"/>
                    <a:pt x="790" y="527"/>
                  </a:cubicBezTo>
                  <a:cubicBezTo>
                    <a:pt x="792" y="535"/>
                    <a:pt x="793" y="543"/>
                    <a:pt x="793" y="552"/>
                  </a:cubicBezTo>
                  <a:cubicBezTo>
                    <a:pt x="793" y="590"/>
                    <a:pt x="772" y="624"/>
                    <a:pt x="739" y="647"/>
                  </a:cubicBezTo>
                  <a:cubicBezTo>
                    <a:pt x="708" y="669"/>
                    <a:pt x="666" y="683"/>
                    <a:pt x="620" y="683"/>
                  </a:cubicBezTo>
                  <a:cubicBezTo>
                    <a:pt x="574" y="683"/>
                    <a:pt x="532" y="669"/>
                    <a:pt x="501" y="647"/>
                  </a:cubicBezTo>
                  <a:cubicBezTo>
                    <a:pt x="470" y="625"/>
                    <a:pt x="447" y="594"/>
                    <a:pt x="447" y="559"/>
                  </a:cubicBezTo>
                  <a:cubicBezTo>
                    <a:pt x="447" y="552"/>
                    <a:pt x="447" y="552"/>
                    <a:pt x="447" y="552"/>
                  </a:cubicBezTo>
                  <a:cubicBezTo>
                    <a:pt x="447" y="488"/>
                    <a:pt x="447" y="488"/>
                    <a:pt x="447" y="488"/>
                  </a:cubicBezTo>
                  <a:cubicBezTo>
                    <a:pt x="432" y="495"/>
                    <a:pt x="415" y="498"/>
                    <a:pt x="396" y="498"/>
                  </a:cubicBezTo>
                  <a:cubicBezTo>
                    <a:pt x="378" y="498"/>
                    <a:pt x="361" y="495"/>
                    <a:pt x="346" y="488"/>
                  </a:cubicBezTo>
                  <a:cubicBezTo>
                    <a:pt x="346" y="552"/>
                    <a:pt x="346" y="552"/>
                    <a:pt x="346" y="552"/>
                  </a:cubicBezTo>
                  <a:cubicBezTo>
                    <a:pt x="346" y="559"/>
                    <a:pt x="346" y="559"/>
                    <a:pt x="346" y="559"/>
                  </a:cubicBezTo>
                  <a:close/>
                  <a:moveTo>
                    <a:pt x="396" y="441"/>
                  </a:moveTo>
                  <a:cubicBezTo>
                    <a:pt x="412" y="441"/>
                    <a:pt x="426" y="437"/>
                    <a:pt x="436" y="430"/>
                  </a:cubicBezTo>
                  <a:cubicBezTo>
                    <a:pt x="443" y="425"/>
                    <a:pt x="447" y="419"/>
                    <a:pt x="447" y="414"/>
                  </a:cubicBezTo>
                  <a:cubicBezTo>
                    <a:pt x="447" y="408"/>
                    <a:pt x="443" y="402"/>
                    <a:pt x="436" y="397"/>
                  </a:cubicBezTo>
                  <a:cubicBezTo>
                    <a:pt x="426" y="391"/>
                    <a:pt x="412" y="386"/>
                    <a:pt x="396" y="386"/>
                  </a:cubicBezTo>
                  <a:cubicBezTo>
                    <a:pt x="381" y="386"/>
                    <a:pt x="367" y="391"/>
                    <a:pt x="357" y="397"/>
                  </a:cubicBezTo>
                  <a:cubicBezTo>
                    <a:pt x="350" y="402"/>
                    <a:pt x="346" y="408"/>
                    <a:pt x="346" y="414"/>
                  </a:cubicBezTo>
                  <a:cubicBezTo>
                    <a:pt x="346" y="419"/>
                    <a:pt x="350" y="425"/>
                    <a:pt x="357" y="430"/>
                  </a:cubicBezTo>
                  <a:cubicBezTo>
                    <a:pt x="367" y="437"/>
                    <a:pt x="381" y="441"/>
                    <a:pt x="396" y="441"/>
                  </a:cubicBezTo>
                  <a:close/>
                  <a:moveTo>
                    <a:pt x="504" y="555"/>
                  </a:moveTo>
                  <a:cubicBezTo>
                    <a:pt x="504" y="550"/>
                    <a:pt x="505" y="545"/>
                    <a:pt x="506" y="540"/>
                  </a:cubicBezTo>
                  <a:cubicBezTo>
                    <a:pt x="510" y="526"/>
                    <a:pt x="520" y="513"/>
                    <a:pt x="534" y="503"/>
                  </a:cubicBezTo>
                  <a:cubicBezTo>
                    <a:pt x="556" y="487"/>
                    <a:pt x="586" y="478"/>
                    <a:pt x="620" y="478"/>
                  </a:cubicBezTo>
                  <a:cubicBezTo>
                    <a:pt x="654" y="478"/>
                    <a:pt x="684" y="487"/>
                    <a:pt x="706" y="503"/>
                  </a:cubicBezTo>
                  <a:cubicBezTo>
                    <a:pt x="725" y="516"/>
                    <a:pt x="736" y="533"/>
                    <a:pt x="736" y="552"/>
                  </a:cubicBezTo>
                  <a:cubicBezTo>
                    <a:pt x="736" y="570"/>
                    <a:pt x="725" y="588"/>
                    <a:pt x="706" y="601"/>
                  </a:cubicBezTo>
                  <a:cubicBezTo>
                    <a:pt x="684" y="616"/>
                    <a:pt x="654" y="626"/>
                    <a:pt x="620" y="626"/>
                  </a:cubicBezTo>
                  <a:cubicBezTo>
                    <a:pt x="586" y="626"/>
                    <a:pt x="556" y="616"/>
                    <a:pt x="534" y="601"/>
                  </a:cubicBezTo>
                  <a:cubicBezTo>
                    <a:pt x="517" y="588"/>
                    <a:pt x="505" y="572"/>
                    <a:pt x="504" y="555"/>
                  </a:cubicBezTo>
                  <a:close/>
                  <a:moveTo>
                    <a:pt x="289" y="555"/>
                  </a:moveTo>
                  <a:cubicBezTo>
                    <a:pt x="289" y="550"/>
                    <a:pt x="288" y="545"/>
                    <a:pt x="287" y="540"/>
                  </a:cubicBezTo>
                  <a:cubicBezTo>
                    <a:pt x="283" y="526"/>
                    <a:pt x="273" y="513"/>
                    <a:pt x="259" y="503"/>
                  </a:cubicBezTo>
                  <a:cubicBezTo>
                    <a:pt x="237" y="487"/>
                    <a:pt x="207" y="478"/>
                    <a:pt x="173" y="478"/>
                  </a:cubicBezTo>
                  <a:cubicBezTo>
                    <a:pt x="139" y="478"/>
                    <a:pt x="108" y="487"/>
                    <a:pt x="87" y="503"/>
                  </a:cubicBezTo>
                  <a:cubicBezTo>
                    <a:pt x="68" y="516"/>
                    <a:pt x="57" y="533"/>
                    <a:pt x="57" y="552"/>
                  </a:cubicBezTo>
                  <a:cubicBezTo>
                    <a:pt x="57" y="570"/>
                    <a:pt x="68" y="588"/>
                    <a:pt x="87" y="601"/>
                  </a:cubicBezTo>
                  <a:cubicBezTo>
                    <a:pt x="108" y="616"/>
                    <a:pt x="139" y="626"/>
                    <a:pt x="173" y="626"/>
                  </a:cubicBezTo>
                  <a:cubicBezTo>
                    <a:pt x="207" y="626"/>
                    <a:pt x="237" y="616"/>
                    <a:pt x="259" y="601"/>
                  </a:cubicBezTo>
                  <a:cubicBezTo>
                    <a:pt x="276" y="588"/>
                    <a:pt x="288" y="572"/>
                    <a:pt x="289" y="555"/>
                  </a:cubicBezTo>
                  <a:close/>
                  <a:moveTo>
                    <a:pt x="498" y="70"/>
                  </a:moveTo>
                  <a:cubicBezTo>
                    <a:pt x="516" y="64"/>
                    <a:pt x="534" y="62"/>
                    <a:pt x="553" y="64"/>
                  </a:cubicBezTo>
                  <a:cubicBezTo>
                    <a:pt x="574" y="66"/>
                    <a:pt x="594" y="73"/>
                    <a:pt x="612" y="83"/>
                  </a:cubicBezTo>
                  <a:cubicBezTo>
                    <a:pt x="614" y="85"/>
                    <a:pt x="616" y="85"/>
                    <a:pt x="618" y="83"/>
                  </a:cubicBezTo>
                  <a:cubicBezTo>
                    <a:pt x="620" y="82"/>
                    <a:pt x="622" y="80"/>
                    <a:pt x="622" y="78"/>
                  </a:cubicBezTo>
                  <a:cubicBezTo>
                    <a:pt x="622" y="72"/>
                    <a:pt x="621" y="65"/>
                    <a:pt x="621" y="59"/>
                  </a:cubicBezTo>
                  <a:cubicBezTo>
                    <a:pt x="621" y="37"/>
                    <a:pt x="609" y="20"/>
                    <a:pt x="592" y="10"/>
                  </a:cubicBezTo>
                  <a:cubicBezTo>
                    <a:pt x="583" y="5"/>
                    <a:pt x="574" y="2"/>
                    <a:pt x="564" y="1"/>
                  </a:cubicBezTo>
                  <a:cubicBezTo>
                    <a:pt x="554" y="0"/>
                    <a:pt x="543" y="1"/>
                    <a:pt x="534" y="5"/>
                  </a:cubicBezTo>
                  <a:cubicBezTo>
                    <a:pt x="514" y="11"/>
                    <a:pt x="497" y="27"/>
                    <a:pt x="491" y="53"/>
                  </a:cubicBezTo>
                  <a:cubicBezTo>
                    <a:pt x="490" y="56"/>
                    <a:pt x="490" y="60"/>
                    <a:pt x="490" y="64"/>
                  </a:cubicBezTo>
                  <a:cubicBezTo>
                    <a:pt x="490" y="66"/>
                    <a:pt x="491" y="68"/>
                    <a:pt x="492" y="69"/>
                  </a:cubicBezTo>
                  <a:cubicBezTo>
                    <a:pt x="494" y="71"/>
                    <a:pt x="496" y="71"/>
                    <a:pt x="498" y="70"/>
                  </a:cubicBezTo>
                  <a:close/>
                  <a:moveTo>
                    <a:pt x="303" y="64"/>
                  </a:moveTo>
                  <a:cubicBezTo>
                    <a:pt x="303" y="66"/>
                    <a:pt x="302" y="68"/>
                    <a:pt x="300" y="69"/>
                  </a:cubicBezTo>
                  <a:cubicBezTo>
                    <a:pt x="299" y="71"/>
                    <a:pt x="297" y="71"/>
                    <a:pt x="295" y="70"/>
                  </a:cubicBezTo>
                  <a:cubicBezTo>
                    <a:pt x="277" y="64"/>
                    <a:pt x="259" y="62"/>
                    <a:pt x="240" y="64"/>
                  </a:cubicBezTo>
                  <a:cubicBezTo>
                    <a:pt x="219" y="66"/>
                    <a:pt x="199" y="73"/>
                    <a:pt x="181" y="83"/>
                  </a:cubicBezTo>
                  <a:cubicBezTo>
                    <a:pt x="179" y="85"/>
                    <a:pt x="177" y="85"/>
                    <a:pt x="175" y="83"/>
                  </a:cubicBezTo>
                  <a:cubicBezTo>
                    <a:pt x="173" y="82"/>
                    <a:pt x="171" y="80"/>
                    <a:pt x="171" y="78"/>
                  </a:cubicBezTo>
                  <a:cubicBezTo>
                    <a:pt x="171" y="72"/>
                    <a:pt x="172" y="65"/>
                    <a:pt x="172" y="59"/>
                  </a:cubicBezTo>
                  <a:cubicBezTo>
                    <a:pt x="172" y="37"/>
                    <a:pt x="184" y="20"/>
                    <a:pt x="201" y="10"/>
                  </a:cubicBezTo>
                  <a:cubicBezTo>
                    <a:pt x="209" y="5"/>
                    <a:pt x="219" y="2"/>
                    <a:pt x="229" y="1"/>
                  </a:cubicBezTo>
                  <a:cubicBezTo>
                    <a:pt x="239" y="0"/>
                    <a:pt x="250" y="1"/>
                    <a:pt x="259" y="5"/>
                  </a:cubicBezTo>
                  <a:cubicBezTo>
                    <a:pt x="279" y="11"/>
                    <a:pt x="296" y="27"/>
                    <a:pt x="302" y="53"/>
                  </a:cubicBezTo>
                  <a:cubicBezTo>
                    <a:pt x="303" y="57"/>
                    <a:pt x="303" y="60"/>
                    <a:pt x="303" y="6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250" id="7"/>
                                        <p:tgtEl>
                                          <p:spTgt spid="7"/>
                                        </p:tgtEl>
                                      </p:cBhvr>
                                    </p:animEffect>
                                  </p:childTnLst>
                                </p:cTn>
                              </p:par>
                            </p:childTnLst>
                          </p:cTn>
                        </p:par>
                        <p:par>
                          <p:cTn fill="hold" id="8" nodeType="afterGroup">
                            <p:stCondLst>
                              <p:cond delay="250"/>
                            </p:stCondLst>
                            <p:childTnLst>
                              <p:par>
                                <p:cTn fill="hold"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250" id="11"/>
                                        <p:tgtEl>
                                          <p:spTgt spid="2"/>
                                        </p:tgtEl>
                                      </p:cBhvr>
                                    </p:animEffect>
                                  </p:childTnLst>
                                </p:cTn>
                              </p:par>
                            </p:childTnLst>
                          </p:cTn>
                        </p:par>
                        <p:par>
                          <p:cTn fill="hold" id="12" nodeType="afterGroup">
                            <p:stCondLst>
                              <p:cond delay="500"/>
                            </p:stCondLst>
                            <p:childTnLst>
                              <p:par>
                                <p:cTn fill="hold" grpId="0" id="13" nodeType="afterEffect" presetClass="entr" presetID="53" presetSubtype="0">
                                  <p:stCondLst>
                                    <p:cond delay="0"/>
                                  </p:stCondLst>
                                  <p:childTnLst>
                                    <p:set>
                                      <p:cBhvr>
                                        <p:cTn dur="1" fill="hold" id="14">
                                          <p:stCondLst>
                                            <p:cond delay="0"/>
                                          </p:stCondLst>
                                        </p:cTn>
                                        <p:tgtEl>
                                          <p:spTgt spid="69"/>
                                        </p:tgtEl>
                                        <p:attrNameLst>
                                          <p:attrName>style.visibility</p:attrName>
                                        </p:attrNameLst>
                                      </p:cBhvr>
                                      <p:to>
                                        <p:strVal val="visible"/>
                                      </p:to>
                                    </p:set>
                                    <p:anim calcmode="lin" valueType="num">
                                      <p:cBhvr>
                                        <p:cTn dur="500" fill="hold" id="15"/>
                                        <p:tgtEl>
                                          <p:spTgt spid="69"/>
                                        </p:tgtEl>
                                        <p:attrNameLst>
                                          <p:attrName>ppt_w</p:attrName>
                                        </p:attrNameLst>
                                      </p:cBhvr>
                                      <p:tavLst>
                                        <p:tav tm="0">
                                          <p:val>
                                            <p:fltVal val="0"/>
                                          </p:val>
                                        </p:tav>
                                        <p:tav tm="100000">
                                          <p:val>
                                            <p:strVal val="#ppt_w"/>
                                          </p:val>
                                        </p:tav>
                                      </p:tavLst>
                                    </p:anim>
                                    <p:anim calcmode="lin" valueType="num">
                                      <p:cBhvr>
                                        <p:cTn dur="500" fill="hold" id="16"/>
                                        <p:tgtEl>
                                          <p:spTgt spid="69"/>
                                        </p:tgtEl>
                                        <p:attrNameLst>
                                          <p:attrName>ppt_h</p:attrName>
                                        </p:attrNameLst>
                                      </p:cBhvr>
                                      <p:tavLst>
                                        <p:tav tm="0">
                                          <p:val>
                                            <p:fltVal val="0"/>
                                          </p:val>
                                        </p:tav>
                                        <p:tav tm="100000">
                                          <p:val>
                                            <p:strVal val="#ppt_h"/>
                                          </p:val>
                                        </p:tav>
                                      </p:tavLst>
                                    </p:anim>
                                    <p:animEffect filter="fade" transition="in">
                                      <p:cBhvr>
                                        <p:cTn dur="500" id="17"/>
                                        <p:tgtEl>
                                          <p:spTgt spid="69"/>
                                        </p:tgtEl>
                                      </p:cBhvr>
                                    </p:animEffect>
                                  </p:childTnLst>
                                </p:cTn>
                              </p:par>
                            </p:childTnLst>
                          </p:cTn>
                        </p:par>
                        <p:par>
                          <p:cTn fill="hold" id="18" nodeType="afterGroup">
                            <p:stCondLst>
                              <p:cond delay="10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79"/>
                                        </p:tgtEl>
                                        <p:attrNameLst>
                                          <p:attrName>style.visibility</p:attrName>
                                        </p:attrNameLst>
                                      </p:cBhvr>
                                      <p:to>
                                        <p:strVal val="visible"/>
                                      </p:to>
                                    </p:set>
                                    <p:anim calcmode="lin" valueType="num">
                                      <p:cBhvr>
                                        <p:cTn dur="250" fill="hold" id="21"/>
                                        <p:tgtEl>
                                          <p:spTgt spid="7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2"/>
                                        <p:tgtEl>
                                          <p:spTgt spid="79"/>
                                        </p:tgtEl>
                                        <p:attrNameLst>
                                          <p:attrName>ppt_y</p:attrName>
                                        </p:attrNameLst>
                                      </p:cBhvr>
                                      <p:tavLst>
                                        <p:tav tm="0">
                                          <p:val>
                                            <p:strVal val="#ppt_y"/>
                                          </p:val>
                                        </p:tav>
                                        <p:tav tm="100000">
                                          <p:val>
                                            <p:strVal val="#ppt_y"/>
                                          </p:val>
                                        </p:tav>
                                      </p:tavLst>
                                    </p:anim>
                                    <p:anim calcmode="lin" valueType="num">
                                      <p:cBhvr>
                                        <p:cTn dur="250" fill="hold" id="23"/>
                                        <p:tgtEl>
                                          <p:spTgt spid="7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4"/>
                                        <p:tgtEl>
                                          <p:spTgt spid="7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5" tmFilter="0,0; .5, 1; 1, 1"/>
                                        <p:tgtEl>
                                          <p:spTgt spid="79"/>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87"/>
                                        </p:tgtEl>
                                        <p:attrNameLst>
                                          <p:attrName>style.visibility</p:attrName>
                                        </p:attrNameLst>
                                      </p:cBhvr>
                                      <p:to>
                                        <p:strVal val="visible"/>
                                      </p:to>
                                    </p:set>
                                    <p:anim calcmode="lin" valueType="num">
                                      <p:cBhvr>
                                        <p:cTn dur="500" fill="hold" id="28"/>
                                        <p:tgtEl>
                                          <p:spTgt spid="87"/>
                                        </p:tgtEl>
                                        <p:attrNameLst>
                                          <p:attrName>ppt_w</p:attrName>
                                        </p:attrNameLst>
                                      </p:cBhvr>
                                      <p:tavLst>
                                        <p:tav tm="0">
                                          <p:val>
                                            <p:fltVal val="0"/>
                                          </p:val>
                                        </p:tav>
                                        <p:tav tm="100000">
                                          <p:val>
                                            <p:strVal val="#ppt_w"/>
                                          </p:val>
                                        </p:tav>
                                      </p:tavLst>
                                    </p:anim>
                                    <p:anim calcmode="lin" valueType="num">
                                      <p:cBhvr>
                                        <p:cTn dur="500" fill="hold" id="29"/>
                                        <p:tgtEl>
                                          <p:spTgt spid="87"/>
                                        </p:tgtEl>
                                        <p:attrNameLst>
                                          <p:attrName>ppt_h</p:attrName>
                                        </p:attrNameLst>
                                      </p:cBhvr>
                                      <p:tavLst>
                                        <p:tav tm="0">
                                          <p:val>
                                            <p:fltVal val="0"/>
                                          </p:val>
                                        </p:tav>
                                        <p:tav tm="100000">
                                          <p:val>
                                            <p:strVal val="#ppt_h"/>
                                          </p:val>
                                        </p:tav>
                                      </p:tavLst>
                                    </p:anim>
                                    <p:animEffect filter="fade" transition="in">
                                      <p:cBhvr>
                                        <p:cTn dur="500" id="30"/>
                                        <p:tgtEl>
                                          <p:spTgt spid="87"/>
                                        </p:tgtEl>
                                      </p:cBhvr>
                                    </p:animEffect>
                                  </p:childTnLst>
                                </p:cTn>
                              </p:par>
                              <p:par>
                                <p:cTn fill="hold" grpId="0" id="31" nodeType="withEffect" presetClass="entr" presetID="41" presetSubtype="0">
                                  <p:stCondLst>
                                    <p:cond delay="0"/>
                                  </p:stCondLst>
                                  <p:iterate type="lt">
                                    <p:tmPct val="10000"/>
                                  </p:iterate>
                                  <p:childTnLst>
                                    <p:set>
                                      <p:cBhvr>
                                        <p:cTn dur="1" fill="hold" id="32">
                                          <p:stCondLst>
                                            <p:cond delay="0"/>
                                          </p:stCondLst>
                                        </p:cTn>
                                        <p:tgtEl>
                                          <p:spTgt spid="88"/>
                                        </p:tgtEl>
                                        <p:attrNameLst>
                                          <p:attrName>style.visibility</p:attrName>
                                        </p:attrNameLst>
                                      </p:cBhvr>
                                      <p:to>
                                        <p:strVal val="visible"/>
                                      </p:to>
                                    </p:set>
                                    <p:anim calcmode="lin" valueType="num">
                                      <p:cBhvr>
                                        <p:cTn dur="250" fill="hold" id="33"/>
                                        <p:tgtEl>
                                          <p:spTgt spid="8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4"/>
                                        <p:tgtEl>
                                          <p:spTgt spid="88"/>
                                        </p:tgtEl>
                                        <p:attrNameLst>
                                          <p:attrName>ppt_y</p:attrName>
                                        </p:attrNameLst>
                                      </p:cBhvr>
                                      <p:tavLst>
                                        <p:tav tm="0">
                                          <p:val>
                                            <p:strVal val="#ppt_y"/>
                                          </p:val>
                                        </p:tav>
                                        <p:tav tm="100000">
                                          <p:val>
                                            <p:strVal val="#ppt_y"/>
                                          </p:val>
                                        </p:tav>
                                      </p:tavLst>
                                    </p:anim>
                                    <p:anim calcmode="lin" valueType="num">
                                      <p:cBhvr>
                                        <p:cTn dur="250" fill="hold" id="35"/>
                                        <p:tgtEl>
                                          <p:spTgt spid="8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6"/>
                                        <p:tgtEl>
                                          <p:spTgt spid="8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7" tmFilter="0,0; .5, 1; 1, 1"/>
                                        <p:tgtEl>
                                          <p:spTgt spid="88"/>
                                        </p:tgtEl>
                                      </p:cBhvr>
                                    </p:animEffect>
                                  </p:childTnLst>
                                </p:cTn>
                              </p:par>
                              <p:par>
                                <p:cTn fill="hold" id="38" nodeType="withEffect" presetClass="entr" presetID="53" presetSubtype="0">
                                  <p:stCondLst>
                                    <p:cond delay="750"/>
                                  </p:stCondLst>
                                  <p:childTnLst>
                                    <p:set>
                                      <p:cBhvr>
                                        <p:cTn dur="1" fill="hold" id="39">
                                          <p:stCondLst>
                                            <p:cond delay="0"/>
                                          </p:stCondLst>
                                        </p:cTn>
                                        <p:tgtEl>
                                          <p:spTgt spid="8"/>
                                        </p:tgtEl>
                                        <p:attrNameLst>
                                          <p:attrName>style.visibility</p:attrName>
                                        </p:attrNameLst>
                                      </p:cBhvr>
                                      <p:to>
                                        <p:strVal val="visible"/>
                                      </p:to>
                                    </p:set>
                                    <p:anim calcmode="lin" valueType="num">
                                      <p:cBhvr>
                                        <p:cTn dur="250" fill="hold" id="40"/>
                                        <p:tgtEl>
                                          <p:spTgt spid="8"/>
                                        </p:tgtEl>
                                        <p:attrNameLst>
                                          <p:attrName>ppt_w</p:attrName>
                                        </p:attrNameLst>
                                      </p:cBhvr>
                                      <p:tavLst>
                                        <p:tav tm="0">
                                          <p:val>
                                            <p:fltVal val="0"/>
                                          </p:val>
                                        </p:tav>
                                        <p:tav tm="100000">
                                          <p:val>
                                            <p:strVal val="#ppt_w"/>
                                          </p:val>
                                        </p:tav>
                                      </p:tavLst>
                                    </p:anim>
                                    <p:anim calcmode="lin" valueType="num">
                                      <p:cBhvr>
                                        <p:cTn dur="250" fill="hold" id="41"/>
                                        <p:tgtEl>
                                          <p:spTgt spid="8"/>
                                        </p:tgtEl>
                                        <p:attrNameLst>
                                          <p:attrName>ppt_h</p:attrName>
                                        </p:attrNameLst>
                                      </p:cBhvr>
                                      <p:tavLst>
                                        <p:tav tm="0">
                                          <p:val>
                                            <p:fltVal val="0"/>
                                          </p:val>
                                        </p:tav>
                                        <p:tav tm="100000">
                                          <p:val>
                                            <p:strVal val="#ppt_h"/>
                                          </p:val>
                                        </p:tav>
                                      </p:tavLst>
                                    </p:anim>
                                    <p:animEffect filter="fade" transition="in">
                                      <p:cBhvr>
                                        <p:cTn dur="250" id="42"/>
                                        <p:tgtEl>
                                          <p:spTgt spid="8"/>
                                        </p:tgtEl>
                                      </p:cBhvr>
                                    </p:animEffect>
                                  </p:childTnLst>
                                </p:cTn>
                              </p:par>
                              <p:par>
                                <p:cTn fill="hold" id="43" nodeType="withEffect" presetClass="entr" presetID="53" presetSubtype="0">
                                  <p:stCondLst>
                                    <p:cond delay="1500"/>
                                  </p:stCondLst>
                                  <p:childTnLst>
                                    <p:set>
                                      <p:cBhvr>
                                        <p:cTn dur="1" fill="hold" id="44">
                                          <p:stCondLst>
                                            <p:cond delay="0"/>
                                          </p:stCondLst>
                                        </p:cTn>
                                        <p:tgtEl>
                                          <p:spTgt spid="10"/>
                                        </p:tgtEl>
                                        <p:attrNameLst>
                                          <p:attrName>style.visibility</p:attrName>
                                        </p:attrNameLst>
                                      </p:cBhvr>
                                      <p:to>
                                        <p:strVal val="visible"/>
                                      </p:to>
                                    </p:set>
                                    <p:anim calcmode="lin" valueType="num">
                                      <p:cBhvr>
                                        <p:cTn dur="250" fill="hold" id="45"/>
                                        <p:tgtEl>
                                          <p:spTgt spid="10"/>
                                        </p:tgtEl>
                                        <p:attrNameLst>
                                          <p:attrName>ppt_w</p:attrName>
                                        </p:attrNameLst>
                                      </p:cBhvr>
                                      <p:tavLst>
                                        <p:tav tm="0">
                                          <p:val>
                                            <p:fltVal val="0"/>
                                          </p:val>
                                        </p:tav>
                                        <p:tav tm="100000">
                                          <p:val>
                                            <p:strVal val="#ppt_w"/>
                                          </p:val>
                                        </p:tav>
                                      </p:tavLst>
                                    </p:anim>
                                    <p:anim calcmode="lin" valueType="num">
                                      <p:cBhvr>
                                        <p:cTn dur="250" fill="hold" id="46"/>
                                        <p:tgtEl>
                                          <p:spTgt spid="10"/>
                                        </p:tgtEl>
                                        <p:attrNameLst>
                                          <p:attrName>ppt_h</p:attrName>
                                        </p:attrNameLst>
                                      </p:cBhvr>
                                      <p:tavLst>
                                        <p:tav tm="0">
                                          <p:val>
                                            <p:fltVal val="0"/>
                                          </p:val>
                                        </p:tav>
                                        <p:tav tm="100000">
                                          <p:val>
                                            <p:strVal val="#ppt_h"/>
                                          </p:val>
                                        </p:tav>
                                      </p:tavLst>
                                    </p:anim>
                                    <p:animEffect filter="fade" transition="in">
                                      <p:cBhvr>
                                        <p:cTn dur="250" id="47"/>
                                        <p:tgtEl>
                                          <p:spTgt spid="10"/>
                                        </p:tgtEl>
                                      </p:cBhvr>
                                    </p:animEffect>
                                  </p:childTnLst>
                                </p:cTn>
                              </p:par>
                              <p:par>
                                <p:cTn fill="hold" id="48" nodeType="withEffect" presetClass="entr" presetID="53" presetSubtype="0">
                                  <p:stCondLst>
                                    <p:cond delay="2250"/>
                                  </p:stCondLst>
                                  <p:childTnLst>
                                    <p:set>
                                      <p:cBhvr>
                                        <p:cTn dur="1" fill="hold" id="49">
                                          <p:stCondLst>
                                            <p:cond delay="0"/>
                                          </p:stCondLst>
                                        </p:cTn>
                                        <p:tgtEl>
                                          <p:spTgt spid="11"/>
                                        </p:tgtEl>
                                        <p:attrNameLst>
                                          <p:attrName>style.visibility</p:attrName>
                                        </p:attrNameLst>
                                      </p:cBhvr>
                                      <p:to>
                                        <p:strVal val="visible"/>
                                      </p:to>
                                    </p:set>
                                    <p:anim calcmode="lin" valueType="num">
                                      <p:cBhvr>
                                        <p:cTn dur="250" fill="hold" id="50"/>
                                        <p:tgtEl>
                                          <p:spTgt spid="11"/>
                                        </p:tgtEl>
                                        <p:attrNameLst>
                                          <p:attrName>ppt_w</p:attrName>
                                        </p:attrNameLst>
                                      </p:cBhvr>
                                      <p:tavLst>
                                        <p:tav tm="0">
                                          <p:val>
                                            <p:fltVal val="0"/>
                                          </p:val>
                                        </p:tav>
                                        <p:tav tm="100000">
                                          <p:val>
                                            <p:strVal val="#ppt_w"/>
                                          </p:val>
                                        </p:tav>
                                      </p:tavLst>
                                    </p:anim>
                                    <p:anim calcmode="lin" valueType="num">
                                      <p:cBhvr>
                                        <p:cTn dur="250" fill="hold" id="51"/>
                                        <p:tgtEl>
                                          <p:spTgt spid="11"/>
                                        </p:tgtEl>
                                        <p:attrNameLst>
                                          <p:attrName>ppt_h</p:attrName>
                                        </p:attrNameLst>
                                      </p:cBhvr>
                                      <p:tavLst>
                                        <p:tav tm="0">
                                          <p:val>
                                            <p:fltVal val="0"/>
                                          </p:val>
                                        </p:tav>
                                        <p:tav tm="100000">
                                          <p:val>
                                            <p:strVal val="#ppt_h"/>
                                          </p:val>
                                        </p:tav>
                                      </p:tavLst>
                                    </p:anim>
                                    <p:animEffect filter="fade" transition="in">
                                      <p:cBhvr>
                                        <p:cTn dur="250" id="52"/>
                                        <p:tgtEl>
                                          <p:spTgt spid="11"/>
                                        </p:tgtEl>
                                      </p:cBhvr>
                                    </p:animEffect>
                                  </p:childTnLst>
                                </p:cTn>
                              </p:par>
                              <p:par>
                                <p:cTn fill="hold" id="53" nodeType="withEffect" presetClass="entr" presetID="53" presetSubtype="0">
                                  <p:stCondLst>
                                    <p:cond delay="2750"/>
                                  </p:stCondLst>
                                  <p:childTnLst>
                                    <p:set>
                                      <p:cBhvr>
                                        <p:cTn dur="1" fill="hold" id="54">
                                          <p:stCondLst>
                                            <p:cond delay="0"/>
                                          </p:stCondLst>
                                        </p:cTn>
                                        <p:tgtEl>
                                          <p:spTgt spid="12"/>
                                        </p:tgtEl>
                                        <p:attrNameLst>
                                          <p:attrName>style.visibility</p:attrName>
                                        </p:attrNameLst>
                                      </p:cBhvr>
                                      <p:to>
                                        <p:strVal val="visible"/>
                                      </p:to>
                                    </p:set>
                                    <p:anim calcmode="lin" valueType="num">
                                      <p:cBhvr>
                                        <p:cTn dur="250" fill="hold" id="55"/>
                                        <p:tgtEl>
                                          <p:spTgt spid="12"/>
                                        </p:tgtEl>
                                        <p:attrNameLst>
                                          <p:attrName>ppt_w</p:attrName>
                                        </p:attrNameLst>
                                      </p:cBhvr>
                                      <p:tavLst>
                                        <p:tav tm="0">
                                          <p:val>
                                            <p:fltVal val="0"/>
                                          </p:val>
                                        </p:tav>
                                        <p:tav tm="100000">
                                          <p:val>
                                            <p:strVal val="#ppt_w"/>
                                          </p:val>
                                        </p:tav>
                                      </p:tavLst>
                                    </p:anim>
                                    <p:anim calcmode="lin" valueType="num">
                                      <p:cBhvr>
                                        <p:cTn dur="250" fill="hold" id="56"/>
                                        <p:tgtEl>
                                          <p:spTgt spid="12"/>
                                        </p:tgtEl>
                                        <p:attrNameLst>
                                          <p:attrName>ppt_h</p:attrName>
                                        </p:attrNameLst>
                                      </p:cBhvr>
                                      <p:tavLst>
                                        <p:tav tm="0">
                                          <p:val>
                                            <p:fltVal val="0"/>
                                          </p:val>
                                        </p:tav>
                                        <p:tav tm="100000">
                                          <p:val>
                                            <p:strVal val="#ppt_h"/>
                                          </p:val>
                                        </p:tav>
                                      </p:tavLst>
                                    </p:anim>
                                    <p:animEffect filter="fade" transition="in">
                                      <p:cBhvr>
                                        <p:cTn dur="250" id="57"/>
                                        <p:tgtEl>
                                          <p:spTgt spid="12"/>
                                        </p:tgtEl>
                                      </p:cBhvr>
                                    </p:animEffect>
                                  </p:childTnLst>
                                </p:cTn>
                              </p:par>
                              <p:par>
                                <p:cTn fill="hold" id="58" nodeType="withEffect" presetClass="entr" presetID="53" presetSubtype="0">
                                  <p:stCondLst>
                                    <p:cond delay="3500"/>
                                  </p:stCondLst>
                                  <p:childTnLst>
                                    <p:set>
                                      <p:cBhvr>
                                        <p:cTn dur="1" fill="hold" id="59">
                                          <p:stCondLst>
                                            <p:cond delay="0"/>
                                          </p:stCondLst>
                                        </p:cTn>
                                        <p:tgtEl>
                                          <p:spTgt spid="9"/>
                                        </p:tgtEl>
                                        <p:attrNameLst>
                                          <p:attrName>style.visibility</p:attrName>
                                        </p:attrNameLst>
                                      </p:cBhvr>
                                      <p:to>
                                        <p:strVal val="visible"/>
                                      </p:to>
                                    </p:set>
                                    <p:anim calcmode="lin" valueType="num">
                                      <p:cBhvr>
                                        <p:cTn dur="250" fill="hold" id="60"/>
                                        <p:tgtEl>
                                          <p:spTgt spid="9"/>
                                        </p:tgtEl>
                                        <p:attrNameLst>
                                          <p:attrName>ppt_w</p:attrName>
                                        </p:attrNameLst>
                                      </p:cBhvr>
                                      <p:tavLst>
                                        <p:tav tm="0">
                                          <p:val>
                                            <p:fltVal val="0"/>
                                          </p:val>
                                        </p:tav>
                                        <p:tav tm="100000">
                                          <p:val>
                                            <p:strVal val="#ppt_w"/>
                                          </p:val>
                                        </p:tav>
                                      </p:tavLst>
                                    </p:anim>
                                    <p:anim calcmode="lin" valueType="num">
                                      <p:cBhvr>
                                        <p:cTn dur="250" fill="hold" id="61"/>
                                        <p:tgtEl>
                                          <p:spTgt spid="9"/>
                                        </p:tgtEl>
                                        <p:attrNameLst>
                                          <p:attrName>ppt_h</p:attrName>
                                        </p:attrNameLst>
                                      </p:cBhvr>
                                      <p:tavLst>
                                        <p:tav tm="0">
                                          <p:val>
                                            <p:fltVal val="0"/>
                                          </p:val>
                                        </p:tav>
                                        <p:tav tm="100000">
                                          <p:val>
                                            <p:strVal val="#ppt_h"/>
                                          </p:val>
                                        </p:tav>
                                      </p:tavLst>
                                    </p:anim>
                                    <p:animEffect filter="fade" transition="in">
                                      <p:cBhvr>
                                        <p:cTn dur="250" id="6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9"/>
      <p:bldP grpId="0" spid="87"/>
      <p:bldP grpId="0" spid="88"/>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95686" y="1891958"/>
            <a:ext cx="2895121" cy="2895121"/>
            <a:chOff x="-1447560" y="1891958"/>
            <a:chExt cx="2895121" cy="2895121"/>
          </a:xfrm>
          <a:effectLst>
            <a:outerShdw algn="tl" blurRad="177800" dir="2700000" dist="38100" rotWithShape="0">
              <a:prstClr val="black">
                <a:alpha val="47000"/>
              </a:prstClr>
            </a:outerShdw>
          </a:effectLst>
        </p:grpSpPr>
        <p:sp>
          <p:nvSpPr>
            <p:cNvPr id="2" name="等腰三角形 1"/>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半闭框 2"/>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8" name="文本框 7"/>
          <p:cNvSpPr txBox="1"/>
          <p:nvPr/>
        </p:nvSpPr>
        <p:spPr>
          <a:xfrm>
            <a:off x="2468537" y="2465018"/>
            <a:ext cx="1825899" cy="1844040"/>
          </a:xfrm>
          <a:prstGeom prst="rect">
            <a:avLst/>
          </a:prstGeom>
          <a:noFill/>
        </p:spPr>
        <p:txBody>
          <a:bodyPr rtlCol="0" wrap="square">
            <a:spAutoFit/>
          </a:bodyPr>
          <a:lstStyle/>
          <a:p>
            <a:r>
              <a:rPr altLang="zh-CN" lang="en-US" smtClean="0" sz="11500">
                <a:latin charset="0" panose="020b0602020104020603" pitchFamily="34" typeface="Tw Cen MT"/>
              </a:rPr>
              <a:t>05</a:t>
            </a:r>
          </a:p>
        </p:txBody>
      </p:sp>
      <p:sp>
        <p:nvSpPr>
          <p:cNvPr id="9" name="文本框 8"/>
          <p:cNvSpPr txBox="1"/>
          <p:nvPr/>
        </p:nvSpPr>
        <p:spPr>
          <a:xfrm>
            <a:off x="4483104" y="3396042"/>
            <a:ext cx="5479043" cy="1188720"/>
          </a:xfrm>
          <a:prstGeom prst="rect">
            <a:avLst/>
          </a:prstGeom>
          <a:noFill/>
        </p:spPr>
        <p:txBody>
          <a:bodyPr rtlCol="0" wrap="square">
            <a:spAutoFit/>
          </a:bodyPr>
          <a:lstStyle/>
          <a:p>
            <a:r>
              <a:rPr altLang="zh-CN" lang="en-US" smtClean="0" sz="3600">
                <a:latin charset="-122" pitchFamily="50" typeface="造字工房悦黑体验版纤细体"/>
                <a:ea charset="-122" pitchFamily="50" typeface="造字工房悦黑体验版纤细体"/>
              </a:rPr>
              <a:t>Click here to add your text</a:t>
            </a:r>
          </a:p>
        </p:txBody>
      </p:sp>
      <p:cxnSp>
        <p:nvCxnSpPr>
          <p:cNvPr id="11" name="直接连接符 10"/>
          <p:cNvCxnSpPr/>
          <p:nvPr/>
        </p:nvCxnSpPr>
        <p:spPr>
          <a:xfrm>
            <a:off x="4294436" y="3335218"/>
            <a:ext cx="5462904" cy="0"/>
          </a:xfrm>
          <a:prstGeom prst="line">
            <a:avLst/>
          </a:prstGeom>
          <a:ln>
            <a:solidFill>
              <a:srgbClr val="333F5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352941" y="2351065"/>
            <a:ext cx="3345892"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250" id="7"/>
                                        <p:tgtEl>
                                          <p:spTgt spid="4"/>
                                        </p:tgtEl>
                                      </p:cBhvr>
                                    </p:animEffect>
                                  </p:childTnLst>
                                </p:cTn>
                              </p:par>
                            </p:childTnLst>
                          </p:cTn>
                        </p:par>
                        <p:par>
                          <p:cTn fill="hold" id="8" nodeType="afterGroup">
                            <p:stCondLst>
                              <p:cond delay="250"/>
                            </p:stCondLst>
                            <p:childTnLst>
                              <p:par>
                                <p:cTn fill="hold" grpId="0" id="9" nodeType="afterEffect" presetClass="entr" presetID="10" presetSubtype="0">
                                  <p:stCondLst>
                                    <p:cond delay="0"/>
                                  </p:stCondLst>
                                  <p:childTnLst>
                                    <p:set>
                                      <p:cBhvr>
                                        <p:cTn dur="1" fill="hold" id="10">
                                          <p:stCondLst>
                                            <p:cond delay="0"/>
                                          </p:stCondLst>
                                        </p:cTn>
                                        <p:tgtEl>
                                          <p:spTgt spid="8"/>
                                        </p:tgtEl>
                                        <p:attrNameLst>
                                          <p:attrName>style.visibility</p:attrName>
                                        </p:attrNameLst>
                                      </p:cBhvr>
                                      <p:to>
                                        <p:strVal val="visible"/>
                                      </p:to>
                                    </p:set>
                                    <p:animEffect filter="fade" transition="in">
                                      <p:cBhvr>
                                        <p:cTn dur="250" id="11"/>
                                        <p:tgtEl>
                                          <p:spTgt spid="8"/>
                                        </p:tgtEl>
                                      </p:cBhvr>
                                    </p:animEffect>
                                  </p:childTnLst>
                                </p:cTn>
                              </p:par>
                            </p:childTnLst>
                          </p:cTn>
                        </p:par>
                        <p:par>
                          <p:cTn fill="hold" id="12" nodeType="afterGroup">
                            <p:stCondLst>
                              <p:cond delay="500"/>
                            </p:stCondLst>
                            <p:childTnLst>
                              <p:par>
                                <p:cTn fill="hold" grpId="1" id="13" nodeType="afterEffect" presetClass="emph" presetID="26" presetSubtype="0">
                                  <p:stCondLst>
                                    <p:cond delay="0"/>
                                  </p:stCondLst>
                                  <p:childTnLst>
                                    <p:animEffect filter="fade" transition="out">
                                      <p:cBhvr>
                                        <p:cTn dur="250" id="14" tmFilter="0, 0; .2, .5; .8, .5; 1, 0"/>
                                        <p:tgtEl>
                                          <p:spTgt spid="8"/>
                                        </p:tgtEl>
                                      </p:cBhvr>
                                    </p:animEffect>
                                    <p:animScale>
                                      <p:cBhvr>
                                        <p:cTn autoRev="1" dur="125" fill="hold" id="15"/>
                                        <p:tgtEl>
                                          <p:spTgt spid="8"/>
                                        </p:tgtEl>
                                      </p:cBhvr>
                                      <p:by x="105000" y="105000"/>
                                    </p:animScale>
                                  </p:childTnLst>
                                </p:cTn>
                              </p:par>
                            </p:childTnLst>
                          </p:cTn>
                        </p:par>
                        <p:par>
                          <p:cTn fill="hold" id="16" nodeType="afterGroup">
                            <p:stCondLst>
                              <p:cond delay="750"/>
                            </p:stCondLst>
                            <p:childTnLst>
                              <p:par>
                                <p:cTn fill="hold" id="17" nodeType="afterEffect" presetClass="entr" presetID="22" presetSubtype="8">
                                  <p:stCondLst>
                                    <p:cond delay="0"/>
                                  </p:stCondLst>
                                  <p:childTnLst>
                                    <p:set>
                                      <p:cBhvr>
                                        <p:cTn dur="1" fill="hold" id="18">
                                          <p:stCondLst>
                                            <p:cond delay="0"/>
                                          </p:stCondLst>
                                        </p:cTn>
                                        <p:tgtEl>
                                          <p:spTgt spid="11"/>
                                        </p:tgtEl>
                                        <p:attrNameLst>
                                          <p:attrName>style.visibility</p:attrName>
                                        </p:attrNameLst>
                                      </p:cBhvr>
                                      <p:to>
                                        <p:strVal val="visible"/>
                                      </p:to>
                                    </p:set>
                                    <p:animEffect filter="wipe(left)" transition="in">
                                      <p:cBhvr>
                                        <p:cTn dur="500" id="19"/>
                                        <p:tgtEl>
                                          <p:spTgt spid="11"/>
                                        </p:tgtEl>
                                      </p:cBhvr>
                                    </p:animEffect>
                                  </p:childTnLst>
                                </p:cTn>
                              </p:par>
                            </p:childTnLst>
                          </p:cTn>
                        </p:par>
                        <p:par>
                          <p:cTn fill="hold" id="20" nodeType="afterGroup">
                            <p:stCondLst>
                              <p:cond delay="1250"/>
                            </p:stCondLst>
                            <p:childTnLst>
                              <p:par>
                                <p:cTn fill="hold" id="21" nodeType="afterEffect" presetClass="emph" presetID="26" presetSubtype="0">
                                  <p:stCondLst>
                                    <p:cond delay="0"/>
                                  </p:stCondLst>
                                  <p:childTnLst>
                                    <p:animEffect filter="fade" transition="out">
                                      <p:cBhvr>
                                        <p:cTn dur="500" id="22" tmFilter="0, 0; .2, .5; .8, .5; 1, 0"/>
                                        <p:tgtEl>
                                          <p:spTgt spid="11"/>
                                        </p:tgtEl>
                                      </p:cBhvr>
                                    </p:animEffect>
                                    <p:animScale>
                                      <p:cBhvr>
                                        <p:cTn autoRev="1" dur="250" fill="hold" id="23"/>
                                        <p:tgtEl>
                                          <p:spTgt spid="11"/>
                                        </p:tgtEl>
                                      </p:cBhvr>
                                      <p:by x="105000" y="105000"/>
                                    </p:animScale>
                                  </p:childTnLst>
                                </p:cTn>
                              </p:par>
                            </p:childTnLst>
                          </p:cTn>
                        </p:par>
                        <p:par>
                          <p:cTn fill="hold" id="24" nodeType="afterGroup">
                            <p:stCondLst>
                              <p:cond delay="1750"/>
                            </p:stCondLst>
                            <p:childTnLst>
                              <p:par>
                                <p:cTn fill="hold" grpId="0" id="25" nodeType="afterEffect" presetClass="entr" presetID="22" presetSubtype="4">
                                  <p:stCondLst>
                                    <p:cond delay="0"/>
                                  </p:stCondLst>
                                  <p:childTnLst>
                                    <p:set>
                                      <p:cBhvr>
                                        <p:cTn dur="1" fill="hold" id="26">
                                          <p:stCondLst>
                                            <p:cond delay="0"/>
                                          </p:stCondLst>
                                        </p:cTn>
                                        <p:tgtEl>
                                          <p:spTgt spid="12"/>
                                        </p:tgtEl>
                                        <p:attrNameLst>
                                          <p:attrName>style.visibility</p:attrName>
                                        </p:attrNameLst>
                                      </p:cBhvr>
                                      <p:to>
                                        <p:strVal val="visible"/>
                                      </p:to>
                                    </p:set>
                                    <p:animEffect filter="wipe(down)" transition="in">
                                      <p:cBhvr>
                                        <p:cTn dur="250" id="27"/>
                                        <p:tgtEl>
                                          <p:spTgt spid="12"/>
                                        </p:tgtEl>
                                      </p:cBhvr>
                                    </p:animEffect>
                                  </p:childTnLst>
                                </p:cTn>
                              </p:par>
                              <p:par>
                                <p:cTn fill="hold" grpId="0" id="28" nodeType="withEffect" presetClass="entr" presetID="22" presetSubtype="1">
                                  <p:stCondLst>
                                    <p:cond delay="250"/>
                                  </p:stCondLst>
                                  <p:childTnLst>
                                    <p:set>
                                      <p:cBhvr>
                                        <p:cTn dur="1" fill="hold" id="29">
                                          <p:stCondLst>
                                            <p:cond delay="0"/>
                                          </p:stCondLst>
                                        </p:cTn>
                                        <p:tgtEl>
                                          <p:spTgt spid="9"/>
                                        </p:tgtEl>
                                        <p:attrNameLst>
                                          <p:attrName>style.visibility</p:attrName>
                                        </p:attrNameLst>
                                      </p:cBhvr>
                                      <p:to>
                                        <p:strVal val="visible"/>
                                      </p:to>
                                    </p:set>
                                    <p:animEffect filter="wipe(up)"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9"/>
      <p:bldP grpId="0" spid="12"/>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5" name="矩形 114"/>
          <p:cNvSpPr/>
          <p:nvPr/>
        </p:nvSpPr>
        <p:spPr>
          <a:xfrm>
            <a:off x="2984012" y="942436"/>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graphicFrame>
        <p:nvGraphicFramePr>
          <p:cNvPr id="23" name="图表 22"/>
          <p:cNvGraphicFramePr/>
          <p:nvPr/>
        </p:nvGraphicFramePr>
        <p:xfrm>
          <a:off x="6286304" y="1779396"/>
          <a:ext cx="6103404" cy="4594013"/>
        </p:xfrm>
        <a:graphic>
          <a:graphicData uri="http://schemas.openxmlformats.org/drawingml/2006/chart">
            <c:chart xmlns:c="http://schemas.openxmlformats.org/drawingml/2006/chart" r:id="rId3"/>
          </a:graphicData>
        </a:graphic>
      </p:graphicFrame>
      <p:grpSp>
        <p:nvGrpSpPr>
          <p:cNvPr id="18" name="组合 17"/>
          <p:cNvGrpSpPr/>
          <p:nvPr/>
        </p:nvGrpSpPr>
        <p:grpSpPr>
          <a:xfrm>
            <a:off x="745540" y="1779396"/>
            <a:ext cx="6038477" cy="813340"/>
            <a:chOff x="2559459" y="1954223"/>
            <a:chExt cx="6038477" cy="813340"/>
          </a:xfrm>
        </p:grpSpPr>
        <p:sp>
          <p:nvSpPr>
            <p:cNvPr id="79" name="TextBox 10"/>
            <p:cNvSpPr txBox="1"/>
            <p:nvPr/>
          </p:nvSpPr>
          <p:spPr>
            <a:xfrm>
              <a:off x="2781062" y="2367453"/>
              <a:ext cx="5816874" cy="7010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68" name="TextBox 9"/>
            <p:cNvSpPr txBox="1"/>
            <p:nvPr/>
          </p:nvSpPr>
          <p:spPr>
            <a:xfrm flipH="1">
              <a:off x="2781062" y="1954223"/>
              <a:ext cx="3765250" cy="43281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rPr>
                <a:t>01   YOUR TEXT</a:t>
              </a:r>
            </a:p>
          </p:txBody>
        </p:sp>
        <p:cxnSp>
          <p:nvCxnSpPr>
            <p:cNvPr id="12" name="直接连接符 11"/>
            <p:cNvCxnSpPr/>
            <p:nvPr/>
          </p:nvCxnSpPr>
          <p:spPr>
            <a:xfrm>
              <a:off x="2559459" y="1954223"/>
              <a:ext cx="555" cy="655875"/>
            </a:xfrm>
            <a:prstGeom prst="line">
              <a:avLst/>
            </a:prstGeom>
            <a:ln>
              <a:solidFill>
                <a:srgbClr val="001746"/>
              </a:solidFill>
            </a:ln>
          </p:spPr>
          <p:style>
            <a:lnRef idx="1">
              <a:schemeClr val="accent1"/>
            </a:lnRef>
            <a:fillRef idx="0">
              <a:schemeClr val="accent1"/>
            </a:fillRef>
            <a:effectRef idx="0">
              <a:schemeClr val="accent1"/>
            </a:effectRef>
            <a:fontRef idx="minor">
              <a:schemeClr val="tx1"/>
            </a:fontRef>
          </p:style>
        </p:cxnSp>
      </p:grpSp>
      <p:grpSp>
        <p:nvGrpSpPr>
          <p:cNvPr id="42" name="组合 41"/>
          <p:cNvGrpSpPr/>
          <p:nvPr/>
        </p:nvGrpSpPr>
        <p:grpSpPr>
          <a:xfrm>
            <a:off x="749986" y="2695535"/>
            <a:ext cx="6038477" cy="813340"/>
            <a:chOff x="2559459" y="1954223"/>
            <a:chExt cx="6038477" cy="813340"/>
          </a:xfrm>
        </p:grpSpPr>
        <p:sp>
          <p:nvSpPr>
            <p:cNvPr id="43" name="TextBox 10"/>
            <p:cNvSpPr txBox="1"/>
            <p:nvPr/>
          </p:nvSpPr>
          <p:spPr>
            <a:xfrm>
              <a:off x="2781062" y="2367453"/>
              <a:ext cx="5816874" cy="7010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44" name="TextBox 9"/>
            <p:cNvSpPr txBox="1"/>
            <p:nvPr/>
          </p:nvSpPr>
          <p:spPr>
            <a:xfrm flipH="1">
              <a:off x="2781062" y="1954223"/>
              <a:ext cx="3765250" cy="43281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001746"/>
                  </a:solidFill>
                  <a:effectLst/>
                  <a:uLnTx/>
                  <a:uFillTx/>
                </a:rPr>
                <a:t>02  YOUR TEXT</a:t>
              </a:r>
            </a:p>
          </p:txBody>
        </p:sp>
        <p:cxnSp>
          <p:nvCxnSpPr>
            <p:cNvPr id="45" name="直接连接符 44"/>
            <p:cNvCxnSpPr/>
            <p:nvPr/>
          </p:nvCxnSpPr>
          <p:spPr>
            <a:xfrm>
              <a:off x="2559459" y="1954223"/>
              <a:ext cx="555" cy="655875"/>
            </a:xfrm>
            <a:prstGeom prst="line">
              <a:avLst/>
            </a:prstGeom>
            <a:ln>
              <a:solidFill>
                <a:srgbClr val="001746"/>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749986" y="3617818"/>
            <a:ext cx="6038477" cy="813340"/>
            <a:chOff x="2559459" y="1954223"/>
            <a:chExt cx="6038477" cy="813340"/>
          </a:xfrm>
        </p:grpSpPr>
        <p:sp>
          <p:nvSpPr>
            <p:cNvPr id="47" name="TextBox 10"/>
            <p:cNvSpPr txBox="1"/>
            <p:nvPr/>
          </p:nvSpPr>
          <p:spPr>
            <a:xfrm>
              <a:off x="2781062" y="2367454"/>
              <a:ext cx="5816874" cy="7010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48" name="TextBox 9"/>
            <p:cNvSpPr txBox="1"/>
            <p:nvPr/>
          </p:nvSpPr>
          <p:spPr>
            <a:xfrm flipH="1">
              <a:off x="2781062" y="1954223"/>
              <a:ext cx="3765250" cy="43281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rPr>
                <a:t>03  YOUR TEXT</a:t>
              </a:r>
            </a:p>
          </p:txBody>
        </p:sp>
        <p:cxnSp>
          <p:nvCxnSpPr>
            <p:cNvPr id="49" name="直接连接符 48"/>
            <p:cNvCxnSpPr/>
            <p:nvPr/>
          </p:nvCxnSpPr>
          <p:spPr>
            <a:xfrm>
              <a:off x="2559459" y="1954223"/>
              <a:ext cx="555" cy="655875"/>
            </a:xfrm>
            <a:prstGeom prst="line">
              <a:avLst/>
            </a:prstGeom>
            <a:ln>
              <a:solidFill>
                <a:srgbClr val="001746"/>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749986" y="4540100"/>
            <a:ext cx="6038477" cy="813340"/>
            <a:chOff x="2559459" y="1954223"/>
            <a:chExt cx="6038477" cy="813340"/>
          </a:xfrm>
        </p:grpSpPr>
        <p:sp>
          <p:nvSpPr>
            <p:cNvPr id="51" name="TextBox 10"/>
            <p:cNvSpPr txBox="1"/>
            <p:nvPr/>
          </p:nvSpPr>
          <p:spPr>
            <a:xfrm>
              <a:off x="2781062" y="2367453"/>
              <a:ext cx="5816874" cy="7010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52" name="TextBox 9"/>
            <p:cNvSpPr txBox="1"/>
            <p:nvPr/>
          </p:nvSpPr>
          <p:spPr>
            <a:xfrm flipH="1">
              <a:off x="2781062" y="1954224"/>
              <a:ext cx="3765250" cy="43281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001746"/>
                  </a:solidFill>
                  <a:effectLst/>
                  <a:uLnTx/>
                  <a:uFillTx/>
                </a:rPr>
                <a:t>04  YOUR TEXT</a:t>
              </a:r>
            </a:p>
          </p:txBody>
        </p:sp>
        <p:cxnSp>
          <p:nvCxnSpPr>
            <p:cNvPr id="53" name="直接连接符 52"/>
            <p:cNvCxnSpPr/>
            <p:nvPr/>
          </p:nvCxnSpPr>
          <p:spPr>
            <a:xfrm>
              <a:off x="2559459" y="1954223"/>
              <a:ext cx="555" cy="655875"/>
            </a:xfrm>
            <a:prstGeom prst="line">
              <a:avLst/>
            </a:prstGeom>
            <a:ln>
              <a:solidFill>
                <a:srgbClr val="001746"/>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749986" y="5462383"/>
            <a:ext cx="6038477" cy="813340"/>
            <a:chOff x="2559459" y="1954223"/>
            <a:chExt cx="6038477" cy="813340"/>
          </a:xfrm>
        </p:grpSpPr>
        <p:sp>
          <p:nvSpPr>
            <p:cNvPr id="55" name="TextBox 10"/>
            <p:cNvSpPr txBox="1"/>
            <p:nvPr/>
          </p:nvSpPr>
          <p:spPr>
            <a:xfrm>
              <a:off x="2781062" y="2367454"/>
              <a:ext cx="5816874" cy="7010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a:t>
              </a:r>
            </a:p>
          </p:txBody>
        </p:sp>
        <p:sp>
          <p:nvSpPr>
            <p:cNvPr id="56" name="TextBox 9"/>
            <p:cNvSpPr txBox="1"/>
            <p:nvPr/>
          </p:nvSpPr>
          <p:spPr>
            <a:xfrm flipH="1">
              <a:off x="2781062" y="1954223"/>
              <a:ext cx="3765250" cy="432816"/>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800" u="none">
                  <a:ln cmpd="sng" w="18415">
                    <a:noFill/>
                    <a:prstDash val="solid"/>
                  </a:ln>
                  <a:solidFill>
                    <a:srgbClr val="D80E2B"/>
                  </a:solidFill>
                  <a:effectLst/>
                  <a:uLnTx/>
                  <a:uFillTx/>
                </a:rPr>
                <a:t>05  YOUR TEXT</a:t>
              </a:r>
            </a:p>
          </p:txBody>
        </p:sp>
        <p:cxnSp>
          <p:nvCxnSpPr>
            <p:cNvPr id="57" name="直接连接符 56"/>
            <p:cNvCxnSpPr/>
            <p:nvPr/>
          </p:nvCxnSpPr>
          <p:spPr>
            <a:xfrm>
              <a:off x="2559459" y="1954223"/>
              <a:ext cx="555" cy="655875"/>
            </a:xfrm>
            <a:prstGeom prst="line">
              <a:avLst/>
            </a:prstGeom>
            <a:ln>
              <a:solidFill>
                <a:srgbClr val="001746"/>
              </a:solidFil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nvPicPr>
        <p:blipFill>
          <a:blip r:embed="rId4"/>
          <a:stretch>
            <a:fillRect/>
          </a:stretch>
        </p:blipFill>
        <p:spPr>
          <a:xfrm>
            <a:off x="4719363" y="-86943"/>
            <a:ext cx="3112977" cy="1038965"/>
          </a:xfrm>
          <a:prstGeom prst="rect">
            <a:avLst/>
          </a:prstGeom>
        </p:spPr>
      </p:pic>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15"/>
                                        </p:tgtEl>
                                        <p:attrNameLst>
                                          <p:attrName>style.visibility</p:attrName>
                                        </p:attrNameLst>
                                      </p:cBhvr>
                                      <p:to>
                                        <p:strVal val="visible"/>
                                      </p:to>
                                    </p:set>
                                    <p:animEffect filter="barn(outHorizontal)" transition="in">
                                      <p:cBhvr>
                                        <p:cTn dur="500" id="7"/>
                                        <p:tgtEl>
                                          <p:spTgt spid="115"/>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3">
                                            <p:graphicEl>
                                              <a:chart bldStep="ptInSeries" categoryIdx="0" seriesIdx="0"/>
                                            </p:graphicEl>
                                          </p:spTgt>
                                        </p:tgtEl>
                                        <p:attrNameLst>
                                          <p:attrName>style.visibility</p:attrName>
                                        </p:attrNameLst>
                                      </p:cBhvr>
                                      <p:to>
                                        <p:strVal val="visible"/>
                                      </p:to>
                                    </p:set>
                                    <p:animEffect filter="wheel(1)" transition="in">
                                      <p:cBhvr>
                                        <p:cTn dur="250" id="11"/>
                                        <p:tgtEl>
                                          <p:spTgt spid="23">
                                            <p:graphicEl>
                                              <a:chart bldStep="ptInSeries" categoryIdx="0" seriesIdx="0"/>
                                            </p:graphicEl>
                                          </p:spTgt>
                                        </p:tgtEl>
                                      </p:cBhvr>
                                    </p:animEffect>
                                  </p:childTnLst>
                                </p:cTn>
                              </p:par>
                            </p:childTnLst>
                          </p:cTn>
                        </p:par>
                        <p:par>
                          <p:cTn fill="hold" id="12" nodeType="afterGroup">
                            <p:stCondLst>
                              <p:cond delay="750"/>
                            </p:stCondLst>
                            <p:childTnLst>
                              <p:par>
                                <p:cTn fill="hold" grpId="0" id="13" nodeType="afterEffect" presetClass="entr" presetID="21" presetSubtype="1">
                                  <p:stCondLst>
                                    <p:cond delay="0"/>
                                  </p:stCondLst>
                                  <p:childTnLst>
                                    <p:set>
                                      <p:cBhvr>
                                        <p:cTn dur="1" fill="hold" id="14">
                                          <p:stCondLst>
                                            <p:cond delay="0"/>
                                          </p:stCondLst>
                                        </p:cTn>
                                        <p:tgtEl>
                                          <p:spTgt spid="23">
                                            <p:graphicEl>
                                              <a:chart bldStep="ptInSeries" categoryIdx="1" seriesIdx="0"/>
                                            </p:graphicEl>
                                          </p:spTgt>
                                        </p:tgtEl>
                                        <p:attrNameLst>
                                          <p:attrName>style.visibility</p:attrName>
                                        </p:attrNameLst>
                                      </p:cBhvr>
                                      <p:to>
                                        <p:strVal val="visible"/>
                                      </p:to>
                                    </p:set>
                                    <p:animEffect filter="wheel(1)" transition="in">
                                      <p:cBhvr>
                                        <p:cTn dur="250" id="15"/>
                                        <p:tgtEl>
                                          <p:spTgt spid="23">
                                            <p:graphicEl>
                                              <a:chart bldStep="ptInSeries" categoryIdx="1" seriesIdx="0"/>
                                            </p:graphicEl>
                                          </p:spTgt>
                                        </p:tgtEl>
                                      </p:cBhvr>
                                    </p:animEffect>
                                  </p:childTnLst>
                                </p:cTn>
                              </p:par>
                            </p:childTnLst>
                          </p:cTn>
                        </p:par>
                        <p:par>
                          <p:cTn fill="hold" id="16" nodeType="afterGroup">
                            <p:stCondLst>
                              <p:cond delay="1000"/>
                            </p:stCondLst>
                            <p:childTnLst>
                              <p:par>
                                <p:cTn fill="hold" grpId="0" id="17" nodeType="afterEffect" presetClass="entr" presetID="21" presetSubtype="1">
                                  <p:stCondLst>
                                    <p:cond delay="0"/>
                                  </p:stCondLst>
                                  <p:childTnLst>
                                    <p:set>
                                      <p:cBhvr>
                                        <p:cTn dur="1" fill="hold" id="18">
                                          <p:stCondLst>
                                            <p:cond delay="0"/>
                                          </p:stCondLst>
                                        </p:cTn>
                                        <p:tgtEl>
                                          <p:spTgt spid="23">
                                            <p:graphicEl>
                                              <a:chart bldStep="ptInSeries" categoryIdx="0" seriesIdx="1"/>
                                            </p:graphicEl>
                                          </p:spTgt>
                                        </p:tgtEl>
                                        <p:attrNameLst>
                                          <p:attrName>style.visibility</p:attrName>
                                        </p:attrNameLst>
                                      </p:cBhvr>
                                      <p:to>
                                        <p:strVal val="visible"/>
                                      </p:to>
                                    </p:set>
                                    <p:animEffect filter="wheel(1)" transition="in">
                                      <p:cBhvr>
                                        <p:cTn dur="250" id="19"/>
                                        <p:tgtEl>
                                          <p:spTgt spid="23">
                                            <p:graphicEl>
                                              <a:chart bldStep="ptInSeries" categoryIdx="0" seriesIdx="1"/>
                                            </p:graphicEl>
                                          </p:spTgt>
                                        </p:tgtEl>
                                      </p:cBhvr>
                                    </p:animEffect>
                                  </p:childTnLst>
                                </p:cTn>
                              </p:par>
                            </p:childTnLst>
                          </p:cTn>
                        </p:par>
                        <p:par>
                          <p:cTn fill="hold" id="20" nodeType="afterGroup">
                            <p:stCondLst>
                              <p:cond delay="1250"/>
                            </p:stCondLst>
                            <p:childTnLst>
                              <p:par>
                                <p:cTn fill="hold" grpId="0" id="21" nodeType="afterEffect" presetClass="entr" presetID="21" presetSubtype="1">
                                  <p:stCondLst>
                                    <p:cond delay="0"/>
                                  </p:stCondLst>
                                  <p:childTnLst>
                                    <p:set>
                                      <p:cBhvr>
                                        <p:cTn dur="1" fill="hold" id="22">
                                          <p:stCondLst>
                                            <p:cond delay="0"/>
                                          </p:stCondLst>
                                        </p:cTn>
                                        <p:tgtEl>
                                          <p:spTgt spid="23">
                                            <p:graphicEl>
                                              <a:chart bldStep="ptInSeries" categoryIdx="1" seriesIdx="1"/>
                                            </p:graphicEl>
                                          </p:spTgt>
                                        </p:tgtEl>
                                        <p:attrNameLst>
                                          <p:attrName>style.visibility</p:attrName>
                                        </p:attrNameLst>
                                      </p:cBhvr>
                                      <p:to>
                                        <p:strVal val="visible"/>
                                      </p:to>
                                    </p:set>
                                    <p:animEffect filter="wheel(1)" transition="in">
                                      <p:cBhvr>
                                        <p:cTn dur="250" id="23"/>
                                        <p:tgtEl>
                                          <p:spTgt spid="23">
                                            <p:graphicEl>
                                              <a:chart bldStep="ptInSeries" categoryIdx="1" seriesIdx="1"/>
                                            </p:graphicEl>
                                          </p:spTgt>
                                        </p:tgtEl>
                                      </p:cBhvr>
                                    </p:animEffect>
                                  </p:childTnLst>
                                </p:cTn>
                              </p:par>
                            </p:childTnLst>
                          </p:cTn>
                        </p:par>
                        <p:par>
                          <p:cTn fill="hold" id="24" nodeType="afterGroup">
                            <p:stCondLst>
                              <p:cond delay="1500"/>
                            </p:stCondLst>
                            <p:childTnLst>
                              <p:par>
                                <p:cTn fill="hold" grpId="0" id="25" nodeType="afterEffect" presetClass="entr" presetID="21" presetSubtype="1">
                                  <p:stCondLst>
                                    <p:cond delay="0"/>
                                  </p:stCondLst>
                                  <p:childTnLst>
                                    <p:set>
                                      <p:cBhvr>
                                        <p:cTn dur="1" fill="hold" id="26">
                                          <p:stCondLst>
                                            <p:cond delay="0"/>
                                          </p:stCondLst>
                                        </p:cTn>
                                        <p:tgtEl>
                                          <p:spTgt spid="23">
                                            <p:graphicEl>
                                              <a:chart bldStep="ptInSeries" categoryIdx="0" seriesIdx="2"/>
                                            </p:graphicEl>
                                          </p:spTgt>
                                        </p:tgtEl>
                                        <p:attrNameLst>
                                          <p:attrName>style.visibility</p:attrName>
                                        </p:attrNameLst>
                                      </p:cBhvr>
                                      <p:to>
                                        <p:strVal val="visible"/>
                                      </p:to>
                                    </p:set>
                                    <p:animEffect filter="wheel(1)" transition="in">
                                      <p:cBhvr>
                                        <p:cTn dur="250" id="27"/>
                                        <p:tgtEl>
                                          <p:spTgt spid="23">
                                            <p:graphicEl>
                                              <a:chart bldStep="ptInSeries" categoryIdx="0" seriesIdx="2"/>
                                            </p:graphicEl>
                                          </p:spTgt>
                                        </p:tgtEl>
                                      </p:cBhvr>
                                    </p:animEffect>
                                  </p:childTnLst>
                                </p:cTn>
                              </p:par>
                            </p:childTnLst>
                          </p:cTn>
                        </p:par>
                        <p:par>
                          <p:cTn fill="hold" id="28" nodeType="afterGroup">
                            <p:stCondLst>
                              <p:cond delay="1750"/>
                            </p:stCondLst>
                            <p:childTnLst>
                              <p:par>
                                <p:cTn fill="hold" grpId="0" id="29" nodeType="afterEffect" presetClass="entr" presetID="21" presetSubtype="1">
                                  <p:stCondLst>
                                    <p:cond delay="0"/>
                                  </p:stCondLst>
                                  <p:childTnLst>
                                    <p:set>
                                      <p:cBhvr>
                                        <p:cTn dur="1" fill="hold" id="30">
                                          <p:stCondLst>
                                            <p:cond delay="0"/>
                                          </p:stCondLst>
                                        </p:cTn>
                                        <p:tgtEl>
                                          <p:spTgt spid="23">
                                            <p:graphicEl>
                                              <a:chart bldStep="ptInSeries" categoryIdx="1" seriesIdx="2"/>
                                            </p:graphicEl>
                                          </p:spTgt>
                                        </p:tgtEl>
                                        <p:attrNameLst>
                                          <p:attrName>style.visibility</p:attrName>
                                        </p:attrNameLst>
                                      </p:cBhvr>
                                      <p:to>
                                        <p:strVal val="visible"/>
                                      </p:to>
                                    </p:set>
                                    <p:animEffect filter="wheel(1)" transition="in">
                                      <p:cBhvr>
                                        <p:cTn dur="250" id="31"/>
                                        <p:tgtEl>
                                          <p:spTgt spid="23">
                                            <p:graphicEl>
                                              <a:chart bldStep="ptInSeries" categoryIdx="1" seriesIdx="2"/>
                                            </p:graphicEl>
                                          </p:spTgt>
                                        </p:tgtEl>
                                      </p:cBhvr>
                                    </p:animEffect>
                                  </p:childTnLst>
                                </p:cTn>
                              </p:par>
                            </p:childTnLst>
                          </p:cTn>
                        </p:par>
                        <p:par>
                          <p:cTn fill="hold" id="32" nodeType="afterGroup">
                            <p:stCondLst>
                              <p:cond delay="2000"/>
                            </p:stCondLst>
                            <p:childTnLst>
                              <p:par>
                                <p:cTn fill="hold" grpId="0" id="33" nodeType="afterEffect" presetClass="entr" presetID="21" presetSubtype="1">
                                  <p:stCondLst>
                                    <p:cond delay="0"/>
                                  </p:stCondLst>
                                  <p:childTnLst>
                                    <p:set>
                                      <p:cBhvr>
                                        <p:cTn dur="1" fill="hold" id="34">
                                          <p:stCondLst>
                                            <p:cond delay="0"/>
                                          </p:stCondLst>
                                        </p:cTn>
                                        <p:tgtEl>
                                          <p:spTgt spid="23">
                                            <p:graphicEl>
                                              <a:chart bldStep="ptInSeries" categoryIdx="0" seriesIdx="3"/>
                                            </p:graphicEl>
                                          </p:spTgt>
                                        </p:tgtEl>
                                        <p:attrNameLst>
                                          <p:attrName>style.visibility</p:attrName>
                                        </p:attrNameLst>
                                      </p:cBhvr>
                                      <p:to>
                                        <p:strVal val="visible"/>
                                      </p:to>
                                    </p:set>
                                    <p:animEffect filter="wheel(1)" transition="in">
                                      <p:cBhvr>
                                        <p:cTn dur="250" id="35"/>
                                        <p:tgtEl>
                                          <p:spTgt spid="23">
                                            <p:graphicEl>
                                              <a:chart bldStep="ptInSeries" categoryIdx="0" seriesIdx="3"/>
                                            </p:graphicEl>
                                          </p:spTgt>
                                        </p:tgtEl>
                                      </p:cBhvr>
                                    </p:animEffect>
                                  </p:childTnLst>
                                </p:cTn>
                              </p:par>
                            </p:childTnLst>
                          </p:cTn>
                        </p:par>
                        <p:par>
                          <p:cTn fill="hold" id="36" nodeType="afterGroup">
                            <p:stCondLst>
                              <p:cond delay="2250"/>
                            </p:stCondLst>
                            <p:childTnLst>
                              <p:par>
                                <p:cTn fill="hold" grpId="0" id="37" nodeType="afterEffect" presetClass="entr" presetID="21" presetSubtype="1">
                                  <p:stCondLst>
                                    <p:cond delay="0"/>
                                  </p:stCondLst>
                                  <p:childTnLst>
                                    <p:set>
                                      <p:cBhvr>
                                        <p:cTn dur="1" fill="hold" id="38">
                                          <p:stCondLst>
                                            <p:cond delay="0"/>
                                          </p:stCondLst>
                                        </p:cTn>
                                        <p:tgtEl>
                                          <p:spTgt spid="23">
                                            <p:graphicEl>
                                              <a:chart bldStep="ptInSeries" categoryIdx="1" seriesIdx="3"/>
                                            </p:graphicEl>
                                          </p:spTgt>
                                        </p:tgtEl>
                                        <p:attrNameLst>
                                          <p:attrName>style.visibility</p:attrName>
                                        </p:attrNameLst>
                                      </p:cBhvr>
                                      <p:to>
                                        <p:strVal val="visible"/>
                                      </p:to>
                                    </p:set>
                                    <p:animEffect filter="wheel(1)" transition="in">
                                      <p:cBhvr>
                                        <p:cTn dur="250" id="39"/>
                                        <p:tgtEl>
                                          <p:spTgt spid="23">
                                            <p:graphicEl>
                                              <a:chart bldStep="ptInSeries" categoryIdx="1" seriesIdx="3"/>
                                            </p:graphicEl>
                                          </p:spTgt>
                                        </p:tgtEl>
                                      </p:cBhvr>
                                    </p:animEffect>
                                  </p:childTnLst>
                                </p:cTn>
                              </p:par>
                            </p:childTnLst>
                          </p:cTn>
                        </p:par>
                        <p:par>
                          <p:cTn fill="hold" id="40" nodeType="afterGroup">
                            <p:stCondLst>
                              <p:cond delay="2500"/>
                            </p:stCondLst>
                            <p:childTnLst>
                              <p:par>
                                <p:cTn fill="hold" grpId="0" id="41" nodeType="afterEffect" presetClass="entr" presetID="21" presetSubtype="1">
                                  <p:stCondLst>
                                    <p:cond delay="0"/>
                                  </p:stCondLst>
                                  <p:childTnLst>
                                    <p:set>
                                      <p:cBhvr>
                                        <p:cTn dur="1" fill="hold" id="42">
                                          <p:stCondLst>
                                            <p:cond delay="0"/>
                                          </p:stCondLst>
                                        </p:cTn>
                                        <p:tgtEl>
                                          <p:spTgt spid="23">
                                            <p:graphicEl>
                                              <a:chart bldStep="ptInSeries" categoryIdx="0" seriesIdx="4"/>
                                            </p:graphicEl>
                                          </p:spTgt>
                                        </p:tgtEl>
                                        <p:attrNameLst>
                                          <p:attrName>style.visibility</p:attrName>
                                        </p:attrNameLst>
                                      </p:cBhvr>
                                      <p:to>
                                        <p:strVal val="visible"/>
                                      </p:to>
                                    </p:set>
                                    <p:animEffect filter="wheel(1)" transition="in">
                                      <p:cBhvr>
                                        <p:cTn dur="250" id="43"/>
                                        <p:tgtEl>
                                          <p:spTgt spid="23">
                                            <p:graphicEl>
                                              <a:chart bldStep="ptInSeries" categoryIdx="0" seriesIdx="4"/>
                                            </p:graphicEl>
                                          </p:spTgt>
                                        </p:tgtEl>
                                      </p:cBhvr>
                                    </p:animEffect>
                                  </p:childTnLst>
                                </p:cTn>
                              </p:par>
                            </p:childTnLst>
                          </p:cTn>
                        </p:par>
                        <p:par>
                          <p:cTn fill="hold" id="44" nodeType="afterGroup">
                            <p:stCondLst>
                              <p:cond delay="2750"/>
                            </p:stCondLst>
                            <p:childTnLst>
                              <p:par>
                                <p:cTn fill="hold" grpId="0" id="45" nodeType="afterEffect" presetClass="entr" presetID="21" presetSubtype="1">
                                  <p:stCondLst>
                                    <p:cond delay="0"/>
                                  </p:stCondLst>
                                  <p:childTnLst>
                                    <p:set>
                                      <p:cBhvr>
                                        <p:cTn dur="1" fill="hold" id="46">
                                          <p:stCondLst>
                                            <p:cond delay="0"/>
                                          </p:stCondLst>
                                        </p:cTn>
                                        <p:tgtEl>
                                          <p:spTgt spid="23">
                                            <p:graphicEl>
                                              <a:chart bldStep="ptInSeries" categoryIdx="1" seriesIdx="4"/>
                                            </p:graphicEl>
                                          </p:spTgt>
                                        </p:tgtEl>
                                        <p:attrNameLst>
                                          <p:attrName>style.visibility</p:attrName>
                                        </p:attrNameLst>
                                      </p:cBhvr>
                                      <p:to>
                                        <p:strVal val="visible"/>
                                      </p:to>
                                    </p:set>
                                    <p:animEffect filter="wheel(1)" transition="in">
                                      <p:cBhvr>
                                        <p:cTn dur="250" id="47"/>
                                        <p:tgtEl>
                                          <p:spTgt spid="23">
                                            <p:graphicEl>
                                              <a:chart bldStep="ptInSeries" categoryIdx="1" seriesIdx="4"/>
                                            </p:graphicEl>
                                          </p:spTgt>
                                        </p:tgtEl>
                                      </p:cBhvr>
                                    </p:animEffect>
                                  </p:childTnLst>
                                </p:cTn>
                              </p:par>
                            </p:childTnLst>
                          </p:cTn>
                        </p:par>
                        <p:par>
                          <p:cTn fill="hold" id="48" nodeType="afterGroup">
                            <p:stCondLst>
                              <p:cond delay="3000"/>
                            </p:stCondLst>
                            <p:childTnLst>
                              <p:par>
                                <p:cTn fill="hold" id="49" nodeType="afterEffect" presetClass="entr" presetID="22" presetSubtype="4">
                                  <p:stCondLst>
                                    <p:cond delay="0"/>
                                  </p:stCondLst>
                                  <p:childTnLst>
                                    <p:set>
                                      <p:cBhvr>
                                        <p:cTn dur="1" fill="hold" id="50">
                                          <p:stCondLst>
                                            <p:cond delay="0"/>
                                          </p:stCondLst>
                                        </p:cTn>
                                        <p:tgtEl>
                                          <p:spTgt spid="18"/>
                                        </p:tgtEl>
                                        <p:attrNameLst>
                                          <p:attrName>style.visibility</p:attrName>
                                        </p:attrNameLst>
                                      </p:cBhvr>
                                      <p:to>
                                        <p:strVal val="visible"/>
                                      </p:to>
                                    </p:set>
                                    <p:animEffect filter="wipe(down)" transition="in">
                                      <p:cBhvr>
                                        <p:cTn dur="250" id="51"/>
                                        <p:tgtEl>
                                          <p:spTgt spid="18"/>
                                        </p:tgtEl>
                                      </p:cBhvr>
                                    </p:animEffect>
                                  </p:childTnLst>
                                </p:cTn>
                              </p:par>
                            </p:childTnLst>
                          </p:cTn>
                        </p:par>
                        <p:par>
                          <p:cTn fill="hold" id="52" nodeType="afterGroup">
                            <p:stCondLst>
                              <p:cond delay="3250"/>
                            </p:stCondLst>
                            <p:childTnLst>
                              <p:par>
                                <p:cTn fill="hold" id="53" nodeType="afterEffect" presetClass="entr" presetID="22" presetSubtype="4">
                                  <p:stCondLst>
                                    <p:cond delay="0"/>
                                  </p:stCondLst>
                                  <p:childTnLst>
                                    <p:set>
                                      <p:cBhvr>
                                        <p:cTn dur="1" fill="hold" id="54">
                                          <p:stCondLst>
                                            <p:cond delay="0"/>
                                          </p:stCondLst>
                                        </p:cTn>
                                        <p:tgtEl>
                                          <p:spTgt spid="42"/>
                                        </p:tgtEl>
                                        <p:attrNameLst>
                                          <p:attrName>style.visibility</p:attrName>
                                        </p:attrNameLst>
                                      </p:cBhvr>
                                      <p:to>
                                        <p:strVal val="visible"/>
                                      </p:to>
                                    </p:set>
                                    <p:animEffect filter="wipe(down)" transition="in">
                                      <p:cBhvr>
                                        <p:cTn dur="250" id="55"/>
                                        <p:tgtEl>
                                          <p:spTgt spid="42"/>
                                        </p:tgtEl>
                                      </p:cBhvr>
                                    </p:animEffect>
                                  </p:childTnLst>
                                </p:cTn>
                              </p:par>
                            </p:childTnLst>
                          </p:cTn>
                        </p:par>
                        <p:par>
                          <p:cTn fill="hold" id="56" nodeType="afterGroup">
                            <p:stCondLst>
                              <p:cond delay="3500"/>
                            </p:stCondLst>
                            <p:childTnLst>
                              <p:par>
                                <p:cTn fill="hold" id="57" nodeType="afterEffect" presetClass="entr" presetID="22" presetSubtype="4">
                                  <p:stCondLst>
                                    <p:cond delay="0"/>
                                  </p:stCondLst>
                                  <p:childTnLst>
                                    <p:set>
                                      <p:cBhvr>
                                        <p:cTn dur="1" fill="hold" id="58">
                                          <p:stCondLst>
                                            <p:cond delay="0"/>
                                          </p:stCondLst>
                                        </p:cTn>
                                        <p:tgtEl>
                                          <p:spTgt spid="46"/>
                                        </p:tgtEl>
                                        <p:attrNameLst>
                                          <p:attrName>style.visibility</p:attrName>
                                        </p:attrNameLst>
                                      </p:cBhvr>
                                      <p:to>
                                        <p:strVal val="visible"/>
                                      </p:to>
                                    </p:set>
                                    <p:animEffect filter="wipe(down)" transition="in">
                                      <p:cBhvr>
                                        <p:cTn dur="250" id="59"/>
                                        <p:tgtEl>
                                          <p:spTgt spid="46"/>
                                        </p:tgtEl>
                                      </p:cBhvr>
                                    </p:animEffect>
                                  </p:childTnLst>
                                </p:cTn>
                              </p:par>
                            </p:childTnLst>
                          </p:cTn>
                        </p:par>
                        <p:par>
                          <p:cTn fill="hold" id="60" nodeType="afterGroup">
                            <p:stCondLst>
                              <p:cond delay="3750"/>
                            </p:stCondLst>
                            <p:childTnLst>
                              <p:par>
                                <p:cTn fill="hold" id="61" nodeType="afterEffect" presetClass="entr" presetID="22" presetSubtype="4">
                                  <p:stCondLst>
                                    <p:cond delay="0"/>
                                  </p:stCondLst>
                                  <p:childTnLst>
                                    <p:set>
                                      <p:cBhvr>
                                        <p:cTn dur="1" fill="hold" id="62">
                                          <p:stCondLst>
                                            <p:cond delay="0"/>
                                          </p:stCondLst>
                                        </p:cTn>
                                        <p:tgtEl>
                                          <p:spTgt spid="50"/>
                                        </p:tgtEl>
                                        <p:attrNameLst>
                                          <p:attrName>style.visibility</p:attrName>
                                        </p:attrNameLst>
                                      </p:cBhvr>
                                      <p:to>
                                        <p:strVal val="visible"/>
                                      </p:to>
                                    </p:set>
                                    <p:animEffect filter="wipe(down)" transition="in">
                                      <p:cBhvr>
                                        <p:cTn dur="250" id="63"/>
                                        <p:tgtEl>
                                          <p:spTgt spid="50"/>
                                        </p:tgtEl>
                                      </p:cBhvr>
                                    </p:animEffect>
                                  </p:childTnLst>
                                </p:cTn>
                              </p:par>
                            </p:childTnLst>
                          </p:cTn>
                        </p:par>
                        <p:par>
                          <p:cTn fill="hold" id="64" nodeType="afterGroup">
                            <p:stCondLst>
                              <p:cond delay="4000"/>
                            </p:stCondLst>
                            <p:childTnLst>
                              <p:par>
                                <p:cTn fill="hold" id="65" nodeType="afterEffect" presetClass="entr" presetID="22" presetSubtype="4">
                                  <p:stCondLst>
                                    <p:cond delay="0"/>
                                  </p:stCondLst>
                                  <p:childTnLst>
                                    <p:set>
                                      <p:cBhvr>
                                        <p:cTn dur="1" fill="hold" id="66">
                                          <p:stCondLst>
                                            <p:cond delay="0"/>
                                          </p:stCondLst>
                                        </p:cTn>
                                        <p:tgtEl>
                                          <p:spTgt spid="54"/>
                                        </p:tgtEl>
                                        <p:attrNameLst>
                                          <p:attrName>style.visibility</p:attrName>
                                        </p:attrNameLst>
                                      </p:cBhvr>
                                      <p:to>
                                        <p:strVal val="visible"/>
                                      </p:to>
                                    </p:set>
                                    <p:animEffect filter="wipe(down)" transition="in">
                                      <p:cBhvr>
                                        <p:cTn dur="250" id="67"/>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5"/>
      <p:bldGraphic grpId="0" spid="23">
        <p:bldSub>
          <a:bldChart animBg="0" bld="seriesEl"/>
        </p:bldSub>
      </p:bldGraphic>
    </p:bld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246676" y="1"/>
            <a:ext cx="837081" cy="6858000"/>
          </a:xfrm>
          <a:prstGeom prst="rect">
            <a:avLst/>
          </a:prstGeom>
          <a:solidFill>
            <a:srgbClr val="001746"/>
          </a:solidFill>
          <a:ln>
            <a:noFill/>
          </a:ln>
          <a:effectLst>
            <a:outerShdw algn="tl" blurRad="152400" dir="2700000" dist="38100"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2" name="矩形 51"/>
          <p:cNvSpPr/>
          <p:nvPr/>
        </p:nvSpPr>
        <p:spPr>
          <a:xfrm>
            <a:off x="3279440" y="599724"/>
            <a:ext cx="6583680" cy="640080"/>
          </a:xfrm>
          <a:prstGeom prst="rect">
            <a:avLst/>
          </a:prstGeom>
        </p:spPr>
        <p:txBody>
          <a:bodyPr wrap="none">
            <a:spAutoFit/>
          </a:bodyPr>
          <a:lstStyle/>
          <a:p>
            <a:pPr algn="ctr" lvl="0">
              <a:defRPr/>
            </a:pPr>
            <a:r>
              <a:rPr altLang="zh-CN" b="1" kern="0" lang="en-US" sz="3600">
                <a:solidFill>
                  <a:srgbClr val="333F50"/>
                </a:solidFill>
                <a:latin charset="-122" pitchFamily="50" typeface="造字工房悦黑体验版纤细体"/>
                <a:ea charset="-122" pitchFamily="50" typeface="造字工房悦黑体验版纤细体"/>
              </a:rPr>
              <a:t>Click here to add your title</a:t>
            </a:r>
          </a:p>
        </p:txBody>
      </p:sp>
      <p:grpSp>
        <p:nvGrpSpPr>
          <p:cNvPr id="6" name="组合 5"/>
          <p:cNvGrpSpPr/>
          <p:nvPr/>
        </p:nvGrpSpPr>
        <p:grpSpPr>
          <a:xfrm>
            <a:off x="1796240" y="1808081"/>
            <a:ext cx="2945117" cy="1105522"/>
            <a:chOff x="433951" y="1534335"/>
            <a:chExt cx="4587819" cy="1105522"/>
          </a:xfrm>
          <a:effectLst>
            <a:outerShdw algn="tl" blurRad="190500" dir="2700000" dist="38100" rotWithShape="0">
              <a:prstClr val="black">
                <a:alpha val="49000"/>
              </a:prstClr>
            </a:outerShdw>
          </a:effectLst>
        </p:grpSpPr>
        <p:sp>
          <p:nvSpPr>
            <p:cNvPr id="53" name="五边形 52"/>
            <p:cNvSpPr/>
            <p:nvPr/>
          </p:nvSpPr>
          <p:spPr>
            <a:xfrm>
              <a:off x="433951" y="1725457"/>
              <a:ext cx="4587819" cy="914400"/>
            </a:xfrm>
            <a:prstGeom prst="homePlate">
              <a:avLst/>
            </a:prstGeom>
            <a:solidFill>
              <a:srgbClr val="D80E2B"/>
            </a:solidFill>
            <a:ln>
              <a:noFill/>
            </a:ln>
            <a:effectLst>
              <a:outerShdw algn="tl" blurRad="63500" dir="2700000" dist="38100" rotWithShape="0">
                <a:schemeClr val="bg2">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mtClean="0" sz="3600">
                  <a:solidFill>
                    <a:schemeClr val="bg1"/>
                  </a:solidFill>
                  <a:latin charset="-122" pitchFamily="50" typeface="造字工房悦黑体验版纤细体"/>
                  <a:ea charset="-122" pitchFamily="50" typeface="造字工房悦黑体验版纤细体"/>
                </a:rPr>
                <a:t>Title here</a:t>
              </a:r>
            </a:p>
          </p:txBody>
        </p:sp>
        <p:sp>
          <p:nvSpPr>
            <p:cNvPr id="5" name="直角三角形 4"/>
            <p:cNvSpPr/>
            <p:nvPr/>
          </p:nvSpPr>
          <p:spPr>
            <a:xfrm rot="16200000">
              <a:off x="564696" y="1409061"/>
              <a:ext cx="188549" cy="4390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latin charset="-122" pitchFamily="50" typeface="造字工房悦黑体验版纤细体"/>
              </a:endParaRPr>
            </a:p>
          </p:txBody>
        </p:sp>
      </p:grpSp>
      <p:grpSp>
        <p:nvGrpSpPr>
          <p:cNvPr id="55" name="组合 54"/>
          <p:cNvGrpSpPr/>
          <p:nvPr/>
        </p:nvGrpSpPr>
        <p:grpSpPr>
          <a:xfrm>
            <a:off x="1796240" y="3143147"/>
            <a:ext cx="2945118" cy="1105522"/>
            <a:chOff x="433951" y="1534335"/>
            <a:chExt cx="4587819" cy="1105522"/>
          </a:xfrm>
          <a:effectLst>
            <a:outerShdw algn="tl" blurRad="190500" dir="2700000" dist="38100" rotWithShape="0">
              <a:prstClr val="black">
                <a:alpha val="49000"/>
              </a:prstClr>
            </a:outerShdw>
          </a:effectLst>
        </p:grpSpPr>
        <p:sp>
          <p:nvSpPr>
            <p:cNvPr id="56" name="五边形 55"/>
            <p:cNvSpPr/>
            <p:nvPr/>
          </p:nvSpPr>
          <p:spPr>
            <a:xfrm>
              <a:off x="433951" y="1725457"/>
              <a:ext cx="4587819" cy="914400"/>
            </a:xfrm>
            <a:prstGeom prst="homePlate">
              <a:avLst/>
            </a:prstGeom>
            <a:solidFill>
              <a:srgbClr val="D80E2B"/>
            </a:solidFill>
            <a:ln>
              <a:noFill/>
            </a:ln>
            <a:effectLst>
              <a:outerShdw algn="tl" blurRad="63500" dir="2700000" dist="38100" rotWithShape="0">
                <a:schemeClr val="bg2">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z="3600">
                  <a:solidFill>
                    <a:prstClr val="white"/>
                  </a:solidFill>
                  <a:latin charset="-122" pitchFamily="50" typeface="造字工房悦黑体验版纤细体"/>
                  <a:ea charset="-122" pitchFamily="50" typeface="造字工房悦黑体验版纤细体"/>
                </a:rPr>
                <a:t>Title here</a:t>
              </a:r>
            </a:p>
          </p:txBody>
        </p:sp>
        <p:sp>
          <p:nvSpPr>
            <p:cNvPr id="57" name="直角三角形 56"/>
            <p:cNvSpPr/>
            <p:nvPr/>
          </p:nvSpPr>
          <p:spPr>
            <a:xfrm rot="16200000">
              <a:off x="564696" y="1409061"/>
              <a:ext cx="188549" cy="4390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nvGrpSpPr>
          <p:cNvPr id="58" name="组合 57"/>
          <p:cNvGrpSpPr/>
          <p:nvPr/>
        </p:nvGrpSpPr>
        <p:grpSpPr>
          <a:xfrm>
            <a:off x="1796240" y="4579857"/>
            <a:ext cx="2945118" cy="1105522"/>
            <a:chOff x="433951" y="1534335"/>
            <a:chExt cx="4587819" cy="1105522"/>
          </a:xfrm>
          <a:effectLst>
            <a:outerShdw algn="tl" blurRad="190500" dir="2700000" dist="38100" rotWithShape="0">
              <a:prstClr val="black">
                <a:alpha val="49000"/>
              </a:prstClr>
            </a:outerShdw>
          </a:effectLst>
        </p:grpSpPr>
        <p:sp>
          <p:nvSpPr>
            <p:cNvPr id="59" name="五边形 58"/>
            <p:cNvSpPr/>
            <p:nvPr/>
          </p:nvSpPr>
          <p:spPr>
            <a:xfrm>
              <a:off x="433951" y="1725457"/>
              <a:ext cx="4587819" cy="914400"/>
            </a:xfrm>
            <a:prstGeom prst="homePlate">
              <a:avLst/>
            </a:prstGeom>
            <a:solidFill>
              <a:srgbClr val="D80E2B"/>
            </a:solidFill>
            <a:ln>
              <a:noFill/>
            </a:ln>
            <a:effectLst>
              <a:outerShdw algn="tl" blurRad="63500" dir="2700000" dist="38100" rotWithShape="0">
                <a:schemeClr val="bg2">
                  <a:lumMod val="50000"/>
                  <a:alpha val="3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z="3600">
                  <a:solidFill>
                    <a:prstClr val="white"/>
                  </a:solidFill>
                  <a:latin charset="-122" pitchFamily="50" typeface="造字工房悦黑体验版纤细体"/>
                  <a:ea charset="-122" pitchFamily="50" typeface="造字工房悦黑体验版纤细体"/>
                </a:rPr>
                <a:t>Title here</a:t>
              </a:r>
            </a:p>
          </p:txBody>
        </p:sp>
        <p:sp>
          <p:nvSpPr>
            <p:cNvPr id="60" name="直角三角形 59"/>
            <p:cNvSpPr/>
            <p:nvPr/>
          </p:nvSpPr>
          <p:spPr>
            <a:xfrm rot="16200000">
              <a:off x="564696" y="1409061"/>
              <a:ext cx="188549" cy="439098"/>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sp>
        <p:nvSpPr>
          <p:cNvPr id="64" name="TextBox 10"/>
          <p:cNvSpPr txBox="1"/>
          <p:nvPr/>
        </p:nvSpPr>
        <p:spPr>
          <a:xfrm>
            <a:off x="5290920" y="1941080"/>
            <a:ext cx="5331598" cy="13106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 </a:t>
            </a:r>
          </a:p>
        </p:txBody>
      </p:sp>
      <p:sp>
        <p:nvSpPr>
          <p:cNvPr id="67" name="TextBox 10"/>
          <p:cNvSpPr txBox="1"/>
          <p:nvPr/>
        </p:nvSpPr>
        <p:spPr>
          <a:xfrm>
            <a:off x="5290920" y="3237423"/>
            <a:ext cx="5334206" cy="13106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 </a:t>
            </a:r>
          </a:p>
        </p:txBody>
      </p:sp>
      <p:sp>
        <p:nvSpPr>
          <p:cNvPr id="68" name="TextBox 10"/>
          <p:cNvSpPr txBox="1"/>
          <p:nvPr/>
        </p:nvSpPr>
        <p:spPr>
          <a:xfrm>
            <a:off x="5290920" y="4720348"/>
            <a:ext cx="5334206" cy="1310640"/>
          </a:xfrm>
          <a:prstGeom prst="rect">
            <a:avLst/>
          </a:prstGeom>
          <a:noFill/>
        </p:spPr>
        <p:txBody>
          <a:bodyPr rtlCol="0" wrap="square">
            <a:spAutoFit/>
          </a:bodyPr>
          <a:lstStyle/>
          <a:p>
            <a:pPr>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Click here to add your text. Click here to add your text. </a:t>
            </a:r>
          </a:p>
        </p:txBody>
      </p:sp>
      <p:sp>
        <p:nvSpPr>
          <p:cNvPr id="16" name="矩形 15"/>
          <p:cNvSpPr/>
          <p:nvPr/>
        </p:nvSpPr>
        <p:spPr>
          <a:xfrm>
            <a:off x="697113" y="1"/>
            <a:ext cx="404049" cy="6858000"/>
          </a:xfrm>
          <a:prstGeom prst="rect">
            <a:avLst/>
          </a:prstGeom>
          <a:solidFill>
            <a:srgbClr val="001746"/>
          </a:solidFill>
          <a:ln>
            <a:noFill/>
          </a:ln>
          <a:effectLst>
            <a:outerShdw algn="tl" blurRad="152400" dir="2700000" dist="38100"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17" name="矩形 16"/>
          <p:cNvSpPr/>
          <p:nvPr/>
        </p:nvSpPr>
        <p:spPr>
          <a:xfrm>
            <a:off x="147550" y="-14175"/>
            <a:ext cx="404049" cy="6858000"/>
          </a:xfrm>
          <a:prstGeom prst="rect">
            <a:avLst/>
          </a:prstGeom>
          <a:solidFill>
            <a:srgbClr val="001746"/>
          </a:solidFill>
          <a:ln>
            <a:noFill/>
          </a:ln>
          <a:effectLst>
            <a:outerShdw algn="tl" blurRad="152400" dir="2700000" dist="38100"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Tree>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52"/>
                                        </p:tgtEl>
                                        <p:attrNameLst>
                                          <p:attrName>style.visibility</p:attrName>
                                        </p:attrNameLst>
                                      </p:cBhvr>
                                      <p:to>
                                        <p:strVal val="visible"/>
                                      </p:to>
                                    </p:set>
                                    <p:animEffect filter="barn(outHorizontal)" transition="in">
                                      <p:cBhvr>
                                        <p:cTn dur="500" id="7"/>
                                        <p:tgtEl>
                                          <p:spTgt spid="5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250" id="11"/>
                                        <p:tgtEl>
                                          <p:spTgt spid="6"/>
                                        </p:tgtEl>
                                      </p:cBhvr>
                                    </p:animEffect>
                                  </p:childTnLst>
                                </p:cTn>
                              </p:par>
                            </p:childTnLst>
                          </p:cTn>
                        </p:par>
                        <p:par>
                          <p:cTn fill="hold" id="12" nodeType="afterGroup">
                            <p:stCondLst>
                              <p:cond delay="750"/>
                            </p:stCondLst>
                            <p:childTnLst>
                              <p:par>
                                <p:cTn fill="hold" id="13" nodeType="afterEffect" presetClass="entr" presetID="22" presetSubtype="8">
                                  <p:stCondLst>
                                    <p:cond delay="0"/>
                                  </p:stCondLst>
                                  <p:childTnLst>
                                    <p:set>
                                      <p:cBhvr>
                                        <p:cTn dur="1" fill="hold" id="14">
                                          <p:stCondLst>
                                            <p:cond delay="0"/>
                                          </p:stCondLst>
                                        </p:cTn>
                                        <p:tgtEl>
                                          <p:spTgt spid="55"/>
                                        </p:tgtEl>
                                        <p:attrNameLst>
                                          <p:attrName>style.visibility</p:attrName>
                                        </p:attrNameLst>
                                      </p:cBhvr>
                                      <p:to>
                                        <p:strVal val="visible"/>
                                      </p:to>
                                    </p:set>
                                    <p:animEffect filter="wipe(left)" transition="in">
                                      <p:cBhvr>
                                        <p:cTn dur="250" id="15"/>
                                        <p:tgtEl>
                                          <p:spTgt spid="55"/>
                                        </p:tgtEl>
                                      </p:cBhvr>
                                    </p:animEffect>
                                  </p:childTnLst>
                                </p:cTn>
                              </p:par>
                            </p:childTnLst>
                          </p:cTn>
                        </p:par>
                        <p:par>
                          <p:cTn fill="hold" id="16" nodeType="afterGroup">
                            <p:stCondLst>
                              <p:cond delay="1000"/>
                            </p:stCondLst>
                            <p:childTnLst>
                              <p:par>
                                <p:cTn fill="hold" id="17" nodeType="afterEffect" presetClass="entr" presetID="22" presetSubtype="8">
                                  <p:stCondLst>
                                    <p:cond delay="0"/>
                                  </p:stCondLst>
                                  <p:childTnLst>
                                    <p:set>
                                      <p:cBhvr>
                                        <p:cTn dur="1" fill="hold" id="18">
                                          <p:stCondLst>
                                            <p:cond delay="0"/>
                                          </p:stCondLst>
                                        </p:cTn>
                                        <p:tgtEl>
                                          <p:spTgt spid="58"/>
                                        </p:tgtEl>
                                        <p:attrNameLst>
                                          <p:attrName>style.visibility</p:attrName>
                                        </p:attrNameLst>
                                      </p:cBhvr>
                                      <p:to>
                                        <p:strVal val="visible"/>
                                      </p:to>
                                    </p:set>
                                    <p:animEffect filter="wipe(left)" transition="in">
                                      <p:cBhvr>
                                        <p:cTn dur="250" id="19"/>
                                        <p:tgtEl>
                                          <p:spTgt spid="58"/>
                                        </p:tgtEl>
                                      </p:cBhvr>
                                    </p:animEffect>
                                  </p:childTnLst>
                                </p:cTn>
                              </p:par>
                              <p:par>
                                <p:cTn fill="hold" grpId="0" id="20" nodeType="withEffect" presetClass="entr" presetID="41" presetSubtype="0">
                                  <p:stCondLst>
                                    <p:cond delay="1000"/>
                                  </p:stCondLst>
                                  <p:iterate type="lt">
                                    <p:tmPct val="10000"/>
                                  </p:iterate>
                                  <p:childTnLst>
                                    <p:set>
                                      <p:cBhvr>
                                        <p:cTn dur="1" fill="hold" id="21">
                                          <p:stCondLst>
                                            <p:cond delay="0"/>
                                          </p:stCondLst>
                                        </p:cTn>
                                        <p:tgtEl>
                                          <p:spTgt spid="64"/>
                                        </p:tgtEl>
                                        <p:attrNameLst>
                                          <p:attrName>style.visibility</p:attrName>
                                        </p:attrNameLst>
                                      </p:cBhvr>
                                      <p:to>
                                        <p:strVal val="visible"/>
                                      </p:to>
                                    </p:set>
                                    <p:anim calcmode="lin" valueType="num">
                                      <p:cBhvr>
                                        <p:cTn dur="250" fill="hold" id="22"/>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3"/>
                                        <p:tgtEl>
                                          <p:spTgt spid="64"/>
                                        </p:tgtEl>
                                        <p:attrNameLst>
                                          <p:attrName>ppt_y</p:attrName>
                                        </p:attrNameLst>
                                      </p:cBhvr>
                                      <p:tavLst>
                                        <p:tav tm="0">
                                          <p:val>
                                            <p:strVal val="#ppt_y"/>
                                          </p:val>
                                        </p:tav>
                                        <p:tav tm="100000">
                                          <p:val>
                                            <p:strVal val="#ppt_y"/>
                                          </p:val>
                                        </p:tav>
                                      </p:tavLst>
                                    </p:anim>
                                    <p:anim calcmode="lin" valueType="num">
                                      <p:cBhvr>
                                        <p:cTn dur="250" fill="hold" id="24"/>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5"/>
                                        <p:tgtEl>
                                          <p:spTgt spid="64"/>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6" tmFilter="0,0; .5, 1; 1, 1"/>
                                        <p:tgtEl>
                                          <p:spTgt spid="64"/>
                                        </p:tgtEl>
                                      </p:cBhvr>
                                    </p:animEffect>
                                  </p:childTnLst>
                                </p:cTn>
                              </p:par>
                              <p:par>
                                <p:cTn fill="hold" grpId="0" id="27" nodeType="withEffect" presetClass="entr" presetID="41" presetSubtype="0">
                                  <p:stCondLst>
                                    <p:cond delay="1000"/>
                                  </p:stCondLst>
                                  <p:iterate type="lt">
                                    <p:tmPct val="10000"/>
                                  </p:iterate>
                                  <p:childTnLst>
                                    <p:set>
                                      <p:cBhvr>
                                        <p:cTn dur="1" fill="hold" id="28">
                                          <p:stCondLst>
                                            <p:cond delay="0"/>
                                          </p:stCondLst>
                                        </p:cTn>
                                        <p:tgtEl>
                                          <p:spTgt spid="67"/>
                                        </p:tgtEl>
                                        <p:attrNameLst>
                                          <p:attrName>style.visibility</p:attrName>
                                        </p:attrNameLst>
                                      </p:cBhvr>
                                      <p:to>
                                        <p:strVal val="visible"/>
                                      </p:to>
                                    </p:set>
                                    <p:anim calcmode="lin" valueType="num">
                                      <p:cBhvr>
                                        <p:cTn dur="250" fill="hold" id="29"/>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0"/>
                                        <p:tgtEl>
                                          <p:spTgt spid="67"/>
                                        </p:tgtEl>
                                        <p:attrNameLst>
                                          <p:attrName>ppt_y</p:attrName>
                                        </p:attrNameLst>
                                      </p:cBhvr>
                                      <p:tavLst>
                                        <p:tav tm="0">
                                          <p:val>
                                            <p:strVal val="#ppt_y"/>
                                          </p:val>
                                        </p:tav>
                                        <p:tav tm="100000">
                                          <p:val>
                                            <p:strVal val="#ppt_y"/>
                                          </p:val>
                                        </p:tav>
                                      </p:tavLst>
                                    </p:anim>
                                    <p:anim calcmode="lin" valueType="num">
                                      <p:cBhvr>
                                        <p:cTn dur="250" fill="hold" id="31"/>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2"/>
                                        <p:tgtEl>
                                          <p:spTgt spid="6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3" tmFilter="0,0; .5, 1; 1, 1"/>
                                        <p:tgtEl>
                                          <p:spTgt spid="67"/>
                                        </p:tgtEl>
                                      </p:cBhvr>
                                    </p:animEffect>
                                  </p:childTnLst>
                                </p:cTn>
                              </p:par>
                              <p:par>
                                <p:cTn fill="hold" grpId="0" id="34" nodeType="withEffect" presetClass="entr" presetID="41" presetSubtype="0">
                                  <p:stCondLst>
                                    <p:cond delay="1000"/>
                                  </p:stCondLst>
                                  <p:iterate type="lt">
                                    <p:tmPct val="10000"/>
                                  </p:iterate>
                                  <p:childTnLst>
                                    <p:set>
                                      <p:cBhvr>
                                        <p:cTn dur="1" fill="hold" id="35">
                                          <p:stCondLst>
                                            <p:cond delay="0"/>
                                          </p:stCondLst>
                                        </p:cTn>
                                        <p:tgtEl>
                                          <p:spTgt spid="68"/>
                                        </p:tgtEl>
                                        <p:attrNameLst>
                                          <p:attrName>style.visibility</p:attrName>
                                        </p:attrNameLst>
                                      </p:cBhvr>
                                      <p:to>
                                        <p:strVal val="visible"/>
                                      </p:to>
                                    </p:set>
                                    <p:anim calcmode="lin" valueType="num">
                                      <p:cBhvr>
                                        <p:cTn dur="250" fill="hold" id="36"/>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7"/>
                                        <p:tgtEl>
                                          <p:spTgt spid="68"/>
                                        </p:tgtEl>
                                        <p:attrNameLst>
                                          <p:attrName>ppt_y</p:attrName>
                                        </p:attrNameLst>
                                      </p:cBhvr>
                                      <p:tavLst>
                                        <p:tav tm="0">
                                          <p:val>
                                            <p:strVal val="#ppt_y"/>
                                          </p:val>
                                        </p:tav>
                                        <p:tav tm="100000">
                                          <p:val>
                                            <p:strVal val="#ppt_y"/>
                                          </p:val>
                                        </p:tav>
                                      </p:tavLst>
                                    </p:anim>
                                    <p:anim calcmode="lin" valueType="num">
                                      <p:cBhvr>
                                        <p:cTn dur="250" fill="hold" id="38"/>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9"/>
                                        <p:tgtEl>
                                          <p:spTgt spid="6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40" tmFilter="0,0; .5, 1; 1, 1"/>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64"/>
      <p:bldP grpId="0" spid="67"/>
      <p:bldP grpId="0" spid="68"/>
    </p:bldLs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464172" y="-18004"/>
            <a:ext cx="1368152" cy="4688924"/>
            <a:chOff x="464172" y="11493"/>
            <a:chExt cx="1368152" cy="4688924"/>
          </a:xfrm>
        </p:grpSpPr>
        <p:grpSp>
          <p:nvGrpSpPr>
            <p:cNvPr id="3" name="组合 2"/>
            <p:cNvGrpSpPr/>
            <p:nvPr/>
          </p:nvGrpSpPr>
          <p:grpSpPr>
            <a:xfrm>
              <a:off x="464172" y="11493"/>
              <a:ext cx="1187158" cy="4688924"/>
              <a:chOff x="464172" y="11493"/>
              <a:chExt cx="1187158" cy="4688924"/>
            </a:xfrm>
          </p:grpSpPr>
          <p:sp>
            <p:nvSpPr>
              <p:cNvPr id="2" name="圆角矩形 2"/>
              <p:cNvSpPr/>
              <p:nvPr/>
            </p:nvSpPr>
            <p:spPr>
              <a:xfrm rot="5400000">
                <a:off x="-1286711" y="1762376"/>
                <a:ext cx="4688924" cy="1187158"/>
              </a:xfrm>
              <a:prstGeom prst="homePlate">
                <a:avLst/>
              </a:prstGeom>
              <a:solidFill>
                <a:srgbClr val="001746"/>
              </a:solidFill>
              <a:ln w="12700">
                <a:noFill/>
              </a:ln>
              <a:effectLst>
                <a:outerShdw algn="tl" blurRad="177800" dir="2700000" dist="381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122" pitchFamily="50" typeface="造字工房悦黑体验版纤细体"/>
                </a:endParaRPr>
              </a:p>
            </p:txBody>
          </p:sp>
          <p:sp>
            <p:nvSpPr>
              <p:cNvPr id="16" name="椭圆 15"/>
              <p:cNvSpPr/>
              <p:nvPr/>
            </p:nvSpPr>
            <p:spPr>
              <a:xfrm>
                <a:off x="830411" y="3795899"/>
                <a:ext cx="403566" cy="447196"/>
              </a:xfrm>
              <a:prstGeom prst="ellipse">
                <a:avLst/>
              </a:prstGeom>
              <a:noFill/>
              <a:ln algn="ctr" cap="flat" cmpd="sng" w="25400">
                <a:noFill/>
                <a:prstDash val="sysDot"/>
              </a:ln>
              <a:effectLst>
                <a:outerShdw algn="tl" blurRad="177800" dir="2700000" dist="38100" rotWithShape="0">
                  <a:prstClr val="black">
                    <a:alpha val="51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bg1"/>
                  </a:solidFill>
                  <a:effectLst/>
                  <a:uLnTx/>
                  <a:uFillTx/>
                  <a:latin panose="020f0502020204030204" typeface="Calibri"/>
                  <a:ea typeface="+mn-ea"/>
                  <a:cs typeface="+mn-cs"/>
                </a:endParaRPr>
              </a:p>
            </p:txBody>
          </p:sp>
          <p:sp>
            <p:nvSpPr>
              <p:cNvPr id="17" name="TextBox 56"/>
              <p:cNvSpPr txBox="1"/>
              <p:nvPr/>
            </p:nvSpPr>
            <p:spPr>
              <a:xfrm>
                <a:off x="916711" y="3733690"/>
                <a:ext cx="429542" cy="566928"/>
              </a:xfrm>
              <a:prstGeom prst="rect">
                <a:avLst/>
              </a:prstGeom>
              <a:noFill/>
              <a:ln>
                <a:noFill/>
              </a:ln>
              <a:effectLst>
                <a:outerShdw algn="tl" blurRad="177800" dir="2700000" dist="38100" rotWithShape="0">
                  <a:prstClr val="black">
                    <a:alpha val="51000"/>
                  </a:prstClr>
                </a:outerShdw>
              </a:effectLst>
            </p:spPr>
            <p:txBody>
              <a:bodyPr rtlCol="0" wrap="square">
                <a:spAutoFit/>
              </a:bodyPr>
              <a:lstStyle/>
              <a:p>
                <a:pPr lvl="0">
                  <a:lnSpc>
                    <a:spcPct val="130000"/>
                  </a:lnSpc>
                  <a:defRPr/>
                </a:pPr>
                <a:r>
                  <a:rPr altLang="zh-CN" b="1" kern="0" lang="en-US" sz="2400">
                    <a:solidFill>
                      <a:schemeClr val="bg1"/>
                    </a:solidFill>
                    <a:latin charset="0" pitchFamily="34" typeface="Agency FB"/>
                    <a:ea charset="-122" panose="020b0503020204020204" pitchFamily="34" typeface="微软雅黑"/>
                    <a:cs charset="0" panose="020f0502020204030204" pitchFamily="34" typeface="Calibri"/>
                  </a:rPr>
                  <a:t>1</a:t>
                </a:r>
              </a:p>
            </p:txBody>
          </p:sp>
          <p:sp>
            <p:nvSpPr>
              <p:cNvPr id="28" name="TextBox 33"/>
              <p:cNvSpPr txBox="1"/>
              <p:nvPr/>
            </p:nvSpPr>
            <p:spPr>
              <a:xfrm>
                <a:off x="570287" y="2214484"/>
                <a:ext cx="1081042" cy="1310640"/>
              </a:xfrm>
              <a:prstGeom prst="rect">
                <a:avLst/>
              </a:prstGeom>
              <a:noFill/>
              <a:ln>
                <a:noFill/>
              </a:ln>
              <a:effectLst/>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chemeClr val="bg1"/>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grpSp>
        <p:sp>
          <p:nvSpPr>
            <p:cNvPr id="10" name="TextBox 43"/>
            <p:cNvSpPr txBox="1"/>
            <p:nvPr/>
          </p:nvSpPr>
          <p:spPr>
            <a:xfrm>
              <a:off x="464172" y="1605125"/>
              <a:ext cx="1368152" cy="1200912"/>
            </a:xfrm>
            <a:prstGeom prst="rect">
              <a:avLst/>
            </a:prstGeom>
            <a:noFill/>
            <a:ln>
              <a:noFill/>
            </a:ln>
            <a:effectLst/>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aseline="0" cap="none" i="0" kern="0" kumimoji="0" lang="en-US" noProof="0" normalizeH="0" smtClean="0" spc="0" strike="noStrike" sz="2800" u="none">
                  <a:ln>
                    <a:noFill/>
                  </a:ln>
                  <a:solidFill>
                    <a:schemeClr val="bg1"/>
                  </a:solidFill>
                  <a:effectLst/>
                  <a:uLnTx/>
                  <a:uFillTx/>
                  <a:latin charset="0" pitchFamily="34" typeface="Agency FB"/>
                  <a:ea charset="-122" panose="020b0503020204020204" pitchFamily="34" typeface="微软雅黑"/>
                </a:rPr>
                <a:t>Text here</a:t>
              </a:r>
            </a:p>
          </p:txBody>
        </p:sp>
      </p:grpSp>
      <p:sp>
        <p:nvSpPr>
          <p:cNvPr id="37" name="文本框 36"/>
          <p:cNvSpPr txBox="1"/>
          <p:nvPr/>
        </p:nvSpPr>
        <p:spPr>
          <a:xfrm>
            <a:off x="6637930" y="4088245"/>
            <a:ext cx="5125108" cy="374904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grpSp>
        <p:nvGrpSpPr>
          <p:cNvPr id="5" name="组合 4"/>
          <p:cNvGrpSpPr/>
          <p:nvPr/>
        </p:nvGrpSpPr>
        <p:grpSpPr>
          <a:xfrm>
            <a:off x="2800248" y="-18005"/>
            <a:ext cx="1249073" cy="5639180"/>
            <a:chOff x="2800248" y="11492"/>
            <a:chExt cx="1249073" cy="5639180"/>
          </a:xfrm>
        </p:grpSpPr>
        <p:sp>
          <p:nvSpPr>
            <p:cNvPr id="54" name="圆角矩形 2"/>
            <p:cNvSpPr/>
            <p:nvPr/>
          </p:nvSpPr>
          <p:spPr>
            <a:xfrm rot="5400000">
              <a:off x="808127" y="2013905"/>
              <a:ext cx="5191984" cy="1187158"/>
            </a:xfrm>
            <a:prstGeom prst="homePlate">
              <a:avLst/>
            </a:prstGeom>
            <a:solidFill>
              <a:schemeClr val="bg1"/>
            </a:solidFill>
            <a:ln w="12700">
              <a:noFill/>
            </a:ln>
            <a:effectLst>
              <a:outerShdw algn="tl" blurRad="177800" dir="2700000" dist="381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001746"/>
                </a:solidFill>
                <a:latin charset="-122" pitchFamily="50" typeface="造字工房悦黑体验版纤细体"/>
              </a:endParaRPr>
            </a:p>
          </p:txBody>
        </p:sp>
        <p:sp>
          <p:nvSpPr>
            <p:cNvPr id="29" name="TextBox 34"/>
            <p:cNvSpPr txBox="1"/>
            <p:nvPr/>
          </p:nvSpPr>
          <p:spPr>
            <a:xfrm>
              <a:off x="2938580" y="2258352"/>
              <a:ext cx="1081042" cy="1310640"/>
            </a:xfrm>
            <a:prstGeom prst="rect">
              <a:avLst/>
            </a:prstGeom>
            <a:noFill/>
            <a:ln>
              <a:noFill/>
            </a:ln>
            <a:effectLst/>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rgbClr val="001746"/>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sp>
          <p:nvSpPr>
            <p:cNvPr id="40" name="椭圆 39"/>
            <p:cNvSpPr/>
            <p:nvPr/>
          </p:nvSpPr>
          <p:spPr>
            <a:xfrm>
              <a:off x="3193285" y="5203476"/>
              <a:ext cx="403566" cy="447196"/>
            </a:xfrm>
            <a:prstGeom prst="ellipse">
              <a:avLst/>
            </a:prstGeom>
            <a:noFill/>
            <a:ln algn="ctr" cap="flat" cmpd="sng" w="25400">
              <a:noFill/>
              <a:prstDash val="sysDot"/>
            </a:ln>
            <a:effectLst>
              <a:outerShdw algn="tl" blurRad="177800" dir="2700000" dist="38100" rotWithShape="0">
                <a:prstClr val="black">
                  <a:alpha val="51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1746"/>
                </a:solidFill>
                <a:effectLst/>
                <a:uLnTx/>
                <a:uFillTx/>
                <a:latin panose="020f0502020204030204" typeface="Calibri"/>
                <a:ea typeface="+mn-ea"/>
                <a:cs typeface="+mn-cs"/>
              </a:endParaRPr>
            </a:p>
          </p:txBody>
        </p:sp>
        <p:sp>
          <p:nvSpPr>
            <p:cNvPr id="41" name="TextBox 56"/>
            <p:cNvSpPr txBox="1"/>
            <p:nvPr/>
          </p:nvSpPr>
          <p:spPr>
            <a:xfrm>
              <a:off x="3255541" y="4356335"/>
              <a:ext cx="429542" cy="566928"/>
            </a:xfrm>
            <a:prstGeom prst="rect">
              <a:avLst/>
            </a:prstGeom>
            <a:noFill/>
            <a:ln>
              <a:noFill/>
            </a:ln>
            <a:effectLst>
              <a:outerShdw algn="tl" blurRad="177800" dir="2700000" dist="38100" rotWithShape="0">
                <a:prstClr val="black">
                  <a:alpha val="51000"/>
                </a:prstClr>
              </a:outerShdw>
            </a:effectLst>
          </p:spPr>
          <p:txBody>
            <a:bodyPr rtlCol="0" wrap="square">
              <a:spAutoFit/>
            </a:bodyPr>
            <a:lstStyle/>
            <a:p>
              <a:pPr lvl="0">
                <a:lnSpc>
                  <a:spcPct val="130000"/>
                </a:lnSpc>
                <a:defRPr/>
              </a:pPr>
              <a:r>
                <a:rPr altLang="zh-CN" b="1" kern="0" lang="en-US" smtClean="0" sz="2400">
                  <a:solidFill>
                    <a:srgbClr val="001746"/>
                  </a:solidFill>
                  <a:latin charset="0" pitchFamily="34" typeface="Agency FB"/>
                  <a:ea charset="-122" panose="020b0503020204020204" pitchFamily="34" typeface="微软雅黑"/>
                  <a:cs charset="0" panose="020f0502020204030204" pitchFamily="34" typeface="Calibri"/>
                </a:rPr>
                <a:t>2</a:t>
              </a:r>
            </a:p>
          </p:txBody>
        </p:sp>
        <p:sp>
          <p:nvSpPr>
            <p:cNvPr id="57" name="TextBox 43"/>
            <p:cNvSpPr txBox="1"/>
            <p:nvPr/>
          </p:nvSpPr>
          <p:spPr>
            <a:xfrm>
              <a:off x="2800248" y="1591428"/>
              <a:ext cx="1249073" cy="1200912"/>
            </a:xfrm>
            <a:prstGeom prst="rect">
              <a:avLst/>
            </a:prstGeom>
            <a:noFill/>
            <a:ln>
              <a:noFill/>
            </a:ln>
            <a:effectLst/>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aseline="0" cap="none" i="0" kern="0" kumimoji="0" lang="en-US" noProof="0" normalizeH="0" smtClean="0" spc="0" strike="noStrike" sz="2800" u="none">
                  <a:ln>
                    <a:noFill/>
                  </a:ln>
                  <a:solidFill>
                    <a:srgbClr val="001746"/>
                  </a:solidFill>
                  <a:effectLst/>
                  <a:uLnTx/>
                  <a:uFillTx/>
                  <a:latin charset="0" pitchFamily="34" typeface="Agency FB"/>
                  <a:ea charset="-122" panose="020b0503020204020204" pitchFamily="34" typeface="微软雅黑"/>
                </a:rPr>
                <a:t>Text here</a:t>
              </a:r>
            </a:p>
          </p:txBody>
        </p:sp>
      </p:grpSp>
      <p:grpSp>
        <p:nvGrpSpPr>
          <p:cNvPr id="4" name="组合 3"/>
          <p:cNvGrpSpPr/>
          <p:nvPr/>
        </p:nvGrpSpPr>
        <p:grpSpPr>
          <a:xfrm>
            <a:off x="1651329" y="-18005"/>
            <a:ext cx="1372611" cy="5639180"/>
            <a:chOff x="1651329" y="11492"/>
            <a:chExt cx="1372611" cy="5639180"/>
          </a:xfrm>
        </p:grpSpPr>
        <p:sp>
          <p:nvSpPr>
            <p:cNvPr id="55" name="圆角矩形 2"/>
            <p:cNvSpPr/>
            <p:nvPr/>
          </p:nvSpPr>
          <p:spPr>
            <a:xfrm rot="5400000">
              <a:off x="-574682" y="2237503"/>
              <a:ext cx="5639180" cy="1187158"/>
            </a:xfrm>
            <a:prstGeom prst="homePlate">
              <a:avLst/>
            </a:prstGeom>
            <a:solidFill>
              <a:srgbClr val="D80E2B"/>
            </a:solidFill>
            <a:ln w="12700">
              <a:noFill/>
            </a:ln>
            <a:effectLst>
              <a:outerShdw algn="tl" blurRad="177800" dir="2700000" dist="381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122" pitchFamily="50" typeface="造字工房悦黑体验版纤细体"/>
              </a:endParaRPr>
            </a:p>
          </p:txBody>
        </p:sp>
        <p:sp>
          <p:nvSpPr>
            <p:cNvPr id="30" name="TextBox 67"/>
            <p:cNvSpPr txBox="1"/>
            <p:nvPr/>
          </p:nvSpPr>
          <p:spPr>
            <a:xfrm>
              <a:off x="1729496" y="2242345"/>
              <a:ext cx="1081042" cy="1310640"/>
            </a:xfrm>
            <a:prstGeom prst="rect">
              <a:avLst/>
            </a:prstGeom>
            <a:noFill/>
            <a:ln>
              <a:noFill/>
            </a:ln>
            <a:effectLst/>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chemeClr val="bg1"/>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sp>
          <p:nvSpPr>
            <p:cNvPr id="52" name="椭圆 51"/>
            <p:cNvSpPr/>
            <p:nvPr/>
          </p:nvSpPr>
          <p:spPr>
            <a:xfrm>
              <a:off x="2027823" y="4283941"/>
              <a:ext cx="403566" cy="447196"/>
            </a:xfrm>
            <a:prstGeom prst="ellipse">
              <a:avLst/>
            </a:prstGeom>
            <a:noFill/>
            <a:ln algn="ctr" cap="flat" cmpd="sng" w="25400">
              <a:noFill/>
              <a:prstDash val="sysDot"/>
            </a:ln>
            <a:effectLst>
              <a:outerShdw algn="tl" blurRad="177800" dir="2700000" dist="38100" rotWithShape="0">
                <a:prstClr val="black">
                  <a:alpha val="51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bg1"/>
                </a:solidFill>
                <a:effectLst/>
                <a:uLnTx/>
                <a:uFillTx/>
                <a:latin panose="020f0502020204030204" typeface="Calibri"/>
                <a:ea typeface="+mn-ea"/>
                <a:cs typeface="+mn-cs"/>
              </a:endParaRPr>
            </a:p>
          </p:txBody>
        </p:sp>
        <p:sp>
          <p:nvSpPr>
            <p:cNvPr id="53" name="TextBox 56"/>
            <p:cNvSpPr txBox="1"/>
            <p:nvPr/>
          </p:nvSpPr>
          <p:spPr>
            <a:xfrm>
              <a:off x="2068726" y="4694467"/>
              <a:ext cx="429542" cy="566928"/>
            </a:xfrm>
            <a:prstGeom prst="rect">
              <a:avLst/>
            </a:prstGeom>
            <a:noFill/>
            <a:ln>
              <a:noFill/>
            </a:ln>
            <a:effectLst>
              <a:outerShdw algn="tl" blurRad="177800" dir="2700000" dist="38100" rotWithShape="0">
                <a:prstClr val="black">
                  <a:alpha val="51000"/>
                </a:prstClr>
              </a:outerShdw>
            </a:effectLst>
          </p:spPr>
          <p:txBody>
            <a:bodyPr rtlCol="0" wrap="square">
              <a:spAutoFit/>
            </a:bodyPr>
            <a:lstStyle/>
            <a:p>
              <a:pPr lvl="0">
                <a:lnSpc>
                  <a:spcPct val="130000"/>
                </a:lnSpc>
                <a:defRPr/>
              </a:pPr>
              <a:r>
                <a:rPr altLang="zh-CN" b="1" kern="0" lang="en-US" sz="2400">
                  <a:solidFill>
                    <a:schemeClr val="bg1"/>
                  </a:solidFill>
                  <a:latin charset="0" pitchFamily="34" typeface="Agency FB"/>
                  <a:ea charset="-122" panose="020b0503020204020204" pitchFamily="34" typeface="微软雅黑"/>
                  <a:cs charset="0" panose="020f0502020204030204" pitchFamily="34" typeface="Calibri"/>
                </a:rPr>
                <a:t>3</a:t>
              </a:r>
            </a:p>
          </p:txBody>
        </p:sp>
        <p:sp>
          <p:nvSpPr>
            <p:cNvPr id="60" name="TextBox 43"/>
            <p:cNvSpPr txBox="1"/>
            <p:nvPr/>
          </p:nvSpPr>
          <p:spPr>
            <a:xfrm>
              <a:off x="1655788" y="1605125"/>
              <a:ext cx="1368152" cy="1200912"/>
            </a:xfrm>
            <a:prstGeom prst="rect">
              <a:avLst/>
            </a:prstGeom>
            <a:noFill/>
            <a:ln>
              <a:noFill/>
            </a:ln>
            <a:effectLst/>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aseline="0" cap="none" i="0" kern="0" kumimoji="0" lang="en-US" noProof="0" normalizeH="0" smtClean="0" spc="0" strike="noStrike" sz="2800" u="none">
                  <a:ln>
                    <a:noFill/>
                  </a:ln>
                  <a:solidFill>
                    <a:schemeClr val="bg1"/>
                  </a:solidFill>
                  <a:effectLst/>
                  <a:uLnTx/>
                  <a:uFillTx/>
                  <a:latin charset="0" pitchFamily="34" typeface="Agency FB"/>
                  <a:ea charset="-122" panose="020b0503020204020204" pitchFamily="34" typeface="微软雅黑"/>
                </a:rPr>
                <a:t>Text here</a:t>
              </a:r>
            </a:p>
          </p:txBody>
        </p:sp>
      </p:grpSp>
      <p:grpSp>
        <p:nvGrpSpPr>
          <p:cNvPr id="6" name="组合 5"/>
          <p:cNvGrpSpPr/>
          <p:nvPr/>
        </p:nvGrpSpPr>
        <p:grpSpPr>
          <a:xfrm>
            <a:off x="3997697" y="-18005"/>
            <a:ext cx="1376913" cy="6644253"/>
            <a:chOff x="3997697" y="11492"/>
            <a:chExt cx="1376913" cy="6644253"/>
          </a:xfrm>
        </p:grpSpPr>
        <p:sp>
          <p:nvSpPr>
            <p:cNvPr id="56" name="圆角矩形 2"/>
            <p:cNvSpPr/>
            <p:nvPr/>
          </p:nvSpPr>
          <p:spPr>
            <a:xfrm rot="5400000">
              <a:off x="1269149" y="2740040"/>
              <a:ext cx="6644253" cy="1187158"/>
            </a:xfrm>
            <a:prstGeom prst="homePlate">
              <a:avLst/>
            </a:prstGeom>
            <a:solidFill>
              <a:srgbClr val="001746"/>
            </a:solidFill>
            <a:ln w="12700">
              <a:noFill/>
            </a:ln>
            <a:effectLst>
              <a:outerShdw algn="tl" blurRad="177800" dir="2700000" dist="381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122" pitchFamily="50" typeface="造字工房悦黑体验版纤细体"/>
              </a:endParaRPr>
            </a:p>
          </p:txBody>
        </p:sp>
        <p:sp>
          <p:nvSpPr>
            <p:cNvPr id="31" name="TextBox 68"/>
            <p:cNvSpPr txBox="1"/>
            <p:nvPr/>
          </p:nvSpPr>
          <p:spPr>
            <a:xfrm>
              <a:off x="4116723" y="2242343"/>
              <a:ext cx="1081042" cy="1310640"/>
            </a:xfrm>
            <a:prstGeom prst="rect">
              <a:avLst/>
            </a:prstGeom>
            <a:noFill/>
            <a:ln>
              <a:noFill/>
            </a:ln>
            <a:effectLst/>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chemeClr val="bg1"/>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sp>
          <p:nvSpPr>
            <p:cNvPr id="43" name="椭圆 42"/>
            <p:cNvSpPr/>
            <p:nvPr/>
          </p:nvSpPr>
          <p:spPr>
            <a:xfrm>
              <a:off x="4389493" y="6208549"/>
              <a:ext cx="403566" cy="447196"/>
            </a:xfrm>
            <a:prstGeom prst="ellipse">
              <a:avLst/>
            </a:prstGeom>
            <a:noFill/>
            <a:ln algn="ctr" cap="flat" cmpd="sng" w="25400">
              <a:noFill/>
              <a:prstDash val="sysDot"/>
            </a:ln>
            <a:effectLst>
              <a:outerShdw algn="tl" blurRad="177800" dir="2700000" dist="38100" rotWithShape="0">
                <a:prstClr val="black">
                  <a:alpha val="51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bg1"/>
                </a:solidFill>
                <a:effectLst/>
                <a:uLnTx/>
                <a:uFillTx/>
                <a:latin panose="020f0502020204030204" typeface="Calibri"/>
                <a:ea typeface="+mn-ea"/>
                <a:cs typeface="+mn-cs"/>
              </a:endParaRPr>
            </a:p>
          </p:txBody>
        </p:sp>
        <p:sp>
          <p:nvSpPr>
            <p:cNvPr id="44" name="TextBox 56"/>
            <p:cNvSpPr txBox="1"/>
            <p:nvPr/>
          </p:nvSpPr>
          <p:spPr>
            <a:xfrm>
              <a:off x="4411677" y="5793903"/>
              <a:ext cx="429542" cy="566928"/>
            </a:xfrm>
            <a:prstGeom prst="rect">
              <a:avLst/>
            </a:prstGeom>
            <a:noFill/>
            <a:ln>
              <a:noFill/>
            </a:ln>
            <a:effectLst>
              <a:outerShdw algn="tl" blurRad="177800" dir="2700000" dist="38100" rotWithShape="0">
                <a:prstClr val="black">
                  <a:alpha val="51000"/>
                </a:prstClr>
              </a:outerShdw>
            </a:effectLst>
          </p:spPr>
          <p:txBody>
            <a:bodyPr rtlCol="0" wrap="square">
              <a:spAutoFit/>
            </a:bodyPr>
            <a:lstStyle/>
            <a:p>
              <a:pPr lvl="0">
                <a:lnSpc>
                  <a:spcPct val="130000"/>
                </a:lnSpc>
                <a:defRPr/>
              </a:pPr>
              <a:r>
                <a:rPr altLang="zh-CN" b="1" kern="0" lang="en-US" smtClean="0" sz="2400">
                  <a:solidFill>
                    <a:schemeClr val="bg1"/>
                  </a:solidFill>
                  <a:latin charset="0" pitchFamily="34" typeface="Agency FB"/>
                  <a:ea charset="-122" panose="020b0503020204020204" pitchFamily="34" typeface="微软雅黑"/>
                  <a:cs charset="0" panose="020f0502020204030204" pitchFamily="34" typeface="Calibri"/>
                </a:rPr>
                <a:t>4</a:t>
              </a:r>
            </a:p>
          </p:txBody>
        </p:sp>
        <p:sp>
          <p:nvSpPr>
            <p:cNvPr id="61" name="TextBox 43"/>
            <p:cNvSpPr txBox="1"/>
            <p:nvPr/>
          </p:nvSpPr>
          <p:spPr>
            <a:xfrm>
              <a:off x="4006458" y="1605125"/>
              <a:ext cx="1368152" cy="1200912"/>
            </a:xfrm>
            <a:prstGeom prst="rect">
              <a:avLst/>
            </a:prstGeom>
            <a:noFill/>
            <a:ln>
              <a:noFill/>
            </a:ln>
            <a:effectLst/>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aseline="0" cap="none" i="0" kern="0" kumimoji="0" lang="en-US" noProof="0" normalizeH="0" smtClean="0" spc="0" strike="noStrike" sz="2800" u="none">
                  <a:ln>
                    <a:noFill/>
                  </a:ln>
                  <a:solidFill>
                    <a:schemeClr val="bg1"/>
                  </a:solidFill>
                  <a:effectLst/>
                  <a:uLnTx/>
                  <a:uFillTx/>
                  <a:latin charset="0" pitchFamily="34" typeface="Agency FB"/>
                  <a:ea charset="-122" panose="020b0503020204020204" pitchFamily="34" typeface="微软雅黑"/>
                </a:rPr>
                <a:t>Text here</a:t>
              </a:r>
            </a:p>
          </p:txBody>
        </p:sp>
      </p:grpSp>
      <p:grpSp>
        <p:nvGrpSpPr>
          <p:cNvPr id="7" name="组合 6"/>
          <p:cNvGrpSpPr/>
          <p:nvPr/>
        </p:nvGrpSpPr>
        <p:grpSpPr>
          <a:xfrm>
            <a:off x="5158346" y="-27868"/>
            <a:ext cx="1368152" cy="5593901"/>
            <a:chOff x="5187843" y="-27868"/>
            <a:chExt cx="1368152" cy="5593901"/>
          </a:xfrm>
        </p:grpSpPr>
        <p:sp>
          <p:nvSpPr>
            <p:cNvPr id="59" name="圆角矩形 2"/>
            <p:cNvSpPr/>
            <p:nvPr/>
          </p:nvSpPr>
          <p:spPr>
            <a:xfrm rot="5400000">
              <a:off x="3414829" y="1758057"/>
              <a:ext cx="4759007" cy="1187158"/>
            </a:xfrm>
            <a:prstGeom prst="homePlate">
              <a:avLst/>
            </a:prstGeom>
            <a:solidFill>
              <a:srgbClr val="D80E2B"/>
            </a:solidFill>
            <a:ln w="12700">
              <a:noFill/>
            </a:ln>
            <a:effectLst>
              <a:outerShdw algn="tl" blurRad="177800" dir="2700000" dist="381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latin charset="-122" pitchFamily="50" typeface="造字工房悦黑体验版纤细体"/>
              </a:endParaRPr>
            </a:p>
          </p:txBody>
        </p:sp>
        <p:sp>
          <p:nvSpPr>
            <p:cNvPr id="33" name="TextBox 70"/>
            <p:cNvSpPr txBox="1"/>
            <p:nvPr/>
          </p:nvSpPr>
          <p:spPr>
            <a:xfrm>
              <a:off x="5312188" y="2246712"/>
              <a:ext cx="1081042" cy="1310640"/>
            </a:xfrm>
            <a:prstGeom prst="rect">
              <a:avLst/>
            </a:prstGeom>
            <a:noFill/>
            <a:ln>
              <a:noFill/>
            </a:ln>
            <a:effectLst/>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mtClean="0" spc="0" strike="noStrike" sz="1600" u="none">
                  <a:ln>
                    <a:noFill/>
                  </a:ln>
                  <a:solidFill>
                    <a:schemeClr val="bg1"/>
                  </a:solidFill>
                  <a:effectLst/>
                  <a:uLnTx/>
                  <a:uFillTx/>
                  <a:latin charset="0" panose="020b0604020202020204" pitchFamily="34" typeface="Arial"/>
                  <a:ea charset="-122" panose="020b0503020204020204" pitchFamily="34" typeface="微软雅黑"/>
                  <a:cs charset="0" panose="020b0604020202020204" pitchFamily="34" typeface="Arial"/>
                </a:rPr>
                <a:t>your text your text your text your text your text</a:t>
              </a:r>
            </a:p>
          </p:txBody>
        </p:sp>
        <p:sp>
          <p:nvSpPr>
            <p:cNvPr id="46" name="椭圆 45"/>
            <p:cNvSpPr/>
            <p:nvPr/>
          </p:nvSpPr>
          <p:spPr>
            <a:xfrm>
              <a:off x="5591580" y="5118837"/>
              <a:ext cx="403566" cy="447196"/>
            </a:xfrm>
            <a:prstGeom prst="ellipse">
              <a:avLst/>
            </a:prstGeom>
            <a:noFill/>
            <a:ln algn="ctr" cap="flat" cmpd="sng" w="25400">
              <a:noFill/>
              <a:prstDash val="sysDot"/>
            </a:ln>
            <a:effectLst>
              <a:outerShdw algn="tl" blurRad="177800" dir="2700000" dist="38100" rotWithShape="0">
                <a:prstClr val="black">
                  <a:alpha val="51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chemeClr val="bg1"/>
                </a:solidFill>
                <a:effectLst/>
                <a:uLnTx/>
                <a:uFillTx/>
                <a:latin panose="020f0502020204030204" typeface="Calibri"/>
                <a:ea typeface="+mn-ea"/>
                <a:cs typeface="+mn-cs"/>
              </a:endParaRPr>
            </a:p>
          </p:txBody>
        </p:sp>
        <p:sp>
          <p:nvSpPr>
            <p:cNvPr id="47" name="TextBox 56"/>
            <p:cNvSpPr txBox="1"/>
            <p:nvPr/>
          </p:nvSpPr>
          <p:spPr>
            <a:xfrm>
              <a:off x="5621191" y="3839355"/>
              <a:ext cx="429542" cy="566928"/>
            </a:xfrm>
            <a:prstGeom prst="rect">
              <a:avLst/>
            </a:prstGeom>
            <a:noFill/>
            <a:ln>
              <a:noFill/>
            </a:ln>
            <a:effectLst>
              <a:outerShdw algn="tl" blurRad="177800" dir="2700000" dist="38100" rotWithShape="0">
                <a:prstClr val="black">
                  <a:alpha val="51000"/>
                </a:prstClr>
              </a:outerShdw>
            </a:effectLst>
          </p:spPr>
          <p:txBody>
            <a:bodyPr rtlCol="0" wrap="square">
              <a:spAutoFit/>
            </a:bodyPr>
            <a:lstStyle/>
            <a:p>
              <a:pPr lvl="0">
                <a:lnSpc>
                  <a:spcPct val="130000"/>
                </a:lnSpc>
                <a:defRPr/>
              </a:pPr>
              <a:r>
                <a:rPr altLang="zh-CN" b="1" kern="0" lang="en-US" smtClean="0" sz="2400">
                  <a:solidFill>
                    <a:schemeClr val="bg1"/>
                  </a:solidFill>
                  <a:latin charset="0" pitchFamily="34" typeface="Agency FB"/>
                  <a:ea charset="-122" panose="020b0503020204020204" pitchFamily="34" typeface="微软雅黑"/>
                  <a:cs charset="0" panose="020f0502020204030204" pitchFamily="34" typeface="Calibri"/>
                </a:rPr>
                <a:t>6</a:t>
              </a:r>
            </a:p>
          </p:txBody>
        </p:sp>
        <p:sp>
          <p:nvSpPr>
            <p:cNvPr id="63" name="TextBox 43"/>
            <p:cNvSpPr txBox="1"/>
            <p:nvPr/>
          </p:nvSpPr>
          <p:spPr>
            <a:xfrm>
              <a:off x="5187843" y="1605125"/>
              <a:ext cx="1368152" cy="1200912"/>
            </a:xfrm>
            <a:prstGeom prst="rect">
              <a:avLst/>
            </a:prstGeom>
            <a:noFill/>
            <a:ln>
              <a:noFill/>
            </a:ln>
            <a:effectLst/>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aseline="0" cap="none" i="0" kern="0" kumimoji="0" lang="en-US" noProof="0" normalizeH="0" smtClean="0" spc="0" strike="noStrike" sz="2800" u="none">
                  <a:ln>
                    <a:noFill/>
                  </a:ln>
                  <a:solidFill>
                    <a:schemeClr val="bg1"/>
                  </a:solidFill>
                  <a:effectLst/>
                  <a:uLnTx/>
                  <a:uFillTx/>
                  <a:latin charset="0" pitchFamily="34" typeface="Agency FB"/>
                  <a:ea charset="-122" panose="020b0503020204020204" pitchFamily="34" typeface="微软雅黑"/>
                </a:rPr>
                <a:t>Text here</a:t>
              </a:r>
            </a:p>
          </p:txBody>
        </p:sp>
      </p:grpSp>
      <p:sp>
        <p:nvSpPr>
          <p:cNvPr id="8" name="矩形 7"/>
          <p:cNvSpPr/>
          <p:nvPr/>
        </p:nvSpPr>
        <p:spPr>
          <a:xfrm>
            <a:off x="0" y="364188"/>
            <a:ext cx="12192000" cy="951682"/>
          </a:xfrm>
          <a:prstGeom prst="rect">
            <a:avLst/>
          </a:prstGeom>
          <a:gradFill flip="none" rotWithShape="1">
            <a:gsLst>
              <a:gs pos="0">
                <a:sysClr lastClr="FFFFFF" val="window"/>
              </a:gs>
              <a:gs pos="100000">
                <a:sysClr lastClr="FFFFFF" val="window">
                  <a:lumMod val="85000"/>
                  <a:shade val="100000"/>
                  <a:satMod val="115000"/>
                </a:sysClr>
              </a:gs>
            </a:gsLst>
            <a:path path="circle">
              <a:fillToRect b="50000" l="50000" r="50000" t="50000"/>
            </a:path>
          </a:gradFill>
          <a:ln algn="ctr" cap="flat" cmpd="sng" w="25400">
            <a:noFill/>
            <a:prstDash val="solid"/>
          </a:ln>
          <a:effectLst>
            <a:outerShdw algn="t" blurRad="50800" dir="5400000" dist="38100" rotWithShape="0">
              <a:prstClr val="black">
                <a:alpha val="4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9" name="TextBox 42"/>
          <p:cNvSpPr txBox="1"/>
          <p:nvPr/>
        </p:nvSpPr>
        <p:spPr>
          <a:xfrm>
            <a:off x="1832324" y="383902"/>
            <a:ext cx="7592419" cy="883920"/>
          </a:xfrm>
          <a:prstGeom prst="rect">
            <a:avLst/>
          </a:prstGeom>
          <a:noFill/>
          <a:ln>
            <a:noFill/>
          </a:ln>
        </p:spPr>
        <p:txBody>
          <a:bodyPr rtlCol="0" wrap="square">
            <a:spAutoFit/>
          </a:bodyPr>
          <a:lstStyle/>
          <a:p>
            <a:pPr algn="ctr" lvl="0">
              <a:lnSpc>
                <a:spcPct val="130000"/>
              </a:lnSpc>
              <a:defRPr/>
            </a:pPr>
            <a:r>
              <a:rPr altLang="zh-CN" b="1" kern="0" lang="en-US" smtClean="0" sz="4000">
                <a:effectLst/>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9"/>
                                        </p:tgtEl>
                                        <p:attrNameLst>
                                          <p:attrName>style.visibility</p:attrName>
                                        </p:attrNameLst>
                                      </p:cBhvr>
                                      <p:to>
                                        <p:strVal val="visible"/>
                                      </p:to>
                                    </p:set>
                                    <p:animEffect filter="barn(outVertical)"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ipe(up)" transition="in">
                                      <p:cBhvr>
                                        <p:cTn dur="250" id="11"/>
                                        <p:tgtEl>
                                          <p:spTgt spid="11"/>
                                        </p:tgtEl>
                                      </p:cBhvr>
                                    </p:animEffect>
                                  </p:childTnLst>
                                </p:cTn>
                              </p:par>
                            </p:childTnLst>
                          </p:cTn>
                        </p:par>
                        <p:par>
                          <p:cTn fill="hold" id="12" nodeType="afterGroup">
                            <p:stCondLst>
                              <p:cond delay="750"/>
                            </p:stCondLst>
                            <p:childTnLst>
                              <p:par>
                                <p:cTn fill="hold" id="13" nodeType="afterEffect" presetClass="entr" presetID="22" presetSubtype="1">
                                  <p:stCondLst>
                                    <p:cond delay="0"/>
                                  </p:stCondLst>
                                  <p:childTnLst>
                                    <p:set>
                                      <p:cBhvr>
                                        <p:cTn dur="1" fill="hold" id="14">
                                          <p:stCondLst>
                                            <p:cond delay="0"/>
                                          </p:stCondLst>
                                        </p:cTn>
                                        <p:tgtEl>
                                          <p:spTgt spid="4"/>
                                        </p:tgtEl>
                                        <p:attrNameLst>
                                          <p:attrName>style.visibility</p:attrName>
                                        </p:attrNameLst>
                                      </p:cBhvr>
                                      <p:to>
                                        <p:strVal val="visible"/>
                                      </p:to>
                                    </p:set>
                                    <p:animEffect filter="wipe(up)" transition="in">
                                      <p:cBhvr>
                                        <p:cTn dur="250" id="15"/>
                                        <p:tgtEl>
                                          <p:spTgt spid="4"/>
                                        </p:tgtEl>
                                      </p:cBhvr>
                                    </p:animEffect>
                                  </p:childTnLst>
                                </p:cTn>
                              </p:par>
                            </p:childTnLst>
                          </p:cTn>
                        </p:par>
                        <p:par>
                          <p:cTn fill="hold" id="16" nodeType="afterGroup">
                            <p:stCondLst>
                              <p:cond delay="1000"/>
                            </p:stCondLst>
                            <p:childTnLst>
                              <p:par>
                                <p:cTn fill="hold" id="17" nodeType="afterEffect" presetClass="entr" presetID="22" presetSubtype="1">
                                  <p:stCondLst>
                                    <p:cond delay="0"/>
                                  </p:stCondLst>
                                  <p:childTnLst>
                                    <p:set>
                                      <p:cBhvr>
                                        <p:cTn dur="1" fill="hold" id="18">
                                          <p:stCondLst>
                                            <p:cond delay="0"/>
                                          </p:stCondLst>
                                        </p:cTn>
                                        <p:tgtEl>
                                          <p:spTgt spid="5"/>
                                        </p:tgtEl>
                                        <p:attrNameLst>
                                          <p:attrName>style.visibility</p:attrName>
                                        </p:attrNameLst>
                                      </p:cBhvr>
                                      <p:to>
                                        <p:strVal val="visible"/>
                                      </p:to>
                                    </p:set>
                                    <p:animEffect filter="wipe(up)" transition="in">
                                      <p:cBhvr>
                                        <p:cTn dur="250" id="19"/>
                                        <p:tgtEl>
                                          <p:spTgt spid="5"/>
                                        </p:tgtEl>
                                      </p:cBhvr>
                                    </p:animEffect>
                                  </p:childTnLst>
                                </p:cTn>
                              </p:par>
                            </p:childTnLst>
                          </p:cTn>
                        </p:par>
                        <p:par>
                          <p:cTn fill="hold" id="20" nodeType="afterGroup">
                            <p:stCondLst>
                              <p:cond delay="1250"/>
                            </p:stCondLst>
                            <p:childTnLst>
                              <p:par>
                                <p:cTn fill="hold" id="21" nodeType="afterEffect" presetClass="entr" presetID="22" presetSubtype="1">
                                  <p:stCondLst>
                                    <p:cond delay="0"/>
                                  </p:stCondLst>
                                  <p:childTnLst>
                                    <p:set>
                                      <p:cBhvr>
                                        <p:cTn dur="1" fill="hold" id="22">
                                          <p:stCondLst>
                                            <p:cond delay="0"/>
                                          </p:stCondLst>
                                        </p:cTn>
                                        <p:tgtEl>
                                          <p:spTgt spid="6"/>
                                        </p:tgtEl>
                                        <p:attrNameLst>
                                          <p:attrName>style.visibility</p:attrName>
                                        </p:attrNameLst>
                                      </p:cBhvr>
                                      <p:to>
                                        <p:strVal val="visible"/>
                                      </p:to>
                                    </p:set>
                                    <p:animEffect filter="wipe(up)" transition="in">
                                      <p:cBhvr>
                                        <p:cTn dur="250" id="23"/>
                                        <p:tgtEl>
                                          <p:spTgt spid="6"/>
                                        </p:tgtEl>
                                      </p:cBhvr>
                                    </p:animEffect>
                                  </p:childTnLst>
                                </p:cTn>
                              </p:par>
                            </p:childTnLst>
                          </p:cTn>
                        </p:par>
                        <p:par>
                          <p:cTn fill="hold" id="24" nodeType="afterGroup">
                            <p:stCondLst>
                              <p:cond delay="1500"/>
                            </p:stCondLst>
                            <p:childTnLst>
                              <p:par>
                                <p:cTn fill="hold" id="25" nodeType="afterEffect" presetClass="entr" presetID="22" presetSubtype="1">
                                  <p:stCondLst>
                                    <p:cond delay="0"/>
                                  </p:stCondLst>
                                  <p:childTnLst>
                                    <p:set>
                                      <p:cBhvr>
                                        <p:cTn dur="1" fill="hold" id="26">
                                          <p:stCondLst>
                                            <p:cond delay="0"/>
                                          </p:stCondLst>
                                        </p:cTn>
                                        <p:tgtEl>
                                          <p:spTgt spid="7"/>
                                        </p:tgtEl>
                                        <p:attrNameLst>
                                          <p:attrName>style.visibility</p:attrName>
                                        </p:attrNameLst>
                                      </p:cBhvr>
                                      <p:to>
                                        <p:strVal val="visible"/>
                                      </p:to>
                                    </p:set>
                                    <p:animEffect filter="wipe(up)" transition="in">
                                      <p:cBhvr>
                                        <p:cTn dur="250" id="27"/>
                                        <p:tgtEl>
                                          <p:spTgt spid="7"/>
                                        </p:tgtEl>
                                      </p:cBhvr>
                                    </p:animEffect>
                                  </p:childTnLst>
                                </p:cTn>
                              </p:par>
                              <p:par>
                                <p:cTn fill="hold" grpId="0" id="28" nodeType="withEffect" presetClass="entr" presetID="41" presetSubtype="0">
                                  <p:stCondLst>
                                    <p:cond delay="0"/>
                                  </p:stCondLst>
                                  <p:iterate type="lt">
                                    <p:tmPct val="10000"/>
                                  </p:iterate>
                                  <p:childTnLst>
                                    <p:set>
                                      <p:cBhvr>
                                        <p:cTn dur="1" fill="hold" id="29">
                                          <p:stCondLst>
                                            <p:cond delay="0"/>
                                          </p:stCondLst>
                                        </p:cTn>
                                        <p:tgtEl>
                                          <p:spTgt spid="37"/>
                                        </p:tgtEl>
                                        <p:attrNameLst>
                                          <p:attrName>style.visibility</p:attrName>
                                        </p:attrNameLst>
                                      </p:cBhvr>
                                      <p:to>
                                        <p:strVal val="visible"/>
                                      </p:to>
                                    </p:set>
                                    <p:anim calcmode="lin" valueType="num">
                                      <p:cBhvr>
                                        <p:cTn dur="250" fill="hold" id="30"/>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1"/>
                                        <p:tgtEl>
                                          <p:spTgt spid="37"/>
                                        </p:tgtEl>
                                        <p:attrNameLst>
                                          <p:attrName>ppt_y</p:attrName>
                                        </p:attrNameLst>
                                      </p:cBhvr>
                                      <p:tavLst>
                                        <p:tav tm="0">
                                          <p:val>
                                            <p:strVal val="#ppt_y"/>
                                          </p:val>
                                        </p:tav>
                                        <p:tav tm="100000">
                                          <p:val>
                                            <p:strVal val="#ppt_y"/>
                                          </p:val>
                                        </p:tav>
                                      </p:tavLst>
                                    </p:anim>
                                    <p:anim calcmode="lin" valueType="num">
                                      <p:cBhvr>
                                        <p:cTn dur="250" fill="hold" id="32"/>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3"/>
                                        <p:tgtEl>
                                          <p:spTgt spid="3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4" tmFilter="0,0; .5, 1; 1, 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9"/>
    </p:bldLs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59872" y="2216728"/>
            <a:ext cx="2781301" cy="3546764"/>
          </a:xfrm>
          <a:prstGeom prst="rect">
            <a:avLst/>
          </a:prstGeom>
          <a:solidFill>
            <a:srgbClr val="001746"/>
          </a:solidFill>
          <a:ln cmpd="sng" w="206375">
            <a:solidFill>
              <a:schemeClr val="bg1"/>
            </a:solidFill>
          </a:ln>
          <a:effectLst>
            <a:outerShdw algn="t" blurRad="279400" dir="5400000" dist="381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矩形 2"/>
          <p:cNvSpPr/>
          <p:nvPr/>
        </p:nvSpPr>
        <p:spPr>
          <a:xfrm>
            <a:off x="4663785" y="2216728"/>
            <a:ext cx="2781301" cy="3546764"/>
          </a:xfrm>
          <a:prstGeom prst="rect">
            <a:avLst/>
          </a:prstGeom>
          <a:solidFill>
            <a:schemeClr val="bg2">
              <a:lumMod val="75000"/>
            </a:schemeClr>
          </a:solidFill>
          <a:ln cmpd="sng" w="206375">
            <a:solidFill>
              <a:schemeClr val="bg1"/>
            </a:solidFill>
          </a:ln>
          <a:effectLst>
            <a:outerShdw algn="t" blurRad="279400" dir="5400000" dist="381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4" name="矩形 3"/>
          <p:cNvSpPr/>
          <p:nvPr/>
        </p:nvSpPr>
        <p:spPr>
          <a:xfrm>
            <a:off x="8229598" y="2216728"/>
            <a:ext cx="2781301" cy="3546764"/>
          </a:xfrm>
          <a:prstGeom prst="rect">
            <a:avLst/>
          </a:prstGeom>
          <a:solidFill>
            <a:srgbClr val="D80E2B"/>
          </a:solidFill>
          <a:ln cmpd="sng" w="206375">
            <a:solidFill>
              <a:schemeClr val="bg1"/>
            </a:solidFill>
          </a:ln>
          <a:effectLst>
            <a:outerShdw algn="t" blurRad="279400" dir="5400000" dist="38100" rotWithShape="0">
              <a:prstClr val="black">
                <a:alpha val="6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sp>
        <p:nvSpPr>
          <p:cNvPr id="8" name="文本框 7"/>
          <p:cNvSpPr txBox="1"/>
          <p:nvPr/>
        </p:nvSpPr>
        <p:spPr>
          <a:xfrm>
            <a:off x="1506526" y="2539371"/>
            <a:ext cx="1704147" cy="1188720"/>
          </a:xfrm>
          <a:prstGeom prst="roundRect">
            <a:avLst/>
          </a:prstGeom>
          <a:noFill/>
        </p:spPr>
        <p:txBody>
          <a:bodyPr rtlCol="0" wrap="square">
            <a:spAutoFit/>
          </a:bodyPr>
          <a:lstStyle/>
          <a:p>
            <a:pPr algn="ctr"/>
            <a:r>
              <a:rPr altLang="zh-CN" lang="en-US" smtClean="0" sz="7200">
                <a:solidFill>
                  <a:schemeClr val="bg1"/>
                </a:solidFill>
                <a:latin typeface="+mj-lt"/>
              </a:rPr>
              <a:t>100</a:t>
            </a:r>
          </a:p>
        </p:txBody>
      </p:sp>
      <p:sp>
        <p:nvSpPr>
          <p:cNvPr id="9" name="文本框 8"/>
          <p:cNvSpPr txBox="1"/>
          <p:nvPr/>
        </p:nvSpPr>
        <p:spPr>
          <a:xfrm>
            <a:off x="1320065" y="3682118"/>
            <a:ext cx="2199662" cy="457200"/>
          </a:xfrm>
          <a:prstGeom prst="roundRect">
            <a:avLst/>
          </a:prstGeom>
          <a:noFill/>
        </p:spPr>
        <p:txBody>
          <a:bodyPr rtlCol="0" wrap="square">
            <a:spAutoFit/>
          </a:bodyPr>
          <a:lstStyle/>
          <a:p>
            <a:pPr algn="ctr"/>
            <a:r>
              <a:rPr altLang="zh-CN" b="1" lang="en-US" sz="2400">
                <a:solidFill>
                  <a:schemeClr val="bg1"/>
                </a:solidFill>
                <a:latin typeface="+mn-ea"/>
              </a:rPr>
              <a:t>Title here</a:t>
            </a:r>
          </a:p>
        </p:txBody>
      </p:sp>
      <p:sp>
        <p:nvSpPr>
          <p:cNvPr id="10" name="文本框 9"/>
          <p:cNvSpPr txBox="1"/>
          <p:nvPr/>
        </p:nvSpPr>
        <p:spPr>
          <a:xfrm>
            <a:off x="1123840" y="4178523"/>
            <a:ext cx="2584825" cy="1310640"/>
          </a:xfrm>
          <a:prstGeom prst="roundRect">
            <a:avLst/>
          </a:prstGeom>
          <a:noFill/>
        </p:spPr>
        <p:txBody>
          <a:bodyPr rtlCol="0" wrap="square">
            <a:spAutoFit/>
          </a:bodyPr>
          <a:lstStyle/>
          <a:p>
            <a:r>
              <a:rPr altLang="zh-CN" lang="en-US" smtClean="0" sz="2000">
                <a:solidFill>
                  <a:schemeClr val="bg1"/>
                </a:solidFill>
                <a:latin charset="-122" pitchFamily="50" typeface="造字工房悦黑体验版纤细体"/>
                <a:ea charset="-122" pitchFamily="50" typeface="造字工房悦黑体验版纤细体"/>
              </a:rPr>
              <a:t>Click here to add your text. Click here to add your text. </a:t>
            </a:r>
          </a:p>
        </p:txBody>
      </p:sp>
      <p:sp>
        <p:nvSpPr>
          <p:cNvPr id="11" name="文本框 10"/>
          <p:cNvSpPr txBox="1"/>
          <p:nvPr/>
        </p:nvSpPr>
        <p:spPr>
          <a:xfrm>
            <a:off x="5110438" y="2539371"/>
            <a:ext cx="1704147" cy="1188720"/>
          </a:xfrm>
          <a:prstGeom prst="roundRect">
            <a:avLst/>
          </a:prstGeom>
          <a:noFill/>
        </p:spPr>
        <p:txBody>
          <a:bodyPr rtlCol="0" wrap="square">
            <a:spAutoFit/>
          </a:bodyPr>
          <a:lstStyle/>
          <a:p>
            <a:pPr algn="ctr"/>
            <a:r>
              <a:rPr altLang="zh-CN" lang="en-US" smtClean="0" sz="7200">
                <a:solidFill>
                  <a:schemeClr val="bg1"/>
                </a:solidFill>
                <a:latin typeface="+mj-lt"/>
              </a:rPr>
              <a:t>67</a:t>
            </a:r>
          </a:p>
        </p:txBody>
      </p:sp>
      <p:sp>
        <p:nvSpPr>
          <p:cNvPr id="12" name="文本框 11"/>
          <p:cNvSpPr txBox="1"/>
          <p:nvPr/>
        </p:nvSpPr>
        <p:spPr>
          <a:xfrm>
            <a:off x="4923977" y="3682118"/>
            <a:ext cx="2199662" cy="457200"/>
          </a:xfrm>
          <a:prstGeom prst="roundRect">
            <a:avLst/>
          </a:prstGeom>
          <a:noFill/>
        </p:spPr>
        <p:txBody>
          <a:bodyPr rtlCol="0" wrap="square">
            <a:spAutoFit/>
          </a:bodyPr>
          <a:lstStyle/>
          <a:p>
            <a:pPr algn="ctr"/>
            <a:r>
              <a:rPr altLang="zh-CN" b="1" lang="en-US" sz="2400">
                <a:solidFill>
                  <a:schemeClr val="bg1"/>
                </a:solidFill>
                <a:latin typeface="+mn-ea"/>
              </a:rPr>
              <a:t>Title here</a:t>
            </a:r>
          </a:p>
        </p:txBody>
      </p:sp>
      <p:sp>
        <p:nvSpPr>
          <p:cNvPr id="13" name="文本框 12"/>
          <p:cNvSpPr txBox="1"/>
          <p:nvPr/>
        </p:nvSpPr>
        <p:spPr>
          <a:xfrm>
            <a:off x="4727753" y="4178523"/>
            <a:ext cx="2584825" cy="1310640"/>
          </a:xfrm>
          <a:prstGeom prst="roundRect">
            <a:avLst/>
          </a:prstGeom>
          <a:noFill/>
        </p:spPr>
        <p:txBody>
          <a:bodyPr rtlCol="0" wrap="square">
            <a:spAutoFit/>
          </a:bodyPr>
          <a:lstStyle/>
          <a:p>
            <a:r>
              <a:rPr altLang="zh-CN" lang="en-US" smtClean="0" sz="2000">
                <a:solidFill>
                  <a:schemeClr val="bg1"/>
                </a:solidFill>
                <a:latin charset="-122" pitchFamily="50" typeface="造字工房悦黑体验版纤细体"/>
                <a:ea charset="-122" pitchFamily="50" typeface="造字工房悦黑体验版纤细体"/>
              </a:rPr>
              <a:t>Click here to add your text. Click here to add your text. </a:t>
            </a:r>
          </a:p>
        </p:txBody>
      </p:sp>
      <p:sp>
        <p:nvSpPr>
          <p:cNvPr id="14" name="文本框 13"/>
          <p:cNvSpPr txBox="1"/>
          <p:nvPr/>
        </p:nvSpPr>
        <p:spPr>
          <a:xfrm>
            <a:off x="8676251" y="2539371"/>
            <a:ext cx="1704147" cy="1188720"/>
          </a:xfrm>
          <a:prstGeom prst="roundRect">
            <a:avLst/>
          </a:prstGeom>
          <a:noFill/>
        </p:spPr>
        <p:txBody>
          <a:bodyPr rtlCol="0" wrap="square">
            <a:spAutoFit/>
          </a:bodyPr>
          <a:lstStyle/>
          <a:p>
            <a:pPr algn="ctr"/>
            <a:r>
              <a:rPr altLang="zh-CN" lang="en-US" smtClean="0" sz="7200">
                <a:solidFill>
                  <a:schemeClr val="bg1"/>
                </a:solidFill>
                <a:latin typeface="+mj-lt"/>
              </a:rPr>
              <a:t>927</a:t>
            </a:r>
          </a:p>
        </p:txBody>
      </p:sp>
      <p:sp>
        <p:nvSpPr>
          <p:cNvPr id="15" name="文本框 14"/>
          <p:cNvSpPr txBox="1"/>
          <p:nvPr/>
        </p:nvSpPr>
        <p:spPr>
          <a:xfrm>
            <a:off x="8489790" y="3682118"/>
            <a:ext cx="2199662" cy="457200"/>
          </a:xfrm>
          <a:prstGeom prst="roundRect">
            <a:avLst/>
          </a:prstGeom>
          <a:noFill/>
        </p:spPr>
        <p:txBody>
          <a:bodyPr rtlCol="0" wrap="square">
            <a:spAutoFit/>
          </a:bodyPr>
          <a:lstStyle/>
          <a:p>
            <a:pPr algn="ctr"/>
            <a:r>
              <a:rPr altLang="zh-CN" b="1" lang="en-US" sz="2400">
                <a:solidFill>
                  <a:schemeClr val="bg1"/>
                </a:solidFill>
                <a:latin typeface="+mn-ea"/>
              </a:rPr>
              <a:t>Title here</a:t>
            </a:r>
          </a:p>
        </p:txBody>
      </p:sp>
      <p:sp>
        <p:nvSpPr>
          <p:cNvPr id="16" name="文本框 15"/>
          <p:cNvSpPr txBox="1"/>
          <p:nvPr/>
        </p:nvSpPr>
        <p:spPr>
          <a:xfrm>
            <a:off x="8293566" y="4178523"/>
            <a:ext cx="2584825" cy="1310640"/>
          </a:xfrm>
          <a:prstGeom prst="roundRect">
            <a:avLst/>
          </a:prstGeom>
          <a:noFill/>
        </p:spPr>
        <p:txBody>
          <a:bodyPr rtlCol="0" wrap="square">
            <a:spAutoFit/>
          </a:bodyPr>
          <a:lstStyle/>
          <a:p>
            <a:r>
              <a:rPr altLang="zh-CN" lang="en-US" smtClean="0" sz="2000">
                <a:solidFill>
                  <a:schemeClr val="bg1"/>
                </a:solidFill>
                <a:latin charset="-122" pitchFamily="50" typeface="造字工房悦黑体验版纤细体"/>
                <a:ea charset="-122" pitchFamily="50" typeface="造字工房悦黑体验版纤细体"/>
              </a:rPr>
              <a:t>Click here to add your text. Click here to add your text. </a:t>
            </a:r>
          </a:p>
        </p:txBody>
      </p:sp>
      <p:cxnSp>
        <p:nvCxnSpPr>
          <p:cNvPr id="17" name="直接连接符 16"/>
          <p:cNvCxnSpPr/>
          <p:nvPr/>
        </p:nvCxnSpPr>
        <p:spPr>
          <a:xfrm>
            <a:off x="0" y="78188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0" y="1223123"/>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167254" y="779991"/>
            <a:ext cx="2032319" cy="1890"/>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0167254" y="1203407"/>
            <a:ext cx="2032319" cy="1890"/>
          </a:xfrm>
          <a:prstGeom prst="line">
            <a:avLst/>
          </a:prstGeom>
          <a:ln w="34925">
            <a:solidFill>
              <a:srgbClr val="001746"/>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71496" y="739654"/>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1"/>
                                        </p:tgtEl>
                                        <p:attrNameLst>
                                          <p:attrName>style.visibility</p:attrName>
                                        </p:attrNameLst>
                                      </p:cBhvr>
                                      <p:to>
                                        <p:strVal val="visible"/>
                                      </p:to>
                                    </p:set>
                                    <p:animEffect filter="wipe(down)" transition="in">
                                      <p:cBhvr>
                                        <p:cTn dur="500" id="7"/>
                                        <p:tgtEl>
                                          <p:spTgt spid="21"/>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14" presetSubtype="10">
                                  <p:stCondLst>
                                    <p:cond delay="500"/>
                                  </p:stCondLst>
                                  <p:childTnLst>
                                    <p:set>
                                      <p:cBhvr>
                                        <p:cTn dur="1" fill="hold" id="15">
                                          <p:stCondLst>
                                            <p:cond delay="0"/>
                                          </p:stCondLst>
                                        </p:cTn>
                                        <p:tgtEl>
                                          <p:spTgt spid="8"/>
                                        </p:tgtEl>
                                        <p:attrNameLst>
                                          <p:attrName>style.visibility</p:attrName>
                                        </p:attrNameLst>
                                      </p:cBhvr>
                                      <p:to>
                                        <p:strVal val="visible"/>
                                      </p:to>
                                    </p:set>
                                    <p:animEffect filter="randombar(horizontal)" transition="in">
                                      <p:cBhvr>
                                        <p:cTn dur="500" id="16"/>
                                        <p:tgtEl>
                                          <p:spTgt spid="8"/>
                                        </p:tgtEl>
                                      </p:cBhvr>
                                    </p:animEffect>
                                  </p:childTnLst>
                                </p:cTn>
                              </p:par>
                            </p:childTnLst>
                          </p:cTn>
                        </p:par>
                        <p:par>
                          <p:cTn fill="hold" id="17" nodeType="afterGroup">
                            <p:stCondLst>
                              <p:cond delay="1500"/>
                            </p:stCondLst>
                            <p:childTnLst>
                              <p:par>
                                <p:cTn fill="hold" grpId="0" id="18" nodeType="afterEffect" presetClass="entr" presetID="16" presetSubtype="21">
                                  <p:stCondLst>
                                    <p:cond delay="0"/>
                                  </p:stCondLst>
                                  <p:childTnLst>
                                    <p:set>
                                      <p:cBhvr>
                                        <p:cTn dur="1" fill="hold" id="19">
                                          <p:stCondLst>
                                            <p:cond delay="0"/>
                                          </p:stCondLst>
                                        </p:cTn>
                                        <p:tgtEl>
                                          <p:spTgt spid="9"/>
                                        </p:tgtEl>
                                        <p:attrNameLst>
                                          <p:attrName>style.visibility</p:attrName>
                                        </p:attrNameLst>
                                      </p:cBhvr>
                                      <p:to>
                                        <p:strVal val="visible"/>
                                      </p:to>
                                    </p:set>
                                    <p:animEffect filter="barn(inVertical)" transition="in">
                                      <p:cBhvr>
                                        <p:cTn dur="250" id="20"/>
                                        <p:tgtEl>
                                          <p:spTgt spid="9"/>
                                        </p:tgtEl>
                                      </p:cBhvr>
                                    </p:animEffect>
                                  </p:childTnLst>
                                </p:cTn>
                              </p:par>
                            </p:childTnLst>
                          </p:cTn>
                        </p:par>
                        <p:par>
                          <p:cTn fill="hold" id="21" nodeType="afterGroup">
                            <p:stCondLst>
                              <p:cond delay="1750"/>
                            </p:stCondLst>
                            <p:childTnLst>
                              <p:par>
                                <p:cTn fill="hold" grpId="0" id="22" nodeType="afterEffect" presetClass="entr" presetID="22" presetSubtype="4">
                                  <p:stCondLst>
                                    <p:cond delay="0"/>
                                  </p:stCondLst>
                                  <p:childTnLst>
                                    <p:set>
                                      <p:cBhvr>
                                        <p:cTn dur="1" fill="hold" id="23">
                                          <p:stCondLst>
                                            <p:cond delay="0"/>
                                          </p:stCondLst>
                                        </p:cTn>
                                        <p:tgtEl>
                                          <p:spTgt spid="10"/>
                                        </p:tgtEl>
                                        <p:attrNameLst>
                                          <p:attrName>style.visibility</p:attrName>
                                        </p:attrNameLst>
                                      </p:cBhvr>
                                      <p:to>
                                        <p:strVal val="visible"/>
                                      </p:to>
                                    </p:set>
                                    <p:animEffect filter="wipe(down)" transition="in">
                                      <p:cBhvr>
                                        <p:cTn dur="500" id="24"/>
                                        <p:tgtEl>
                                          <p:spTgt spid="1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
                                        </p:tgtEl>
                                        <p:attrNameLst>
                                          <p:attrName>style.visibility</p:attrName>
                                        </p:attrNameLst>
                                      </p:cBhvr>
                                      <p:to>
                                        <p:strVal val="visible"/>
                                      </p:to>
                                    </p:set>
                                    <p:anim calcmode="lin" valueType="num">
                                      <p:cBhvr>
                                        <p:cTn dur="500" fill="hold" id="27"/>
                                        <p:tgtEl>
                                          <p:spTgt spid="3"/>
                                        </p:tgtEl>
                                        <p:attrNameLst>
                                          <p:attrName>ppt_w</p:attrName>
                                        </p:attrNameLst>
                                      </p:cBhvr>
                                      <p:tavLst>
                                        <p:tav tm="0">
                                          <p:val>
                                            <p:fltVal val="0"/>
                                          </p:val>
                                        </p:tav>
                                        <p:tav tm="100000">
                                          <p:val>
                                            <p:strVal val="#ppt_w"/>
                                          </p:val>
                                        </p:tav>
                                      </p:tavLst>
                                    </p:anim>
                                    <p:anim calcmode="lin" valueType="num">
                                      <p:cBhvr>
                                        <p:cTn dur="500" fill="hold" id="28"/>
                                        <p:tgtEl>
                                          <p:spTgt spid="3"/>
                                        </p:tgtEl>
                                        <p:attrNameLst>
                                          <p:attrName>ppt_h</p:attrName>
                                        </p:attrNameLst>
                                      </p:cBhvr>
                                      <p:tavLst>
                                        <p:tav tm="0">
                                          <p:val>
                                            <p:fltVal val="0"/>
                                          </p:val>
                                        </p:tav>
                                        <p:tav tm="100000">
                                          <p:val>
                                            <p:strVal val="#ppt_h"/>
                                          </p:val>
                                        </p:tav>
                                      </p:tavLst>
                                    </p:anim>
                                    <p:animEffect filter="fade" transition="in">
                                      <p:cBhvr>
                                        <p:cTn dur="500" id="29"/>
                                        <p:tgtEl>
                                          <p:spTgt spid="3"/>
                                        </p:tgtEl>
                                      </p:cBhvr>
                                    </p:animEffect>
                                  </p:childTnLst>
                                </p:cTn>
                              </p:par>
                              <p:par>
                                <p:cTn fill="hold" grpId="0" id="30" nodeType="withEffect" presetClass="entr" presetID="14" presetSubtype="10">
                                  <p:stCondLst>
                                    <p:cond delay="500"/>
                                  </p:stCondLst>
                                  <p:childTnLst>
                                    <p:set>
                                      <p:cBhvr>
                                        <p:cTn dur="1" fill="hold" id="31">
                                          <p:stCondLst>
                                            <p:cond delay="0"/>
                                          </p:stCondLst>
                                        </p:cTn>
                                        <p:tgtEl>
                                          <p:spTgt spid="11"/>
                                        </p:tgtEl>
                                        <p:attrNameLst>
                                          <p:attrName>style.visibility</p:attrName>
                                        </p:attrNameLst>
                                      </p:cBhvr>
                                      <p:to>
                                        <p:strVal val="visible"/>
                                      </p:to>
                                    </p:set>
                                    <p:animEffect filter="randombar(horizontal)" transition="in">
                                      <p:cBhvr>
                                        <p:cTn dur="500" id="32"/>
                                        <p:tgtEl>
                                          <p:spTgt spid="11"/>
                                        </p:tgtEl>
                                      </p:cBhvr>
                                    </p:animEffect>
                                  </p:childTnLst>
                                </p:cTn>
                              </p:par>
                            </p:childTnLst>
                          </p:cTn>
                        </p:par>
                        <p:par>
                          <p:cTn fill="hold" id="33" nodeType="afterGroup">
                            <p:stCondLst>
                              <p:cond delay="2750"/>
                            </p:stCondLst>
                            <p:childTnLst>
                              <p:par>
                                <p:cTn fill="hold" grpId="0" id="34" nodeType="afterEffect" presetClass="entr" presetID="16" presetSubtype="21">
                                  <p:stCondLst>
                                    <p:cond delay="0"/>
                                  </p:stCondLst>
                                  <p:childTnLst>
                                    <p:set>
                                      <p:cBhvr>
                                        <p:cTn dur="1" fill="hold" id="35">
                                          <p:stCondLst>
                                            <p:cond delay="0"/>
                                          </p:stCondLst>
                                        </p:cTn>
                                        <p:tgtEl>
                                          <p:spTgt spid="12"/>
                                        </p:tgtEl>
                                        <p:attrNameLst>
                                          <p:attrName>style.visibility</p:attrName>
                                        </p:attrNameLst>
                                      </p:cBhvr>
                                      <p:to>
                                        <p:strVal val="visible"/>
                                      </p:to>
                                    </p:set>
                                    <p:animEffect filter="barn(inVertical)" transition="in">
                                      <p:cBhvr>
                                        <p:cTn dur="250" id="36"/>
                                        <p:tgtEl>
                                          <p:spTgt spid="12"/>
                                        </p:tgtEl>
                                      </p:cBhvr>
                                    </p:animEffect>
                                  </p:childTnLst>
                                </p:cTn>
                              </p:par>
                            </p:childTnLst>
                          </p:cTn>
                        </p:par>
                        <p:par>
                          <p:cTn fill="hold" id="37" nodeType="afterGroup">
                            <p:stCondLst>
                              <p:cond delay="3000"/>
                            </p:stCondLst>
                            <p:childTnLst>
                              <p:par>
                                <p:cTn fill="hold" grpId="0" id="38" nodeType="afterEffect" presetClass="entr" presetID="22" presetSubtype="4">
                                  <p:stCondLst>
                                    <p:cond delay="0"/>
                                  </p:stCondLst>
                                  <p:childTnLst>
                                    <p:set>
                                      <p:cBhvr>
                                        <p:cTn dur="1" fill="hold" id="39">
                                          <p:stCondLst>
                                            <p:cond delay="0"/>
                                          </p:stCondLst>
                                        </p:cTn>
                                        <p:tgtEl>
                                          <p:spTgt spid="13"/>
                                        </p:tgtEl>
                                        <p:attrNameLst>
                                          <p:attrName>style.visibility</p:attrName>
                                        </p:attrNameLst>
                                      </p:cBhvr>
                                      <p:to>
                                        <p:strVal val="visible"/>
                                      </p:to>
                                    </p:set>
                                    <p:animEffect filter="wipe(down)" transition="in">
                                      <p:cBhvr>
                                        <p:cTn dur="500" id="40"/>
                                        <p:tgtEl>
                                          <p:spTgt spid="13"/>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4"/>
                                        </p:tgtEl>
                                        <p:attrNameLst>
                                          <p:attrName>style.visibility</p:attrName>
                                        </p:attrNameLst>
                                      </p:cBhvr>
                                      <p:to>
                                        <p:strVal val="visible"/>
                                      </p:to>
                                    </p:set>
                                    <p:anim calcmode="lin" valueType="num">
                                      <p:cBhvr>
                                        <p:cTn dur="500" fill="hold" id="43"/>
                                        <p:tgtEl>
                                          <p:spTgt spid="4"/>
                                        </p:tgtEl>
                                        <p:attrNameLst>
                                          <p:attrName>ppt_w</p:attrName>
                                        </p:attrNameLst>
                                      </p:cBhvr>
                                      <p:tavLst>
                                        <p:tav tm="0">
                                          <p:val>
                                            <p:fltVal val="0"/>
                                          </p:val>
                                        </p:tav>
                                        <p:tav tm="100000">
                                          <p:val>
                                            <p:strVal val="#ppt_w"/>
                                          </p:val>
                                        </p:tav>
                                      </p:tavLst>
                                    </p:anim>
                                    <p:anim calcmode="lin" valueType="num">
                                      <p:cBhvr>
                                        <p:cTn dur="500" fill="hold" id="44"/>
                                        <p:tgtEl>
                                          <p:spTgt spid="4"/>
                                        </p:tgtEl>
                                        <p:attrNameLst>
                                          <p:attrName>ppt_h</p:attrName>
                                        </p:attrNameLst>
                                      </p:cBhvr>
                                      <p:tavLst>
                                        <p:tav tm="0">
                                          <p:val>
                                            <p:fltVal val="0"/>
                                          </p:val>
                                        </p:tav>
                                        <p:tav tm="100000">
                                          <p:val>
                                            <p:strVal val="#ppt_h"/>
                                          </p:val>
                                        </p:tav>
                                      </p:tavLst>
                                    </p:anim>
                                    <p:animEffect filter="fade" transition="in">
                                      <p:cBhvr>
                                        <p:cTn dur="500" id="45"/>
                                        <p:tgtEl>
                                          <p:spTgt spid="4"/>
                                        </p:tgtEl>
                                      </p:cBhvr>
                                    </p:animEffect>
                                  </p:childTnLst>
                                </p:cTn>
                              </p:par>
                              <p:par>
                                <p:cTn fill="hold" grpId="0" id="46" nodeType="withEffect" presetClass="entr" presetID="14" presetSubtype="10">
                                  <p:stCondLst>
                                    <p:cond delay="1000"/>
                                  </p:stCondLst>
                                  <p:childTnLst>
                                    <p:set>
                                      <p:cBhvr>
                                        <p:cTn dur="1" fill="hold" id="47">
                                          <p:stCondLst>
                                            <p:cond delay="0"/>
                                          </p:stCondLst>
                                        </p:cTn>
                                        <p:tgtEl>
                                          <p:spTgt spid="14"/>
                                        </p:tgtEl>
                                        <p:attrNameLst>
                                          <p:attrName>style.visibility</p:attrName>
                                        </p:attrNameLst>
                                      </p:cBhvr>
                                      <p:to>
                                        <p:strVal val="visible"/>
                                      </p:to>
                                    </p:set>
                                    <p:animEffect filter="randombar(horizontal)" transition="in">
                                      <p:cBhvr>
                                        <p:cTn dur="500" id="48"/>
                                        <p:tgtEl>
                                          <p:spTgt spid="14"/>
                                        </p:tgtEl>
                                      </p:cBhvr>
                                    </p:animEffect>
                                  </p:childTnLst>
                                </p:cTn>
                              </p:par>
                            </p:childTnLst>
                          </p:cTn>
                        </p:par>
                        <p:par>
                          <p:cTn fill="hold" id="49" nodeType="afterGroup">
                            <p:stCondLst>
                              <p:cond delay="4500"/>
                            </p:stCondLst>
                            <p:childTnLst>
                              <p:par>
                                <p:cTn fill="hold" grpId="0" id="50" nodeType="afterEffect" presetClass="entr" presetID="16" presetSubtype="21">
                                  <p:stCondLst>
                                    <p:cond delay="0"/>
                                  </p:stCondLst>
                                  <p:childTnLst>
                                    <p:set>
                                      <p:cBhvr>
                                        <p:cTn dur="1" fill="hold" id="51">
                                          <p:stCondLst>
                                            <p:cond delay="0"/>
                                          </p:stCondLst>
                                        </p:cTn>
                                        <p:tgtEl>
                                          <p:spTgt spid="15"/>
                                        </p:tgtEl>
                                        <p:attrNameLst>
                                          <p:attrName>style.visibility</p:attrName>
                                        </p:attrNameLst>
                                      </p:cBhvr>
                                      <p:to>
                                        <p:strVal val="visible"/>
                                      </p:to>
                                    </p:set>
                                    <p:animEffect filter="barn(inVertical)" transition="in">
                                      <p:cBhvr>
                                        <p:cTn dur="250" id="52"/>
                                        <p:tgtEl>
                                          <p:spTgt spid="15"/>
                                        </p:tgtEl>
                                      </p:cBhvr>
                                    </p:animEffect>
                                  </p:childTnLst>
                                </p:cTn>
                              </p:par>
                            </p:childTnLst>
                          </p:cTn>
                        </p:par>
                        <p:par>
                          <p:cTn fill="hold" id="53" nodeType="afterGroup">
                            <p:stCondLst>
                              <p:cond delay="4750"/>
                            </p:stCondLst>
                            <p:childTnLst>
                              <p:par>
                                <p:cTn fill="hold" grpId="0" id="54" nodeType="afterEffect" presetClass="entr" presetID="22" presetSubtype="4">
                                  <p:stCondLst>
                                    <p:cond delay="0"/>
                                  </p:stCondLst>
                                  <p:childTnLst>
                                    <p:set>
                                      <p:cBhvr>
                                        <p:cTn dur="1" fill="hold" id="55">
                                          <p:stCondLst>
                                            <p:cond delay="0"/>
                                          </p:stCondLst>
                                        </p:cTn>
                                        <p:tgtEl>
                                          <p:spTgt spid="16"/>
                                        </p:tgtEl>
                                        <p:attrNameLst>
                                          <p:attrName>style.visibility</p:attrName>
                                        </p:attrNameLst>
                                      </p:cBhvr>
                                      <p:to>
                                        <p:strVal val="visible"/>
                                      </p:to>
                                    </p:set>
                                    <p:animEffect filter="wipe(down)" transition="in">
                                      <p:cBhvr>
                                        <p:cTn dur="500" id="5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8"/>
      <p:bldP grpId="0" spid="9"/>
      <p:bldP grpId="0" spid="10"/>
      <p:bldP grpId="0" spid="11"/>
      <p:bldP grpId="0" spid="12"/>
      <p:bldP grpId="0" spid="13"/>
      <p:bldP grpId="0" spid="14"/>
      <p:bldP grpId="0" spid="15"/>
      <p:bldP grpId="0" spid="16"/>
      <p:bldP grpId="0" spid="21"/>
    </p:bldLs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Oval 65"/>
          <p:cNvSpPr>
            <a:spLocks noChangeArrowheads="1"/>
          </p:cNvSpPr>
          <p:nvPr/>
        </p:nvSpPr>
        <p:spPr bwMode="auto">
          <a:xfrm>
            <a:off x="-292963" y="6401359"/>
            <a:ext cx="11610478" cy="456641"/>
          </a:xfrm>
          <a:prstGeom prst="ellipse">
            <a:avLst/>
          </a:prstGeom>
          <a:gradFill rotWithShape="1">
            <a:gsLst>
              <a:gs pos="0">
                <a:sysClr lastClr="000000" val="windowText">
                  <a:lumMod val="50000"/>
                  <a:lumOff val="50000"/>
                  <a:alpha val="54000"/>
                </a:sysClr>
              </a:gs>
              <a:gs pos="100000">
                <a:srgbClr val="EEECE1">
                  <a:alpha val="0"/>
                </a:srgbClr>
              </a:gs>
            </a:gsLst>
            <a:path path="shape">
              <a:fillToRect b="50000" l="50000" r="50000" t="50000"/>
            </a:path>
          </a:gradFill>
          <a:ln w="9525">
            <a:noFill/>
            <a:round/>
          </a:ln>
          <a:effec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charset="0" panose="020b0604020202020204" pitchFamily="34" typeface="Arial"/>
              <a:ea charset="-122" panose="02010600030101010101" pitchFamily="2" typeface="宋体"/>
            </a:endParaRPr>
          </a:p>
        </p:txBody>
      </p:sp>
      <p:sp>
        <p:nvSpPr>
          <p:cNvPr id="25" name="TextBox 57"/>
          <p:cNvSpPr txBox="1"/>
          <p:nvPr/>
        </p:nvSpPr>
        <p:spPr>
          <a:xfrm>
            <a:off x="2243489" y="3264338"/>
            <a:ext cx="8945095" cy="7010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ysClr lastClr="FFFFFF" val="window"/>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a:t>
            </a:r>
          </a:p>
        </p:txBody>
      </p:sp>
      <p:grpSp>
        <p:nvGrpSpPr>
          <p:cNvPr id="3" name="组合 2"/>
          <p:cNvGrpSpPr/>
          <p:nvPr/>
        </p:nvGrpSpPr>
        <p:grpSpPr>
          <a:xfrm>
            <a:off x="628100" y="1068529"/>
            <a:ext cx="11369547" cy="5332830"/>
            <a:chOff x="628100" y="1068529"/>
            <a:chExt cx="11369547" cy="5332830"/>
          </a:xfrm>
        </p:grpSpPr>
        <p:sp>
          <p:nvSpPr>
            <p:cNvPr id="39" name="直角三角形 12"/>
            <p:cNvSpPr/>
            <p:nvPr/>
          </p:nvSpPr>
          <p:spPr>
            <a:xfrm rot="13680000">
              <a:off x="7350176" y="3345093"/>
              <a:ext cx="3190800" cy="1619129"/>
            </a:xfrm>
            <a:custGeom>
              <a:gdLst>
                <a:gd fmla="*/ 0 w 4537371" name="connsiteX0"/>
                <a:gd fmla="*/ 970054 h 970054" name="connsiteY0"/>
                <a:gd fmla="*/ 0 w 4537371" name="connsiteX1"/>
                <a:gd fmla="*/ 0 h 970054" name="connsiteY1"/>
                <a:gd fmla="*/ 4537371 w 4537371" name="connsiteX2"/>
                <a:gd fmla="*/ 970054 h 970054" name="connsiteY2"/>
                <a:gd fmla="*/ 0 w 4537371" name="connsiteX3"/>
                <a:gd fmla="*/ 970054 h 970054" name="connsiteY3"/>
                <a:gd fmla="*/ 1708 w 4539079" name="connsiteX0-1"/>
                <a:gd fmla="*/ 900720 h 900720" name="connsiteY0-2"/>
                <a:gd fmla="*/ 0 w 4539079" name="connsiteX1-3"/>
                <a:gd fmla="*/ 0 h 900720" name="connsiteY1-4"/>
                <a:gd fmla="*/ 4539079 w 4539079" name="connsiteX2-5"/>
                <a:gd fmla="*/ 900720 h 900720" name="connsiteY2-6"/>
                <a:gd fmla="*/ 1708 w 4539079" name="connsiteX3-7"/>
                <a:gd fmla="*/ 900720 h 900720" name="connsiteY3-8"/>
                <a:gd fmla="*/ 1708 w 4501693" name="connsiteX0-9"/>
                <a:gd fmla="*/ 900720 h 1835177" name="connsiteY0-10"/>
                <a:gd fmla="*/ 0 w 4501693" name="connsiteX1-11"/>
                <a:gd fmla="*/ 0 h 1835177" name="connsiteY1-12"/>
                <a:gd fmla="*/ 4501693 w 4501693" name="connsiteX2-13"/>
                <a:gd fmla="*/ 1835177 h 1835177" name="connsiteY2-14"/>
                <a:gd fmla="*/ 1708 w 4501693" name="connsiteX3-15"/>
                <a:gd fmla="*/ 900720 h 1835177" name="connsiteY3-16"/>
              </a:gdLst>
              <a:cxnLst>
                <a:cxn ang="0">
                  <a:pos x="connsiteX0-1" y="connsiteY0-2"/>
                </a:cxn>
                <a:cxn ang="0">
                  <a:pos x="connsiteX1-3" y="connsiteY1-4"/>
                </a:cxn>
                <a:cxn ang="0">
                  <a:pos x="connsiteX2-5" y="connsiteY2-6"/>
                </a:cxn>
                <a:cxn ang="0">
                  <a:pos x="connsiteX3-7" y="connsiteY3-8"/>
                </a:cxn>
              </a:cxnLst>
              <a:rect b="b" l="l" r="r" t="t"/>
              <a:pathLst>
                <a:path h="1835177" w="4501693">
                  <a:moveTo>
                    <a:pt x="1708" y="900720"/>
                  </a:moveTo>
                  <a:cubicBezTo>
                    <a:pt x="1139" y="600480"/>
                    <a:pt x="569" y="300240"/>
                    <a:pt x="0" y="0"/>
                  </a:cubicBezTo>
                  <a:lnTo>
                    <a:pt x="4501693" y="1835177"/>
                  </a:lnTo>
                  <a:lnTo>
                    <a:pt x="1708" y="900720"/>
                  </a:lnTo>
                  <a:close/>
                </a:path>
              </a:pathLst>
            </a:custGeom>
            <a:solidFill>
              <a:srgbClr val="222A3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38" name="直角三角形 12"/>
            <p:cNvSpPr/>
            <p:nvPr/>
          </p:nvSpPr>
          <p:spPr>
            <a:xfrm rot="13380000">
              <a:off x="8125043" y="2825619"/>
              <a:ext cx="2800037" cy="1619129"/>
            </a:xfrm>
            <a:custGeom>
              <a:gdLst>
                <a:gd fmla="*/ 0 w 4537371" name="connsiteX0"/>
                <a:gd fmla="*/ 970054 h 970054" name="connsiteY0"/>
                <a:gd fmla="*/ 0 w 4537371" name="connsiteX1"/>
                <a:gd fmla="*/ 0 h 970054" name="connsiteY1"/>
                <a:gd fmla="*/ 4537371 w 4537371" name="connsiteX2"/>
                <a:gd fmla="*/ 970054 h 970054" name="connsiteY2"/>
                <a:gd fmla="*/ 0 w 4537371" name="connsiteX3"/>
                <a:gd fmla="*/ 970054 h 970054" name="connsiteY3"/>
                <a:gd fmla="*/ 1708 w 4539079" name="connsiteX0-1"/>
                <a:gd fmla="*/ 900720 h 900720" name="connsiteY0-2"/>
                <a:gd fmla="*/ 0 w 4539079" name="connsiteX1-3"/>
                <a:gd fmla="*/ 0 h 900720" name="connsiteY1-4"/>
                <a:gd fmla="*/ 4539079 w 4539079" name="connsiteX2-5"/>
                <a:gd fmla="*/ 900720 h 900720" name="connsiteY2-6"/>
                <a:gd fmla="*/ 1708 w 4539079" name="connsiteX3-7"/>
                <a:gd fmla="*/ 900720 h 900720" name="connsiteY3-8"/>
                <a:gd fmla="*/ 1708 w 4501693" name="connsiteX0-9"/>
                <a:gd fmla="*/ 900720 h 1835177" name="connsiteY0-10"/>
                <a:gd fmla="*/ 0 w 4501693" name="connsiteX1-11"/>
                <a:gd fmla="*/ 0 h 1835177" name="connsiteY1-12"/>
                <a:gd fmla="*/ 4501693 w 4501693" name="connsiteX2-13"/>
                <a:gd fmla="*/ 1835177 h 1835177" name="connsiteY2-14"/>
                <a:gd fmla="*/ 1708 w 4501693" name="connsiteX3-15"/>
                <a:gd fmla="*/ 900720 h 1835177" name="connsiteY3-16"/>
              </a:gdLst>
              <a:cxnLst>
                <a:cxn ang="0">
                  <a:pos x="connsiteX0-1" y="connsiteY0-2"/>
                </a:cxn>
                <a:cxn ang="0">
                  <a:pos x="connsiteX1-3" y="connsiteY1-4"/>
                </a:cxn>
                <a:cxn ang="0">
                  <a:pos x="connsiteX2-5" y="connsiteY2-6"/>
                </a:cxn>
                <a:cxn ang="0">
                  <a:pos x="connsiteX3-7" y="connsiteY3-8"/>
                </a:cxn>
              </a:cxnLst>
              <a:rect b="b" l="l" r="r" t="t"/>
              <a:pathLst>
                <a:path h="1835177" w="4501693">
                  <a:moveTo>
                    <a:pt x="1708" y="900720"/>
                  </a:moveTo>
                  <a:cubicBezTo>
                    <a:pt x="1139" y="600480"/>
                    <a:pt x="569" y="300240"/>
                    <a:pt x="0" y="0"/>
                  </a:cubicBezTo>
                  <a:lnTo>
                    <a:pt x="4501693" y="1835177"/>
                  </a:lnTo>
                  <a:lnTo>
                    <a:pt x="1708" y="900720"/>
                  </a:lnTo>
                  <a:close/>
                </a:path>
              </a:pathLst>
            </a:custGeom>
            <a:solidFill>
              <a:srgbClr val="222A3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37" name="直角三角形 12"/>
            <p:cNvSpPr/>
            <p:nvPr/>
          </p:nvSpPr>
          <p:spPr>
            <a:xfrm rot="13200000">
              <a:off x="8637721" y="2155644"/>
              <a:ext cx="2769600" cy="1619129"/>
            </a:xfrm>
            <a:custGeom>
              <a:gdLst>
                <a:gd fmla="*/ 0 w 4537371" name="connsiteX0"/>
                <a:gd fmla="*/ 970054 h 970054" name="connsiteY0"/>
                <a:gd fmla="*/ 0 w 4537371" name="connsiteX1"/>
                <a:gd fmla="*/ 0 h 970054" name="connsiteY1"/>
                <a:gd fmla="*/ 4537371 w 4537371" name="connsiteX2"/>
                <a:gd fmla="*/ 970054 h 970054" name="connsiteY2"/>
                <a:gd fmla="*/ 0 w 4537371" name="connsiteX3"/>
                <a:gd fmla="*/ 970054 h 970054" name="connsiteY3"/>
                <a:gd fmla="*/ 1708 w 4539079" name="connsiteX0-1"/>
                <a:gd fmla="*/ 900720 h 900720" name="connsiteY0-2"/>
                <a:gd fmla="*/ 0 w 4539079" name="connsiteX1-3"/>
                <a:gd fmla="*/ 0 h 900720" name="connsiteY1-4"/>
                <a:gd fmla="*/ 4539079 w 4539079" name="connsiteX2-5"/>
                <a:gd fmla="*/ 900720 h 900720" name="connsiteY2-6"/>
                <a:gd fmla="*/ 1708 w 4539079" name="connsiteX3-7"/>
                <a:gd fmla="*/ 900720 h 900720" name="connsiteY3-8"/>
                <a:gd fmla="*/ 1708 w 4501693" name="connsiteX0-9"/>
                <a:gd fmla="*/ 900720 h 1835177" name="connsiteY0-10"/>
                <a:gd fmla="*/ 0 w 4501693" name="connsiteX1-11"/>
                <a:gd fmla="*/ 0 h 1835177" name="connsiteY1-12"/>
                <a:gd fmla="*/ 4501693 w 4501693" name="connsiteX2-13"/>
                <a:gd fmla="*/ 1835177 h 1835177" name="connsiteY2-14"/>
                <a:gd fmla="*/ 1708 w 4501693" name="connsiteX3-15"/>
                <a:gd fmla="*/ 900720 h 1835177" name="connsiteY3-16"/>
              </a:gdLst>
              <a:cxnLst>
                <a:cxn ang="0">
                  <a:pos x="connsiteX0-1" y="connsiteY0-2"/>
                </a:cxn>
                <a:cxn ang="0">
                  <a:pos x="connsiteX1-3" y="connsiteY1-4"/>
                </a:cxn>
                <a:cxn ang="0">
                  <a:pos x="connsiteX2-5" y="connsiteY2-6"/>
                </a:cxn>
                <a:cxn ang="0">
                  <a:pos x="connsiteX3-7" y="connsiteY3-8"/>
                </a:cxn>
              </a:cxnLst>
              <a:rect b="b" l="l" r="r" t="t"/>
              <a:pathLst>
                <a:path h="1835177" w="4501693">
                  <a:moveTo>
                    <a:pt x="1708" y="900720"/>
                  </a:moveTo>
                  <a:cubicBezTo>
                    <a:pt x="1139" y="600480"/>
                    <a:pt x="569" y="300240"/>
                    <a:pt x="0" y="0"/>
                  </a:cubicBezTo>
                  <a:lnTo>
                    <a:pt x="4501693" y="1835177"/>
                  </a:lnTo>
                  <a:lnTo>
                    <a:pt x="1708" y="900720"/>
                  </a:lnTo>
                  <a:close/>
                </a:path>
              </a:pathLst>
            </a:custGeom>
            <a:solidFill>
              <a:srgbClr val="222A3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4" name="直角三角形 12"/>
            <p:cNvSpPr/>
            <p:nvPr/>
          </p:nvSpPr>
          <p:spPr>
            <a:xfrm rot="13284915">
              <a:off x="9170266" y="1467202"/>
              <a:ext cx="2827381" cy="1486629"/>
            </a:xfrm>
            <a:custGeom>
              <a:gdLst>
                <a:gd fmla="*/ 0 w 4537371" name="connsiteX0"/>
                <a:gd fmla="*/ 970054 h 970054" name="connsiteY0"/>
                <a:gd fmla="*/ 0 w 4537371" name="connsiteX1"/>
                <a:gd fmla="*/ 0 h 970054" name="connsiteY1"/>
                <a:gd fmla="*/ 4537371 w 4537371" name="connsiteX2"/>
                <a:gd fmla="*/ 970054 h 970054" name="connsiteY2"/>
                <a:gd fmla="*/ 0 w 4537371" name="connsiteX3"/>
                <a:gd fmla="*/ 970054 h 970054" name="connsiteY3"/>
                <a:gd fmla="*/ 1708 w 4539079" name="connsiteX0-1"/>
                <a:gd fmla="*/ 900720 h 900720" name="connsiteY0-2"/>
                <a:gd fmla="*/ 0 w 4539079" name="connsiteX1-3"/>
                <a:gd fmla="*/ 0 h 900720" name="connsiteY1-4"/>
                <a:gd fmla="*/ 4539079 w 4539079" name="connsiteX2-5"/>
                <a:gd fmla="*/ 900720 h 900720" name="connsiteY2-6"/>
                <a:gd fmla="*/ 1708 w 4539079" name="connsiteX3-7"/>
                <a:gd fmla="*/ 900720 h 900720" name="connsiteY3-8"/>
                <a:gd fmla="*/ 1708 w 4501693" name="connsiteX0-9"/>
                <a:gd fmla="*/ 900720 h 1835177" name="connsiteY0-10"/>
                <a:gd fmla="*/ 0 w 4501693" name="connsiteX1-11"/>
                <a:gd fmla="*/ 0 h 1835177" name="connsiteY1-12"/>
                <a:gd fmla="*/ 4501693 w 4501693" name="connsiteX2-13"/>
                <a:gd fmla="*/ 1835177 h 1835177" name="connsiteY2-14"/>
                <a:gd fmla="*/ 1708 w 4501693" name="connsiteX3-15"/>
                <a:gd fmla="*/ 900720 h 1835177" name="connsiteY3-16"/>
              </a:gdLst>
              <a:cxnLst>
                <a:cxn ang="0">
                  <a:pos x="connsiteX0-1" y="connsiteY0-2"/>
                </a:cxn>
                <a:cxn ang="0">
                  <a:pos x="connsiteX1-3" y="connsiteY1-4"/>
                </a:cxn>
                <a:cxn ang="0">
                  <a:pos x="connsiteX2-5" y="connsiteY2-6"/>
                </a:cxn>
                <a:cxn ang="0">
                  <a:pos x="connsiteX3-7" y="connsiteY3-8"/>
                </a:cxn>
              </a:cxnLst>
              <a:rect b="b" l="l" r="r" t="t"/>
              <a:pathLst>
                <a:path h="1835177" w="4501693">
                  <a:moveTo>
                    <a:pt x="1708" y="900720"/>
                  </a:moveTo>
                  <a:cubicBezTo>
                    <a:pt x="1139" y="600480"/>
                    <a:pt x="569" y="300240"/>
                    <a:pt x="0" y="0"/>
                  </a:cubicBezTo>
                  <a:lnTo>
                    <a:pt x="4501693" y="1835177"/>
                  </a:lnTo>
                  <a:lnTo>
                    <a:pt x="1708" y="900720"/>
                  </a:lnTo>
                  <a:close/>
                </a:path>
              </a:pathLst>
            </a:custGeom>
            <a:solidFill>
              <a:srgbClr val="222A3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7" name="等腰三角形 3"/>
            <p:cNvSpPr/>
            <p:nvPr/>
          </p:nvSpPr>
          <p:spPr>
            <a:xfrm rot="11767551">
              <a:off x="1278949" y="1068529"/>
              <a:ext cx="2170615" cy="985554"/>
            </a:xfrm>
            <a:custGeom>
              <a:gdLst>
                <a:gd fmla="*/ 0 w 2232248" name="connsiteX0"/>
                <a:gd fmla="*/ 1872208 h 1872208" name="connsiteY0"/>
                <a:gd fmla="*/ 1116124 w 2232248" name="connsiteX1"/>
                <a:gd fmla="*/ 0 h 1872208" name="connsiteY1"/>
                <a:gd fmla="*/ 2232248 w 2232248" name="connsiteX2"/>
                <a:gd fmla="*/ 1872208 h 1872208" name="connsiteY2"/>
                <a:gd fmla="*/ 0 w 2232248" name="connsiteX3"/>
                <a:gd fmla="*/ 1872208 h 1872208" name="connsiteY3"/>
                <a:gd fmla="*/ 0 w 1542099" name="connsiteX0-1"/>
                <a:gd fmla="*/ 1940796 h 1940796" name="connsiteY0-2"/>
                <a:gd fmla="*/ 425975 w 1542099" name="connsiteX1-3"/>
                <a:gd fmla="*/ 0 h 1940796" name="connsiteY1-4"/>
                <a:gd fmla="*/ 1542099 w 1542099" name="connsiteX2-5"/>
                <a:gd fmla="*/ 1872208 h 1940796" name="connsiteY2-6"/>
                <a:gd fmla="*/ 0 w 1542099" name="connsiteX3-7"/>
                <a:gd fmla="*/ 1940796 h 1940796" name="connsiteY3-8"/>
                <a:gd fmla="*/ 0 w 1584434" name="connsiteX0-9"/>
                <a:gd fmla="*/ 1979848 h 1979848" name="connsiteY0-10"/>
                <a:gd fmla="*/ 468310 w 1584434" name="connsiteX1-11"/>
                <a:gd fmla="*/ 0 h 1979848" name="connsiteY1-12"/>
                <a:gd fmla="*/ 1584434 w 1584434" name="connsiteX2-13"/>
                <a:gd fmla="*/ 1872208 h 1979848" name="connsiteY2-14"/>
                <a:gd fmla="*/ 0 w 1584434" name="connsiteX3-15"/>
                <a:gd fmla="*/ 1979848 h 1979848" name="connsiteY3-16"/>
              </a:gdLst>
              <a:cxnLst>
                <a:cxn ang="0">
                  <a:pos x="connsiteX0-1" y="connsiteY0-2"/>
                </a:cxn>
                <a:cxn ang="0">
                  <a:pos x="connsiteX1-3" y="connsiteY1-4"/>
                </a:cxn>
                <a:cxn ang="0">
                  <a:pos x="connsiteX2-5" y="connsiteY2-6"/>
                </a:cxn>
                <a:cxn ang="0">
                  <a:pos x="connsiteX3-7" y="connsiteY3-8"/>
                </a:cxn>
              </a:cxnLst>
              <a:rect b="b" l="l" r="r" t="t"/>
              <a:pathLst>
                <a:path h="1979848" w="1584434">
                  <a:moveTo>
                    <a:pt x="0" y="1979848"/>
                  </a:moveTo>
                  <a:lnTo>
                    <a:pt x="468310" y="0"/>
                  </a:lnTo>
                  <a:lnTo>
                    <a:pt x="1584434" y="1872208"/>
                  </a:lnTo>
                  <a:lnTo>
                    <a:pt x="0" y="1979848"/>
                  </a:lnTo>
                  <a:close/>
                </a:path>
              </a:pathLst>
            </a:custGeom>
            <a:solidFill>
              <a:schemeClr val="bg1"/>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8" name="直角三角形 2"/>
            <p:cNvSpPr/>
            <p:nvPr/>
          </p:nvSpPr>
          <p:spPr>
            <a:xfrm flipH="1" rot="9888377">
              <a:off x="802830" y="1716134"/>
              <a:ext cx="3155465" cy="2233250"/>
            </a:xfrm>
            <a:custGeom>
              <a:gdLst>
                <a:gd fmla="*/ 0 w 2088232" name="connsiteX0"/>
                <a:gd fmla="*/ 3791045 h 3791045" name="connsiteY0"/>
                <a:gd fmla="*/ 0 w 2088232" name="connsiteX1"/>
                <a:gd fmla="*/ 0 h 3791045" name="connsiteY1"/>
                <a:gd fmla="*/ 2088232 w 2088232" name="connsiteX2"/>
                <a:gd fmla="*/ 3791045 h 3791045" name="connsiteY2"/>
                <a:gd fmla="*/ 0 w 2088232" name="connsiteX3"/>
                <a:gd fmla="*/ 3791045 h 3791045" name="connsiteY3"/>
                <a:gd fmla="*/ 0 w 2098960" name="connsiteX0-1"/>
                <a:gd fmla="*/ 3260143 h 3791045" name="connsiteY0-2"/>
                <a:gd fmla="*/ 10728 w 2098960" name="connsiteX1-3"/>
                <a:gd fmla="*/ 0 h 3791045" name="connsiteY1-4"/>
                <a:gd fmla="*/ 2098960 w 2098960" name="connsiteX2-5"/>
                <a:gd fmla="*/ 3791045 h 3791045" name="connsiteY2-6"/>
                <a:gd fmla="*/ 0 w 2098960" name="connsiteX3-7"/>
                <a:gd fmla="*/ 3260143 h 3791045" name="connsiteY3-8"/>
              </a:gdLst>
              <a:cxnLst>
                <a:cxn ang="0">
                  <a:pos x="connsiteX0-1" y="connsiteY0-2"/>
                </a:cxn>
                <a:cxn ang="0">
                  <a:pos x="connsiteX1-3" y="connsiteY1-4"/>
                </a:cxn>
                <a:cxn ang="0">
                  <a:pos x="connsiteX2-5" y="connsiteY2-6"/>
                </a:cxn>
                <a:cxn ang="0">
                  <a:pos x="connsiteX3-7" y="connsiteY3-8"/>
                </a:cxn>
              </a:cxnLst>
              <a:rect b="b" l="l" r="r" t="t"/>
              <a:pathLst>
                <a:path h="3791045" w="2098960">
                  <a:moveTo>
                    <a:pt x="0" y="3260143"/>
                  </a:moveTo>
                  <a:lnTo>
                    <a:pt x="10728" y="0"/>
                  </a:lnTo>
                  <a:lnTo>
                    <a:pt x="2098960" y="3791045"/>
                  </a:lnTo>
                  <a:lnTo>
                    <a:pt x="0" y="3260143"/>
                  </a:lnTo>
                  <a:close/>
                </a:path>
              </a:pathLst>
            </a:custGeom>
            <a:solidFill>
              <a:schemeClr val="bg1">
                <a:lumMod val="75000"/>
              </a:schemeClr>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9" name="矩形 1"/>
            <p:cNvSpPr/>
            <p:nvPr/>
          </p:nvSpPr>
          <p:spPr>
            <a:xfrm>
              <a:off x="628100" y="2464091"/>
              <a:ext cx="10453904" cy="3937268"/>
            </a:xfrm>
            <a:custGeom>
              <a:gdLst>
                <a:gd fmla="*/ 0 w 5832648" name="connsiteX0"/>
                <a:gd fmla="*/ 0 h 3745607" name="connsiteY0"/>
                <a:gd fmla="*/ 5832648 w 5832648" name="connsiteX1"/>
                <a:gd fmla="*/ 0 h 3745607" name="connsiteY1"/>
                <a:gd fmla="*/ 5832648 w 5832648" name="connsiteX2"/>
                <a:gd fmla="*/ 3745607 h 3745607" name="connsiteY2"/>
                <a:gd fmla="*/ 0 w 5832648" name="connsiteX3"/>
                <a:gd fmla="*/ 3745607 h 3745607" name="connsiteY3"/>
                <a:gd fmla="*/ 0 w 5832648" name="connsiteX4"/>
                <a:gd fmla="*/ 0 h 3745607" name="connsiteY4"/>
                <a:gd fmla="*/ 0 w 5832648" name="connsiteX0-1"/>
                <a:gd fmla="*/ 0 h 3745607" name="connsiteY0-2"/>
                <a:gd fmla="*/ 5832648 w 5832648" name="connsiteX1-3"/>
                <a:gd fmla="*/ 0 h 3745607" name="connsiteY1-4"/>
                <a:gd fmla="*/ 5832648 w 5832648" name="connsiteX2-5"/>
                <a:gd fmla="*/ 3745607 h 3745607" name="connsiteY2-6"/>
                <a:gd fmla="*/ 528034 w 5832648" name="connsiteX3-7"/>
                <a:gd fmla="*/ 3732728 h 3745607" name="connsiteY3-8"/>
                <a:gd fmla="*/ 0 w 5832648" name="connsiteX4-9"/>
                <a:gd fmla="*/ 0 h 3745607" name="connsiteY4-10"/>
                <a:gd fmla="*/ 0 w 5832648" name="connsiteX0-11"/>
                <a:gd fmla="*/ 0 h 3745607" name="connsiteY0-12"/>
                <a:gd fmla="*/ 5832648 w 5832648" name="connsiteX1-13"/>
                <a:gd fmla="*/ 0 h 3745607" name="connsiteY1-14"/>
                <a:gd fmla="*/ 4905369 w 5832648" name="connsiteX2-15"/>
                <a:gd fmla="*/ 3745607 h 3745607" name="connsiteY2-16"/>
                <a:gd fmla="*/ 528034 w 5832648" name="connsiteX3-17"/>
                <a:gd fmla="*/ 3732728 h 3745607" name="connsiteY3-18"/>
                <a:gd fmla="*/ 0 w 5832648" name="connsiteX4-19"/>
                <a:gd fmla="*/ 0 h 3745607" name="connsiteY4-20"/>
                <a:gd fmla="*/ 0 w 6296287" name="connsiteX0-21"/>
                <a:gd fmla="*/ 12879 h 3758486" name="connsiteY0-22"/>
                <a:gd fmla="*/ 6296287 w 6296287" name="connsiteX1-23"/>
                <a:gd fmla="*/ 0 h 3758486" name="connsiteY1-24"/>
                <a:gd fmla="*/ 4905369 w 6296287" name="connsiteX2-25"/>
                <a:gd fmla="*/ 3758486 h 3758486" name="connsiteY2-26"/>
                <a:gd fmla="*/ 528034 w 6296287" name="connsiteX3-27"/>
                <a:gd fmla="*/ 3745607 h 3758486" name="connsiteY3-28"/>
                <a:gd fmla="*/ 0 w 6296287" name="connsiteX4-29"/>
                <a:gd fmla="*/ 12879 h 3758486" name="connsiteY4-30"/>
                <a:gd fmla="*/ 0 w 6388215" name="connsiteX0-31"/>
                <a:gd fmla="*/ 0 h 4144852" name="connsiteY0-32"/>
                <a:gd fmla="*/ 6388215 w 6388215" name="connsiteX1-33"/>
                <a:gd fmla="*/ 386366 h 4144852" name="connsiteY1-34"/>
                <a:gd fmla="*/ 4997297 w 6388215" name="connsiteX2-35"/>
                <a:gd fmla="*/ 4144852 h 4144852" name="connsiteY2-36"/>
                <a:gd fmla="*/ 619962 w 6388215" name="connsiteX3-37"/>
                <a:gd fmla="*/ 4131973 h 4144852" name="connsiteY3-38"/>
                <a:gd fmla="*/ 0 w 6388215" name="connsiteX4-39"/>
                <a:gd fmla="*/ 0 h 4144852" name="connsiteY4-40"/>
                <a:gd fmla="*/ 0 w 6204361" name="connsiteX0-41"/>
                <a:gd fmla="*/ 0 h 4144852" name="connsiteY0-42"/>
                <a:gd fmla="*/ 6204361 w 6204361" name="connsiteX1-43"/>
                <a:gd fmla="*/ 888642 h 4144852" name="connsiteY1-44"/>
                <a:gd fmla="*/ 4997297 w 6204361" name="connsiteX2-45"/>
                <a:gd fmla="*/ 4144852 h 4144852" name="connsiteY2-46"/>
                <a:gd fmla="*/ 619962 w 6204361" name="connsiteX3-47"/>
                <a:gd fmla="*/ 4131973 h 4144852" name="connsiteY3-48"/>
                <a:gd fmla="*/ 0 w 6204361" name="connsiteX4-49"/>
                <a:gd fmla="*/ 0 h 4144852" name="connsiteY4-5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4144852" w="6204361">
                  <a:moveTo>
                    <a:pt x="0" y="0"/>
                  </a:moveTo>
                  <a:lnTo>
                    <a:pt x="6204361" y="888642"/>
                  </a:lnTo>
                  <a:lnTo>
                    <a:pt x="4997297" y="4144852"/>
                  </a:lnTo>
                  <a:lnTo>
                    <a:pt x="619962" y="4131973"/>
                  </a:lnTo>
                  <a:lnTo>
                    <a:pt x="0" y="0"/>
                  </a:lnTo>
                  <a:close/>
                </a:path>
              </a:pathLst>
            </a:custGeom>
            <a:solidFill>
              <a:schemeClr val="bg1"/>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10" name="矩形 4"/>
            <p:cNvSpPr/>
            <p:nvPr/>
          </p:nvSpPr>
          <p:spPr>
            <a:xfrm>
              <a:off x="1155650" y="3141413"/>
              <a:ext cx="10452644" cy="649704"/>
            </a:xfrm>
            <a:custGeom>
              <a:rect b="b" l="l" r="r" t="t"/>
              <a:pathLst>
                <a:path h="864096" w="6321459">
                  <a:moveTo>
                    <a:pt x="0" y="0"/>
                  </a:moveTo>
                  <a:lnTo>
                    <a:pt x="6321459" y="0"/>
                  </a:lnTo>
                  <a:lnTo>
                    <a:pt x="5990058" y="864096"/>
                  </a:lnTo>
                  <a:lnTo>
                    <a:pt x="142366" y="864096"/>
                  </a:lnTo>
                  <a:close/>
                </a:path>
              </a:pathLst>
            </a:cu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11" name="矩形 7"/>
            <p:cNvSpPr/>
            <p:nvPr/>
          </p:nvSpPr>
          <p:spPr>
            <a:xfrm>
              <a:off x="1372218" y="3876295"/>
              <a:ext cx="9701554" cy="649704"/>
            </a:xfrm>
            <a:custGeom>
              <a:rect b="b" l="l" r="r" t="t"/>
              <a:pathLst>
                <a:path h="864096" w="5785580">
                  <a:moveTo>
                    <a:pt x="0" y="0"/>
                  </a:moveTo>
                  <a:lnTo>
                    <a:pt x="5785580" y="0"/>
                  </a:lnTo>
                  <a:lnTo>
                    <a:pt x="5454179" y="864096"/>
                  </a:lnTo>
                  <a:lnTo>
                    <a:pt x="142366" y="864096"/>
                  </a:lnTo>
                  <a:close/>
                </a:path>
              </a:pathLst>
            </a:cu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sp>
          <p:nvSpPr>
            <p:cNvPr id="12" name="矩形 8"/>
            <p:cNvSpPr/>
            <p:nvPr/>
          </p:nvSpPr>
          <p:spPr>
            <a:xfrm>
              <a:off x="1588786" y="4611178"/>
              <a:ext cx="8950468" cy="649704"/>
            </a:xfrm>
            <a:custGeom>
              <a:rect b="b" l="l" r="r" t="t"/>
              <a:pathLst>
                <a:path h="864096" w="5249701">
                  <a:moveTo>
                    <a:pt x="0" y="0"/>
                  </a:moveTo>
                  <a:lnTo>
                    <a:pt x="5249701" y="0"/>
                  </a:lnTo>
                  <a:lnTo>
                    <a:pt x="4918300" y="864096"/>
                  </a:lnTo>
                  <a:lnTo>
                    <a:pt x="142366" y="864096"/>
                  </a:lnTo>
                  <a:close/>
                </a:path>
              </a:pathLst>
            </a:cu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pic>
          <p:nvPicPr>
            <p:cNvPr id="13"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rot="10800000">
              <a:off x="2823740" y="3791117"/>
              <a:ext cx="8322100" cy="425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4"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rot="10800000">
              <a:off x="2823740" y="4516317"/>
              <a:ext cx="8322100" cy="425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15"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rot="10800000">
              <a:off x="2823740" y="5241517"/>
              <a:ext cx="8322100" cy="425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9" name="Picture 3"/>
            <p:cNvPicPr>
              <a:picLocks noChangeArrowheads="1" noChangeAspect="1"/>
            </p:cNvPicPr>
            <p:nvPr/>
          </p:nvPicPr>
          <p:blipFill>
            <a:blip r:embed="rId2">
              <a:extLst>
                <a:ext uri="{28A0092B-C50C-407E-A947-70E740481C1C}">
                  <a14:useLocalDpi val="0"/>
                </a:ext>
              </a:extLst>
            </a:blip>
            <a:srcRect b="57679" l="2767" r="7205"/>
            <a:stretch>
              <a:fillRect/>
            </a:stretch>
          </p:blipFill>
          <p:spPr bwMode="auto">
            <a:xfrm rot="10800000">
              <a:off x="3492983" y="6001203"/>
              <a:ext cx="6507935" cy="636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30" name="矩形 8"/>
            <p:cNvSpPr/>
            <p:nvPr/>
          </p:nvSpPr>
          <p:spPr>
            <a:xfrm>
              <a:off x="1829416" y="5351341"/>
              <a:ext cx="8171505" cy="649704"/>
            </a:xfrm>
            <a:custGeom>
              <a:rect b="b" l="l" r="r" t="t"/>
              <a:pathLst>
                <a:path h="864096" w="5249701">
                  <a:moveTo>
                    <a:pt x="0" y="0"/>
                  </a:moveTo>
                  <a:lnTo>
                    <a:pt x="5249701" y="0"/>
                  </a:lnTo>
                  <a:lnTo>
                    <a:pt x="4918300" y="864096"/>
                  </a:lnTo>
                  <a:lnTo>
                    <a:pt x="142366" y="864096"/>
                  </a:lnTo>
                  <a:close/>
                </a:path>
              </a:pathLst>
            </a:cu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endParaRPr kern="0" lang="en-US">
                <a:solidFill>
                  <a:sysClr lastClr="FFFFFF" val="window"/>
                </a:solidFill>
                <a:latin panose="020f0502020204030204" typeface="Calibri"/>
              </a:endParaRPr>
            </a:p>
          </p:txBody>
        </p:sp>
      </p:grpSp>
      <p:grpSp>
        <p:nvGrpSpPr>
          <p:cNvPr id="5" name="组合 4"/>
          <p:cNvGrpSpPr/>
          <p:nvPr/>
        </p:nvGrpSpPr>
        <p:grpSpPr>
          <a:xfrm>
            <a:off x="1437294" y="3097974"/>
            <a:ext cx="609461" cy="768363"/>
            <a:chOff x="1437294" y="3097974"/>
            <a:chExt cx="609461" cy="768363"/>
          </a:xfrm>
        </p:grpSpPr>
        <p:sp>
          <p:nvSpPr>
            <p:cNvPr id="40" name="菱形 39"/>
            <p:cNvSpPr/>
            <p:nvPr/>
          </p:nvSpPr>
          <p:spPr>
            <a:xfrm rot="10800000">
              <a:off x="1437294" y="3097974"/>
              <a:ext cx="609461" cy="768363"/>
            </a:xfrm>
            <a:prstGeom prst="diamond">
              <a:avLst/>
            </a:prstGeom>
            <a:solidFill>
              <a:schemeClr val="bg2">
                <a:lumMod val="75000"/>
              </a:schemeClr>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typeface="+mn-ea"/>
              </a:endParaRPr>
            </a:p>
          </p:txBody>
        </p:sp>
        <p:sp>
          <p:nvSpPr>
            <p:cNvPr id="41" name="TextBox 42"/>
            <p:cNvSpPr txBox="1"/>
            <p:nvPr/>
          </p:nvSpPr>
          <p:spPr>
            <a:xfrm flipH="1">
              <a:off x="1517803" y="3209553"/>
              <a:ext cx="474311" cy="530352"/>
            </a:xfrm>
            <a:prstGeom prst="rect">
              <a:avLst/>
            </a:prstGeom>
            <a:no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mtClean="0" sz="3600">
                  <a:solidFill>
                    <a:schemeClr val="bg1"/>
                  </a:solidFill>
                  <a:latin charset="0" panose="020b0602020104020603" pitchFamily="34" typeface="Tw Cen MT"/>
                </a:rPr>
                <a:t>1</a:t>
              </a:r>
            </a:p>
          </p:txBody>
        </p:sp>
      </p:grpSp>
      <p:grpSp>
        <p:nvGrpSpPr>
          <p:cNvPr id="16" name="组合 15"/>
          <p:cNvGrpSpPr/>
          <p:nvPr/>
        </p:nvGrpSpPr>
        <p:grpSpPr>
          <a:xfrm>
            <a:off x="1688669" y="3843388"/>
            <a:ext cx="609461" cy="768363"/>
            <a:chOff x="1688669" y="3843388"/>
            <a:chExt cx="609461" cy="768363"/>
          </a:xfrm>
        </p:grpSpPr>
        <p:sp>
          <p:nvSpPr>
            <p:cNvPr id="44" name="菱形 43"/>
            <p:cNvSpPr/>
            <p:nvPr/>
          </p:nvSpPr>
          <p:spPr>
            <a:xfrm rot="10800000">
              <a:off x="1688669" y="3843388"/>
              <a:ext cx="609461" cy="768363"/>
            </a:xfrm>
            <a:prstGeom prst="diamond">
              <a:avLst/>
            </a:prstGeom>
            <a:solidFill>
              <a:schemeClr val="bg2">
                <a:lumMod val="75000"/>
              </a:schemeClr>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45" name="TextBox 42"/>
            <p:cNvSpPr txBox="1"/>
            <p:nvPr/>
          </p:nvSpPr>
          <p:spPr>
            <a:xfrm flipH="1">
              <a:off x="1769178" y="3954967"/>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z="3600">
                  <a:solidFill>
                    <a:schemeClr val="bg1"/>
                  </a:solidFill>
                  <a:latin charset="0" panose="020b0602020104020603" pitchFamily="34" typeface="Tw Cen MT"/>
                </a:rPr>
                <a:t>2</a:t>
              </a:r>
            </a:p>
          </p:txBody>
        </p:sp>
      </p:grpSp>
      <p:grpSp>
        <p:nvGrpSpPr>
          <p:cNvPr id="17" name="组合 16"/>
          <p:cNvGrpSpPr/>
          <p:nvPr/>
        </p:nvGrpSpPr>
        <p:grpSpPr>
          <a:xfrm>
            <a:off x="1934679" y="4543499"/>
            <a:ext cx="609461" cy="768363"/>
            <a:chOff x="1934679" y="4543499"/>
            <a:chExt cx="609461" cy="768363"/>
          </a:xfrm>
        </p:grpSpPr>
        <p:sp>
          <p:nvSpPr>
            <p:cNvPr id="47" name="菱形 46"/>
            <p:cNvSpPr/>
            <p:nvPr/>
          </p:nvSpPr>
          <p:spPr>
            <a:xfrm rot="10800000">
              <a:off x="1934679" y="4543499"/>
              <a:ext cx="609461" cy="768363"/>
            </a:xfrm>
            <a:prstGeom prst="diamond">
              <a:avLst/>
            </a:prstGeom>
            <a:solidFill>
              <a:schemeClr val="bg2">
                <a:lumMod val="75000"/>
              </a:schemeClr>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48" name="TextBox 42"/>
            <p:cNvSpPr txBox="1"/>
            <p:nvPr/>
          </p:nvSpPr>
          <p:spPr>
            <a:xfrm flipH="1">
              <a:off x="2015188" y="4655077"/>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mtClean="0" sz="3600">
                  <a:solidFill>
                    <a:schemeClr val="bg1"/>
                  </a:solidFill>
                  <a:latin charset="0" panose="020b0602020104020603" pitchFamily="34" typeface="Tw Cen MT"/>
                </a:rPr>
                <a:t>3</a:t>
              </a:r>
            </a:p>
          </p:txBody>
        </p:sp>
      </p:grpSp>
      <p:grpSp>
        <p:nvGrpSpPr>
          <p:cNvPr id="18" name="组合 17"/>
          <p:cNvGrpSpPr/>
          <p:nvPr/>
        </p:nvGrpSpPr>
        <p:grpSpPr>
          <a:xfrm>
            <a:off x="2214279" y="5313153"/>
            <a:ext cx="609461" cy="768363"/>
            <a:chOff x="2214279" y="5313153"/>
            <a:chExt cx="609461" cy="768363"/>
          </a:xfrm>
        </p:grpSpPr>
        <p:sp>
          <p:nvSpPr>
            <p:cNvPr id="50" name="菱形 49"/>
            <p:cNvSpPr/>
            <p:nvPr/>
          </p:nvSpPr>
          <p:spPr>
            <a:xfrm rot="10800000">
              <a:off x="2214279" y="5313153"/>
              <a:ext cx="609461" cy="768363"/>
            </a:xfrm>
            <a:prstGeom prst="diamond">
              <a:avLst/>
            </a:prstGeom>
            <a:solidFill>
              <a:schemeClr val="bg2">
                <a:lumMod val="75000"/>
              </a:schemeClr>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a:defRPr/>
              </a:pPr>
              <a:endParaRPr kern="0" lang="en-US">
                <a:solidFill>
                  <a:sysClr lastClr="FFFFFF" val="window"/>
                </a:solidFill>
                <a:latin panose="020f0502020204030204" typeface="Calibri"/>
              </a:endParaRPr>
            </a:p>
          </p:txBody>
        </p:sp>
        <p:sp>
          <p:nvSpPr>
            <p:cNvPr id="51" name="TextBox 42"/>
            <p:cNvSpPr txBox="1"/>
            <p:nvPr/>
          </p:nvSpPr>
          <p:spPr>
            <a:xfrm flipH="1">
              <a:off x="2294788" y="5424732"/>
              <a:ext cx="474311" cy="530352"/>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defRPr/>
              </a:pPr>
              <a:r>
                <a:rPr altLang="zh-CN" lang="en-US" smtClean="0" sz="3600">
                  <a:solidFill>
                    <a:schemeClr val="bg1"/>
                  </a:solidFill>
                  <a:latin charset="0" panose="020b0602020104020603" pitchFamily="34" typeface="Tw Cen MT"/>
                </a:rPr>
                <a:t>4</a:t>
              </a:r>
            </a:p>
          </p:txBody>
        </p:sp>
      </p:grpSp>
      <p:sp>
        <p:nvSpPr>
          <p:cNvPr id="52" name="TextBox 57"/>
          <p:cNvSpPr txBox="1"/>
          <p:nvPr/>
        </p:nvSpPr>
        <p:spPr>
          <a:xfrm>
            <a:off x="2453360" y="4033996"/>
            <a:ext cx="8945095" cy="7010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ysClr lastClr="FFFFFF" val="window"/>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a:t>
            </a:r>
          </a:p>
        </p:txBody>
      </p:sp>
      <p:sp>
        <p:nvSpPr>
          <p:cNvPr id="53" name="TextBox 57"/>
          <p:cNvSpPr txBox="1"/>
          <p:nvPr/>
        </p:nvSpPr>
        <p:spPr>
          <a:xfrm>
            <a:off x="2695091" y="4780512"/>
            <a:ext cx="8945095" cy="7010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ysClr lastClr="FFFFFF" val="window"/>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to add  your </a:t>
            </a:r>
          </a:p>
        </p:txBody>
      </p:sp>
      <p:sp>
        <p:nvSpPr>
          <p:cNvPr id="54" name="TextBox 57"/>
          <p:cNvSpPr txBox="1"/>
          <p:nvPr/>
        </p:nvSpPr>
        <p:spPr>
          <a:xfrm>
            <a:off x="2904250" y="5501094"/>
            <a:ext cx="8945095" cy="3962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ysClr lastClr="FFFFFF" val="window"/>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text</a:t>
            </a:r>
          </a:p>
        </p:txBody>
      </p:sp>
      <p:sp>
        <p:nvSpPr>
          <p:cNvPr id="42" name="TextBox 57"/>
          <p:cNvSpPr txBox="1"/>
          <p:nvPr/>
        </p:nvSpPr>
        <p:spPr>
          <a:xfrm>
            <a:off x="2155997" y="3297245"/>
            <a:ext cx="8945095" cy="70104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000" u="none">
                <a:ln>
                  <a:noFill/>
                </a:ln>
                <a:solidFill>
                  <a:sysClr lastClr="FFFFFF" val="window"/>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a:t>
            </a:r>
          </a:p>
        </p:txBody>
      </p:sp>
      <p:sp>
        <p:nvSpPr>
          <p:cNvPr id="43" name="矩形 42"/>
          <p:cNvSpPr/>
          <p:nvPr/>
        </p:nvSpPr>
        <p:spPr>
          <a:xfrm>
            <a:off x="2894977" y="801816"/>
            <a:ext cx="6583680" cy="640080"/>
          </a:xfrm>
          <a:prstGeom prst="rect">
            <a:avLst/>
          </a:prstGeom>
        </p:spPr>
        <p:txBody>
          <a:bodyPr wrap="none">
            <a:spAutoFit/>
          </a:bodyPr>
          <a:lstStyle/>
          <a:p>
            <a:pPr algn="ctr" lvl="0">
              <a:defRPr/>
            </a:pPr>
            <a:r>
              <a:rPr altLang="zh-CN" b="1" kern="0" lang="en-US" sz="3600">
                <a:solidFill>
                  <a:srgbClr val="D80E2B"/>
                </a:solidFill>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43"/>
                                        </p:tgtEl>
                                        <p:attrNameLst>
                                          <p:attrName>style.visibility</p:attrName>
                                        </p:attrNameLst>
                                      </p:cBhvr>
                                      <p:to>
                                        <p:strVal val="visible"/>
                                      </p:to>
                                    </p:set>
                                    <p:animEffect filter="barn(inVertical)" transition="in">
                                      <p:cBhvr>
                                        <p:cTn dur="500" id="7"/>
                                        <p:tgtEl>
                                          <p:spTgt spid="4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p:cTn dur="500" fill="hold" id="11"/>
                                        <p:tgtEl>
                                          <p:spTgt spid="5"/>
                                        </p:tgtEl>
                                        <p:attrNameLst>
                                          <p:attrName>ppt_w</p:attrName>
                                        </p:attrNameLst>
                                      </p:cBhvr>
                                      <p:tavLst>
                                        <p:tav tm="0">
                                          <p:val>
                                            <p:fltVal val="0"/>
                                          </p:val>
                                        </p:tav>
                                        <p:tav tm="100000">
                                          <p:val>
                                            <p:strVal val="#ppt_w"/>
                                          </p:val>
                                        </p:tav>
                                      </p:tavLst>
                                    </p:anim>
                                    <p:anim calcmode="lin" valueType="num">
                                      <p:cBhvr>
                                        <p:cTn dur="500" fill="hold" id="12"/>
                                        <p:tgtEl>
                                          <p:spTgt spid="5"/>
                                        </p:tgtEl>
                                        <p:attrNameLst>
                                          <p:attrName>ppt_h</p:attrName>
                                        </p:attrNameLst>
                                      </p:cBhvr>
                                      <p:tavLst>
                                        <p:tav tm="0">
                                          <p:val>
                                            <p:fltVal val="0"/>
                                          </p:val>
                                        </p:tav>
                                        <p:tav tm="100000">
                                          <p:val>
                                            <p:strVal val="#ppt_h"/>
                                          </p:val>
                                        </p:tav>
                                      </p:tavLst>
                                    </p:anim>
                                    <p:animEffect filter="fade" transition="in">
                                      <p:cBhvr>
                                        <p:cTn dur="500" id="13"/>
                                        <p:tgtEl>
                                          <p:spTgt spid="5"/>
                                        </p:tgtEl>
                                      </p:cBhvr>
                                    </p:animEffect>
                                  </p:childTnLst>
                                </p:cTn>
                              </p:par>
                            </p:childTnLst>
                          </p:cTn>
                        </p:par>
                        <p:par>
                          <p:cTn fill="hold" id="14" nodeType="afterGroup">
                            <p:stCondLst>
                              <p:cond delay="1000"/>
                            </p:stCondLst>
                            <p:childTnLst>
                              <p:par>
                                <p:cTn fill="hold" grpId="0" id="15" nodeType="afterEffect" presetClass="entr" presetID="22" presetSubtype="4">
                                  <p:stCondLst>
                                    <p:cond delay="0"/>
                                  </p:stCondLst>
                                  <p:childTnLst>
                                    <p:set>
                                      <p:cBhvr>
                                        <p:cTn dur="1" fill="hold" id="16">
                                          <p:stCondLst>
                                            <p:cond delay="0"/>
                                          </p:stCondLst>
                                        </p:cTn>
                                        <p:tgtEl>
                                          <p:spTgt spid="42"/>
                                        </p:tgtEl>
                                        <p:attrNameLst>
                                          <p:attrName>style.visibility</p:attrName>
                                        </p:attrNameLst>
                                      </p:cBhvr>
                                      <p:to>
                                        <p:strVal val="visible"/>
                                      </p:to>
                                    </p:set>
                                    <p:animEffect filter="wipe(down)" transition="in">
                                      <p:cBhvr>
                                        <p:cTn dur="500" id="17"/>
                                        <p:tgtEl>
                                          <p:spTgt spid="42"/>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6"/>
                                        </p:tgtEl>
                                        <p:attrNameLst>
                                          <p:attrName>style.visibility</p:attrName>
                                        </p:attrNameLst>
                                      </p:cBhvr>
                                      <p:to>
                                        <p:strVal val="visible"/>
                                      </p:to>
                                    </p:set>
                                    <p:anim calcmode="lin" valueType="num">
                                      <p:cBhvr>
                                        <p:cTn dur="500" fill="hold" id="21"/>
                                        <p:tgtEl>
                                          <p:spTgt spid="16"/>
                                        </p:tgtEl>
                                        <p:attrNameLst>
                                          <p:attrName>ppt_w</p:attrName>
                                        </p:attrNameLst>
                                      </p:cBhvr>
                                      <p:tavLst>
                                        <p:tav tm="0">
                                          <p:val>
                                            <p:fltVal val="0"/>
                                          </p:val>
                                        </p:tav>
                                        <p:tav tm="100000">
                                          <p:val>
                                            <p:strVal val="#ppt_w"/>
                                          </p:val>
                                        </p:tav>
                                      </p:tavLst>
                                    </p:anim>
                                    <p:anim calcmode="lin" valueType="num">
                                      <p:cBhvr>
                                        <p:cTn dur="500" fill="hold" id="22"/>
                                        <p:tgtEl>
                                          <p:spTgt spid="16"/>
                                        </p:tgtEl>
                                        <p:attrNameLst>
                                          <p:attrName>ppt_h</p:attrName>
                                        </p:attrNameLst>
                                      </p:cBhvr>
                                      <p:tavLst>
                                        <p:tav tm="0">
                                          <p:val>
                                            <p:fltVal val="0"/>
                                          </p:val>
                                        </p:tav>
                                        <p:tav tm="100000">
                                          <p:val>
                                            <p:strVal val="#ppt_h"/>
                                          </p:val>
                                        </p:tav>
                                      </p:tavLst>
                                    </p:anim>
                                    <p:animEffect filter="fade" transition="in">
                                      <p:cBhvr>
                                        <p:cTn dur="500" id="23"/>
                                        <p:tgtEl>
                                          <p:spTgt spid="16"/>
                                        </p:tgtEl>
                                      </p:cBhvr>
                                    </p:animEffect>
                                  </p:childTnLst>
                                </p:cTn>
                              </p:par>
                            </p:childTnLst>
                          </p:cTn>
                        </p:par>
                        <p:par>
                          <p:cTn fill="hold" id="24" nodeType="afterGroup">
                            <p:stCondLst>
                              <p:cond delay="2000"/>
                            </p:stCondLst>
                            <p:childTnLst>
                              <p:par>
                                <p:cTn fill="hold" grpId="0" id="25" nodeType="afterEffect" presetClass="entr" presetID="22" presetSubtype="4">
                                  <p:stCondLst>
                                    <p:cond delay="0"/>
                                  </p:stCondLst>
                                  <p:childTnLst>
                                    <p:set>
                                      <p:cBhvr>
                                        <p:cTn dur="1" fill="hold" id="26">
                                          <p:stCondLst>
                                            <p:cond delay="0"/>
                                          </p:stCondLst>
                                        </p:cTn>
                                        <p:tgtEl>
                                          <p:spTgt spid="52"/>
                                        </p:tgtEl>
                                        <p:attrNameLst>
                                          <p:attrName>style.visibility</p:attrName>
                                        </p:attrNameLst>
                                      </p:cBhvr>
                                      <p:to>
                                        <p:strVal val="visible"/>
                                      </p:to>
                                    </p:set>
                                    <p:animEffect filter="wipe(down)" transition="in">
                                      <p:cBhvr>
                                        <p:cTn dur="500" id="27"/>
                                        <p:tgtEl>
                                          <p:spTgt spid="52"/>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p:cTn dur="500" fill="hold" id="31"/>
                                        <p:tgtEl>
                                          <p:spTgt spid="17"/>
                                        </p:tgtEl>
                                        <p:attrNameLst>
                                          <p:attrName>ppt_w</p:attrName>
                                        </p:attrNameLst>
                                      </p:cBhvr>
                                      <p:tavLst>
                                        <p:tav tm="0">
                                          <p:val>
                                            <p:fltVal val="0"/>
                                          </p:val>
                                        </p:tav>
                                        <p:tav tm="100000">
                                          <p:val>
                                            <p:strVal val="#ppt_w"/>
                                          </p:val>
                                        </p:tav>
                                      </p:tavLst>
                                    </p:anim>
                                    <p:anim calcmode="lin" valueType="num">
                                      <p:cBhvr>
                                        <p:cTn dur="500" fill="hold" id="32"/>
                                        <p:tgtEl>
                                          <p:spTgt spid="17"/>
                                        </p:tgtEl>
                                        <p:attrNameLst>
                                          <p:attrName>ppt_h</p:attrName>
                                        </p:attrNameLst>
                                      </p:cBhvr>
                                      <p:tavLst>
                                        <p:tav tm="0">
                                          <p:val>
                                            <p:fltVal val="0"/>
                                          </p:val>
                                        </p:tav>
                                        <p:tav tm="100000">
                                          <p:val>
                                            <p:strVal val="#ppt_h"/>
                                          </p:val>
                                        </p:tav>
                                      </p:tavLst>
                                    </p:anim>
                                    <p:animEffect filter="fade" transition="in">
                                      <p:cBhvr>
                                        <p:cTn dur="500" id="33"/>
                                        <p:tgtEl>
                                          <p:spTgt spid="17"/>
                                        </p:tgtEl>
                                      </p:cBhvr>
                                    </p:animEffect>
                                  </p:childTnLst>
                                </p:cTn>
                              </p:par>
                            </p:childTnLst>
                          </p:cTn>
                        </p:par>
                        <p:par>
                          <p:cTn fill="hold" id="34" nodeType="afterGroup">
                            <p:stCondLst>
                              <p:cond delay="3000"/>
                            </p:stCondLst>
                            <p:childTnLst>
                              <p:par>
                                <p:cTn fill="hold" grpId="0" id="35" nodeType="afterEffect" presetClass="entr" presetID="22" presetSubtype="4">
                                  <p:stCondLst>
                                    <p:cond delay="0"/>
                                  </p:stCondLst>
                                  <p:childTnLst>
                                    <p:set>
                                      <p:cBhvr>
                                        <p:cTn dur="1" fill="hold" id="36">
                                          <p:stCondLst>
                                            <p:cond delay="0"/>
                                          </p:stCondLst>
                                        </p:cTn>
                                        <p:tgtEl>
                                          <p:spTgt spid="53"/>
                                        </p:tgtEl>
                                        <p:attrNameLst>
                                          <p:attrName>style.visibility</p:attrName>
                                        </p:attrNameLst>
                                      </p:cBhvr>
                                      <p:to>
                                        <p:strVal val="visible"/>
                                      </p:to>
                                    </p:set>
                                    <p:animEffect filter="wipe(down)" transition="in">
                                      <p:cBhvr>
                                        <p:cTn dur="500" id="37"/>
                                        <p:tgtEl>
                                          <p:spTgt spid="53"/>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childTnLst>
                          </p:cTn>
                        </p:par>
                        <p:par>
                          <p:cTn fill="hold" id="44" nodeType="afterGroup">
                            <p:stCondLst>
                              <p:cond delay="4000"/>
                            </p:stCondLst>
                            <p:childTnLst>
                              <p:par>
                                <p:cTn fill="hold" grpId="0" id="45" nodeType="afterEffect" presetClass="entr" presetID="22" presetSubtype="4">
                                  <p:stCondLst>
                                    <p:cond delay="0"/>
                                  </p:stCondLst>
                                  <p:childTnLst>
                                    <p:set>
                                      <p:cBhvr>
                                        <p:cTn dur="1" fill="hold" id="46">
                                          <p:stCondLst>
                                            <p:cond delay="0"/>
                                          </p:stCondLst>
                                        </p:cTn>
                                        <p:tgtEl>
                                          <p:spTgt spid="54"/>
                                        </p:tgtEl>
                                        <p:attrNameLst>
                                          <p:attrName>style.visibility</p:attrName>
                                        </p:attrNameLst>
                                      </p:cBhvr>
                                      <p:to>
                                        <p:strVal val="visible"/>
                                      </p:to>
                                    </p:set>
                                    <p:animEffect filter="wipe(down)" transition="in">
                                      <p:cBhvr>
                                        <p:cTn dur="500" id="47"/>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4"/>
      <p:bldP grpId="0" spid="42"/>
      <p:bldP grpId="0" spid="43"/>
    </p:bldLs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3835157" y="1143000"/>
            <a:ext cx="5692475" cy="3797947"/>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cxnSp>
        <p:nvCxnSpPr>
          <p:cNvPr id="3" name="直接连接符 2"/>
          <p:cNvCxnSpPr/>
          <p:nvPr/>
        </p:nvCxnSpPr>
        <p:spPr>
          <a:xfrm>
            <a:off x="0" y="512056"/>
            <a:ext cx="3167648" cy="2911"/>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 y="1957643"/>
            <a:ext cx="3167648" cy="2911"/>
          </a:xfrm>
          <a:prstGeom prst="line">
            <a:avLst/>
          </a:prstGeom>
          <a:ln w="34925">
            <a:solidFill>
              <a:srgbClr val="333F5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146923" y="789630"/>
            <a:ext cx="2873800"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sp>
        <p:nvSpPr>
          <p:cNvPr id="6" name="TextBox 10"/>
          <p:cNvSpPr txBox="1"/>
          <p:nvPr/>
        </p:nvSpPr>
        <p:spPr>
          <a:xfrm>
            <a:off x="0" y="2020571"/>
            <a:ext cx="3174061" cy="365760"/>
          </a:xfrm>
          <a:prstGeom prst="rect">
            <a:avLst/>
          </a:prstGeom>
          <a:noFill/>
        </p:spPr>
        <p:txBody>
          <a:bodyPr rtlCol="0" wrap="square">
            <a:spAutoFit/>
          </a:bodyPr>
          <a:lstStyle/>
          <a:p>
            <a:pPr>
              <a:defRPr/>
            </a:pPr>
            <a:r>
              <a:rPr altLang="zh-CN" b="0" baseline="0" cap="none" i="0" kern="0" kumimoji="0" lang="en-US" noProof="0" normalizeH="0" spc="0" strike="noStrike" u="none">
                <a:ln>
                  <a:noFill/>
                </a:ln>
                <a:effectLst/>
                <a:uLnTx/>
                <a:uFillTx/>
                <a:latin typeface="+mn-ea"/>
                <a:cs charset="0" panose="020b0604020202020204" pitchFamily="34" typeface="Arial"/>
              </a:rPr>
              <a:t>Click here to add your text. </a:t>
            </a:r>
          </a:p>
        </p:txBody>
      </p:sp>
      <p:sp>
        <p:nvSpPr>
          <p:cNvPr id="9" name="TextBox 10"/>
          <p:cNvSpPr txBox="1"/>
          <p:nvPr/>
        </p:nvSpPr>
        <p:spPr>
          <a:xfrm>
            <a:off x="6681393" y="5024746"/>
            <a:ext cx="3174061" cy="365760"/>
          </a:xfrm>
          <a:prstGeom prst="rect">
            <a:avLst/>
          </a:prstGeom>
          <a:noFill/>
        </p:spPr>
        <p:txBody>
          <a:bodyPr rtlCol="0" wrap="square">
            <a:spAutoFit/>
          </a:bodyPr>
          <a:lstStyle/>
          <a:p>
            <a:pPr>
              <a:defRPr/>
            </a:pPr>
            <a:r>
              <a:rPr altLang="zh-CN" b="0" baseline="0" cap="none" i="0" kern="0" kumimoji="0" lang="en-US" noProof="0" normalizeH="0" spc="0" strike="noStrike" u="none">
                <a:ln>
                  <a:noFill/>
                </a:ln>
                <a:effectLst/>
                <a:uLnTx/>
                <a:uFillTx/>
                <a:latin typeface="+mn-ea"/>
                <a:cs charset="0" panose="020b0604020202020204" pitchFamily="34" typeface="Arial"/>
              </a:rPr>
              <a:t>Click here to add your text. </a:t>
            </a:r>
          </a:p>
        </p:txBody>
      </p:sp>
      <p:sp>
        <p:nvSpPr>
          <p:cNvPr id="10" name="文本框 9"/>
          <p:cNvSpPr txBox="1"/>
          <p:nvPr/>
        </p:nvSpPr>
        <p:spPr>
          <a:xfrm>
            <a:off x="379606" y="5477877"/>
            <a:ext cx="11367457" cy="10058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5"/>
                                        </p:tgtEl>
                                        <p:attrNameLst>
                                          <p:attrName>style.visibility</p:attrName>
                                        </p:attrNameLst>
                                      </p:cBhvr>
                                      <p:to>
                                        <p:strVal val="visible"/>
                                      </p:to>
                                    </p:set>
                                    <p:animEffect filter="barn(outHorizontal)"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6"/>
                                        </p:tgtEl>
                                        <p:attrNameLst>
                                          <p:attrName>style.visibility</p:attrName>
                                        </p:attrNameLst>
                                      </p:cBhvr>
                                      <p:to>
                                        <p:strVal val="visible"/>
                                      </p:to>
                                    </p:set>
                                    <p:animEffect filter="wipe(down)"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9"/>
                                        </p:tgtEl>
                                        <p:attrNameLst>
                                          <p:attrName>style.visibility</p:attrName>
                                        </p:attrNameLst>
                                      </p:cBhvr>
                                      <p:to>
                                        <p:strVal val="visible"/>
                                      </p:to>
                                    </p:set>
                                    <p:animEffect filter="wipe(down)" transition="in">
                                      <p:cBhvr>
                                        <p:cTn dur="500" id="21"/>
                                        <p:tgtEl>
                                          <p:spTgt spid="9"/>
                                        </p:tgtEl>
                                      </p:cBhvr>
                                    </p:animEffect>
                                  </p:childTnLst>
                                </p:cTn>
                              </p:par>
                              <p:par>
                                <p:cTn fill="hold" grpId="0" id="22" nodeType="withEffect" presetClass="entr" presetID="41" presetSubtype="0">
                                  <p:stCondLst>
                                    <p:cond delay="0"/>
                                  </p:stCondLst>
                                  <p:iterate type="lt">
                                    <p:tmPct val="10000"/>
                                  </p:iterate>
                                  <p:childTnLst>
                                    <p:set>
                                      <p:cBhvr>
                                        <p:cTn dur="1" fill="hold" id="23">
                                          <p:stCondLst>
                                            <p:cond delay="0"/>
                                          </p:stCondLst>
                                        </p:cTn>
                                        <p:tgtEl>
                                          <p:spTgt spid="10"/>
                                        </p:tgtEl>
                                        <p:attrNameLst>
                                          <p:attrName>style.visibility</p:attrName>
                                        </p:attrNameLst>
                                      </p:cBhvr>
                                      <p:to>
                                        <p:strVal val="visible"/>
                                      </p:to>
                                    </p:set>
                                    <p:anim calcmode="lin" valueType="num">
                                      <p:cBhvr>
                                        <p:cTn dur="250" fill="hold" id="24"/>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5"/>
                                        <p:tgtEl>
                                          <p:spTgt spid="10"/>
                                        </p:tgtEl>
                                        <p:attrNameLst>
                                          <p:attrName>ppt_y</p:attrName>
                                        </p:attrNameLst>
                                      </p:cBhvr>
                                      <p:tavLst>
                                        <p:tav tm="0">
                                          <p:val>
                                            <p:strVal val="#ppt_y"/>
                                          </p:val>
                                        </p:tav>
                                        <p:tav tm="100000">
                                          <p:val>
                                            <p:strVal val="#ppt_y"/>
                                          </p:val>
                                        </p:tav>
                                      </p:tavLst>
                                    </p:anim>
                                    <p:anim calcmode="lin" valueType="num">
                                      <p:cBhvr>
                                        <p:cTn dur="250" fill="hold" id="26"/>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7"/>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8" tmFilter="0,0; .5, 1; 1, 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9"/>
      <p:bldP grpId="0" spid="10"/>
    </p:bldLs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矩形 22"/>
          <p:cNvSpPr/>
          <p:nvPr/>
        </p:nvSpPr>
        <p:spPr>
          <a:xfrm>
            <a:off x="0" y="3393503"/>
            <a:ext cx="12192000" cy="2743200"/>
          </a:xfrm>
          <a:prstGeom prst="rect">
            <a:avLst/>
          </a:prstGeom>
          <a:solidFill>
            <a:schemeClr val="bg1">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nvGrpSpPr>
          <p:cNvPr id="20" name="组合 19"/>
          <p:cNvGrpSpPr/>
          <p:nvPr/>
        </p:nvGrpSpPr>
        <p:grpSpPr>
          <a:xfrm>
            <a:off x="610712" y="3480376"/>
            <a:ext cx="2569189" cy="2210216"/>
            <a:chOff x="6433457" y="4061231"/>
            <a:chExt cx="2569189" cy="2210216"/>
          </a:xfrm>
        </p:grpSpPr>
        <p:sp>
          <p:nvSpPr>
            <p:cNvPr id="50" name="椭圆 49"/>
            <p:cNvSpPr>
              <a:spLocks noChangeAspect="1"/>
            </p:cNvSpPr>
            <p:nvPr/>
          </p:nvSpPr>
          <p:spPr>
            <a:xfrm>
              <a:off x="6966524" y="4414811"/>
              <a:ext cx="1503054" cy="1503055"/>
            </a:xfrm>
            <a:prstGeom prst="ellipse">
              <a:avLst/>
            </a:prstGeom>
            <a:gradFill flip="none" rotWithShape="1">
              <a:gsLst>
                <a:gs pos="33000">
                  <a:schemeClr val="bg1">
                    <a:lumMod val="85000"/>
                  </a:schemeClr>
                </a:gs>
                <a:gs pos="0">
                  <a:schemeClr val="bg2">
                    <a:lumMod val="90000"/>
                  </a:schemeClr>
                </a:gs>
                <a:gs pos="100000">
                  <a:srgbClr val="FBFBF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itchFamily="50" typeface="造字工房悦黑体验版纤细体"/>
              </a:endParaRPr>
            </a:p>
          </p:txBody>
        </p:sp>
        <p:graphicFrame>
          <p:nvGraphicFramePr>
            <p:cNvPr id="40" name="图表 39"/>
            <p:cNvGraphicFramePr/>
            <p:nvPr/>
          </p:nvGraphicFramePr>
          <p:xfrm>
            <a:off x="6433457" y="4061231"/>
            <a:ext cx="2569189" cy="2210216"/>
          </p:xfrm>
          <a:graphic>
            <a:graphicData uri="http://schemas.openxmlformats.org/drawingml/2006/chart">
              <c:chart xmlns:c="http://schemas.openxmlformats.org/drawingml/2006/chart" r:id="rId3"/>
            </a:graphicData>
          </a:graphic>
        </p:graphicFrame>
      </p:grpSp>
      <p:sp>
        <p:nvSpPr>
          <p:cNvPr id="70" name="文本框 69"/>
          <p:cNvSpPr txBox="1"/>
          <p:nvPr/>
        </p:nvSpPr>
        <p:spPr>
          <a:xfrm>
            <a:off x="610712" y="1948067"/>
            <a:ext cx="11152209" cy="118872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a:t>
            </a:r>
          </a:p>
        </p:txBody>
      </p:sp>
      <p:sp>
        <p:nvSpPr>
          <p:cNvPr id="72" name="矩形 71"/>
          <p:cNvSpPr/>
          <p:nvPr/>
        </p:nvSpPr>
        <p:spPr>
          <a:xfrm>
            <a:off x="2894977" y="801816"/>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grpSp>
        <p:nvGrpSpPr>
          <p:cNvPr id="63" name="组合 62"/>
          <p:cNvGrpSpPr/>
          <p:nvPr/>
        </p:nvGrpSpPr>
        <p:grpSpPr>
          <a:xfrm>
            <a:off x="2631090" y="3479801"/>
            <a:ext cx="2569189" cy="2210216"/>
            <a:chOff x="6433457" y="4061231"/>
            <a:chExt cx="2569189" cy="2210216"/>
          </a:xfrm>
        </p:grpSpPr>
        <p:sp>
          <p:nvSpPr>
            <p:cNvPr id="64" name="椭圆 63"/>
            <p:cNvSpPr>
              <a:spLocks noChangeAspect="1"/>
            </p:cNvSpPr>
            <p:nvPr/>
          </p:nvSpPr>
          <p:spPr>
            <a:xfrm>
              <a:off x="6966524" y="4414811"/>
              <a:ext cx="1503054" cy="1503055"/>
            </a:xfrm>
            <a:prstGeom prst="ellipse">
              <a:avLst/>
            </a:prstGeom>
            <a:gradFill flip="none" rotWithShape="1">
              <a:gsLst>
                <a:gs pos="33000">
                  <a:schemeClr val="bg1">
                    <a:lumMod val="85000"/>
                  </a:schemeClr>
                </a:gs>
                <a:gs pos="0">
                  <a:schemeClr val="bg2">
                    <a:lumMod val="90000"/>
                  </a:schemeClr>
                </a:gs>
                <a:gs pos="100000">
                  <a:srgbClr val="FBFBF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itchFamily="50" typeface="造字工房悦黑体验版纤细体"/>
              </a:endParaRPr>
            </a:p>
          </p:txBody>
        </p:sp>
        <p:graphicFrame>
          <p:nvGraphicFramePr>
            <p:cNvPr id="73" name="图表 72"/>
            <p:cNvGraphicFramePr/>
            <p:nvPr/>
          </p:nvGraphicFramePr>
          <p:xfrm>
            <a:off x="6433457" y="4061231"/>
            <a:ext cx="2569189" cy="2210216"/>
          </p:xfrm>
          <a:graphic>
            <a:graphicData uri="http://schemas.openxmlformats.org/drawingml/2006/chart">
              <c:chart xmlns:c="http://schemas.openxmlformats.org/drawingml/2006/chart" r:id="rId4"/>
            </a:graphicData>
          </a:graphic>
        </p:graphicFrame>
      </p:grpSp>
      <p:grpSp>
        <p:nvGrpSpPr>
          <p:cNvPr id="74" name="组合 73"/>
          <p:cNvGrpSpPr/>
          <p:nvPr/>
        </p:nvGrpSpPr>
        <p:grpSpPr>
          <a:xfrm>
            <a:off x="4652579" y="3479801"/>
            <a:ext cx="2569189" cy="2210216"/>
            <a:chOff x="6433457" y="4061231"/>
            <a:chExt cx="2569189" cy="2210216"/>
          </a:xfrm>
        </p:grpSpPr>
        <p:sp>
          <p:nvSpPr>
            <p:cNvPr id="75" name="椭圆 74"/>
            <p:cNvSpPr>
              <a:spLocks noChangeAspect="1"/>
            </p:cNvSpPr>
            <p:nvPr/>
          </p:nvSpPr>
          <p:spPr>
            <a:xfrm>
              <a:off x="6966524" y="4414811"/>
              <a:ext cx="1503054" cy="1503055"/>
            </a:xfrm>
            <a:prstGeom prst="ellipse">
              <a:avLst/>
            </a:prstGeom>
            <a:gradFill flip="none" rotWithShape="1">
              <a:gsLst>
                <a:gs pos="33000">
                  <a:schemeClr val="bg1">
                    <a:lumMod val="85000"/>
                  </a:schemeClr>
                </a:gs>
                <a:gs pos="0">
                  <a:schemeClr val="bg2">
                    <a:lumMod val="90000"/>
                  </a:schemeClr>
                </a:gs>
                <a:gs pos="100000">
                  <a:srgbClr val="FBFBF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itchFamily="50" typeface="造字工房悦黑体验版纤细体"/>
              </a:endParaRPr>
            </a:p>
          </p:txBody>
        </p:sp>
        <p:graphicFrame>
          <p:nvGraphicFramePr>
            <p:cNvPr id="76" name="图表 75"/>
            <p:cNvGraphicFramePr/>
            <p:nvPr/>
          </p:nvGraphicFramePr>
          <p:xfrm>
            <a:off x="6433457" y="4061231"/>
            <a:ext cx="2569189" cy="2210216"/>
          </p:xfrm>
          <a:graphic>
            <a:graphicData uri="http://schemas.openxmlformats.org/drawingml/2006/chart">
              <c:chart xmlns:c="http://schemas.openxmlformats.org/drawingml/2006/chart" r:id="rId5"/>
            </a:graphicData>
          </a:graphic>
        </p:graphicFrame>
      </p:grpSp>
      <p:grpSp>
        <p:nvGrpSpPr>
          <p:cNvPr id="77" name="组合 76"/>
          <p:cNvGrpSpPr/>
          <p:nvPr/>
        </p:nvGrpSpPr>
        <p:grpSpPr>
          <a:xfrm>
            <a:off x="6674069" y="3479801"/>
            <a:ext cx="2569189" cy="2210216"/>
            <a:chOff x="6433457" y="4061231"/>
            <a:chExt cx="2569189" cy="2210216"/>
          </a:xfrm>
        </p:grpSpPr>
        <p:sp>
          <p:nvSpPr>
            <p:cNvPr id="78" name="椭圆 77"/>
            <p:cNvSpPr>
              <a:spLocks noChangeAspect="1"/>
            </p:cNvSpPr>
            <p:nvPr/>
          </p:nvSpPr>
          <p:spPr>
            <a:xfrm>
              <a:off x="6966524" y="4414811"/>
              <a:ext cx="1503054" cy="1503055"/>
            </a:xfrm>
            <a:prstGeom prst="ellipse">
              <a:avLst/>
            </a:prstGeom>
            <a:gradFill flip="none" rotWithShape="1">
              <a:gsLst>
                <a:gs pos="33000">
                  <a:schemeClr val="bg1">
                    <a:lumMod val="85000"/>
                  </a:schemeClr>
                </a:gs>
                <a:gs pos="0">
                  <a:schemeClr val="bg2">
                    <a:lumMod val="90000"/>
                  </a:schemeClr>
                </a:gs>
                <a:gs pos="100000">
                  <a:srgbClr val="FBFBF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itchFamily="50" typeface="造字工房悦黑体验版纤细体"/>
              </a:endParaRPr>
            </a:p>
          </p:txBody>
        </p:sp>
        <p:graphicFrame>
          <p:nvGraphicFramePr>
            <p:cNvPr id="79" name="图表 78"/>
            <p:cNvGraphicFramePr/>
            <p:nvPr/>
          </p:nvGraphicFramePr>
          <p:xfrm>
            <a:off x="6433457" y="4061231"/>
            <a:ext cx="2569189" cy="2210216"/>
          </p:xfrm>
          <a:graphic>
            <a:graphicData uri="http://schemas.openxmlformats.org/drawingml/2006/chart">
              <c:chart xmlns:c="http://schemas.openxmlformats.org/drawingml/2006/chart" r:id="rId6"/>
            </a:graphicData>
          </a:graphic>
        </p:graphicFrame>
      </p:grpSp>
      <p:grpSp>
        <p:nvGrpSpPr>
          <p:cNvPr id="83" name="组合 82"/>
          <p:cNvGrpSpPr/>
          <p:nvPr/>
        </p:nvGrpSpPr>
        <p:grpSpPr>
          <a:xfrm>
            <a:off x="8695558" y="3479801"/>
            <a:ext cx="2569189" cy="2210216"/>
            <a:chOff x="6433457" y="4061231"/>
            <a:chExt cx="2569189" cy="2210216"/>
          </a:xfrm>
        </p:grpSpPr>
        <p:sp>
          <p:nvSpPr>
            <p:cNvPr id="84" name="椭圆 83"/>
            <p:cNvSpPr>
              <a:spLocks noChangeAspect="1"/>
            </p:cNvSpPr>
            <p:nvPr/>
          </p:nvSpPr>
          <p:spPr>
            <a:xfrm>
              <a:off x="6966524" y="4414811"/>
              <a:ext cx="1503054" cy="1503055"/>
            </a:xfrm>
            <a:prstGeom prst="ellipse">
              <a:avLst/>
            </a:prstGeom>
            <a:gradFill flip="none" rotWithShape="1">
              <a:gsLst>
                <a:gs pos="33000">
                  <a:schemeClr val="bg1">
                    <a:lumMod val="85000"/>
                  </a:schemeClr>
                </a:gs>
                <a:gs pos="0">
                  <a:schemeClr val="bg2">
                    <a:lumMod val="90000"/>
                  </a:schemeClr>
                </a:gs>
                <a:gs pos="100000">
                  <a:srgbClr val="FBFBF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122" pitchFamily="50" typeface="造字工房悦黑体验版纤细体"/>
              </a:endParaRPr>
            </a:p>
          </p:txBody>
        </p:sp>
        <p:graphicFrame>
          <p:nvGraphicFramePr>
            <p:cNvPr id="85" name="图表 84"/>
            <p:cNvGraphicFramePr/>
            <p:nvPr/>
          </p:nvGraphicFramePr>
          <p:xfrm>
            <a:off x="6433457" y="4061231"/>
            <a:ext cx="2569189" cy="2210216"/>
          </p:xfrm>
          <a:graphic>
            <a:graphicData uri="http://schemas.openxmlformats.org/drawingml/2006/chart">
              <c:chart xmlns:c="http://schemas.openxmlformats.org/drawingml/2006/chart" r:id="rId7"/>
            </a:graphicData>
          </a:graphic>
        </p:graphicFrame>
      </p:grpSp>
      <p:sp>
        <p:nvSpPr>
          <p:cNvPr id="86" name="TextBox 9"/>
          <p:cNvSpPr txBox="1"/>
          <p:nvPr/>
        </p:nvSpPr>
        <p:spPr>
          <a:xfrm flipH="1">
            <a:off x="1142669" y="5582415"/>
            <a:ext cx="1848162" cy="384048"/>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400" u="none">
                <a:ln cmpd="sng" w="18415">
                  <a:noFill/>
                  <a:prstDash val="solid"/>
                </a:ln>
                <a:solidFill>
                  <a:srgbClr val="001746"/>
                </a:solidFill>
                <a:effectLst/>
                <a:uLnTx/>
                <a:uFillTx/>
                <a:latin charset="-122" pitchFamily="50" typeface="造字工房悦黑体验版纤细体"/>
                <a:ea charset="-122" pitchFamily="50" typeface="造字工房悦黑体验版纤细体"/>
              </a:rPr>
              <a:t>YOUR TEXT</a:t>
            </a:r>
          </a:p>
        </p:txBody>
      </p:sp>
      <p:sp>
        <p:nvSpPr>
          <p:cNvPr id="87" name="TextBox 9"/>
          <p:cNvSpPr txBox="1"/>
          <p:nvPr/>
        </p:nvSpPr>
        <p:spPr>
          <a:xfrm flipH="1">
            <a:off x="3163047" y="5577829"/>
            <a:ext cx="1848162" cy="384048"/>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4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YOUR TEXT</a:t>
            </a:r>
          </a:p>
        </p:txBody>
      </p:sp>
      <p:sp>
        <p:nvSpPr>
          <p:cNvPr id="88" name="TextBox 9"/>
          <p:cNvSpPr txBox="1"/>
          <p:nvPr/>
        </p:nvSpPr>
        <p:spPr>
          <a:xfrm flipH="1">
            <a:off x="5122540" y="5555294"/>
            <a:ext cx="1848162" cy="384048"/>
          </a:xfrm>
          <a:prstGeom prst="rect">
            <a:avLst/>
          </a:prstGeom>
          <a:noFill/>
        </p:spPr>
        <p:txBody>
          <a:bodyPr rtlCol="0" wrap="square">
            <a:spAutoFit/>
          </a:bodyPr>
          <a:lstStyle>
            <a:defPPr>
              <a:defRPr lang="zh-CN"/>
            </a:defPPr>
            <a:lvl1pPr defTabSz="0" fontAlgn="auto" indent="0" lvl="0" marR="0">
              <a:lnSpc>
                <a:spcPct val="80000"/>
              </a:lnSpc>
              <a:spcBef>
                <a:spcPct val="0"/>
              </a:spcBef>
              <a:spcAft>
                <a:spcPct val="0"/>
              </a:spcAft>
              <a:buClrTx/>
              <a:buSzTx/>
              <a:buFontTx/>
              <a:buNone/>
              <a:defRPr b="1" baseline="0" cap="none" i="0" kern="0" kumimoji="0" normalizeH="0" spc="0" strike="noStrike" sz="2400" u="none">
                <a:ln cmpd="sng" w="18415">
                  <a:noFill/>
                  <a:prstDash val="solid"/>
                </a:ln>
                <a:solidFill>
                  <a:srgbClr val="001746"/>
                </a:solidFill>
                <a:effectLst/>
                <a:uLnTx/>
                <a:uFillTx/>
                <a:latin charset="-122" pitchFamily="50" typeface="造字工房悦黑演示版纤细体"/>
                <a:ea charset="-122" pitchFamily="50" typeface="造字工房悦黑演示版纤细体"/>
              </a:defRPr>
            </a:lvl1pPr>
          </a:lstStyle>
          <a:p>
            <a:r>
              <a:rPr altLang="zh-CN" lang="en-US">
                <a:latin charset="-122" pitchFamily="50" typeface="造字工房悦黑体验版纤细体"/>
                <a:ea charset="-122" pitchFamily="50" typeface="造字工房悦黑体验版纤细体"/>
              </a:rPr>
              <a:t>YOUR TEXT</a:t>
            </a:r>
          </a:p>
        </p:txBody>
      </p:sp>
      <p:sp>
        <p:nvSpPr>
          <p:cNvPr id="89" name="TextBox 9"/>
          <p:cNvSpPr txBox="1"/>
          <p:nvPr/>
        </p:nvSpPr>
        <p:spPr>
          <a:xfrm flipH="1">
            <a:off x="7107288" y="5577829"/>
            <a:ext cx="1848162" cy="384048"/>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sz="2400" u="none">
                <a:ln cmpd="sng" w="18415">
                  <a:noFill/>
                  <a:prstDash val="solid"/>
                </a:ln>
                <a:solidFill>
                  <a:srgbClr val="D80E2B"/>
                </a:solidFill>
                <a:effectLst/>
                <a:uLnTx/>
                <a:uFillTx/>
                <a:latin charset="-122" pitchFamily="50" typeface="造字工房悦黑体验版纤细体"/>
                <a:ea charset="-122" pitchFamily="50" typeface="造字工房悦黑体验版纤细体"/>
              </a:rPr>
              <a:t>YOUR TEXT</a:t>
            </a:r>
          </a:p>
        </p:txBody>
      </p:sp>
      <p:sp>
        <p:nvSpPr>
          <p:cNvPr id="90" name="TextBox 9"/>
          <p:cNvSpPr txBox="1"/>
          <p:nvPr/>
        </p:nvSpPr>
        <p:spPr>
          <a:xfrm flipH="1">
            <a:off x="9228625" y="5577829"/>
            <a:ext cx="1848162" cy="384048"/>
          </a:xfrm>
          <a:prstGeom prst="rect">
            <a:avLst/>
          </a:prstGeom>
          <a:noFill/>
        </p:spPr>
        <p:txBody>
          <a:bodyPr rtlCol="0" wrap="square">
            <a:spAutoFit/>
          </a:bodyPr>
          <a:lstStyle>
            <a:defPPr>
              <a:defRPr lang="zh-CN"/>
            </a:defPPr>
            <a:lvl1pPr defTabSz="0" fontAlgn="auto" indent="0" lvl="0" marR="0">
              <a:lnSpc>
                <a:spcPct val="80000"/>
              </a:lnSpc>
              <a:spcBef>
                <a:spcPct val="0"/>
              </a:spcBef>
              <a:spcAft>
                <a:spcPct val="0"/>
              </a:spcAft>
              <a:buClrTx/>
              <a:buSzTx/>
              <a:buFontTx/>
              <a:buNone/>
              <a:defRPr b="1" baseline="0" cap="none" i="0" kern="0" kumimoji="0" normalizeH="0" spc="0" strike="noStrike" sz="2400" u="none">
                <a:ln cmpd="sng" w="18415">
                  <a:noFill/>
                  <a:prstDash val="solid"/>
                </a:ln>
                <a:solidFill>
                  <a:srgbClr val="001746"/>
                </a:solidFill>
                <a:effectLst/>
                <a:uLnTx/>
                <a:uFillTx/>
                <a:latin charset="-122" pitchFamily="50" typeface="造字工房悦黑演示版纤细体"/>
                <a:ea charset="-122" pitchFamily="50" typeface="造字工房悦黑演示版纤细体"/>
              </a:defRPr>
            </a:lvl1pPr>
          </a:lstStyle>
          <a:p>
            <a:r>
              <a:rPr altLang="zh-CN" lang="en-US">
                <a:latin charset="-122" pitchFamily="50" typeface="造字工房悦黑体验版纤细体"/>
                <a:ea charset="-122" pitchFamily="50" typeface="造字工房悦黑体验版纤细体"/>
              </a:rPr>
              <a:t>YOUR TEXT</a:t>
            </a:r>
          </a:p>
        </p:txBody>
      </p:sp>
      <p:pic>
        <p:nvPicPr>
          <p:cNvPr id="5" name="图片 4"/>
          <p:cNvPicPr>
            <a:picLocks noChangeAspect="1"/>
          </p:cNvPicPr>
          <p:nvPr/>
        </p:nvPicPr>
        <p:blipFill>
          <a:blip r:embed="rId8"/>
          <a:stretch>
            <a:fillRect/>
          </a:stretch>
        </p:blipFill>
        <p:spPr>
          <a:xfrm>
            <a:off x="-3460" y="8570"/>
            <a:ext cx="1582878" cy="1586492"/>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72"/>
                                        </p:tgtEl>
                                        <p:attrNameLst>
                                          <p:attrName>style.visibility</p:attrName>
                                        </p:attrNameLst>
                                      </p:cBhvr>
                                      <p:to>
                                        <p:strVal val="visible"/>
                                      </p:to>
                                    </p:set>
                                    <p:animEffect filter="barn(outHorizontal)" transition="in">
                                      <p:cBhvr>
                                        <p:cTn dur="500" id="7"/>
                                        <p:tgtEl>
                                          <p:spTgt spid="72"/>
                                        </p:tgtEl>
                                      </p:cBhvr>
                                    </p:animEffect>
                                  </p:childTnLst>
                                </p:cTn>
                              </p:par>
                              <p:par>
                                <p:cTn fill="hold" grpId="0" id="8" nodeType="withEffect" presetClass="entr" presetID="41" presetSubtype="0">
                                  <p:stCondLst>
                                    <p:cond delay="0"/>
                                  </p:stCondLst>
                                  <p:iterate type="lt">
                                    <p:tmPct val="10000"/>
                                  </p:iterate>
                                  <p:childTnLst>
                                    <p:set>
                                      <p:cBhvr>
                                        <p:cTn dur="1" fill="hold" id="9">
                                          <p:stCondLst>
                                            <p:cond delay="0"/>
                                          </p:stCondLst>
                                        </p:cTn>
                                        <p:tgtEl>
                                          <p:spTgt spid="70"/>
                                        </p:tgtEl>
                                        <p:attrNameLst>
                                          <p:attrName>style.visibility</p:attrName>
                                        </p:attrNameLst>
                                      </p:cBhvr>
                                      <p:to>
                                        <p:strVal val="visible"/>
                                      </p:to>
                                    </p:set>
                                    <p:anim calcmode="lin" valueType="num">
                                      <p:cBhvr>
                                        <p:cTn dur="250" fill="hold" id="10"/>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1"/>
                                        <p:tgtEl>
                                          <p:spTgt spid="70"/>
                                        </p:tgtEl>
                                        <p:attrNameLst>
                                          <p:attrName>ppt_y</p:attrName>
                                        </p:attrNameLst>
                                      </p:cBhvr>
                                      <p:tavLst>
                                        <p:tav tm="0">
                                          <p:val>
                                            <p:strVal val="#ppt_y"/>
                                          </p:val>
                                        </p:tav>
                                        <p:tav tm="100000">
                                          <p:val>
                                            <p:strVal val="#ppt_y"/>
                                          </p:val>
                                        </p:tav>
                                      </p:tavLst>
                                    </p:anim>
                                    <p:anim calcmode="lin" valueType="num">
                                      <p:cBhvr>
                                        <p:cTn dur="250" fill="hold" id="12"/>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3"/>
                                        <p:tgtEl>
                                          <p:spTgt spid="7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4" tmFilter="0,0; .5, 1; 1, 1"/>
                                        <p:tgtEl>
                                          <p:spTgt spid="70"/>
                                        </p:tgtEl>
                                      </p:cBhvr>
                                    </p:animEffect>
                                  </p:childTnLst>
                                </p:cTn>
                              </p:par>
                            </p:childTnLst>
                          </p:cTn>
                        </p:par>
                        <p:par>
                          <p:cTn fill="hold" id="15" nodeType="afterGroup">
                            <p:stCondLst>
                              <p:cond delay="500"/>
                            </p:stCondLst>
                            <p:childTnLst>
                              <p:par>
                                <p:cTn fill="hold" id="16" nodeType="afterEffect" presetClass="entr" presetID="21" presetSubtype="1">
                                  <p:stCondLst>
                                    <p:cond delay="0"/>
                                  </p:stCondLst>
                                  <p:childTnLst>
                                    <p:set>
                                      <p:cBhvr>
                                        <p:cTn dur="1" fill="hold" id="17">
                                          <p:stCondLst>
                                            <p:cond delay="0"/>
                                          </p:stCondLst>
                                        </p:cTn>
                                        <p:tgtEl>
                                          <p:spTgt spid="20"/>
                                        </p:tgtEl>
                                        <p:attrNameLst>
                                          <p:attrName>style.visibility</p:attrName>
                                        </p:attrNameLst>
                                      </p:cBhvr>
                                      <p:to>
                                        <p:strVal val="visible"/>
                                      </p:to>
                                    </p:set>
                                    <p:animEffect filter="wheel(1)" transition="in">
                                      <p:cBhvr>
                                        <p:cTn dur="250" id="18"/>
                                        <p:tgtEl>
                                          <p:spTgt spid="20"/>
                                        </p:tgtEl>
                                      </p:cBhvr>
                                    </p:animEffect>
                                  </p:childTnLst>
                                </p:cTn>
                              </p:par>
                            </p:childTnLst>
                          </p:cTn>
                        </p:par>
                        <p:par>
                          <p:cTn fill="hold" id="19" nodeType="afterGroup">
                            <p:stCondLst>
                              <p:cond delay="750"/>
                            </p:stCondLst>
                            <p:childTnLst>
                              <p:par>
                                <p:cTn fill="hold" id="20" nodeType="afterEffect" presetClass="entr" presetID="21" presetSubtype="1">
                                  <p:stCondLst>
                                    <p:cond delay="0"/>
                                  </p:stCondLst>
                                  <p:childTnLst>
                                    <p:set>
                                      <p:cBhvr>
                                        <p:cTn dur="1" fill="hold" id="21">
                                          <p:stCondLst>
                                            <p:cond delay="0"/>
                                          </p:stCondLst>
                                        </p:cTn>
                                        <p:tgtEl>
                                          <p:spTgt spid="63"/>
                                        </p:tgtEl>
                                        <p:attrNameLst>
                                          <p:attrName>style.visibility</p:attrName>
                                        </p:attrNameLst>
                                      </p:cBhvr>
                                      <p:to>
                                        <p:strVal val="visible"/>
                                      </p:to>
                                    </p:set>
                                    <p:animEffect filter="wheel(1)" transition="in">
                                      <p:cBhvr>
                                        <p:cTn dur="250" id="22"/>
                                        <p:tgtEl>
                                          <p:spTgt spid="63"/>
                                        </p:tgtEl>
                                      </p:cBhvr>
                                    </p:animEffect>
                                  </p:childTnLst>
                                </p:cTn>
                              </p:par>
                            </p:childTnLst>
                          </p:cTn>
                        </p:par>
                        <p:par>
                          <p:cTn fill="hold" id="23" nodeType="afterGroup">
                            <p:stCondLst>
                              <p:cond delay="1000"/>
                            </p:stCondLst>
                            <p:childTnLst>
                              <p:par>
                                <p:cTn fill="hold" id="24" nodeType="afterEffect" presetClass="entr" presetID="21" presetSubtype="1">
                                  <p:stCondLst>
                                    <p:cond delay="0"/>
                                  </p:stCondLst>
                                  <p:childTnLst>
                                    <p:set>
                                      <p:cBhvr>
                                        <p:cTn dur="1" fill="hold" id="25">
                                          <p:stCondLst>
                                            <p:cond delay="0"/>
                                          </p:stCondLst>
                                        </p:cTn>
                                        <p:tgtEl>
                                          <p:spTgt spid="74"/>
                                        </p:tgtEl>
                                        <p:attrNameLst>
                                          <p:attrName>style.visibility</p:attrName>
                                        </p:attrNameLst>
                                      </p:cBhvr>
                                      <p:to>
                                        <p:strVal val="visible"/>
                                      </p:to>
                                    </p:set>
                                    <p:animEffect filter="wheel(1)" transition="in">
                                      <p:cBhvr>
                                        <p:cTn dur="250" id="26"/>
                                        <p:tgtEl>
                                          <p:spTgt spid="74"/>
                                        </p:tgtEl>
                                      </p:cBhvr>
                                    </p:animEffect>
                                  </p:childTnLst>
                                </p:cTn>
                              </p:par>
                            </p:childTnLst>
                          </p:cTn>
                        </p:par>
                        <p:par>
                          <p:cTn fill="hold" id="27" nodeType="afterGroup">
                            <p:stCondLst>
                              <p:cond delay="1250"/>
                            </p:stCondLst>
                            <p:childTnLst>
                              <p:par>
                                <p:cTn fill="hold" id="28" nodeType="afterEffect" presetClass="entr" presetID="21" presetSubtype="1">
                                  <p:stCondLst>
                                    <p:cond delay="0"/>
                                  </p:stCondLst>
                                  <p:childTnLst>
                                    <p:set>
                                      <p:cBhvr>
                                        <p:cTn dur="1" fill="hold" id="29">
                                          <p:stCondLst>
                                            <p:cond delay="0"/>
                                          </p:stCondLst>
                                        </p:cTn>
                                        <p:tgtEl>
                                          <p:spTgt spid="77"/>
                                        </p:tgtEl>
                                        <p:attrNameLst>
                                          <p:attrName>style.visibility</p:attrName>
                                        </p:attrNameLst>
                                      </p:cBhvr>
                                      <p:to>
                                        <p:strVal val="visible"/>
                                      </p:to>
                                    </p:set>
                                    <p:animEffect filter="wheel(1)" transition="in">
                                      <p:cBhvr>
                                        <p:cTn dur="250" id="30"/>
                                        <p:tgtEl>
                                          <p:spTgt spid="77"/>
                                        </p:tgtEl>
                                      </p:cBhvr>
                                    </p:animEffect>
                                  </p:childTnLst>
                                </p:cTn>
                              </p:par>
                            </p:childTnLst>
                          </p:cTn>
                        </p:par>
                        <p:par>
                          <p:cTn fill="hold" id="31" nodeType="afterGroup">
                            <p:stCondLst>
                              <p:cond delay="1500"/>
                            </p:stCondLst>
                            <p:childTnLst>
                              <p:par>
                                <p:cTn fill="hold" id="32" nodeType="afterEffect" presetClass="entr" presetID="21" presetSubtype="1">
                                  <p:stCondLst>
                                    <p:cond delay="0"/>
                                  </p:stCondLst>
                                  <p:childTnLst>
                                    <p:set>
                                      <p:cBhvr>
                                        <p:cTn dur="1" fill="hold" id="33">
                                          <p:stCondLst>
                                            <p:cond delay="0"/>
                                          </p:stCondLst>
                                        </p:cTn>
                                        <p:tgtEl>
                                          <p:spTgt spid="83"/>
                                        </p:tgtEl>
                                        <p:attrNameLst>
                                          <p:attrName>style.visibility</p:attrName>
                                        </p:attrNameLst>
                                      </p:cBhvr>
                                      <p:to>
                                        <p:strVal val="visible"/>
                                      </p:to>
                                    </p:set>
                                    <p:animEffect filter="wheel(1)" transition="in">
                                      <p:cBhvr>
                                        <p:cTn dur="250" id="34"/>
                                        <p:tgtEl>
                                          <p:spTgt spid="83"/>
                                        </p:tgtEl>
                                      </p:cBhvr>
                                    </p:animEffect>
                                  </p:childTnLst>
                                </p:cTn>
                              </p:par>
                              <p:par>
                                <p:cTn fill="hold" grpId="0" id="35" nodeType="withEffect" presetClass="entr" presetID="22" presetSubtype="4">
                                  <p:stCondLst>
                                    <p:cond delay="250"/>
                                  </p:stCondLst>
                                  <p:childTnLst>
                                    <p:set>
                                      <p:cBhvr>
                                        <p:cTn dur="1" fill="hold" id="36">
                                          <p:stCondLst>
                                            <p:cond delay="0"/>
                                          </p:stCondLst>
                                        </p:cTn>
                                        <p:tgtEl>
                                          <p:spTgt spid="86"/>
                                        </p:tgtEl>
                                        <p:attrNameLst>
                                          <p:attrName>style.visibility</p:attrName>
                                        </p:attrNameLst>
                                      </p:cBhvr>
                                      <p:to>
                                        <p:strVal val="visible"/>
                                      </p:to>
                                    </p:set>
                                    <p:animEffect filter="wipe(down)" transition="in">
                                      <p:cBhvr>
                                        <p:cTn dur="500" id="37"/>
                                        <p:tgtEl>
                                          <p:spTgt spid="86"/>
                                        </p:tgtEl>
                                      </p:cBhvr>
                                    </p:animEffect>
                                  </p:childTnLst>
                                </p:cTn>
                              </p:par>
                              <p:par>
                                <p:cTn fill="hold" grpId="0" id="38" nodeType="withEffect" presetClass="entr" presetID="22" presetSubtype="4">
                                  <p:stCondLst>
                                    <p:cond delay="750"/>
                                  </p:stCondLst>
                                  <p:childTnLst>
                                    <p:set>
                                      <p:cBhvr>
                                        <p:cTn dur="1" fill="hold" id="39">
                                          <p:stCondLst>
                                            <p:cond delay="0"/>
                                          </p:stCondLst>
                                        </p:cTn>
                                        <p:tgtEl>
                                          <p:spTgt spid="87"/>
                                        </p:tgtEl>
                                        <p:attrNameLst>
                                          <p:attrName>style.visibility</p:attrName>
                                        </p:attrNameLst>
                                      </p:cBhvr>
                                      <p:to>
                                        <p:strVal val="visible"/>
                                      </p:to>
                                    </p:set>
                                    <p:animEffect filter="wipe(down)" transition="in">
                                      <p:cBhvr>
                                        <p:cTn dur="500" id="40"/>
                                        <p:tgtEl>
                                          <p:spTgt spid="87"/>
                                        </p:tgtEl>
                                      </p:cBhvr>
                                    </p:animEffect>
                                  </p:childTnLst>
                                </p:cTn>
                              </p:par>
                              <p:par>
                                <p:cTn fill="hold" grpId="0" id="41" nodeType="withEffect" presetClass="entr" presetID="22" presetSubtype="4">
                                  <p:stCondLst>
                                    <p:cond delay="1250"/>
                                  </p:stCondLst>
                                  <p:childTnLst>
                                    <p:set>
                                      <p:cBhvr>
                                        <p:cTn dur="1" fill="hold" id="42">
                                          <p:stCondLst>
                                            <p:cond delay="0"/>
                                          </p:stCondLst>
                                        </p:cTn>
                                        <p:tgtEl>
                                          <p:spTgt spid="88"/>
                                        </p:tgtEl>
                                        <p:attrNameLst>
                                          <p:attrName>style.visibility</p:attrName>
                                        </p:attrNameLst>
                                      </p:cBhvr>
                                      <p:to>
                                        <p:strVal val="visible"/>
                                      </p:to>
                                    </p:set>
                                    <p:animEffect filter="wipe(down)" transition="in">
                                      <p:cBhvr>
                                        <p:cTn dur="500" id="43"/>
                                        <p:tgtEl>
                                          <p:spTgt spid="88"/>
                                        </p:tgtEl>
                                      </p:cBhvr>
                                    </p:animEffect>
                                  </p:childTnLst>
                                </p:cTn>
                              </p:par>
                              <p:par>
                                <p:cTn fill="hold" grpId="0" id="44" nodeType="withEffect" presetClass="entr" presetID="22" presetSubtype="4">
                                  <p:stCondLst>
                                    <p:cond delay="1750"/>
                                  </p:stCondLst>
                                  <p:childTnLst>
                                    <p:set>
                                      <p:cBhvr>
                                        <p:cTn dur="1" fill="hold" id="45">
                                          <p:stCondLst>
                                            <p:cond delay="0"/>
                                          </p:stCondLst>
                                        </p:cTn>
                                        <p:tgtEl>
                                          <p:spTgt spid="89"/>
                                        </p:tgtEl>
                                        <p:attrNameLst>
                                          <p:attrName>style.visibility</p:attrName>
                                        </p:attrNameLst>
                                      </p:cBhvr>
                                      <p:to>
                                        <p:strVal val="visible"/>
                                      </p:to>
                                    </p:set>
                                    <p:animEffect filter="wipe(down)" transition="in">
                                      <p:cBhvr>
                                        <p:cTn dur="500" id="46"/>
                                        <p:tgtEl>
                                          <p:spTgt spid="89"/>
                                        </p:tgtEl>
                                      </p:cBhvr>
                                    </p:animEffect>
                                  </p:childTnLst>
                                </p:cTn>
                              </p:par>
                              <p:par>
                                <p:cTn fill="hold" grpId="0" id="47" nodeType="withEffect" presetClass="entr" presetID="22" presetSubtype="4">
                                  <p:stCondLst>
                                    <p:cond delay="2250"/>
                                  </p:stCondLst>
                                  <p:childTnLst>
                                    <p:set>
                                      <p:cBhvr>
                                        <p:cTn dur="1" fill="hold" id="48">
                                          <p:stCondLst>
                                            <p:cond delay="0"/>
                                          </p:stCondLst>
                                        </p:cTn>
                                        <p:tgtEl>
                                          <p:spTgt spid="90"/>
                                        </p:tgtEl>
                                        <p:attrNameLst>
                                          <p:attrName>style.visibility</p:attrName>
                                        </p:attrNameLst>
                                      </p:cBhvr>
                                      <p:to>
                                        <p:strVal val="visible"/>
                                      </p:to>
                                    </p:set>
                                    <p:animEffect filter="wipe(down)" transition="in">
                                      <p:cBhvr>
                                        <p:cTn dur="500" id="49"/>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2"/>
      <p:bldP grpId="0" spid="86"/>
      <p:bldP grpId="0" spid="87"/>
      <p:bldP grpId="0" spid="88"/>
      <p:bldP grpId="0" spid="89"/>
      <p:bldP grpId="0" spid="90"/>
    </p:bldLs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3" name="图片 32"/>
          <p:cNvPicPr>
            <a:picLocks noChangeAspect="1"/>
          </p:cNvPicPr>
          <p:nvPr/>
        </p:nvPicPr>
        <p:blipFill>
          <a:blip r:embed="rId2">
            <a:extLst>
              <a:ext uri="{28A0092B-C50C-407E-A947-70E740481C1C}">
                <a14:useLocalDpi val="0"/>
              </a:ext>
            </a:extLst>
          </a:blip>
          <a:srcRect l="7461" r="31918"/>
          <a:stretch>
            <a:fillRect/>
          </a:stretch>
        </p:blipFill>
        <p:spPr>
          <a:xfrm>
            <a:off x="6285678" y="0"/>
            <a:ext cx="5906322" cy="6861082"/>
          </a:xfrm>
          <a:prstGeom prst="rect">
            <a:avLst/>
          </a:prstGeom>
        </p:spPr>
      </p:pic>
      <p:sp>
        <p:nvSpPr>
          <p:cNvPr id="4" name="矩形 3"/>
          <p:cNvSpPr/>
          <p:nvPr/>
        </p:nvSpPr>
        <p:spPr>
          <a:xfrm>
            <a:off x="0" y="499471"/>
            <a:ext cx="12192000" cy="689302"/>
          </a:xfrm>
          <a:prstGeom prst="rect">
            <a:avLst/>
          </a:prstGeom>
          <a:solidFill>
            <a:srgbClr val="D80E2B"/>
          </a:soli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grpSp>
        <p:nvGrpSpPr>
          <p:cNvPr id="2" name="组合 1"/>
          <p:cNvGrpSpPr/>
          <p:nvPr/>
        </p:nvGrpSpPr>
        <p:grpSpPr>
          <a:xfrm>
            <a:off x="565096" y="1789827"/>
            <a:ext cx="1137717" cy="632343"/>
            <a:chOff x="565096" y="1789827"/>
            <a:chExt cx="1137717" cy="632343"/>
          </a:xfrm>
        </p:grpSpPr>
        <p:sp>
          <p:nvSpPr>
            <p:cNvPr id="5" name="圆角矩形 4"/>
            <p:cNvSpPr/>
            <p:nvPr/>
          </p:nvSpPr>
          <p:spPr>
            <a:xfrm>
              <a:off x="751269" y="1789827"/>
              <a:ext cx="732494" cy="575977"/>
            </a:xfrm>
            <a:prstGeom prst="roundRect">
              <a:avLst/>
            </a:pr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6" name="TextBox 8"/>
            <p:cNvSpPr txBox="1"/>
            <p:nvPr/>
          </p:nvSpPr>
          <p:spPr>
            <a:xfrm flipH="1">
              <a:off x="565096" y="1822454"/>
              <a:ext cx="1137717" cy="579120"/>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lvl="0">
                <a:defRPr/>
              </a:pPr>
              <a:r>
                <a:rPr altLang="zh-CN" lang="en-US">
                  <a:latin charset="0" panose="020b0602020104020603" pitchFamily="34" typeface="Tw Cen MT"/>
                </a:rPr>
                <a:t>01</a:t>
              </a:r>
            </a:p>
          </p:txBody>
        </p:sp>
      </p:grpSp>
      <p:sp>
        <p:nvSpPr>
          <p:cNvPr id="7" name="TextBox 9"/>
          <p:cNvSpPr txBox="1"/>
          <p:nvPr/>
        </p:nvSpPr>
        <p:spPr>
          <a:xfrm flipH="1">
            <a:off x="1483763" y="1865481"/>
            <a:ext cx="2976546" cy="1066800"/>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l"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u="none">
                <a:ln cmpd="sng" w="18415">
                  <a:noFill/>
                  <a:prstDash val="solid"/>
                </a:ln>
                <a:solidFill>
                  <a:srgbClr val="D80E2B"/>
                </a:solidFill>
                <a:effectLst/>
                <a:uLnTx/>
                <a:uFillTx/>
              </a:rPr>
              <a:t>YOUR TEXT</a:t>
            </a:r>
          </a:p>
        </p:txBody>
      </p:sp>
      <p:sp>
        <p:nvSpPr>
          <p:cNvPr id="8" name="TextBox 10"/>
          <p:cNvSpPr txBox="1"/>
          <p:nvPr/>
        </p:nvSpPr>
        <p:spPr>
          <a:xfrm>
            <a:off x="679261" y="2467802"/>
            <a:ext cx="5159653" cy="1005840"/>
          </a:xfrm>
          <a:prstGeom prst="rect">
            <a:avLst/>
          </a:prstGeom>
          <a:noFill/>
        </p:spPr>
        <p:txBody>
          <a:bodyPr rtlCol="0" wrap="square">
            <a:spAutoFit/>
          </a:bodyPr>
          <a:lstStyle/>
          <a:p>
            <a:pPr lvl="0">
              <a:defRPr/>
            </a:pPr>
            <a:r>
              <a:rPr altLang="zh-CN" b="0" baseline="0" cap="none" i="0" kern="0" kumimoji="0" lang="en-US" noProof="0" normalizeH="0" spc="0" strike="noStrike" sz="2000" u="none">
                <a:ln>
                  <a:noFill/>
                </a:ln>
                <a:solidFill>
                  <a:srgbClr val="4C3A00"/>
                </a:solidFill>
                <a:effectLst/>
                <a:uLnTx/>
                <a:uFillTx/>
                <a:latin charset="-122" pitchFamily="50" typeface="造字工房悦黑体验版纤细体"/>
                <a:ea charset="-122" pitchFamily="50" typeface="造字工房悦黑体验版纤细体"/>
                <a:cs charset="0" panose="020b0604020202020204" pitchFamily="34" typeface="Arial"/>
              </a:rPr>
              <a:t>Click here to add your text. Click here to add your text. Click here to add your text. </a:t>
            </a:r>
          </a:p>
        </p:txBody>
      </p:sp>
      <p:sp>
        <p:nvSpPr>
          <p:cNvPr id="9" name="TextBox 15"/>
          <p:cNvSpPr txBox="1"/>
          <p:nvPr/>
        </p:nvSpPr>
        <p:spPr>
          <a:xfrm rot="16200000">
            <a:off x="3736022" y="-2790105"/>
            <a:ext cx="1645920" cy="7344817"/>
          </a:xfrm>
          <a:prstGeom prst="rect">
            <a:avLst/>
          </a:prstGeom>
          <a:noFill/>
        </p:spPr>
        <p:txBody>
          <a:bodyPr rtlCol="0" vert="eaVert"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1" baseline="0" cap="none" i="0" kern="0" kumimoji="0" lang="en-US" noProof="0" normalizeH="0" smtClean="0" spc="0" strike="noStrike" sz="4800" u="none">
                <a:ln>
                  <a:noFill/>
                </a:ln>
                <a:solidFill>
                  <a:sysClr lastClr="FFFFFF" val="window"/>
                </a:solidFill>
                <a:effectLst/>
                <a:uLnTx/>
                <a:uFillTx/>
                <a:latin charset="-122" pitchFamily="50" typeface="造字工房悦黑体验版纤细体"/>
                <a:ea charset="-122" pitchFamily="50" typeface="造字工房悦黑体验版纤细体"/>
              </a:rPr>
              <a:t>Click here to add your title</a:t>
            </a:r>
          </a:p>
        </p:txBody>
      </p:sp>
      <p:sp>
        <p:nvSpPr>
          <p:cNvPr id="14" name="TextBox 20"/>
          <p:cNvSpPr txBox="1"/>
          <p:nvPr/>
        </p:nvSpPr>
        <p:spPr>
          <a:xfrm flipH="1">
            <a:off x="1444604" y="3419629"/>
            <a:ext cx="2976546" cy="1066800"/>
          </a:xfrm>
          <a:prstGeom prst="rect">
            <a:avLst/>
          </a:prstGeom>
          <a:noFill/>
        </p:spPr>
        <p:txBody>
          <a:bodyPr rtlCol="0" wrap="square">
            <a:spAutoFit/>
          </a:bodyPr>
          <a:lstStyle>
            <a:defPPr>
              <a:defRPr lang="zh-CN"/>
            </a:defPPr>
            <a:lvl1pP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rgbClr val="D80E2B"/>
                </a:solidFill>
                <a:effectLst/>
                <a:uLnTx/>
                <a:uFillTx/>
                <a:latin charset="0" pitchFamily="34" typeface="Agency FB"/>
                <a:ea charset="-122" panose="020b0503020204020204" pitchFamily="34" typeface="微软雅黑"/>
              </a:defRPr>
            </a:lvl1pPr>
          </a:lstStyle>
          <a:p>
            <a:r>
              <a:rPr altLang="zh-CN" lang="en-US"/>
              <a:t>YOUR TEXT</a:t>
            </a:r>
          </a:p>
        </p:txBody>
      </p:sp>
      <p:sp>
        <p:nvSpPr>
          <p:cNvPr id="15" name="TextBox 21"/>
          <p:cNvSpPr txBox="1"/>
          <p:nvPr/>
        </p:nvSpPr>
        <p:spPr>
          <a:xfrm>
            <a:off x="712110" y="3872280"/>
            <a:ext cx="5087645" cy="1005840"/>
          </a:xfrm>
          <a:prstGeom prst="rect">
            <a:avLst/>
          </a:prstGeom>
          <a:noFill/>
        </p:spPr>
        <p:txBody>
          <a:bodyPr rtlCol="0" wrap="square">
            <a:spAutoFit/>
          </a:bodyPr>
          <a:lstStyle>
            <a:defPPr>
              <a:defRPr lang="zh-CN"/>
            </a:defPPr>
            <a:lvl1pPr lvl="0">
              <a:defRPr b="0" baseline="0" cap="none" i="0" kern="0" kumimoji="0" normalizeH="0" spc="0" strike="noStrike" sz="2000" u="none">
                <a:ln>
                  <a:noFill/>
                </a:ln>
                <a:solidFill>
                  <a:srgbClr val="4C3A00"/>
                </a:solidFill>
                <a:effectLst/>
                <a:uLnTx/>
                <a:uFillTx/>
                <a:latin charset="-122" pitchFamily="50" typeface="造字工房悦黑演示版纤细体"/>
                <a:ea charset="-122" pitchFamily="50" typeface="造字工房悦黑演示版纤细体"/>
                <a:cs charset="0" panose="020b0604020202020204" pitchFamily="34" typeface="Arial"/>
              </a:defRPr>
            </a:lvl1pPr>
          </a:lstStyle>
          <a:p>
            <a:r>
              <a:rPr altLang="zh-CN" lang="en-US">
                <a:latin charset="-122" pitchFamily="50" typeface="造字工房悦黑体验版纤细体"/>
                <a:ea charset="-122" pitchFamily="50" typeface="造字工房悦黑体验版纤细体"/>
              </a:rPr>
              <a:t>Click here to add your text. Click here to add your text. Click here to add your text. </a:t>
            </a:r>
          </a:p>
        </p:txBody>
      </p:sp>
      <p:sp>
        <p:nvSpPr>
          <p:cNvPr id="20" name="TextBox 26"/>
          <p:cNvSpPr txBox="1"/>
          <p:nvPr/>
        </p:nvSpPr>
        <p:spPr>
          <a:xfrm flipH="1">
            <a:off x="1503238" y="4878571"/>
            <a:ext cx="2976546" cy="1066800"/>
          </a:xfrm>
          <a:prstGeom prst="rect">
            <a:avLst/>
          </a:prstGeom>
          <a:noFill/>
        </p:spPr>
        <p:txBody>
          <a:bodyPr rtlCol="0" wrap="square">
            <a:spAutoFit/>
          </a:bodyPr>
          <a:lstStyle>
            <a:defPPr>
              <a:defRPr lang="zh-CN"/>
            </a:defPPr>
            <a:lvl1pP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rgbClr val="D80E2B"/>
                </a:solidFill>
                <a:effectLst/>
                <a:uLnTx/>
                <a:uFillTx/>
                <a:latin charset="0" pitchFamily="34" typeface="Agency FB"/>
                <a:ea charset="-122" panose="020b0503020204020204" pitchFamily="34" typeface="微软雅黑"/>
              </a:defRPr>
            </a:lvl1pPr>
          </a:lstStyle>
          <a:p>
            <a:r>
              <a:rPr altLang="zh-CN" lang="en-US"/>
              <a:t>YOUR TEXT</a:t>
            </a:r>
          </a:p>
        </p:txBody>
      </p:sp>
      <p:sp>
        <p:nvSpPr>
          <p:cNvPr id="21" name="TextBox 27"/>
          <p:cNvSpPr txBox="1"/>
          <p:nvPr/>
        </p:nvSpPr>
        <p:spPr>
          <a:xfrm>
            <a:off x="679261" y="5372051"/>
            <a:ext cx="5159653" cy="1005840"/>
          </a:xfrm>
          <a:prstGeom prst="rect">
            <a:avLst/>
          </a:prstGeom>
          <a:noFill/>
        </p:spPr>
        <p:txBody>
          <a:bodyPr rtlCol="0" wrap="square">
            <a:spAutoFit/>
          </a:bodyPr>
          <a:lstStyle>
            <a:defPPr>
              <a:defRPr lang="zh-CN"/>
            </a:defPPr>
            <a:lvl1pPr lvl="0">
              <a:defRPr b="0" baseline="0" cap="none" i="0" kern="0" kumimoji="0" normalizeH="0" spc="0" strike="noStrike" sz="2000" u="none">
                <a:ln>
                  <a:noFill/>
                </a:ln>
                <a:solidFill>
                  <a:srgbClr val="4C3A00"/>
                </a:solidFill>
                <a:effectLst/>
                <a:uLnTx/>
                <a:uFillTx/>
                <a:latin charset="-122" pitchFamily="50" typeface="造字工房悦黑演示版纤细体"/>
                <a:ea charset="-122" pitchFamily="50" typeface="造字工房悦黑演示版纤细体"/>
                <a:cs charset="0" panose="020b0604020202020204" pitchFamily="34" typeface="Arial"/>
              </a:defRPr>
            </a:lvl1pPr>
          </a:lstStyle>
          <a:p>
            <a:r>
              <a:rPr altLang="zh-CN" lang="en-US">
                <a:latin charset="-122" pitchFamily="50" typeface="造字工房悦黑体验版纤细体"/>
                <a:ea charset="-122" pitchFamily="50" typeface="造字工房悦黑体验版纤细体"/>
              </a:rPr>
              <a:t>Click here to add your text. Click here to add your text. Click here to add your text. </a:t>
            </a:r>
          </a:p>
        </p:txBody>
      </p:sp>
      <p:grpSp>
        <p:nvGrpSpPr>
          <p:cNvPr id="3" name="组合 2"/>
          <p:cNvGrpSpPr/>
          <p:nvPr/>
        </p:nvGrpSpPr>
        <p:grpSpPr>
          <a:xfrm>
            <a:off x="565096" y="3341370"/>
            <a:ext cx="1137717" cy="632343"/>
            <a:chOff x="565096" y="3341370"/>
            <a:chExt cx="1137717" cy="632343"/>
          </a:xfrm>
        </p:grpSpPr>
        <p:sp>
          <p:nvSpPr>
            <p:cNvPr id="24" name="圆角矩形 23"/>
            <p:cNvSpPr/>
            <p:nvPr/>
          </p:nvSpPr>
          <p:spPr>
            <a:xfrm>
              <a:off x="751269" y="3341370"/>
              <a:ext cx="732494" cy="575977"/>
            </a:xfrm>
            <a:prstGeom prst="roundRect">
              <a:avLst/>
            </a:pr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25" name="TextBox 8"/>
            <p:cNvSpPr txBox="1"/>
            <p:nvPr/>
          </p:nvSpPr>
          <p:spPr>
            <a:xfrm flipH="1">
              <a:off x="565096" y="3373997"/>
              <a:ext cx="1137717" cy="579120"/>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lvl="0">
                <a:defRPr/>
              </a:pPr>
              <a:r>
                <a:rPr altLang="zh-CN" lang="en-US" smtClean="0">
                  <a:latin charset="0" panose="020b0602020104020603" pitchFamily="34" typeface="Tw Cen MT"/>
                </a:rPr>
                <a:t>02</a:t>
              </a:r>
            </a:p>
          </p:txBody>
        </p:sp>
      </p:grpSp>
      <p:grpSp>
        <p:nvGrpSpPr>
          <p:cNvPr id="10" name="组合 9"/>
          <p:cNvGrpSpPr/>
          <p:nvPr/>
        </p:nvGrpSpPr>
        <p:grpSpPr>
          <a:xfrm>
            <a:off x="565096" y="4766191"/>
            <a:ext cx="1176876" cy="642366"/>
            <a:chOff x="565096" y="4766191"/>
            <a:chExt cx="1176876" cy="642366"/>
          </a:xfrm>
        </p:grpSpPr>
        <p:sp>
          <p:nvSpPr>
            <p:cNvPr id="19" name="TextBox 25"/>
            <p:cNvSpPr txBox="1"/>
            <p:nvPr/>
          </p:nvSpPr>
          <p:spPr>
            <a:xfrm flipH="1">
              <a:off x="604255" y="4806982"/>
              <a:ext cx="1137717" cy="579120"/>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algn="ctr" defTabSz="914400" eaLnBrk="1" fontAlgn="auto" hangingPunct="1" indent="0" latinLnBrk="0" lvl="0" marL="0" marR="0">
                <a:lnSpc>
                  <a:spcPct val="80000"/>
                </a:lnSpc>
                <a:spcBef>
                  <a:spcPct val="0"/>
                </a:spcBef>
                <a:spcAft>
                  <a:spcPct val="0"/>
                </a:spcAft>
                <a:buClrTx/>
                <a:buSzTx/>
                <a:buFontTx/>
                <a:buNone/>
                <a:defRPr/>
              </a:pPr>
              <a:r>
                <a:rPr altLang="zh-CN" b="1" baseline="0" cap="none" i="0" kern="0" kumimoji="0" lang="en-US" noProof="0" normalizeH="0" smtClean="0" spc="0" strike="noStrike" u="none">
                  <a:ln cmpd="sng" w="18415">
                    <a:noFill/>
                    <a:prstDash val="solid"/>
                  </a:ln>
                  <a:uLnTx/>
                  <a:uFillTx/>
                </a:rPr>
                <a:t>03</a:t>
              </a:r>
            </a:p>
          </p:txBody>
        </p:sp>
        <p:sp>
          <p:nvSpPr>
            <p:cNvPr id="26" name="圆角矩形 25"/>
            <p:cNvSpPr/>
            <p:nvPr/>
          </p:nvSpPr>
          <p:spPr>
            <a:xfrm>
              <a:off x="751269" y="4766191"/>
              <a:ext cx="732494" cy="575977"/>
            </a:xfrm>
            <a:prstGeom prst="roundRect">
              <a:avLst/>
            </a:prstGeom>
            <a:solidFill>
              <a:srgbClr val="001746"/>
            </a:solidFill>
            <a:ln algn="ctr" cap="flat" cmpd="sng" w="25400">
              <a:noFill/>
              <a:prstDash val="solid"/>
            </a:ln>
            <a:effectLst/>
          </p:spPr>
          <p:txBody>
            <a:bodyPr anchor="ctr" anchorCtr="0" bIns="45720" compatLnSpc="1" forceAA="0" fromWordArt="0" horzOverflow="overflow" lIns="91440" numCol="1" rIns="91440" rot="0" rtlCol="0" spcCol="0" spcFirstLastPara="0" tIns="45720" vert="horz" vertOverflow="overflow" wrap="square">
              <a:noAutofit/>
            </a:bodyPr>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panose="020f0502020204030204" typeface="Calibri"/>
                <a:ea typeface="+mn-ea"/>
                <a:cs typeface="+mn-cs"/>
              </a:endParaRPr>
            </a:p>
          </p:txBody>
        </p:sp>
        <p:sp>
          <p:nvSpPr>
            <p:cNvPr id="27" name="TextBox 8"/>
            <p:cNvSpPr txBox="1"/>
            <p:nvPr/>
          </p:nvSpPr>
          <p:spPr>
            <a:xfrm flipH="1">
              <a:off x="565096" y="4798818"/>
              <a:ext cx="1137717" cy="579120"/>
            </a:xfrm>
            <a:prstGeom prst="rect">
              <a:avLst/>
            </a:prstGeom>
            <a:noFill/>
          </p:spPr>
          <p:txBody>
            <a:bodyPr rtlCol="0" wrap="square">
              <a:spAutoFit/>
            </a:bodyPr>
            <a:lstStyle>
              <a:defPPr>
                <a:defRPr lang="en-US"/>
              </a:defPPr>
              <a:lvl1pPr algn="ctr" defTabSz="0" fontAlgn="auto" indent="0" lvl="0" marR="0">
                <a:lnSpc>
                  <a:spcPct val="80000"/>
                </a:lnSpc>
                <a:spcBef>
                  <a:spcPct val="0"/>
                </a:spcBef>
                <a:spcAft>
                  <a:spcPct val="0"/>
                </a:spcAft>
                <a:buClrTx/>
                <a:buSzTx/>
                <a:buFontTx/>
                <a:buNone/>
                <a:defRPr b="1" baseline="0" cap="none" i="0" kern="0" kumimoji="0" normalizeH="0" spc="0" strike="noStrike" sz="4000" u="none">
                  <a:ln cmpd="sng" w="18415">
                    <a:noFill/>
                    <a:prstDash val="solid"/>
                  </a:ln>
                  <a:solidFill>
                    <a:schemeClr val="bg1"/>
                  </a:solidFill>
                  <a:uLnTx/>
                  <a:uFillTx/>
                  <a:latin charset="0" pitchFamily="34" typeface="Agency FB"/>
                  <a:ea charset="-122" panose="020b0503020204020204" pitchFamily="34" typeface="微软雅黑"/>
                </a:defRPr>
              </a:lvl1pPr>
            </a:lstStyle>
            <a:p>
              <a:pPr lvl="0">
                <a:defRPr/>
              </a:pPr>
              <a:r>
                <a:rPr altLang="zh-CN" lang="en-US" smtClean="0">
                  <a:latin charset="0" panose="020b0602020104020603" pitchFamily="34" typeface="Tw Cen MT"/>
                </a:rPr>
                <a:t>03</a:t>
              </a: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9"/>
                                        </p:tgtEl>
                                        <p:attrNameLst>
                                          <p:attrName>style.visibility</p:attrName>
                                        </p:attrNameLst>
                                      </p:cBhvr>
                                      <p:to>
                                        <p:strVal val="visible"/>
                                      </p:to>
                                    </p:set>
                                    <p:animEffect filter="barn(outVertical)"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33"/>
                                        </p:tgtEl>
                                        <p:attrNameLst>
                                          <p:attrName>style.visibility</p:attrName>
                                        </p:attrNameLst>
                                      </p:cBhvr>
                                      <p:to>
                                        <p:strVal val="visible"/>
                                      </p:to>
                                    </p:set>
                                    <p:animEffect filter="wipe(right)" transition="in">
                                      <p:cBhvr>
                                        <p:cTn dur="250" id="11"/>
                                        <p:tgtEl>
                                          <p:spTgt spid="33"/>
                                        </p:tgtEl>
                                      </p:cBhvr>
                                    </p:animEffect>
                                  </p:childTnLst>
                                </p:cTn>
                              </p:par>
                            </p:childTnLst>
                          </p:cTn>
                        </p:par>
                        <p:par>
                          <p:cTn fill="hold" id="12" nodeType="afterGroup">
                            <p:stCondLst>
                              <p:cond delay="750"/>
                            </p:stCondLst>
                            <p:childTnLst>
                              <p:par>
                                <p:cTn fill="hold" id="13" nodeType="afterEffect" presetClass="entr" presetID="53" presetSubtype="0">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grpId="0" id="18" nodeType="withEffect" presetClass="entr" presetID="14" presetSubtype="10">
                                  <p:stCondLst>
                                    <p:cond delay="500"/>
                                  </p:stCondLst>
                                  <p:childTnLst>
                                    <p:set>
                                      <p:cBhvr>
                                        <p:cTn dur="1" fill="hold" id="19">
                                          <p:stCondLst>
                                            <p:cond delay="0"/>
                                          </p:stCondLst>
                                        </p:cTn>
                                        <p:tgtEl>
                                          <p:spTgt spid="7"/>
                                        </p:tgtEl>
                                        <p:attrNameLst>
                                          <p:attrName>style.visibility</p:attrName>
                                        </p:attrNameLst>
                                      </p:cBhvr>
                                      <p:to>
                                        <p:strVal val="visible"/>
                                      </p:to>
                                    </p:set>
                                    <p:animEffect filter="randombar(horizontal)" transition="in">
                                      <p:cBhvr>
                                        <p:cTn dur="500" id="20"/>
                                        <p:tgtEl>
                                          <p:spTgt spid="7"/>
                                        </p:tgtEl>
                                      </p:cBhvr>
                                    </p:animEffect>
                                  </p:childTnLst>
                                </p:cTn>
                              </p:par>
                            </p:childTnLst>
                          </p:cTn>
                        </p:par>
                        <p:par>
                          <p:cTn fill="hold" id="21" nodeType="afterGroup">
                            <p:stCondLst>
                              <p:cond delay="1750"/>
                            </p:stCondLst>
                            <p:childTnLst>
                              <p:par>
                                <p:cTn fill="hold" grpId="0" id="22" nodeType="afterEffect" presetClass="entr" presetID="22" presetSubtype="4">
                                  <p:stCondLst>
                                    <p:cond delay="0"/>
                                  </p:stCondLst>
                                  <p:childTnLst>
                                    <p:set>
                                      <p:cBhvr>
                                        <p:cTn dur="1" fill="hold" id="23">
                                          <p:stCondLst>
                                            <p:cond delay="0"/>
                                          </p:stCondLst>
                                        </p:cTn>
                                        <p:tgtEl>
                                          <p:spTgt spid="8"/>
                                        </p:tgtEl>
                                        <p:attrNameLst>
                                          <p:attrName>style.visibility</p:attrName>
                                        </p:attrNameLst>
                                      </p:cBhvr>
                                      <p:to>
                                        <p:strVal val="visible"/>
                                      </p:to>
                                    </p:set>
                                    <p:animEffect filter="wipe(down)" transition="in">
                                      <p:cBhvr>
                                        <p:cTn dur="500" id="24"/>
                                        <p:tgtEl>
                                          <p:spTgt spid="8"/>
                                        </p:tgtEl>
                                      </p:cBhvr>
                                    </p:animEffect>
                                  </p:childTnLst>
                                </p:cTn>
                              </p:par>
                            </p:childTnLst>
                          </p:cTn>
                        </p:par>
                        <p:par>
                          <p:cTn fill="hold" id="25" nodeType="afterGroup">
                            <p:stCondLst>
                              <p:cond delay="2250"/>
                            </p:stCondLst>
                            <p:childTnLst>
                              <p:par>
                                <p:cTn fill="hold" id="26" nodeType="afterEffect" presetClass="entr" presetID="53" presetSubtype="0">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p:cTn dur="500" fill="hold" id="28"/>
                                        <p:tgtEl>
                                          <p:spTgt spid="3"/>
                                        </p:tgtEl>
                                        <p:attrNameLst>
                                          <p:attrName>ppt_w</p:attrName>
                                        </p:attrNameLst>
                                      </p:cBhvr>
                                      <p:tavLst>
                                        <p:tav tm="0">
                                          <p:val>
                                            <p:fltVal val="0"/>
                                          </p:val>
                                        </p:tav>
                                        <p:tav tm="100000">
                                          <p:val>
                                            <p:strVal val="#ppt_w"/>
                                          </p:val>
                                        </p:tav>
                                      </p:tavLst>
                                    </p:anim>
                                    <p:anim calcmode="lin" valueType="num">
                                      <p:cBhvr>
                                        <p:cTn dur="500" fill="hold" id="29"/>
                                        <p:tgtEl>
                                          <p:spTgt spid="3"/>
                                        </p:tgtEl>
                                        <p:attrNameLst>
                                          <p:attrName>ppt_h</p:attrName>
                                        </p:attrNameLst>
                                      </p:cBhvr>
                                      <p:tavLst>
                                        <p:tav tm="0">
                                          <p:val>
                                            <p:fltVal val="0"/>
                                          </p:val>
                                        </p:tav>
                                        <p:tav tm="100000">
                                          <p:val>
                                            <p:strVal val="#ppt_h"/>
                                          </p:val>
                                        </p:tav>
                                      </p:tavLst>
                                    </p:anim>
                                    <p:animEffect filter="fade" transition="in">
                                      <p:cBhvr>
                                        <p:cTn dur="500" id="30"/>
                                        <p:tgtEl>
                                          <p:spTgt spid="3"/>
                                        </p:tgtEl>
                                      </p:cBhvr>
                                    </p:animEffect>
                                  </p:childTnLst>
                                </p:cTn>
                              </p:par>
                              <p:par>
                                <p:cTn fill="hold" grpId="0" id="31" nodeType="withEffect" presetClass="entr" presetID="14" presetSubtype="10">
                                  <p:stCondLst>
                                    <p:cond delay="500"/>
                                  </p:stCondLst>
                                  <p:childTnLst>
                                    <p:set>
                                      <p:cBhvr>
                                        <p:cTn dur="1" fill="hold" id="32">
                                          <p:stCondLst>
                                            <p:cond delay="0"/>
                                          </p:stCondLst>
                                        </p:cTn>
                                        <p:tgtEl>
                                          <p:spTgt spid="14"/>
                                        </p:tgtEl>
                                        <p:attrNameLst>
                                          <p:attrName>style.visibility</p:attrName>
                                        </p:attrNameLst>
                                      </p:cBhvr>
                                      <p:to>
                                        <p:strVal val="visible"/>
                                      </p:to>
                                    </p:set>
                                    <p:animEffect filter="randombar(horizontal)" transition="in">
                                      <p:cBhvr>
                                        <p:cTn dur="500" id="33"/>
                                        <p:tgtEl>
                                          <p:spTgt spid="14"/>
                                        </p:tgtEl>
                                      </p:cBhvr>
                                    </p:animEffect>
                                  </p:childTnLst>
                                </p:cTn>
                              </p:par>
                            </p:childTnLst>
                          </p:cTn>
                        </p:par>
                        <p:par>
                          <p:cTn fill="hold" id="34" nodeType="afterGroup">
                            <p:stCondLst>
                              <p:cond delay="3250"/>
                            </p:stCondLst>
                            <p:childTnLst>
                              <p:par>
                                <p:cTn fill="hold" grpId="0" id="35" nodeType="afterEffect" presetClass="entr" presetID="22" presetSubtype="4">
                                  <p:stCondLst>
                                    <p:cond delay="0"/>
                                  </p:stCondLst>
                                  <p:childTnLst>
                                    <p:set>
                                      <p:cBhvr>
                                        <p:cTn dur="1" fill="hold" id="36">
                                          <p:stCondLst>
                                            <p:cond delay="0"/>
                                          </p:stCondLst>
                                        </p:cTn>
                                        <p:tgtEl>
                                          <p:spTgt spid="15"/>
                                        </p:tgtEl>
                                        <p:attrNameLst>
                                          <p:attrName>style.visibility</p:attrName>
                                        </p:attrNameLst>
                                      </p:cBhvr>
                                      <p:to>
                                        <p:strVal val="visible"/>
                                      </p:to>
                                    </p:set>
                                    <p:animEffect filter="wipe(down)" transition="in">
                                      <p:cBhvr>
                                        <p:cTn dur="500" id="37"/>
                                        <p:tgtEl>
                                          <p:spTgt spid="15"/>
                                        </p:tgtEl>
                                      </p:cBhvr>
                                    </p:animEffect>
                                  </p:childTnLst>
                                </p:cTn>
                              </p:par>
                            </p:childTnLst>
                          </p:cTn>
                        </p:par>
                        <p:par>
                          <p:cTn fill="hold" id="38" nodeType="afterGroup">
                            <p:stCondLst>
                              <p:cond delay="3750"/>
                            </p:stCondLst>
                            <p:childTnLst>
                              <p:par>
                                <p:cTn fill="hold" id="39" nodeType="afterEffect" presetClass="entr" presetID="53" presetSubtype="0">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animEffect filter="fade" transition="in">
                                      <p:cBhvr>
                                        <p:cTn dur="500" id="43"/>
                                        <p:tgtEl>
                                          <p:spTgt spid="10"/>
                                        </p:tgtEl>
                                      </p:cBhvr>
                                    </p:animEffect>
                                  </p:childTnLst>
                                </p:cTn>
                              </p:par>
                              <p:par>
                                <p:cTn fill="hold" grpId="0" id="44" nodeType="withEffect" presetClass="entr" presetID="14" presetSubtype="10">
                                  <p:stCondLst>
                                    <p:cond delay="500"/>
                                  </p:stCondLst>
                                  <p:childTnLst>
                                    <p:set>
                                      <p:cBhvr>
                                        <p:cTn dur="1" fill="hold" id="45">
                                          <p:stCondLst>
                                            <p:cond delay="0"/>
                                          </p:stCondLst>
                                        </p:cTn>
                                        <p:tgtEl>
                                          <p:spTgt spid="20"/>
                                        </p:tgtEl>
                                        <p:attrNameLst>
                                          <p:attrName>style.visibility</p:attrName>
                                        </p:attrNameLst>
                                      </p:cBhvr>
                                      <p:to>
                                        <p:strVal val="visible"/>
                                      </p:to>
                                    </p:set>
                                    <p:animEffect filter="randombar(horizontal)" transition="in">
                                      <p:cBhvr>
                                        <p:cTn dur="500" id="46"/>
                                        <p:tgtEl>
                                          <p:spTgt spid="20"/>
                                        </p:tgtEl>
                                      </p:cBhvr>
                                    </p:animEffect>
                                  </p:childTnLst>
                                </p:cTn>
                              </p:par>
                            </p:childTnLst>
                          </p:cTn>
                        </p:par>
                        <p:par>
                          <p:cTn fill="hold" id="47" nodeType="afterGroup">
                            <p:stCondLst>
                              <p:cond delay="4750"/>
                            </p:stCondLst>
                            <p:childTnLst>
                              <p:par>
                                <p:cTn fill="hold" grpId="0" id="48" nodeType="afterEffect" presetClass="entr" presetID="22" presetSubtype="4">
                                  <p:stCondLst>
                                    <p:cond delay="0"/>
                                  </p:stCondLst>
                                  <p:childTnLst>
                                    <p:set>
                                      <p:cBhvr>
                                        <p:cTn dur="1" fill="hold" id="49">
                                          <p:stCondLst>
                                            <p:cond delay="0"/>
                                          </p:stCondLst>
                                        </p:cTn>
                                        <p:tgtEl>
                                          <p:spTgt spid="21"/>
                                        </p:tgtEl>
                                        <p:attrNameLst>
                                          <p:attrName>style.visibility</p:attrName>
                                        </p:attrNameLst>
                                      </p:cBhvr>
                                      <p:to>
                                        <p:strVal val="visible"/>
                                      </p:to>
                                    </p:set>
                                    <p:animEffect filter="wipe(down)" transition="in">
                                      <p:cBhvr>
                                        <p:cTn dur="500" id="5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4"/>
      <p:bldP grpId="0" spid="15"/>
      <p:bldP grpId="0" spid="20"/>
      <p:bldP grpId="0" spid="21"/>
    </p:bldLs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932596" y="2035068"/>
            <a:ext cx="5069853" cy="4412668"/>
            <a:chOff x="686102" y="2273481"/>
            <a:chExt cx="5069853" cy="4612422"/>
          </a:xfrm>
          <a:effectLst>
            <a:outerShdw algn="tl" blurRad="76200" dir="2700000" dist="38100" rotWithShape="0">
              <a:prstClr val="black">
                <a:alpha val="51000"/>
              </a:prstClr>
            </a:outerShdw>
          </a:effectLst>
        </p:grpSpPr>
        <p:grpSp>
          <p:nvGrpSpPr>
            <p:cNvPr id="18" name="组合 17"/>
            <p:cNvGrpSpPr/>
            <p:nvPr/>
          </p:nvGrpSpPr>
          <p:grpSpPr>
            <a:xfrm>
              <a:off x="916580" y="2273481"/>
              <a:ext cx="4218381" cy="3542206"/>
              <a:chOff x="1028198" y="2263992"/>
              <a:chExt cx="4218381" cy="3542206"/>
            </a:xfrm>
          </p:grpSpPr>
          <p:sp>
            <p:nvSpPr>
              <p:cNvPr id="8" name="任意多边形 7"/>
              <p:cNvSpPr/>
              <p:nvPr/>
            </p:nvSpPr>
            <p:spPr>
              <a:xfrm>
                <a:off x="2481937" y="3041556"/>
                <a:ext cx="2764642" cy="2764642"/>
              </a:xfrm>
              <a:custGeom>
                <a:gdLst>
                  <a:gd fmla="*/ 1962355 w 2764642" name="connsiteX0"/>
                  <a:gd fmla="*/ 440790 h 2764642" name="connsiteY0"/>
                  <a:gd fmla="*/ 2177400 w 2764642" name="connsiteX1"/>
                  <a:gd fmla="*/ 260336 h 2764642" name="connsiteY1"/>
                  <a:gd fmla="*/ 2349196 w 2764642" name="connsiteX2"/>
                  <a:gd fmla="*/ 404490 h 2764642" name="connsiteY2"/>
                  <a:gd fmla="*/ 2208826 w 2764642" name="connsiteX3"/>
                  <a:gd fmla="*/ 647604 h 2764642" name="connsiteY3"/>
                  <a:gd fmla="*/ 2431857 w 2764642" name="connsiteX4"/>
                  <a:gd fmla="*/ 1033905 h 2764642" name="connsiteY4"/>
                  <a:gd fmla="*/ 2712585 w 2764642" name="connsiteX5"/>
                  <a:gd fmla="*/ 1033898 h 2764642" name="connsiteY5"/>
                  <a:gd fmla="*/ 2751528 w 2764642" name="connsiteX6"/>
                  <a:gd fmla="*/ 1254755 h 2764642" name="connsiteY6"/>
                  <a:gd fmla="*/ 2487727 w 2764642" name="connsiteX7"/>
                  <a:gd fmla="*/ 1350762 h 2764642" name="connsiteY7"/>
                  <a:gd fmla="*/ 2410269 w 2764642" name="connsiteX8"/>
                  <a:gd fmla="*/ 1790047 h 2764642" name="connsiteY8"/>
                  <a:gd fmla="*/ 2625324 w 2764642" name="connsiteX9"/>
                  <a:gd fmla="*/ 1970490 h 2764642" name="connsiteY9"/>
                  <a:gd fmla="*/ 2513192 w 2764642" name="connsiteX10"/>
                  <a:gd fmla="*/ 2164709 h 2764642" name="connsiteY10"/>
                  <a:gd fmla="*/ 2249397 w 2764642" name="connsiteX11"/>
                  <a:gd fmla="*/ 2068687 h 2764642" name="connsiteY11"/>
                  <a:gd fmla="*/ 1907694 w 2764642" name="connsiteX12"/>
                  <a:gd fmla="*/ 2355410 h 2764642" name="connsiteY12"/>
                  <a:gd fmla="*/ 1956449 w 2764642" name="connsiteX13"/>
                  <a:gd fmla="*/ 2631872 h 2764642" name="connsiteY13"/>
                  <a:gd fmla="*/ 1745709 w 2764642" name="connsiteX14"/>
                  <a:gd fmla="*/ 2708575 h 2764642" name="connsiteY14"/>
                  <a:gd fmla="*/ 1605352 w 2764642" name="connsiteX15"/>
                  <a:gd fmla="*/ 2465454 h 2764642" name="connsiteY15"/>
                  <a:gd fmla="*/ 1159290 w 2764642" name="connsiteX16"/>
                  <a:gd fmla="*/ 2465454 h 2764642" name="connsiteY16"/>
                  <a:gd fmla="*/ 1018933 w 2764642" name="connsiteX17"/>
                  <a:gd fmla="*/ 2708575 h 2764642" name="connsiteY17"/>
                  <a:gd fmla="*/ 808193 w 2764642" name="connsiteX18"/>
                  <a:gd fmla="*/ 2631872 h 2764642" name="connsiteY18"/>
                  <a:gd fmla="*/ 856948 w 2764642" name="connsiteX19"/>
                  <a:gd fmla="*/ 2355410 h 2764642" name="connsiteY19"/>
                  <a:gd fmla="*/ 515245 w 2764642" name="connsiteX20"/>
                  <a:gd fmla="*/ 2068687 h 2764642" name="connsiteY20"/>
                  <a:gd fmla="*/ 251450 w 2764642" name="connsiteX21"/>
                  <a:gd fmla="*/ 2164709 h 2764642" name="connsiteY21"/>
                  <a:gd fmla="*/ 139318 w 2764642" name="connsiteX22"/>
                  <a:gd fmla="*/ 1970490 h 2764642" name="connsiteY22"/>
                  <a:gd fmla="*/ 354372 w 2764642" name="connsiteX23"/>
                  <a:gd fmla="*/ 1790048 h 2764642" name="connsiteY23"/>
                  <a:gd fmla="*/ 276914 w 2764642" name="connsiteX24"/>
                  <a:gd fmla="*/ 1350763 h 2764642" name="connsiteY24"/>
                  <a:gd fmla="*/ 13114 w 2764642" name="connsiteX25"/>
                  <a:gd fmla="*/ 1254755 h 2764642" name="connsiteY25"/>
                  <a:gd fmla="*/ 52057 w 2764642" name="connsiteX26"/>
                  <a:gd fmla="*/ 1033898 h 2764642" name="connsiteY26"/>
                  <a:gd fmla="*/ 332785 w 2764642" name="connsiteX27"/>
                  <a:gd fmla="*/ 1033905 h 2764642" name="connsiteY27"/>
                  <a:gd fmla="*/ 555816 w 2764642" name="connsiteX28"/>
                  <a:gd fmla="*/ 647604 h 2764642" name="connsiteY28"/>
                  <a:gd fmla="*/ 415446 w 2764642" name="connsiteX29"/>
                  <a:gd fmla="*/ 404490 h 2764642" name="connsiteY29"/>
                  <a:gd fmla="*/ 587242 w 2764642" name="connsiteX30"/>
                  <a:gd fmla="*/ 260336 h 2764642" name="connsiteY30"/>
                  <a:gd fmla="*/ 802287 w 2764642" name="connsiteX31"/>
                  <a:gd fmla="*/ 440790 h 2764642" name="connsiteY31"/>
                  <a:gd fmla="*/ 1221448 w 2764642" name="connsiteX32"/>
                  <a:gd fmla="*/ 288228 h 2764642" name="connsiteY32"/>
                  <a:gd fmla="*/ 1270189 w 2764642" name="connsiteX33"/>
                  <a:gd fmla="*/ 11764 h 2764642" name="connsiteY33"/>
                  <a:gd fmla="*/ 1494453 w 2764642" name="connsiteX34"/>
                  <a:gd fmla="*/ 11764 h 2764642" name="connsiteY34"/>
                  <a:gd fmla="*/ 1543194 w 2764642" name="connsiteX35"/>
                  <a:gd fmla="*/ 288228 h 2764642" name="connsiteY35"/>
                  <a:gd fmla="*/ 1962355 w 2764642" name="connsiteX36"/>
                  <a:gd fmla="*/ 440790 h 2764642"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2764642" w="2764642">
                    <a:moveTo>
                      <a:pt x="1962355" y="440790"/>
                    </a:moveTo>
                    <a:lnTo>
                      <a:pt x="2177400" y="260336"/>
                    </a:lnTo>
                    <a:lnTo>
                      <a:pt x="2349196" y="404490"/>
                    </a:lnTo>
                    <a:lnTo>
                      <a:pt x="2208826" y="647604"/>
                    </a:lnTo>
                    <a:cubicBezTo>
                      <a:pt x="2308637" y="759885"/>
                      <a:pt x="2384525" y="891325"/>
                      <a:pt x="2431857" y="1033905"/>
                    </a:cubicBezTo>
                    <a:lnTo>
                      <a:pt x="2712585" y="1033898"/>
                    </a:lnTo>
                    <a:lnTo>
                      <a:pt x="2751528" y="1254755"/>
                    </a:lnTo>
                    <a:lnTo>
                      <a:pt x="2487727" y="1350762"/>
                    </a:lnTo>
                    <a:cubicBezTo>
                      <a:pt x="2492014" y="1500932"/>
                      <a:pt x="2465659" y="1650400"/>
                      <a:pt x="2410269" y="1790047"/>
                    </a:cubicBezTo>
                    <a:lnTo>
                      <a:pt x="2625324" y="1970490"/>
                    </a:lnTo>
                    <a:lnTo>
                      <a:pt x="2513192" y="2164709"/>
                    </a:lnTo>
                    <a:lnTo>
                      <a:pt x="2249397" y="2068687"/>
                    </a:lnTo>
                    <a:cubicBezTo>
                      <a:pt x="2156154" y="2186479"/>
                      <a:pt x="2039888" y="2284038"/>
                      <a:pt x="1907694" y="2355410"/>
                    </a:cubicBezTo>
                    <a:lnTo>
                      <a:pt x="1956449" y="2631872"/>
                    </a:lnTo>
                    <a:lnTo>
                      <a:pt x="1745709" y="2708575"/>
                    </a:lnTo>
                    <a:lnTo>
                      <a:pt x="1605352" y="2465454"/>
                    </a:lnTo>
                    <a:cubicBezTo>
                      <a:pt x="1458208" y="2495753"/>
                      <a:pt x="1306434" y="2495753"/>
                      <a:pt x="1159290" y="2465454"/>
                    </a:cubicBezTo>
                    <a:lnTo>
                      <a:pt x="1018933" y="2708575"/>
                    </a:lnTo>
                    <a:lnTo>
                      <a:pt x="808193" y="2631872"/>
                    </a:lnTo>
                    <a:lnTo>
                      <a:pt x="856948" y="2355410"/>
                    </a:lnTo>
                    <a:cubicBezTo>
                      <a:pt x="724754" y="2284038"/>
                      <a:pt x="608488" y="2186479"/>
                      <a:pt x="515245" y="2068687"/>
                    </a:cubicBezTo>
                    <a:lnTo>
                      <a:pt x="251450" y="2164709"/>
                    </a:lnTo>
                    <a:lnTo>
                      <a:pt x="139318" y="1970490"/>
                    </a:lnTo>
                    <a:lnTo>
                      <a:pt x="354372" y="1790048"/>
                    </a:lnTo>
                    <a:cubicBezTo>
                      <a:pt x="298982" y="1650401"/>
                      <a:pt x="272627" y="1500932"/>
                      <a:pt x="276914" y="1350763"/>
                    </a:cubicBezTo>
                    <a:lnTo>
                      <a:pt x="13114" y="1254755"/>
                    </a:lnTo>
                    <a:lnTo>
                      <a:pt x="52057" y="1033898"/>
                    </a:lnTo>
                    <a:lnTo>
                      <a:pt x="332785" y="1033905"/>
                    </a:lnTo>
                    <a:cubicBezTo>
                      <a:pt x="380117" y="891325"/>
                      <a:pt x="456005" y="759885"/>
                      <a:pt x="555816" y="647604"/>
                    </a:cubicBezTo>
                    <a:lnTo>
                      <a:pt x="415446" y="404490"/>
                    </a:lnTo>
                    <a:lnTo>
                      <a:pt x="587242" y="260336"/>
                    </a:lnTo>
                    <a:lnTo>
                      <a:pt x="802287" y="440790"/>
                    </a:lnTo>
                    <a:cubicBezTo>
                      <a:pt x="930194" y="361992"/>
                      <a:pt x="1072815" y="310082"/>
                      <a:pt x="1221448" y="288228"/>
                    </a:cubicBezTo>
                    <a:lnTo>
                      <a:pt x="1270189" y="11764"/>
                    </a:lnTo>
                    <a:lnTo>
                      <a:pt x="1494453" y="11764"/>
                    </a:lnTo>
                    <a:lnTo>
                      <a:pt x="1543194" y="288228"/>
                    </a:lnTo>
                    <a:cubicBezTo>
                      <a:pt x="1691827" y="310083"/>
                      <a:pt x="1834448" y="361992"/>
                      <a:pt x="1962355" y="440790"/>
                    </a:cubicBezTo>
                    <a:close/>
                  </a:path>
                </a:pathLst>
              </a:custGeom>
              <a:solidFill>
                <a:srgbClr val="17375E"/>
              </a:solidFill>
              <a:ln>
                <a:no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778505" lIns="638366" numCol="1" rIns="638366" spcCol="1270" spcFirstLastPara="0" tIns="730154" vert="horz" wrap="square">
                <a:noAutofit/>
              </a:bodyPr>
              <a:lstStyle/>
              <a:p>
                <a:pPr algn="ctr" defTabSz="2889250" lvl="0">
                  <a:lnSpc>
                    <a:spcPct val="90000"/>
                  </a:lnSpc>
                  <a:spcBef>
                    <a:spcPct val="0"/>
                  </a:spcBef>
                  <a:spcAft>
                    <a:spcPct val="35000"/>
                  </a:spcAft>
                </a:pPr>
                <a:endParaRPr altLang="en-US" kern="1200" lang="zh-CN" sz="71400">
                  <a:latin charset="-122" pitchFamily="50" typeface="造字工房悦黑体验版纤细体"/>
                </a:endParaRPr>
              </a:p>
            </p:txBody>
          </p:sp>
          <p:sp>
            <p:nvSpPr>
              <p:cNvPr id="9" name="任意多边形 8"/>
              <p:cNvSpPr/>
              <p:nvPr/>
            </p:nvSpPr>
            <p:spPr>
              <a:xfrm>
                <a:off x="1028198" y="3891006"/>
                <a:ext cx="1453739" cy="1472418"/>
              </a:xfrm>
              <a:custGeom>
                <a:gdLst>
                  <a:gd fmla="*/ 1087756 w 1453739" name="connsiteX0"/>
                  <a:gd fmla="*/ 370951 h 1472418" name="connsiteY0"/>
                  <a:gd fmla="*/ 1302732 w 1453739" name="connsiteX1"/>
                  <a:gd fmla="*/ 307995 h 1472418" name="connsiteY1"/>
                  <a:gd fmla="*/ 1382348 w 1453739" name="connsiteX2"/>
                  <a:gd fmla="*/ 448427 h 1472418" name="connsiteY2"/>
                  <a:gd fmla="*/ 1217934 w 1453739" name="connsiteX3"/>
                  <a:gd fmla="*/ 600564 h 1472418" name="connsiteY3"/>
                  <a:gd fmla="*/ 1217934 w 1453739" name="connsiteX4"/>
                  <a:gd fmla="*/ 871853 h 1472418" name="connsiteY4"/>
                  <a:gd fmla="*/ 1382348 w 1453739" name="connsiteX5"/>
                  <a:gd fmla="*/ 1023991 h 1472418" name="connsiteY5"/>
                  <a:gd fmla="*/ 1302732 w 1453739" name="connsiteX6"/>
                  <a:gd fmla="*/ 1164423 h 1472418" name="connsiteY6"/>
                  <a:gd fmla="*/ 1087756 w 1453739" name="connsiteX7"/>
                  <a:gd fmla="*/ 1101467 h 1472418" name="connsiteY7"/>
                  <a:gd fmla="*/ 857048 w 1453739" name="connsiteX8"/>
                  <a:gd fmla="*/ 1237111 h 1472418" name="connsiteY8"/>
                  <a:gd fmla="*/ 805789 w 1453739" name="connsiteX9"/>
                  <a:gd fmla="*/ 1455172 h 1472418" name="connsiteY9"/>
                  <a:gd fmla="*/ 647950 w 1453739" name="connsiteX10"/>
                  <a:gd fmla="*/ 1455172 h 1472418" name="connsiteY10"/>
                  <a:gd fmla="*/ 596692 w 1453739" name="connsiteX11"/>
                  <a:gd fmla="*/ 1237112 h 1472418" name="connsiteY11"/>
                  <a:gd fmla="*/ 365984 w 1453739" name="connsiteX12"/>
                  <a:gd fmla="*/ 1101468 h 1472418" name="connsiteY12"/>
                  <a:gd fmla="*/ 151007 w 1453739" name="connsiteX13"/>
                  <a:gd fmla="*/ 1164423 h 1472418" name="connsiteY13"/>
                  <a:gd fmla="*/ 71391 w 1453739" name="connsiteX14"/>
                  <a:gd fmla="*/ 1023991 h 1472418" name="connsiteY14"/>
                  <a:gd fmla="*/ 235805 w 1453739" name="connsiteX15"/>
                  <a:gd fmla="*/ 871854 h 1472418" name="connsiteY15"/>
                  <a:gd fmla="*/ 235805 w 1453739" name="connsiteX16"/>
                  <a:gd fmla="*/ 600565 h 1472418" name="connsiteY16"/>
                  <a:gd fmla="*/ 71391 w 1453739" name="connsiteX17"/>
                  <a:gd fmla="*/ 448427 h 1472418" name="connsiteY17"/>
                  <a:gd fmla="*/ 151007 w 1453739" name="connsiteX18"/>
                  <a:gd fmla="*/ 307995 h 1472418" name="connsiteY18"/>
                  <a:gd fmla="*/ 365983 w 1453739" name="connsiteX19"/>
                  <a:gd fmla="*/ 370951 h 1472418" name="connsiteY19"/>
                  <a:gd fmla="*/ 596691 w 1453739" name="connsiteX20"/>
                  <a:gd fmla="*/ 235307 h 1472418" name="connsiteY20"/>
                  <a:gd fmla="*/ 647950 w 1453739" name="connsiteX21"/>
                  <a:gd fmla="*/ 17246 h 1472418" name="connsiteY21"/>
                  <a:gd fmla="*/ 805789 w 1453739" name="connsiteX22"/>
                  <a:gd fmla="*/ 17246 h 1472418" name="connsiteY22"/>
                  <a:gd fmla="*/ 857047 w 1453739" name="connsiteX23"/>
                  <a:gd fmla="*/ 235306 h 1472418" name="connsiteY23"/>
                  <a:gd fmla="*/ 1087755 w 1453739" name="connsiteX24"/>
                  <a:gd fmla="*/ 370950 h 1472418" name="connsiteY24"/>
                  <a:gd fmla="*/ 1087756 w 1453739" name="connsiteX25"/>
                  <a:gd fmla="*/ 370951 h 147241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472418" w="1453739">
                    <a:moveTo>
                      <a:pt x="1087756" y="370951"/>
                    </a:moveTo>
                    <a:lnTo>
                      <a:pt x="1302732" y="307995"/>
                    </a:lnTo>
                    <a:lnTo>
                      <a:pt x="1382348" y="448427"/>
                    </a:lnTo>
                    <a:lnTo>
                      <a:pt x="1217934" y="600564"/>
                    </a:lnTo>
                    <a:cubicBezTo>
                      <a:pt x="1241593" y="689389"/>
                      <a:pt x="1241593" y="783028"/>
                      <a:pt x="1217934" y="871853"/>
                    </a:cubicBezTo>
                    <a:lnTo>
                      <a:pt x="1382348" y="1023991"/>
                    </a:lnTo>
                    <a:lnTo>
                      <a:pt x="1302732" y="1164423"/>
                    </a:lnTo>
                    <a:lnTo>
                      <a:pt x="1087756" y="1101467"/>
                    </a:lnTo>
                    <a:cubicBezTo>
                      <a:pt x="1024048" y="1166745"/>
                      <a:pt x="944415" y="1213564"/>
                      <a:pt x="857048" y="1237111"/>
                    </a:cubicBezTo>
                    <a:lnTo>
                      <a:pt x="805789" y="1455172"/>
                    </a:lnTo>
                    <a:lnTo>
                      <a:pt x="647950" y="1455172"/>
                    </a:lnTo>
                    <a:lnTo>
                      <a:pt x="596692" y="1237112"/>
                    </a:lnTo>
                    <a:cubicBezTo>
                      <a:pt x="509324" y="1213565"/>
                      <a:pt x="429692" y="1166746"/>
                      <a:pt x="365984" y="1101468"/>
                    </a:cubicBezTo>
                    <a:lnTo>
                      <a:pt x="151007" y="1164423"/>
                    </a:lnTo>
                    <a:lnTo>
                      <a:pt x="71391" y="1023991"/>
                    </a:lnTo>
                    <a:lnTo>
                      <a:pt x="235805" y="871854"/>
                    </a:lnTo>
                    <a:cubicBezTo>
                      <a:pt x="212146" y="783029"/>
                      <a:pt x="212146" y="689390"/>
                      <a:pt x="235805" y="600565"/>
                    </a:cubicBezTo>
                    <a:lnTo>
                      <a:pt x="71391" y="448427"/>
                    </a:lnTo>
                    <a:lnTo>
                      <a:pt x="151007" y="307995"/>
                    </a:lnTo>
                    <a:lnTo>
                      <a:pt x="365983" y="370951"/>
                    </a:lnTo>
                    <a:cubicBezTo>
                      <a:pt x="429691" y="305673"/>
                      <a:pt x="509324" y="258854"/>
                      <a:pt x="596691" y="235307"/>
                    </a:cubicBezTo>
                    <a:lnTo>
                      <a:pt x="647950" y="17246"/>
                    </a:lnTo>
                    <a:lnTo>
                      <a:pt x="805789" y="17246"/>
                    </a:lnTo>
                    <a:lnTo>
                      <a:pt x="857047" y="235306"/>
                    </a:lnTo>
                    <a:cubicBezTo>
                      <a:pt x="944415" y="258853"/>
                      <a:pt x="1024047" y="305672"/>
                      <a:pt x="1087755" y="370950"/>
                    </a:cubicBezTo>
                    <a:lnTo>
                      <a:pt x="1087756" y="370951"/>
                    </a:lnTo>
                    <a:close/>
                  </a:path>
                </a:pathLst>
              </a:custGeom>
              <a:solidFill>
                <a:srgbClr val="17375E"/>
              </a:solidFill>
              <a:ln>
                <a:no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426831" lIns="421863" numCol="1" rIns="421863" spcCol="1270" spcFirstLastPara="0" tIns="426831" vert="horz" wrap="square">
                <a:noAutofit/>
              </a:bodyPr>
              <a:lstStyle/>
              <a:p>
                <a:pPr algn="ctr" defTabSz="1955800" lvl="0">
                  <a:lnSpc>
                    <a:spcPct val="90000"/>
                  </a:lnSpc>
                  <a:spcBef>
                    <a:spcPct val="0"/>
                  </a:spcBef>
                  <a:spcAft>
                    <a:spcPct val="35000"/>
                  </a:spcAft>
                </a:pPr>
                <a:endParaRPr altLang="en-US" kern="1200" lang="zh-CN" sz="41300">
                  <a:latin charset="-122" pitchFamily="50" typeface="造字工房悦黑体验版纤细体"/>
                </a:endParaRPr>
              </a:p>
            </p:txBody>
          </p:sp>
          <p:sp>
            <p:nvSpPr>
              <p:cNvPr id="10" name="任意多边形 9"/>
              <p:cNvSpPr/>
              <p:nvPr/>
            </p:nvSpPr>
            <p:spPr>
              <a:xfrm>
                <a:off x="1542821" y="2263992"/>
                <a:ext cx="1485346" cy="1504430"/>
              </a:xfrm>
              <a:custGeom>
                <a:gdLst>
                  <a:gd fmla="*/ 1060767 w 1417669" name="connsiteX0"/>
                  <a:gd fmla="*/ 363736 h 1449368" name="connsiteY0"/>
                  <a:gd fmla="*/ 1270753 w 1417669" name="connsiteX1"/>
                  <a:gd fmla="*/ 303532 h 1449368" name="connsiteY1"/>
                  <a:gd fmla="*/ 1348888 w 1417669" name="connsiteX2"/>
                  <a:gd fmla="*/ 443188 h 1449368" name="connsiteY2"/>
                  <a:gd fmla="*/ 1187715 w 1417669" name="connsiteX3"/>
                  <a:gd fmla="*/ 590640 h 1449368" name="connsiteY3"/>
                  <a:gd fmla="*/ 1187715 w 1417669" name="connsiteX4"/>
                  <a:gd fmla="*/ 858728 h 1449368" name="connsiteY4"/>
                  <a:gd fmla="*/ 1348888 w 1417669" name="connsiteX5"/>
                  <a:gd fmla="*/ 1006180 h 1449368" name="connsiteY5"/>
                  <a:gd fmla="*/ 1270753 w 1417669" name="connsiteX6"/>
                  <a:gd fmla="*/ 1145836 h 1449368" name="connsiteY6"/>
                  <a:gd fmla="*/ 1060767 w 1417669" name="connsiteX7"/>
                  <a:gd fmla="*/ 1085632 h 1449368" name="connsiteY7"/>
                  <a:gd fmla="*/ 835783 w 1417669" name="connsiteX8"/>
                  <a:gd fmla="*/ 1219676 h 1449368" name="connsiteY8"/>
                  <a:gd fmla="*/ 785795 w 1417669" name="connsiteX9"/>
                  <a:gd fmla="*/ 1432326 h 1449368" name="connsiteY9"/>
                  <a:gd fmla="*/ 631874 w 1417669" name="connsiteX10"/>
                  <a:gd fmla="*/ 1432326 h 1449368" name="connsiteY10"/>
                  <a:gd fmla="*/ 581887 w 1417669" name="connsiteX11"/>
                  <a:gd fmla="*/ 1219676 h 1449368" name="connsiteY11"/>
                  <a:gd fmla="*/ 356903 w 1417669" name="connsiteX12"/>
                  <a:gd fmla="*/ 1085632 h 1449368" name="connsiteY12"/>
                  <a:gd fmla="*/ 146916 w 1417669" name="connsiteX13"/>
                  <a:gd fmla="*/ 1145836 h 1449368" name="connsiteY13"/>
                  <a:gd fmla="*/ 68781 w 1417669" name="connsiteX14"/>
                  <a:gd fmla="*/ 1006180 h 1449368" name="connsiteY14"/>
                  <a:gd fmla="*/ 229954 w 1417669" name="connsiteX15"/>
                  <a:gd fmla="*/ 858728 h 1449368" name="connsiteY15"/>
                  <a:gd fmla="*/ 229954 w 1417669" name="connsiteX16"/>
                  <a:gd fmla="*/ 590640 h 1449368" name="connsiteY16"/>
                  <a:gd fmla="*/ 68781 w 1417669" name="connsiteX17"/>
                  <a:gd fmla="*/ 443188 h 1449368" name="connsiteY17"/>
                  <a:gd fmla="*/ 146916 w 1417669" name="connsiteX18"/>
                  <a:gd fmla="*/ 303532 h 1449368" name="connsiteY18"/>
                  <a:gd fmla="*/ 356902 w 1417669" name="connsiteX19"/>
                  <a:gd fmla="*/ 363736 h 1449368" name="connsiteY19"/>
                  <a:gd fmla="*/ 581886 w 1417669" name="connsiteX20"/>
                  <a:gd fmla="*/ 229692 h 1449368" name="connsiteY20"/>
                  <a:gd fmla="*/ 631874 w 1417669" name="connsiteX21"/>
                  <a:gd fmla="*/ 17042 h 1449368" name="connsiteY21"/>
                  <a:gd fmla="*/ 785795 w 1417669" name="connsiteX22"/>
                  <a:gd fmla="*/ 17042 h 1449368" name="connsiteY22"/>
                  <a:gd fmla="*/ 835782 w 1417669" name="connsiteX23"/>
                  <a:gd fmla="*/ 229692 h 1449368" name="connsiteY23"/>
                  <a:gd fmla="*/ 1060766 w 1417669" name="connsiteX24"/>
                  <a:gd fmla="*/ 363736 h 1449368" name="connsiteY24"/>
                  <a:gd fmla="*/ 1060767 w 1417669" name="connsiteX25"/>
                  <a:gd fmla="*/ 363736 h 1449368"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449368" w="1417669">
                    <a:moveTo>
                      <a:pt x="909171" y="363974"/>
                    </a:moveTo>
                    <a:lnTo>
                      <a:pt x="1061340" y="271691"/>
                    </a:lnTo>
                    <a:lnTo>
                      <a:pt x="1152047" y="365757"/>
                    </a:lnTo>
                    <a:lnTo>
                      <a:pt x="1056545" y="516807"/>
                    </a:lnTo>
                    <a:cubicBezTo>
                      <a:pt x="1093118" y="581457"/>
                      <a:pt x="1112581" y="654775"/>
                      <a:pt x="1112933" y="729223"/>
                    </a:cubicBezTo>
                    <a:lnTo>
                      <a:pt x="1270461" y="811836"/>
                    </a:lnTo>
                    <a:lnTo>
                      <a:pt x="1238502" y="939080"/>
                    </a:lnTo>
                    <a:lnTo>
                      <a:pt x="1061008" y="935959"/>
                    </a:lnTo>
                    <a:cubicBezTo>
                      <a:pt x="1025807" y="1000261"/>
                      <a:pt x="974582" y="1053407"/>
                      <a:pt x="912597" y="1089933"/>
                    </a:cubicBezTo>
                    <a:lnTo>
                      <a:pt x="918085" y="1269036"/>
                    </a:lnTo>
                    <a:lnTo>
                      <a:pt x="797262" y="1301714"/>
                    </a:lnTo>
                    <a:lnTo>
                      <a:pt x="713297" y="1143836"/>
                    </a:lnTo>
                    <a:cubicBezTo>
                      <a:pt x="641524" y="1143488"/>
                      <a:pt x="570835" y="1123316"/>
                      <a:pt x="508499" y="1085394"/>
                    </a:cubicBezTo>
                    <a:lnTo>
                      <a:pt x="356329" y="1177677"/>
                    </a:lnTo>
                    <a:lnTo>
                      <a:pt x="265622" y="1083611"/>
                    </a:lnTo>
                    <a:lnTo>
                      <a:pt x="361124" y="932561"/>
                    </a:lnTo>
                    <a:cubicBezTo>
                      <a:pt x="324551" y="867911"/>
                      <a:pt x="305088" y="794593"/>
                      <a:pt x="304736" y="720145"/>
                    </a:cubicBezTo>
                    <a:lnTo>
                      <a:pt x="147208" y="637532"/>
                    </a:lnTo>
                    <a:lnTo>
                      <a:pt x="179167" y="510288"/>
                    </a:lnTo>
                    <a:lnTo>
                      <a:pt x="356661" y="513409"/>
                    </a:lnTo>
                    <a:cubicBezTo>
                      <a:pt x="391862" y="449107"/>
                      <a:pt x="443087" y="395961"/>
                      <a:pt x="505072" y="359435"/>
                    </a:cubicBezTo>
                    <a:lnTo>
                      <a:pt x="499584" y="180332"/>
                    </a:lnTo>
                    <a:lnTo>
                      <a:pt x="620407" y="147654"/>
                    </a:lnTo>
                    <a:lnTo>
                      <a:pt x="704372" y="305532"/>
                    </a:lnTo>
                    <a:cubicBezTo>
                      <a:pt x="776145" y="305880"/>
                      <a:pt x="846834" y="326052"/>
                      <a:pt x="909170" y="363974"/>
                    </a:cubicBezTo>
                    <a:lnTo>
                      <a:pt x="909171" y="363974"/>
                    </a:lnTo>
                    <a:close/>
                  </a:path>
                </a:pathLst>
              </a:custGeom>
              <a:solidFill>
                <a:srgbClr val="17375E"/>
              </a:solidFill>
              <a:ln>
                <a:noFill/>
              </a:ln>
            </p:spPr>
            <p:style>
              <a:lnRef idx="2">
                <a:schemeClr val="lt1">
                  <a:hueOff val="0"/>
                  <a:satOff val="0"/>
                  <a:lumOff val="0"/>
                  <a:alphaOff val="0"/>
                </a:schemeClr>
              </a:lnRef>
              <a:fillRef idx="1">
                <a:scrgbClr b="0" g="0" r="0"/>
              </a:fillRef>
              <a:effectRef idx="0">
                <a:schemeClr val="accent1">
                  <a:hueOff val="0"/>
                  <a:satOff val="0"/>
                  <a:lumOff val="0"/>
                  <a:alphaOff val="0"/>
                </a:schemeClr>
              </a:effectRef>
              <a:fontRef idx="minor">
                <a:schemeClr val="lt1"/>
              </a:fontRef>
            </p:style>
            <p:txBody>
              <a:bodyPr anchor="ctr" anchorCtr="0" bIns="540766" lIns="534696" numCol="1" rIns="534697" spcCol="1270" spcFirstLastPara="0" tIns="540766" vert="horz" wrap="square">
                <a:noAutofit/>
              </a:bodyPr>
              <a:lstStyle/>
              <a:p>
                <a:pPr algn="ctr" defTabSz="2178050" lvl="0">
                  <a:lnSpc>
                    <a:spcPct val="90000"/>
                  </a:lnSpc>
                  <a:spcBef>
                    <a:spcPct val="0"/>
                  </a:spcBef>
                  <a:spcAft>
                    <a:spcPct val="35000"/>
                  </a:spcAft>
                </a:pPr>
                <a:endParaRPr altLang="en-US" kern="1200" lang="zh-CN" sz="49600">
                  <a:latin charset="-122" pitchFamily="50" typeface="造字工房悦黑体验版纤细体"/>
                </a:endParaRPr>
              </a:p>
            </p:txBody>
          </p:sp>
        </p:grpSp>
        <p:graphicFrame>
          <p:nvGraphicFramePr>
            <p:cNvPr id="11" name="图表 10"/>
            <p:cNvGraphicFramePr/>
            <p:nvPr/>
          </p:nvGraphicFramePr>
          <p:xfrm>
            <a:off x="686102" y="3101743"/>
            <a:ext cx="5069853" cy="3784160"/>
          </p:xfrm>
          <a:graphic>
            <a:graphicData uri="http://schemas.openxmlformats.org/drawingml/2006/chart">
              <c:chart xmlns:c="http://schemas.openxmlformats.org/drawingml/2006/chart" r:id="rId3"/>
            </a:graphicData>
          </a:graphic>
        </p:graphicFrame>
      </p:grpSp>
      <p:grpSp>
        <p:nvGrpSpPr>
          <p:cNvPr id="2" name="组合 1"/>
          <p:cNvGrpSpPr/>
          <p:nvPr/>
        </p:nvGrpSpPr>
        <p:grpSpPr>
          <a:xfrm>
            <a:off x="-727046" y="310896"/>
            <a:ext cx="1454091" cy="1454091"/>
            <a:chOff x="-1447560" y="1891958"/>
            <a:chExt cx="2895121" cy="2895121"/>
          </a:xfrm>
          <a:effectLst>
            <a:outerShdw algn="tl" blurRad="76200" dir="2700000" dist="38100" rotWithShape="0">
              <a:prstClr val="black">
                <a:alpha val="40000"/>
              </a:prstClr>
            </a:outerShdw>
          </a:effectLst>
        </p:grpSpPr>
        <p:sp>
          <p:nvSpPr>
            <p:cNvPr id="3" name="等腰三角形 2"/>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半闭框 3"/>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5" name="组合 4"/>
          <p:cNvGrpSpPr/>
          <p:nvPr/>
        </p:nvGrpSpPr>
        <p:grpSpPr>
          <a:xfrm flipH="1">
            <a:off x="11464954" y="5138928"/>
            <a:ext cx="1454091" cy="1454091"/>
            <a:chOff x="-1447560" y="1891958"/>
            <a:chExt cx="2895121" cy="2895121"/>
          </a:xfrm>
          <a:effectLst>
            <a:outerShdw algn="tl" blurRad="76200" dir="2700000" dist="38100" rotWithShape="0">
              <a:prstClr val="black">
                <a:alpha val="40000"/>
              </a:prstClr>
            </a:outerShdw>
          </a:effectLst>
        </p:grpSpPr>
        <p:sp>
          <p:nvSpPr>
            <p:cNvPr id="6" name="等腰三角形 5"/>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7" name="半闭框 6"/>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12" name="矩形 11"/>
          <p:cNvSpPr/>
          <p:nvPr/>
        </p:nvSpPr>
        <p:spPr>
          <a:xfrm>
            <a:off x="2876102" y="795867"/>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cxnSp>
        <p:nvCxnSpPr>
          <p:cNvPr id="14" name="直接连接符 13"/>
          <p:cNvCxnSpPr/>
          <p:nvPr/>
        </p:nvCxnSpPr>
        <p:spPr>
          <a:xfrm flipH="1" rot="-60000">
            <a:off x="5870448" y="2217543"/>
            <a:ext cx="56523" cy="3474136"/>
          </a:xfrm>
          <a:prstGeom prst="line">
            <a:avLst/>
          </a:prstGeom>
          <a:ln>
            <a:solidFill>
              <a:srgbClr val="001746"/>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866086" y="2644691"/>
            <a:ext cx="4702927" cy="374904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2"/>
                                        </p:tgtEl>
                                        <p:attrNameLst>
                                          <p:attrName>style.visibility</p:attrName>
                                        </p:attrNameLst>
                                      </p:cBhvr>
                                      <p:to>
                                        <p:strVal val="visible"/>
                                      </p:to>
                                    </p:set>
                                    <p:animEffect filter="barn(outHorizontal)" transition="in">
                                      <p:cBhvr>
                                        <p:cTn dur="500" id="7"/>
                                        <p:tgtEl>
                                          <p:spTgt spid="12"/>
                                        </p:tgtEl>
                                      </p:cBhvr>
                                    </p:animEffect>
                                  </p:childTnLst>
                                </p:cTn>
                              </p:par>
                              <p:par>
                                <p:cTn fill="hold" id="8" nodeType="withEffect" presetClass="entr" presetID="1" presetSubtype="0">
                                  <p:stCondLst>
                                    <p:cond delay="750"/>
                                  </p:stCondLst>
                                  <p:childTnLst>
                                    <p:set>
                                      <p:cBhvr>
                                        <p:cTn dur="1" fill="hold" id="9">
                                          <p:stCondLst>
                                            <p:cond delay="0"/>
                                          </p:stCondLst>
                                        </p:cTn>
                                        <p:tgtEl>
                                          <p:spTgt spid="14"/>
                                        </p:tgtEl>
                                        <p:attrNameLst>
                                          <p:attrName>style.visibility</p:attrName>
                                        </p:attrNameLst>
                                      </p:cBhvr>
                                      <p:to>
                                        <p:strVal val="visible"/>
                                      </p:to>
                                    </p:set>
                                  </p:childTnLst>
                                </p:cTn>
                              </p:par>
                              <p:par>
                                <p:cTn fill="hold" id="10" nodeType="withEffect" presetClass="emph" presetID="26" presetSubtype="0">
                                  <p:stCondLst>
                                    <p:cond delay="750"/>
                                  </p:stCondLst>
                                  <p:childTnLst>
                                    <p:animEffect filter="fade" transition="out">
                                      <p:cBhvr>
                                        <p:cTn dur="500" id="11" tmFilter="0, 0; .2, .5; .8, .5; 1, 0"/>
                                        <p:tgtEl>
                                          <p:spTgt spid="14"/>
                                        </p:tgtEl>
                                      </p:cBhvr>
                                    </p:animEffect>
                                    <p:animScale>
                                      <p:cBhvr>
                                        <p:cTn autoRev="1" dur="250" fill="hold" id="12"/>
                                        <p:tgtEl>
                                          <p:spTgt spid="14"/>
                                        </p:tgtEl>
                                      </p:cBhvr>
                                      <p:by x="105000" y="105000"/>
                                    </p:animScale>
                                  </p:childTnLst>
                                </p:cTn>
                              </p:par>
                            </p:childTnLst>
                          </p:cTn>
                        </p:par>
                        <p:par>
                          <p:cTn fill="hold" id="13" nodeType="afterGroup">
                            <p:stCondLst>
                              <p:cond delay="1250"/>
                            </p:stCondLst>
                            <p:childTnLst>
                              <p:par>
                                <p:cTn fill="hold" id="14" nodeType="afterEffect" presetClass="entr" presetID="14" presetSubtype="5">
                                  <p:stCondLst>
                                    <p:cond delay="0"/>
                                  </p:stCondLst>
                                  <p:childTnLst>
                                    <p:set>
                                      <p:cBhvr>
                                        <p:cTn dur="1" fill="hold" id="15">
                                          <p:stCondLst>
                                            <p:cond delay="0"/>
                                          </p:stCondLst>
                                        </p:cTn>
                                        <p:tgtEl>
                                          <p:spTgt spid="19"/>
                                        </p:tgtEl>
                                        <p:attrNameLst>
                                          <p:attrName>style.visibility</p:attrName>
                                        </p:attrNameLst>
                                      </p:cBhvr>
                                      <p:to>
                                        <p:strVal val="visible"/>
                                      </p:to>
                                    </p:set>
                                    <p:animEffect filter="randombar(vertical)" transition="in">
                                      <p:cBhvr>
                                        <p:cTn dur="500" id="16"/>
                                        <p:tgtEl>
                                          <p:spTgt spid="19"/>
                                        </p:tgtEl>
                                      </p:cBhvr>
                                    </p:animEffect>
                                  </p:childTnLst>
                                </p:cTn>
                              </p:par>
                              <p:par>
                                <p:cTn fill="hold" grpId="0" id="17" nodeType="withEffect" presetClass="entr" presetID="41" presetSubtype="0">
                                  <p:stCondLst>
                                    <p:cond delay="0"/>
                                  </p:stCondLst>
                                  <p:iterate type="lt">
                                    <p:tmPct val="10000"/>
                                  </p:iterate>
                                  <p:childTnLst>
                                    <p:set>
                                      <p:cBhvr>
                                        <p:cTn dur="1" fill="hold" id="18">
                                          <p:stCondLst>
                                            <p:cond delay="0"/>
                                          </p:stCondLst>
                                        </p:cTn>
                                        <p:tgtEl>
                                          <p:spTgt spid="16"/>
                                        </p:tgtEl>
                                        <p:attrNameLst>
                                          <p:attrName>style.visibility</p:attrName>
                                        </p:attrNameLst>
                                      </p:cBhvr>
                                      <p:to>
                                        <p:strVal val="visible"/>
                                      </p:to>
                                    </p:set>
                                    <p:anim calcmode="lin" valueType="num">
                                      <p:cBhvr>
                                        <p:cTn dur="250" fill="hold" id="19"/>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0"/>
                                        <p:tgtEl>
                                          <p:spTgt spid="16"/>
                                        </p:tgtEl>
                                        <p:attrNameLst>
                                          <p:attrName>ppt_y</p:attrName>
                                        </p:attrNameLst>
                                      </p:cBhvr>
                                      <p:tavLst>
                                        <p:tav tm="0">
                                          <p:val>
                                            <p:strVal val="#ppt_y"/>
                                          </p:val>
                                        </p:tav>
                                        <p:tav tm="100000">
                                          <p:val>
                                            <p:strVal val="#ppt_y"/>
                                          </p:val>
                                        </p:tav>
                                      </p:tavLst>
                                    </p:anim>
                                    <p:anim calcmode="lin" valueType="num">
                                      <p:cBhvr>
                                        <p:cTn dur="250" fill="hold" id="21"/>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2"/>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3"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3" name="组合 42"/>
          <p:cNvGrpSpPr/>
          <p:nvPr/>
        </p:nvGrpSpPr>
        <p:grpSpPr>
          <a:xfrm>
            <a:off x="318161" y="1326999"/>
            <a:ext cx="4951263" cy="4767629"/>
            <a:chOff x="1116832" y="2152994"/>
            <a:chExt cx="3591489" cy="3539328"/>
          </a:xfrm>
        </p:grpSpPr>
        <p:grpSp>
          <p:nvGrpSpPr>
            <p:cNvPr id="21" name="组合 20"/>
            <p:cNvGrpSpPr/>
            <p:nvPr/>
          </p:nvGrpSpPr>
          <p:grpSpPr>
            <a:xfrm>
              <a:off x="1685877" y="2744085"/>
              <a:ext cx="2357145" cy="2357145"/>
              <a:chOff x="1219200" y="2452400"/>
              <a:chExt cx="2888577" cy="2888577"/>
            </a:xfrm>
          </p:grpSpPr>
          <p:sp>
            <p:nvSpPr>
              <p:cNvPr id="18" name="椭圆 17"/>
              <p:cNvSpPr/>
              <p:nvPr/>
            </p:nvSpPr>
            <p:spPr>
              <a:xfrm>
                <a:off x="1219200" y="2452400"/>
                <a:ext cx="2888577" cy="2888577"/>
              </a:xfrm>
              <a:prstGeom prst="ellipse">
                <a:avLst/>
              </a:prstGeom>
              <a:solidFill>
                <a:srgbClr val="001746"/>
              </a:solidFill>
              <a:ln w="254000">
                <a:solidFill>
                  <a:srgbClr val="D80E2B"/>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p:txBody>
          </p:sp>
          <p:sp>
            <p:nvSpPr>
              <p:cNvPr id="19" name="椭圆 18"/>
              <p:cNvSpPr/>
              <p:nvPr/>
            </p:nvSpPr>
            <p:spPr>
              <a:xfrm>
                <a:off x="1796916" y="3030116"/>
                <a:ext cx="1733146" cy="1733146"/>
              </a:xfrm>
              <a:prstGeom prst="ellipse">
                <a:avLst/>
              </a:prstGeom>
              <a:solidFill>
                <a:srgbClr val="001746"/>
              </a:solidFill>
              <a:ln w="241300">
                <a:solidFill>
                  <a:schemeClr val="bg1"/>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p:txBody>
          </p:sp>
          <p:sp>
            <p:nvSpPr>
              <p:cNvPr id="20" name="椭圆 19"/>
              <p:cNvSpPr/>
              <p:nvPr/>
            </p:nvSpPr>
            <p:spPr>
              <a:xfrm>
                <a:off x="2394290" y="3607831"/>
                <a:ext cx="577714" cy="577714"/>
              </a:xfrm>
              <a:prstGeom prst="ellipse">
                <a:avLst/>
              </a:prstGeom>
              <a:solidFill>
                <a:srgbClr val="D80E2B"/>
              </a:solidFill>
              <a:ln w="63500">
                <a:solidFill>
                  <a:srgbClr val="D80E2B"/>
                </a:solidFill>
              </a:ln>
            </p:spPr>
            <p:style>
              <a:lnRef idx="2">
                <a:scrgbClr b="0" g="0" r="0"/>
              </a:lnRef>
              <a:fillRef idx="1">
                <a:scrgbClr b="0" g="0" r="0"/>
              </a:fillRef>
              <a:effectRef idx="0">
                <a:schemeClr val="accent1">
                  <a:hueOff val="0"/>
                  <a:satOff val="0"/>
                  <a:lumOff val="0"/>
                  <a:alphaOff val="0"/>
                </a:schemeClr>
              </a:effectRef>
              <a:fontRef idx="minor">
                <a:schemeClr val="lt1"/>
              </a:fontRef>
            </p:style>
            <p:txBody>
              <a:bodyPr/>
              <a:lstStyle/>
              <a:p/>
            </p:txBody>
          </p:sp>
        </p:grpSp>
        <p:graphicFrame>
          <p:nvGraphicFramePr>
            <p:cNvPr id="42" name="图表 41"/>
            <p:cNvGraphicFramePr/>
            <p:nvPr/>
          </p:nvGraphicFramePr>
          <p:xfrm>
            <a:off x="1116832" y="2152994"/>
            <a:ext cx="3591489" cy="3539328"/>
          </p:xfrm>
          <a:graphic>
            <a:graphicData uri="http://schemas.openxmlformats.org/drawingml/2006/chart">
              <c:chart xmlns:c="http://schemas.openxmlformats.org/drawingml/2006/chart" r:id="rId3"/>
            </a:graphicData>
          </a:graphic>
        </p:graphicFrame>
      </p:grpSp>
      <p:grpSp>
        <p:nvGrpSpPr>
          <p:cNvPr id="2" name="组合 1"/>
          <p:cNvGrpSpPr/>
          <p:nvPr/>
        </p:nvGrpSpPr>
        <p:grpSpPr>
          <a:xfrm rot="5400000">
            <a:off x="9625262" y="-1092574"/>
            <a:ext cx="2145393" cy="2145393"/>
            <a:chOff x="-1447560" y="1891958"/>
            <a:chExt cx="2895121" cy="2895121"/>
          </a:xfrm>
        </p:grpSpPr>
        <p:sp>
          <p:nvSpPr>
            <p:cNvPr id="3" name="等腰三角形 2"/>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半闭框 3"/>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5" name="组合 4"/>
          <p:cNvGrpSpPr/>
          <p:nvPr/>
        </p:nvGrpSpPr>
        <p:grpSpPr>
          <a:xfrm flipV="1" rot="16200000">
            <a:off x="9625261" y="5785303"/>
            <a:ext cx="2145393" cy="2145393"/>
            <a:chOff x="-1447560" y="1891958"/>
            <a:chExt cx="2895121" cy="2895121"/>
          </a:xfrm>
          <a:effectLst>
            <a:outerShdw algn="t" blurRad="190500" dir="5400000" dist="38100" rotWithShape="0">
              <a:prstClr val="black">
                <a:alpha val="40000"/>
              </a:prstClr>
            </a:outerShdw>
          </a:effectLst>
        </p:grpSpPr>
        <p:sp>
          <p:nvSpPr>
            <p:cNvPr id="6" name="等腰三角形 5"/>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7" name="半闭框 6"/>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16" name="矩形 15"/>
          <p:cNvSpPr/>
          <p:nvPr/>
        </p:nvSpPr>
        <p:spPr>
          <a:xfrm>
            <a:off x="1512524" y="645134"/>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
        <p:nvSpPr>
          <p:cNvPr id="38" name="文本框 37"/>
          <p:cNvSpPr txBox="1"/>
          <p:nvPr/>
        </p:nvSpPr>
        <p:spPr>
          <a:xfrm>
            <a:off x="5439399" y="2437763"/>
            <a:ext cx="5999682" cy="33832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Click here to add your text. Click here to add your text. </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fill="hold" id="7"/>
                                        <p:tgtEl>
                                          <p:spTgt spid="2"/>
                                        </p:tgtEl>
                                        <p:attrNameLst>
                                          <p:attrName>ppt_x</p:attrName>
                                        </p:attrNameLst>
                                      </p:cBhvr>
                                      <p:tavLst>
                                        <p:tav tm="0">
                                          <p:val>
                                            <p:strVal val="#ppt_x"/>
                                          </p:val>
                                        </p:tav>
                                        <p:tav tm="100000">
                                          <p:val>
                                            <p:strVal val="#ppt_x"/>
                                          </p:val>
                                        </p:tav>
                                      </p:tavLst>
                                    </p:anim>
                                    <p:anim calcmode="lin" valueType="num">
                                      <p:cBhvr additive="base">
                                        <p:cTn dur="25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250" fill="hold" id="11"/>
                                        <p:tgtEl>
                                          <p:spTgt spid="5"/>
                                        </p:tgtEl>
                                        <p:attrNameLst>
                                          <p:attrName>ppt_x</p:attrName>
                                        </p:attrNameLst>
                                      </p:cBhvr>
                                      <p:tavLst>
                                        <p:tav tm="0">
                                          <p:val>
                                            <p:strVal val="#ppt_x"/>
                                          </p:val>
                                        </p:tav>
                                        <p:tav tm="100000">
                                          <p:val>
                                            <p:strVal val="#ppt_x"/>
                                          </p:val>
                                        </p:tav>
                                      </p:tavLst>
                                    </p:anim>
                                    <p:anim calcmode="lin" valueType="num">
                                      <p:cBhvr additive="base">
                                        <p:cTn dur="250" fill="hold" id="12"/>
                                        <p:tgtEl>
                                          <p:spTgt spid="5"/>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250"/>
                            </p:stCondLst>
                            <p:childTnLst>
                              <p:par>
                                <p:cTn fill="hold" grpId="0" id="14" nodeType="afterEffect" presetClass="entr" presetID="22" presetSubtype="4">
                                  <p:stCondLst>
                                    <p:cond delay="0"/>
                                  </p:stCondLst>
                                  <p:childTnLst>
                                    <p:set>
                                      <p:cBhvr>
                                        <p:cTn dur="1" fill="hold" id="15">
                                          <p:stCondLst>
                                            <p:cond delay="0"/>
                                          </p:stCondLst>
                                        </p:cTn>
                                        <p:tgtEl>
                                          <p:spTgt spid="16"/>
                                        </p:tgtEl>
                                        <p:attrNameLst>
                                          <p:attrName>style.visibility</p:attrName>
                                        </p:attrNameLst>
                                      </p:cBhvr>
                                      <p:to>
                                        <p:strVal val="visible"/>
                                      </p:to>
                                    </p:set>
                                    <p:animEffect filter="wipe(down)" transition="in">
                                      <p:cBhvr>
                                        <p:cTn dur="500" id="16"/>
                                        <p:tgtEl>
                                          <p:spTgt spid="16"/>
                                        </p:tgtEl>
                                      </p:cBhvr>
                                    </p:animEffect>
                                  </p:childTnLst>
                                </p:cTn>
                              </p:par>
                            </p:childTnLst>
                          </p:cTn>
                        </p:par>
                        <p:par>
                          <p:cTn fill="hold" id="17" nodeType="afterGroup">
                            <p:stCondLst>
                              <p:cond delay="750"/>
                            </p:stCondLst>
                            <p:childTnLst>
                              <p:par>
                                <p:cTn fill="hold" id="18" nodeType="afterEffect" presetClass="entr" presetID="21" presetSubtype="1">
                                  <p:stCondLst>
                                    <p:cond delay="0"/>
                                  </p:stCondLst>
                                  <p:childTnLst>
                                    <p:set>
                                      <p:cBhvr>
                                        <p:cTn dur="1" fill="hold" id="19">
                                          <p:stCondLst>
                                            <p:cond delay="0"/>
                                          </p:stCondLst>
                                        </p:cTn>
                                        <p:tgtEl>
                                          <p:spTgt spid="43"/>
                                        </p:tgtEl>
                                        <p:attrNameLst>
                                          <p:attrName>style.visibility</p:attrName>
                                        </p:attrNameLst>
                                      </p:cBhvr>
                                      <p:to>
                                        <p:strVal val="visible"/>
                                      </p:to>
                                    </p:set>
                                    <p:animEffect filter="wheel(1)" transition="in">
                                      <p:cBhvr>
                                        <p:cTn dur="750" id="20"/>
                                        <p:tgtEl>
                                          <p:spTgt spid="43"/>
                                        </p:tgtEl>
                                      </p:cBhvr>
                                    </p:animEffect>
                                  </p:childTnLst>
                                </p:cTn>
                              </p:par>
                            </p:childTnLst>
                          </p:cTn>
                        </p:par>
                        <p:par>
                          <p:cTn fill="hold" id="21" nodeType="afterGroup">
                            <p:stCondLst>
                              <p:cond delay="1500"/>
                            </p:stCondLst>
                            <p:childTnLst>
                              <p:par>
                                <p:cTn fill="hold" grpId="0" id="22" nodeType="afterEffect" presetClass="entr" presetID="41" presetSubtype="0">
                                  <p:stCondLst>
                                    <p:cond delay="0"/>
                                  </p:stCondLst>
                                  <p:iterate type="lt">
                                    <p:tmPct val="10000"/>
                                  </p:iterate>
                                  <p:childTnLst>
                                    <p:set>
                                      <p:cBhvr>
                                        <p:cTn dur="1" fill="hold" id="23">
                                          <p:stCondLst>
                                            <p:cond delay="0"/>
                                          </p:stCondLst>
                                        </p:cTn>
                                        <p:tgtEl>
                                          <p:spTgt spid="38"/>
                                        </p:tgtEl>
                                        <p:attrNameLst>
                                          <p:attrName>style.visibility</p:attrName>
                                        </p:attrNameLst>
                                      </p:cBhvr>
                                      <p:to>
                                        <p:strVal val="visible"/>
                                      </p:to>
                                    </p:set>
                                    <p:anim calcmode="lin" valueType="num">
                                      <p:cBhvr>
                                        <p:cTn dur="250" fill="hold" id="24"/>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5"/>
                                        <p:tgtEl>
                                          <p:spTgt spid="38"/>
                                        </p:tgtEl>
                                        <p:attrNameLst>
                                          <p:attrName>ppt_y</p:attrName>
                                        </p:attrNameLst>
                                      </p:cBhvr>
                                      <p:tavLst>
                                        <p:tav tm="0">
                                          <p:val>
                                            <p:strVal val="#ppt_y"/>
                                          </p:val>
                                        </p:tav>
                                        <p:tav tm="100000">
                                          <p:val>
                                            <p:strVal val="#ppt_y"/>
                                          </p:val>
                                        </p:tav>
                                      </p:tavLst>
                                    </p:anim>
                                    <p:anim calcmode="lin" valueType="num">
                                      <p:cBhvr>
                                        <p:cTn dur="250" fill="hold" id="26"/>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7"/>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8" tmFilter="0,0; .5, 1; 1, 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38"/>
    </p:bldLs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flipV="1">
            <a:off x="2878801" y="234882"/>
            <a:ext cx="977271" cy="1104341"/>
          </a:xfrm>
          <a:prstGeom prst="line">
            <a:avLst/>
          </a:prstGeom>
          <a:ln w="34925">
            <a:solidFill>
              <a:srgbClr val="D80E2B"/>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0" y="1245388"/>
            <a:ext cx="1708570" cy="1992487"/>
          </a:xfrm>
          <a:prstGeom prst="line">
            <a:avLst/>
          </a:prstGeom>
          <a:ln w="34925">
            <a:solidFill>
              <a:srgbClr val="333F50"/>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a:extLst>
              <a:ext uri="{28A0092B-C50C-407E-A947-70E740481C1C}">
                <a14:useLocalDpi val="0"/>
              </a:ext>
            </a:extLst>
          </a:blip>
          <a:stretch>
            <a:fillRect/>
          </a:stretch>
        </p:blipFill>
        <p:spPr>
          <a:xfrm>
            <a:off x="1626346" y="2114430"/>
            <a:ext cx="2808312" cy="188295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13" name="文本框 12"/>
          <p:cNvSpPr txBox="1"/>
          <p:nvPr/>
        </p:nvSpPr>
        <p:spPr>
          <a:xfrm>
            <a:off x="1593602" y="4189947"/>
            <a:ext cx="3038089" cy="13106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a:t>
            </a:r>
          </a:p>
        </p:txBody>
      </p:sp>
      <p:sp>
        <p:nvSpPr>
          <p:cNvPr id="14" name="文本框 13"/>
          <p:cNvSpPr txBox="1"/>
          <p:nvPr/>
        </p:nvSpPr>
        <p:spPr>
          <a:xfrm>
            <a:off x="8647392" y="4189947"/>
            <a:ext cx="3053142" cy="13106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a:t>
            </a:r>
          </a:p>
        </p:txBody>
      </p:sp>
      <p:sp>
        <p:nvSpPr>
          <p:cNvPr id="15" name="文本框 14"/>
          <p:cNvSpPr txBox="1"/>
          <p:nvPr/>
        </p:nvSpPr>
        <p:spPr>
          <a:xfrm>
            <a:off x="4861942" y="5412460"/>
            <a:ext cx="3555201" cy="13106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a:t>
            </a:r>
          </a:p>
        </p:txBody>
      </p:sp>
      <p:sp>
        <p:nvSpPr>
          <p:cNvPr id="16" name="文本框 15"/>
          <p:cNvSpPr txBox="1"/>
          <p:nvPr/>
        </p:nvSpPr>
        <p:spPr>
          <a:xfrm>
            <a:off x="4932730" y="4189947"/>
            <a:ext cx="3555201" cy="13106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a:t>
            </a:r>
          </a:p>
        </p:txBody>
      </p:sp>
      <p:sp>
        <p:nvSpPr>
          <p:cNvPr id="17" name="文本框 16"/>
          <p:cNvSpPr txBox="1"/>
          <p:nvPr/>
        </p:nvSpPr>
        <p:spPr>
          <a:xfrm>
            <a:off x="156702" y="325388"/>
            <a:ext cx="2873800" cy="1737360"/>
          </a:xfrm>
          <a:prstGeom prst="rect">
            <a:avLst/>
          </a:prstGeom>
          <a:noFill/>
        </p:spPr>
        <p:txBody>
          <a:bodyPr rtlCol="0" wrap="square">
            <a:spAutoFit/>
          </a:bodyPr>
          <a:lstStyle/>
          <a:p>
            <a:r>
              <a:rPr altLang="zh-CN" lang="en-US" smtClean="0" sz="5400">
                <a:latin charset="-122" pitchFamily="50" typeface="造字工房悦黑体验版纤细体"/>
                <a:ea charset="-122" pitchFamily="50" typeface="造字工房悦黑体验版纤细体"/>
              </a:rPr>
              <a:t>Title here</a:t>
            </a:r>
          </a:p>
        </p:txBody>
      </p:sp>
      <p:pic>
        <p:nvPicPr>
          <p:cNvPr id="19" name="图片 18"/>
          <p:cNvPicPr>
            <a:picLocks noChangeAspect="1"/>
          </p:cNvPicPr>
          <p:nvPr/>
        </p:nvPicPr>
        <p:blipFill>
          <a:blip r:embed="rId3">
            <a:extLst>
              <a:ext uri="{28A0092B-C50C-407E-A947-70E740481C1C}">
                <a14:useLocalDpi val="0"/>
              </a:ext>
            </a:extLst>
          </a:blip>
          <a:stretch>
            <a:fillRect/>
          </a:stretch>
        </p:blipFill>
        <p:spPr>
          <a:xfrm>
            <a:off x="8673519" y="2114430"/>
            <a:ext cx="2808312" cy="188295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42">
                                  <p:stCondLst>
                                    <p:cond delay="0"/>
                                  </p:stCondLst>
                                  <p:childTnLst>
                                    <p:set>
                                      <p:cBhvr>
                                        <p:cTn dur="1" fill="hold" id="6">
                                          <p:stCondLst>
                                            <p:cond delay="0"/>
                                          </p:stCondLst>
                                        </p:cTn>
                                        <p:tgtEl>
                                          <p:spTgt spid="17"/>
                                        </p:tgtEl>
                                        <p:attrNameLst>
                                          <p:attrName>style.visibility</p:attrName>
                                        </p:attrNameLst>
                                      </p:cBhvr>
                                      <p:to>
                                        <p:strVal val="visible"/>
                                      </p:to>
                                    </p:set>
                                    <p:animEffect filter="barn(outHorizontal)" transition="in">
                                      <p:cBhvr>
                                        <p:cTn dur="500" id="7"/>
                                        <p:tgtEl>
                                          <p:spTgt spid="17"/>
                                        </p:tgtEl>
                                      </p:cBhvr>
                                    </p:animEffect>
                                  </p:childTnLst>
                                </p:cTn>
                              </p:par>
                            </p:childTnLst>
                          </p:cTn>
                        </p:par>
                        <p:par>
                          <p:cTn fill="hold" id="8" nodeType="afterGroup">
                            <p:stCondLst>
                              <p:cond delay="500"/>
                            </p:stCondLst>
                            <p:childTnLst>
                              <p:par>
                                <p:cTn fill="hold" id="9" nodeType="afterEffect" presetClass="entr" presetID="22"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ipe(up)" transition="in">
                                      <p:cBhvr>
                                        <p:cTn dur="250" id="11"/>
                                        <p:tgtEl>
                                          <p:spTgt spid="2"/>
                                        </p:tgtEl>
                                      </p:cBhvr>
                                    </p:animEffect>
                                  </p:childTnLst>
                                </p:cTn>
                              </p:par>
                              <p:par>
                                <p:cTn fill="hold" id="12" nodeType="withEffect" presetClass="entr" presetID="22" presetSubtype="4">
                                  <p:stCondLst>
                                    <p:cond delay="0"/>
                                  </p:stCondLst>
                                  <p:childTnLst>
                                    <p:set>
                                      <p:cBhvr>
                                        <p:cTn dur="1" fill="hold" id="13">
                                          <p:stCondLst>
                                            <p:cond delay="0"/>
                                          </p:stCondLst>
                                        </p:cTn>
                                        <p:tgtEl>
                                          <p:spTgt spid="3"/>
                                        </p:tgtEl>
                                        <p:attrNameLst>
                                          <p:attrName>style.visibility</p:attrName>
                                        </p:attrNameLst>
                                      </p:cBhvr>
                                      <p:to>
                                        <p:strVal val="visible"/>
                                      </p:to>
                                    </p:set>
                                    <p:animEffect filter="wipe(down)" transition="in">
                                      <p:cBhvr>
                                        <p:cTn dur="250" id="14"/>
                                        <p:tgtEl>
                                          <p:spTgt spid="3"/>
                                        </p:tgtEl>
                                      </p:cBhvr>
                                    </p:animEffect>
                                  </p:childTnLst>
                                </p:cTn>
                              </p:par>
                            </p:childTnLst>
                          </p:cTn>
                        </p:par>
                        <p:par>
                          <p:cTn fill="hold" id="15" nodeType="afterGroup">
                            <p:stCondLst>
                              <p:cond delay="750"/>
                            </p:stCondLst>
                            <p:childTnLst>
                              <p:par>
                                <p:cTn fill="hold" id="16" nodeType="afterEffect" presetClass="entr" presetID="53" presetSubtype="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500" fill="hold" id="18"/>
                                        <p:tgtEl>
                                          <p:spTgt spid="11"/>
                                        </p:tgtEl>
                                        <p:attrNameLst>
                                          <p:attrName>ppt_w</p:attrName>
                                        </p:attrNameLst>
                                      </p:cBhvr>
                                      <p:tavLst>
                                        <p:tav tm="0">
                                          <p:val>
                                            <p:fltVal val="0"/>
                                          </p:val>
                                        </p:tav>
                                        <p:tav tm="100000">
                                          <p:val>
                                            <p:strVal val="#ppt_w"/>
                                          </p:val>
                                        </p:tav>
                                      </p:tavLst>
                                    </p:anim>
                                    <p:anim calcmode="lin" valueType="num">
                                      <p:cBhvr>
                                        <p:cTn dur="500" fill="hold" id="19"/>
                                        <p:tgtEl>
                                          <p:spTgt spid="11"/>
                                        </p:tgtEl>
                                        <p:attrNameLst>
                                          <p:attrName>ppt_h</p:attrName>
                                        </p:attrNameLst>
                                      </p:cBhvr>
                                      <p:tavLst>
                                        <p:tav tm="0">
                                          <p:val>
                                            <p:fltVal val="0"/>
                                          </p:val>
                                        </p:tav>
                                        <p:tav tm="100000">
                                          <p:val>
                                            <p:strVal val="#ppt_h"/>
                                          </p:val>
                                        </p:tav>
                                      </p:tavLst>
                                    </p:anim>
                                    <p:animEffect filter="fade" transition="in">
                                      <p:cBhvr>
                                        <p:cTn dur="500" id="20"/>
                                        <p:tgtEl>
                                          <p:spTgt spid="11"/>
                                        </p:tgtEl>
                                      </p:cBhvr>
                                    </p:animEffect>
                                  </p:childTnLst>
                                </p:cTn>
                              </p:par>
                              <p:par>
                                <p:cTn fill="hold" id="21" nodeType="withEffect" presetClass="entr" presetID="53" presetSubtype="0">
                                  <p:stCondLst>
                                    <p:cond delay="0"/>
                                  </p:stCondLst>
                                  <p:childTnLst>
                                    <p:set>
                                      <p:cBhvr>
                                        <p:cTn dur="1" fill="hold" id="22">
                                          <p:stCondLst>
                                            <p:cond delay="0"/>
                                          </p:stCondLst>
                                        </p:cTn>
                                        <p:tgtEl>
                                          <p:spTgt spid="19"/>
                                        </p:tgtEl>
                                        <p:attrNameLst>
                                          <p:attrName>style.visibility</p:attrName>
                                        </p:attrNameLst>
                                      </p:cBhvr>
                                      <p:to>
                                        <p:strVal val="visible"/>
                                      </p:to>
                                    </p:set>
                                    <p:anim calcmode="lin" valueType="num">
                                      <p:cBhvr>
                                        <p:cTn dur="500" fill="hold" id="23"/>
                                        <p:tgtEl>
                                          <p:spTgt spid="19"/>
                                        </p:tgtEl>
                                        <p:attrNameLst>
                                          <p:attrName>ppt_w</p:attrName>
                                        </p:attrNameLst>
                                      </p:cBhvr>
                                      <p:tavLst>
                                        <p:tav tm="0">
                                          <p:val>
                                            <p:fltVal val="0"/>
                                          </p:val>
                                        </p:tav>
                                        <p:tav tm="100000">
                                          <p:val>
                                            <p:strVal val="#ppt_w"/>
                                          </p:val>
                                        </p:tav>
                                      </p:tavLst>
                                    </p:anim>
                                    <p:anim calcmode="lin" valueType="num">
                                      <p:cBhvr>
                                        <p:cTn dur="500" fill="hold" id="24"/>
                                        <p:tgtEl>
                                          <p:spTgt spid="19"/>
                                        </p:tgtEl>
                                        <p:attrNameLst>
                                          <p:attrName>ppt_h</p:attrName>
                                        </p:attrNameLst>
                                      </p:cBhvr>
                                      <p:tavLst>
                                        <p:tav tm="0">
                                          <p:val>
                                            <p:fltVal val="0"/>
                                          </p:val>
                                        </p:tav>
                                        <p:tav tm="100000">
                                          <p:val>
                                            <p:strVal val="#ppt_h"/>
                                          </p:val>
                                        </p:tav>
                                      </p:tavLst>
                                    </p:anim>
                                    <p:animEffect filter="fade" transition="in">
                                      <p:cBhvr>
                                        <p:cTn dur="500" id="25"/>
                                        <p:tgtEl>
                                          <p:spTgt spid="19"/>
                                        </p:tgtEl>
                                      </p:cBhvr>
                                    </p:animEffect>
                                  </p:childTnLst>
                                </p:cTn>
                              </p:par>
                            </p:childTnLst>
                          </p:cTn>
                        </p:par>
                        <p:par>
                          <p:cTn fill="hold" id="26" nodeType="afterGroup">
                            <p:stCondLst>
                              <p:cond delay="1250"/>
                            </p:stCondLst>
                            <p:childTnLst>
                              <p:par>
                                <p:cTn fill="hold" grpId="0" id="27" nodeType="afterEffect" presetClass="entr" presetID="22" presetSubtype="4">
                                  <p:stCondLst>
                                    <p:cond delay="0"/>
                                  </p:stCondLst>
                                  <p:childTnLst>
                                    <p:set>
                                      <p:cBhvr>
                                        <p:cTn dur="1" fill="hold" id="28">
                                          <p:stCondLst>
                                            <p:cond delay="0"/>
                                          </p:stCondLst>
                                        </p:cTn>
                                        <p:tgtEl>
                                          <p:spTgt spid="13"/>
                                        </p:tgtEl>
                                        <p:attrNameLst>
                                          <p:attrName>style.visibility</p:attrName>
                                        </p:attrNameLst>
                                      </p:cBhvr>
                                      <p:to>
                                        <p:strVal val="visible"/>
                                      </p:to>
                                    </p:set>
                                    <p:animEffect filter="wipe(down)" transition="in">
                                      <p:cBhvr>
                                        <p:cTn dur="500" id="29"/>
                                        <p:tgtEl>
                                          <p:spTgt spid="13"/>
                                        </p:tgtEl>
                                      </p:cBhvr>
                                    </p:animEffect>
                                  </p:childTnLst>
                                </p:cTn>
                              </p:par>
                            </p:childTnLst>
                          </p:cTn>
                        </p:par>
                        <p:par>
                          <p:cTn fill="hold" id="30" nodeType="afterGroup">
                            <p:stCondLst>
                              <p:cond delay="1750"/>
                            </p:stCondLst>
                            <p:childTnLst>
                              <p:par>
                                <p:cTn fill="hold" grpId="0" id="31" nodeType="afterEffect" presetClass="entr" presetID="22" presetSubtype="4">
                                  <p:stCondLst>
                                    <p:cond delay="0"/>
                                  </p:stCondLst>
                                  <p:childTnLst>
                                    <p:set>
                                      <p:cBhvr>
                                        <p:cTn dur="1" fill="hold" id="32">
                                          <p:stCondLst>
                                            <p:cond delay="0"/>
                                          </p:stCondLst>
                                        </p:cTn>
                                        <p:tgtEl>
                                          <p:spTgt spid="14"/>
                                        </p:tgtEl>
                                        <p:attrNameLst>
                                          <p:attrName>style.visibility</p:attrName>
                                        </p:attrNameLst>
                                      </p:cBhvr>
                                      <p:to>
                                        <p:strVal val="visible"/>
                                      </p:to>
                                    </p:set>
                                    <p:animEffect filter="wipe(down)" transition="in">
                                      <p:cBhvr>
                                        <p:cTn dur="500" id="33"/>
                                        <p:tgtEl>
                                          <p:spTgt spid="14"/>
                                        </p:tgtEl>
                                      </p:cBhvr>
                                    </p:animEffect>
                                  </p:childTnLst>
                                </p:cTn>
                              </p:par>
                              <p:par>
                                <p:cTn fill="hold" grpId="0" id="34" nodeType="withEffect" presetClass="entr" presetID="41" presetSubtype="0">
                                  <p:stCondLst>
                                    <p:cond delay="1000"/>
                                  </p:stCondLst>
                                  <p:iterate type="lt">
                                    <p:tmPct val="10000"/>
                                  </p:iterate>
                                  <p:childTnLst>
                                    <p:set>
                                      <p:cBhvr>
                                        <p:cTn dur="1" fill="hold" id="35">
                                          <p:stCondLst>
                                            <p:cond delay="0"/>
                                          </p:stCondLst>
                                        </p:cTn>
                                        <p:tgtEl>
                                          <p:spTgt spid="16"/>
                                        </p:tgtEl>
                                        <p:attrNameLst>
                                          <p:attrName>style.visibility</p:attrName>
                                        </p:attrNameLst>
                                      </p:cBhvr>
                                      <p:to>
                                        <p:strVal val="visible"/>
                                      </p:to>
                                    </p:set>
                                    <p:anim calcmode="lin" valueType="num">
                                      <p:cBhvr>
                                        <p:cTn dur="250" fill="hold" id="36"/>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7"/>
                                        <p:tgtEl>
                                          <p:spTgt spid="16"/>
                                        </p:tgtEl>
                                        <p:attrNameLst>
                                          <p:attrName>ppt_y</p:attrName>
                                        </p:attrNameLst>
                                      </p:cBhvr>
                                      <p:tavLst>
                                        <p:tav tm="0">
                                          <p:val>
                                            <p:strVal val="#ppt_y"/>
                                          </p:val>
                                        </p:tav>
                                        <p:tav tm="100000">
                                          <p:val>
                                            <p:strVal val="#ppt_y"/>
                                          </p:val>
                                        </p:tav>
                                      </p:tavLst>
                                    </p:anim>
                                    <p:anim calcmode="lin" valueType="num">
                                      <p:cBhvr>
                                        <p:cTn dur="250" fill="hold" id="38"/>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9"/>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40" tmFilter="0,0; .5, 1; 1, 1"/>
                                        <p:tgtEl>
                                          <p:spTgt spid="16"/>
                                        </p:tgtEl>
                                      </p:cBhvr>
                                    </p:animEffect>
                                  </p:childTnLst>
                                </p:cTn>
                              </p:par>
                              <p:par>
                                <p:cTn fill="hold" grpId="0" id="41" nodeType="withEffect" presetClass="entr" presetID="41" presetSubtype="0">
                                  <p:stCondLst>
                                    <p:cond delay="1000"/>
                                  </p:stCondLst>
                                  <p:iterate type="lt">
                                    <p:tmPct val="10000"/>
                                  </p:iterate>
                                  <p:childTnLst>
                                    <p:set>
                                      <p:cBhvr>
                                        <p:cTn dur="1" fill="hold" id="42">
                                          <p:stCondLst>
                                            <p:cond delay="0"/>
                                          </p:stCondLst>
                                        </p:cTn>
                                        <p:tgtEl>
                                          <p:spTgt spid="15"/>
                                        </p:tgtEl>
                                        <p:attrNameLst>
                                          <p:attrName>style.visibility</p:attrName>
                                        </p:attrNameLst>
                                      </p:cBhvr>
                                      <p:to>
                                        <p:strVal val="visible"/>
                                      </p:to>
                                    </p:set>
                                    <p:anim calcmode="lin" valueType="num">
                                      <p:cBhvr>
                                        <p:cTn dur="250" fill="hold" id="43"/>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4"/>
                                        <p:tgtEl>
                                          <p:spTgt spid="15"/>
                                        </p:tgtEl>
                                        <p:attrNameLst>
                                          <p:attrName>ppt_y</p:attrName>
                                        </p:attrNameLst>
                                      </p:cBhvr>
                                      <p:tavLst>
                                        <p:tav tm="0">
                                          <p:val>
                                            <p:strVal val="#ppt_y"/>
                                          </p:val>
                                        </p:tav>
                                        <p:tav tm="100000">
                                          <p:val>
                                            <p:strVal val="#ppt_y"/>
                                          </p:val>
                                        </p:tav>
                                      </p:tavLst>
                                    </p:anim>
                                    <p:anim calcmode="lin" valueType="num">
                                      <p:cBhvr>
                                        <p:cTn dur="250" fill="hold" id="45"/>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46"/>
                                        <p:tgtEl>
                                          <p:spTgt spid="15"/>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47" tmFilter="0,0; .5, 1; 1, 1"/>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746"/>
        </a:solidFill>
        <a:effectLst/>
      </p:bgPr>
    </p:bg>
    <p:spTree>
      <p:nvGrpSpPr>
        <p:cNvPr id="1" name=""/>
        <p:cNvGrpSpPr/>
        <p:nvPr/>
      </p:nvGrpSpPr>
      <p:grpSpPr>
        <a:xfrm>
          <a:off x="0" y="0"/>
          <a:ext cx="0" cy="0"/>
        </a:xfrm>
      </p:grpSpPr>
      <p:sp>
        <p:nvSpPr>
          <p:cNvPr id="4" name="等腰三角形 3"/>
          <p:cNvSpPr/>
          <p:nvPr/>
        </p:nvSpPr>
        <p:spPr>
          <a:xfrm rot="10800000">
            <a:off x="7632033" y="8202"/>
            <a:ext cx="4536504" cy="6930008"/>
          </a:xfrm>
          <a:prstGeom prst="triangle">
            <a:avLst>
              <a:gd fmla="val 0" name="adj"/>
            </a:avLst>
          </a:prstGeom>
          <a:solidFill>
            <a:srgbClr val="D80E2B"/>
          </a:solidFill>
          <a:ln>
            <a:noFill/>
          </a:ln>
          <a:effectLst>
            <a:outerShdw algn="tr" blurRad="482600" dir="81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50" typeface="造字工房悦黑体验版纤细体"/>
            </a:endParaRPr>
          </a:p>
        </p:txBody>
      </p:sp>
      <p:sp>
        <p:nvSpPr>
          <p:cNvPr id="12" name="等腰三角形 11"/>
          <p:cNvSpPr/>
          <p:nvPr/>
        </p:nvSpPr>
        <p:spPr>
          <a:xfrm flipV="1" rot="10800000">
            <a:off x="7654264" y="-48161"/>
            <a:ext cx="4536504" cy="6930008"/>
          </a:xfrm>
          <a:prstGeom prst="triangle">
            <a:avLst>
              <a:gd fmla="val 0" name="adj"/>
            </a:avLst>
          </a:prstGeom>
          <a:solidFill>
            <a:schemeClr val="bg1"/>
          </a:solidFill>
          <a:ln>
            <a:noFill/>
          </a:ln>
          <a:effectLst>
            <a:outerShdw algn="br" blurRad="457200" dir="135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50" typeface="造字工房悦黑体验版纤细体"/>
            </a:endParaRPr>
          </a:p>
        </p:txBody>
      </p:sp>
      <p:sp>
        <p:nvSpPr>
          <p:cNvPr id="2" name="等腰三角形 1"/>
          <p:cNvSpPr/>
          <p:nvPr/>
        </p:nvSpPr>
        <p:spPr>
          <a:xfrm rot="16200000">
            <a:off x="7536470" y="2286394"/>
            <a:ext cx="7018418" cy="2334641"/>
          </a:xfrm>
          <a:custGeom>
            <a:gdLst>
              <a:gd fmla="*/ 0 w 6922169" name="connsiteX0"/>
              <a:gd fmla="*/ 2294016 h 2294016" name="connsiteY0"/>
              <a:gd fmla="*/ 3493273 w 6922169" name="connsiteX1"/>
              <a:gd fmla="*/ 0 h 2294016" name="connsiteY1"/>
              <a:gd fmla="*/ 6922169 w 6922169" name="connsiteX2"/>
              <a:gd fmla="*/ 2294016 h 2294016" name="connsiteY2"/>
              <a:gd fmla="*/ 0 w 6922169" name="connsiteX3"/>
              <a:gd fmla="*/ 2294016 h 2294016" name="connsiteY3"/>
              <a:gd fmla="*/ 0 w 6922172" name="connsiteX0-1"/>
              <a:gd fmla="*/ 2294016 h 2294016" name="connsiteY0-2"/>
              <a:gd fmla="*/ 3493273 w 6922172" name="connsiteX1-3"/>
              <a:gd fmla="*/ 0 h 2294016" name="connsiteY1-4"/>
              <a:gd fmla="*/ 6922172 w 6922172" name="connsiteX2-5"/>
              <a:gd fmla="*/ 2261932 h 2294016" name="connsiteY2-6"/>
              <a:gd fmla="*/ 0 w 6922172" name="connsiteX3-7"/>
              <a:gd fmla="*/ 2294016 h 2294016" name="connsiteY3-8"/>
              <a:gd fmla="*/ 0 w 6922172" name="connsiteX0-9"/>
              <a:gd fmla="*/ 2294016 h 2294016" name="connsiteY0-10"/>
              <a:gd fmla="*/ 3493273 w 6922172" name="connsiteX1-11"/>
              <a:gd fmla="*/ 0 h 2294016" name="connsiteY1-12"/>
              <a:gd fmla="*/ 6922172 w 6922172" name="connsiteX2-13"/>
              <a:gd fmla="*/ 2261932 h 2294016" name="connsiteY2-14"/>
              <a:gd fmla="*/ 0 w 6922172" name="connsiteX3-15"/>
              <a:gd fmla="*/ 2294016 h 2294016" name="connsiteY3-16"/>
              <a:gd fmla="*/ 0 w 7034466" name="connsiteX0-17"/>
              <a:gd fmla="*/ 2294016 h 2294016" name="connsiteY0-18"/>
              <a:gd fmla="*/ 3493273 w 7034466" name="connsiteX1-19"/>
              <a:gd fmla="*/ 0 h 2294016" name="connsiteY1-20"/>
              <a:gd fmla="*/ 7034466 w 7034466" name="connsiteX2-21"/>
              <a:gd fmla="*/ 2261932 h 2294016" name="connsiteY2-22"/>
              <a:gd fmla="*/ 0 w 7034466" name="connsiteX3-23"/>
              <a:gd fmla="*/ 2294016 h 2294016" name="connsiteY3-24"/>
              <a:gd fmla="*/ 0 w 7034466" name="connsiteX0-25"/>
              <a:gd fmla="*/ 2294016 h 2323340" name="connsiteY0-26"/>
              <a:gd fmla="*/ 3493273 w 7034466" name="connsiteX1-27"/>
              <a:gd fmla="*/ 0 h 2323340" name="connsiteY1-28"/>
              <a:gd fmla="*/ 7034466 w 7034466" name="connsiteX2-29"/>
              <a:gd fmla="*/ 2261932 h 2323340" name="connsiteY2-30"/>
              <a:gd fmla="*/ 0 w 7034466" name="connsiteX3-31"/>
              <a:gd fmla="*/ 2294016 h 2323340" name="connsiteY3-32"/>
              <a:gd fmla="*/ 0 w 6954256" name="connsiteX0-33"/>
              <a:gd fmla="*/ 2294016 h 2346377" name="connsiteY0-34"/>
              <a:gd fmla="*/ 3493273 w 6954256" name="connsiteX1-35"/>
              <a:gd fmla="*/ 0 h 2346377" name="connsiteY1-36"/>
              <a:gd fmla="*/ 6954256 w 6954256" name="connsiteX2-37"/>
              <a:gd fmla="*/ 2294016 h 2346377" name="connsiteY2-38"/>
              <a:gd fmla="*/ 0 w 6954256" name="connsiteX3-39"/>
              <a:gd fmla="*/ 2294016 h 2346377" name="connsiteY3-40"/>
              <a:gd fmla="*/ 0 w 6938217" name="connsiteX0-41"/>
              <a:gd fmla="*/ 2294016 h 2334500" name="connsiteY0-42"/>
              <a:gd fmla="*/ 3493273 w 6938217" name="connsiteX1-43"/>
              <a:gd fmla="*/ 0 h 2334500" name="connsiteY1-44"/>
              <a:gd fmla="*/ 6938217 w 6938217" name="connsiteX2-45"/>
              <a:gd fmla="*/ 2277973 h 2334500" name="connsiteY2-46"/>
              <a:gd fmla="*/ 0 w 6938217" name="connsiteX3-47"/>
              <a:gd fmla="*/ 2294016 h 2334500" name="connsiteY3-48"/>
              <a:gd fmla="*/ 0 w 6938217" name="connsiteX0-49"/>
              <a:gd fmla="*/ 2294016 h 2299040" name="connsiteY0-50"/>
              <a:gd fmla="*/ 3493273 w 6938217" name="connsiteX1-51"/>
              <a:gd fmla="*/ 0 h 2299040" name="connsiteY1-52"/>
              <a:gd fmla="*/ 6938217 w 6938217" name="connsiteX2-53"/>
              <a:gd fmla="*/ 2277973 h 2299040" name="connsiteY2-54"/>
              <a:gd fmla="*/ 0 w 6938217" name="connsiteX3-55"/>
              <a:gd fmla="*/ 2294016 h 2299040" name="connsiteY3-56"/>
            </a:gdLst>
            <a:cxnLst>
              <a:cxn ang="0">
                <a:pos x="connsiteX0-1" y="connsiteY0-2"/>
              </a:cxn>
              <a:cxn ang="0">
                <a:pos x="connsiteX1-3" y="connsiteY1-4"/>
              </a:cxn>
              <a:cxn ang="0">
                <a:pos x="connsiteX2-5" y="connsiteY2-6"/>
              </a:cxn>
              <a:cxn ang="0">
                <a:pos x="connsiteX3-7" y="connsiteY3-8"/>
              </a:cxn>
            </a:cxnLst>
            <a:rect b="b" l="l" r="r" t="t"/>
            <a:pathLst>
              <a:path h="2299040" w="6938217">
                <a:moveTo>
                  <a:pt x="0" y="2294016"/>
                </a:moveTo>
                <a:lnTo>
                  <a:pt x="3493273" y="0"/>
                </a:lnTo>
                <a:lnTo>
                  <a:pt x="6938217" y="2277973"/>
                </a:lnTo>
                <a:cubicBezTo>
                  <a:pt x="4534572" y="2320756"/>
                  <a:pt x="2307391" y="2283321"/>
                  <a:pt x="0" y="2294016"/>
                </a:cubicBezTo>
                <a:close/>
              </a:path>
            </a:pathLst>
          </a:custGeom>
          <a:solidFill>
            <a:schemeClr val="tx1">
              <a:lumMod val="65000"/>
              <a:lumOff val="35000"/>
            </a:schemeClr>
          </a:solidFill>
          <a:ln>
            <a:noFill/>
          </a:ln>
          <a:effectLst>
            <a:outerShdw algn="r" blurRad="520700" dir="108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 name="文本框 2"/>
          <p:cNvSpPr txBox="1"/>
          <p:nvPr/>
        </p:nvSpPr>
        <p:spPr>
          <a:xfrm>
            <a:off x="3541990" y="2013415"/>
            <a:ext cx="5349923" cy="1844040"/>
          </a:xfrm>
          <a:prstGeom prst="rect">
            <a:avLst/>
          </a:prstGeom>
          <a:noFill/>
        </p:spPr>
        <p:txBody>
          <a:bodyPr rtlCol="0" wrap="square">
            <a:spAutoFit/>
          </a:bodyPr>
          <a:lstStyle/>
          <a:p>
            <a:r>
              <a:rPr altLang="zh-CN" lang="en-US" smtClean="0" sz="11500">
                <a:solidFill>
                  <a:schemeClr val="bg1"/>
                </a:solidFill>
                <a:latin charset="-122" pitchFamily="50" typeface="造字工房悦黑体验版纤细体"/>
                <a:ea charset="-122" pitchFamily="50" typeface="造字工房悦黑体验版纤细体"/>
              </a:rPr>
              <a:t>THANKS</a:t>
            </a:r>
          </a:p>
        </p:txBody>
      </p:sp>
      <p:cxnSp>
        <p:nvCxnSpPr>
          <p:cNvPr id="8" name="直接连接符 7"/>
          <p:cNvCxnSpPr/>
          <p:nvPr/>
        </p:nvCxnSpPr>
        <p:spPr>
          <a:xfrm>
            <a:off x="3345045" y="3751894"/>
            <a:ext cx="57438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247715" y="3999031"/>
            <a:ext cx="2026608" cy="579120"/>
          </a:xfrm>
          <a:prstGeom prst="rect">
            <a:avLst/>
          </a:prstGeom>
          <a:noFill/>
        </p:spPr>
        <p:txBody>
          <a:bodyPr rtlCol="0" wrap="square">
            <a:spAutoFit/>
          </a:bodyPr>
          <a:lstStyle/>
          <a:p>
            <a:r>
              <a:rPr altLang="en-US" lang="zh-CN" smtClean="0" sz="3200">
                <a:solidFill>
                  <a:schemeClr val="bg1"/>
                </a:solidFill>
                <a:latin charset="-122" pitchFamily="50" typeface="造字工房悦黑体验版纤细体"/>
                <a:ea charset="-122" pitchFamily="50" typeface="造字工房悦黑体验版纤细体"/>
              </a:rPr>
              <a:t>凹晶小筑</a:t>
            </a:r>
          </a:p>
        </p:txBody>
      </p:sp>
      <p:sp>
        <p:nvSpPr>
          <p:cNvPr id="9" name="等腰三角形 8"/>
          <p:cNvSpPr/>
          <p:nvPr/>
        </p:nvSpPr>
        <p:spPr>
          <a:xfrm flipH="1" rot="10800000">
            <a:off x="-78288" y="-38974"/>
            <a:ext cx="4536504" cy="6930008"/>
          </a:xfrm>
          <a:prstGeom prst="triangle">
            <a:avLst>
              <a:gd fmla="val 0" name="adj"/>
            </a:avLst>
          </a:prstGeom>
          <a:solidFill>
            <a:srgbClr val="D80E2B"/>
          </a:solidFill>
          <a:ln>
            <a:noFill/>
          </a:ln>
          <a:effectLst>
            <a:outerShdw algn="tr" blurRad="482600" dir="81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50" typeface="造字工房悦黑体验版纤细体"/>
            </a:endParaRPr>
          </a:p>
        </p:txBody>
      </p:sp>
      <p:sp>
        <p:nvSpPr>
          <p:cNvPr id="10" name="等腰三角形 9"/>
          <p:cNvSpPr/>
          <p:nvPr/>
        </p:nvSpPr>
        <p:spPr>
          <a:xfrm flipH="1" flipV="1" rot="10800000">
            <a:off x="-56057" y="-70623"/>
            <a:ext cx="4536504" cy="6930008"/>
          </a:xfrm>
          <a:prstGeom prst="triangle">
            <a:avLst>
              <a:gd fmla="val 0" name="adj"/>
            </a:avLst>
          </a:prstGeom>
          <a:solidFill>
            <a:schemeClr val="bg1"/>
          </a:solidFill>
          <a:ln>
            <a:noFill/>
          </a:ln>
          <a:effectLst>
            <a:outerShdw algn="br" blurRad="457200" dir="135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itchFamily="50" typeface="造字工房悦黑体验版纤细体"/>
            </a:endParaRPr>
          </a:p>
        </p:txBody>
      </p:sp>
      <p:sp>
        <p:nvSpPr>
          <p:cNvPr id="13" name="等腰三角形 1"/>
          <p:cNvSpPr/>
          <p:nvPr/>
        </p:nvSpPr>
        <p:spPr>
          <a:xfrm flipH="1" rot="5400000">
            <a:off x="-2450662" y="2214504"/>
            <a:ext cx="7018418" cy="2334641"/>
          </a:xfrm>
          <a:custGeom>
            <a:gdLst>
              <a:gd fmla="*/ 0 w 6922169" name="connsiteX0"/>
              <a:gd fmla="*/ 2294016 h 2294016" name="connsiteY0"/>
              <a:gd fmla="*/ 3493273 w 6922169" name="connsiteX1"/>
              <a:gd fmla="*/ 0 h 2294016" name="connsiteY1"/>
              <a:gd fmla="*/ 6922169 w 6922169" name="connsiteX2"/>
              <a:gd fmla="*/ 2294016 h 2294016" name="connsiteY2"/>
              <a:gd fmla="*/ 0 w 6922169" name="connsiteX3"/>
              <a:gd fmla="*/ 2294016 h 2294016" name="connsiteY3"/>
              <a:gd fmla="*/ 0 w 6922172" name="connsiteX0-1"/>
              <a:gd fmla="*/ 2294016 h 2294016" name="connsiteY0-2"/>
              <a:gd fmla="*/ 3493273 w 6922172" name="connsiteX1-3"/>
              <a:gd fmla="*/ 0 h 2294016" name="connsiteY1-4"/>
              <a:gd fmla="*/ 6922172 w 6922172" name="connsiteX2-5"/>
              <a:gd fmla="*/ 2261932 h 2294016" name="connsiteY2-6"/>
              <a:gd fmla="*/ 0 w 6922172" name="connsiteX3-7"/>
              <a:gd fmla="*/ 2294016 h 2294016" name="connsiteY3-8"/>
              <a:gd fmla="*/ 0 w 6922172" name="connsiteX0-9"/>
              <a:gd fmla="*/ 2294016 h 2294016" name="connsiteY0-10"/>
              <a:gd fmla="*/ 3493273 w 6922172" name="connsiteX1-11"/>
              <a:gd fmla="*/ 0 h 2294016" name="connsiteY1-12"/>
              <a:gd fmla="*/ 6922172 w 6922172" name="connsiteX2-13"/>
              <a:gd fmla="*/ 2261932 h 2294016" name="connsiteY2-14"/>
              <a:gd fmla="*/ 0 w 6922172" name="connsiteX3-15"/>
              <a:gd fmla="*/ 2294016 h 2294016" name="connsiteY3-16"/>
              <a:gd fmla="*/ 0 w 7034466" name="connsiteX0-17"/>
              <a:gd fmla="*/ 2294016 h 2294016" name="connsiteY0-18"/>
              <a:gd fmla="*/ 3493273 w 7034466" name="connsiteX1-19"/>
              <a:gd fmla="*/ 0 h 2294016" name="connsiteY1-20"/>
              <a:gd fmla="*/ 7034466 w 7034466" name="connsiteX2-21"/>
              <a:gd fmla="*/ 2261932 h 2294016" name="connsiteY2-22"/>
              <a:gd fmla="*/ 0 w 7034466" name="connsiteX3-23"/>
              <a:gd fmla="*/ 2294016 h 2294016" name="connsiteY3-24"/>
              <a:gd fmla="*/ 0 w 7034466" name="connsiteX0-25"/>
              <a:gd fmla="*/ 2294016 h 2323340" name="connsiteY0-26"/>
              <a:gd fmla="*/ 3493273 w 7034466" name="connsiteX1-27"/>
              <a:gd fmla="*/ 0 h 2323340" name="connsiteY1-28"/>
              <a:gd fmla="*/ 7034466 w 7034466" name="connsiteX2-29"/>
              <a:gd fmla="*/ 2261932 h 2323340" name="connsiteY2-30"/>
              <a:gd fmla="*/ 0 w 7034466" name="connsiteX3-31"/>
              <a:gd fmla="*/ 2294016 h 2323340" name="connsiteY3-32"/>
              <a:gd fmla="*/ 0 w 6954256" name="connsiteX0-33"/>
              <a:gd fmla="*/ 2294016 h 2346377" name="connsiteY0-34"/>
              <a:gd fmla="*/ 3493273 w 6954256" name="connsiteX1-35"/>
              <a:gd fmla="*/ 0 h 2346377" name="connsiteY1-36"/>
              <a:gd fmla="*/ 6954256 w 6954256" name="connsiteX2-37"/>
              <a:gd fmla="*/ 2294016 h 2346377" name="connsiteY2-38"/>
              <a:gd fmla="*/ 0 w 6954256" name="connsiteX3-39"/>
              <a:gd fmla="*/ 2294016 h 2346377" name="connsiteY3-40"/>
              <a:gd fmla="*/ 0 w 6938217" name="connsiteX0-41"/>
              <a:gd fmla="*/ 2294016 h 2334500" name="connsiteY0-42"/>
              <a:gd fmla="*/ 3493273 w 6938217" name="connsiteX1-43"/>
              <a:gd fmla="*/ 0 h 2334500" name="connsiteY1-44"/>
              <a:gd fmla="*/ 6938217 w 6938217" name="connsiteX2-45"/>
              <a:gd fmla="*/ 2277973 h 2334500" name="connsiteY2-46"/>
              <a:gd fmla="*/ 0 w 6938217" name="connsiteX3-47"/>
              <a:gd fmla="*/ 2294016 h 2334500" name="connsiteY3-48"/>
              <a:gd fmla="*/ 0 w 6938217" name="connsiteX0-49"/>
              <a:gd fmla="*/ 2294016 h 2299040" name="connsiteY0-50"/>
              <a:gd fmla="*/ 3493273 w 6938217" name="connsiteX1-51"/>
              <a:gd fmla="*/ 0 h 2299040" name="connsiteY1-52"/>
              <a:gd fmla="*/ 6938217 w 6938217" name="connsiteX2-53"/>
              <a:gd fmla="*/ 2277973 h 2299040" name="connsiteY2-54"/>
              <a:gd fmla="*/ 0 w 6938217" name="connsiteX3-55"/>
              <a:gd fmla="*/ 2294016 h 2299040" name="connsiteY3-56"/>
            </a:gdLst>
            <a:cxnLst>
              <a:cxn ang="0">
                <a:pos x="connsiteX0-1" y="connsiteY0-2"/>
              </a:cxn>
              <a:cxn ang="0">
                <a:pos x="connsiteX1-3" y="connsiteY1-4"/>
              </a:cxn>
              <a:cxn ang="0">
                <a:pos x="connsiteX2-5" y="connsiteY2-6"/>
              </a:cxn>
              <a:cxn ang="0">
                <a:pos x="connsiteX3-7" y="connsiteY3-8"/>
              </a:cxn>
            </a:cxnLst>
            <a:rect b="b" l="l" r="r" t="t"/>
            <a:pathLst>
              <a:path h="2299040" w="6938217">
                <a:moveTo>
                  <a:pt x="0" y="2294016"/>
                </a:moveTo>
                <a:lnTo>
                  <a:pt x="3493273" y="0"/>
                </a:lnTo>
                <a:lnTo>
                  <a:pt x="6938217" y="2277973"/>
                </a:lnTo>
                <a:cubicBezTo>
                  <a:pt x="4534572" y="2320756"/>
                  <a:pt x="2307391" y="2283321"/>
                  <a:pt x="0" y="2294016"/>
                </a:cubicBezTo>
                <a:close/>
              </a:path>
            </a:pathLst>
          </a:custGeom>
          <a:solidFill>
            <a:schemeClr val="tx1">
              <a:lumMod val="65000"/>
              <a:lumOff val="35000"/>
            </a:schemeClr>
          </a:solidFill>
          <a:ln>
            <a:noFill/>
          </a:ln>
          <a:effectLst>
            <a:outerShdw algn="r" blurRad="520700" dir="10800000" dist="381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Tree>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par>
                                <p:cTn fill="hold" id="10" nodeType="withEffect" presetClass="entr" presetID="1" presetSubtype="0">
                                  <p:stCondLst>
                                    <p:cond delay="1000"/>
                                  </p:stCondLst>
                                  <p:childTnLst>
                                    <p:set>
                                      <p:cBhvr>
                                        <p:cTn dur="1" fill="hold" id="11">
                                          <p:stCondLst>
                                            <p:cond delay="0"/>
                                          </p:stCondLst>
                                        </p:cTn>
                                        <p:tgtEl>
                                          <p:spTgt spid="8"/>
                                        </p:tgtEl>
                                        <p:attrNameLst>
                                          <p:attrName>style.visibility</p:attrName>
                                        </p:attrNameLst>
                                      </p:cBhvr>
                                      <p:to>
                                        <p:strVal val="visible"/>
                                      </p:to>
                                    </p:set>
                                  </p:childTnLst>
                                </p:cTn>
                              </p:par>
                              <p:par>
                                <p:cTn fill="hold" id="12" nodeType="withEffect" presetClass="emph" presetID="26" presetSubtype="0">
                                  <p:stCondLst>
                                    <p:cond delay="1250"/>
                                  </p:stCondLst>
                                  <p:childTnLst>
                                    <p:animEffect filter="fade" transition="out">
                                      <p:cBhvr>
                                        <p:cTn dur="250" id="13" tmFilter="0, 0; .2, .5; .8, .5; 1, 0"/>
                                        <p:tgtEl>
                                          <p:spTgt spid="8"/>
                                        </p:tgtEl>
                                      </p:cBhvr>
                                    </p:animEffect>
                                    <p:animScale>
                                      <p:cBhvr>
                                        <p:cTn autoRev="1" dur="125" fill="hold" id="14"/>
                                        <p:tgtEl>
                                          <p:spTgt spid="8"/>
                                        </p:tgtEl>
                                      </p:cBhvr>
                                      <p:by x="105000" y="105000"/>
                                    </p:animScale>
                                  </p:childTnLst>
                                </p:cTn>
                              </p:par>
                            </p:childTnLst>
                          </p:cTn>
                        </p:par>
                        <p:par>
                          <p:cTn fill="hold" id="15" nodeType="afterGroup">
                            <p:stCondLst>
                              <p:cond delay="1500"/>
                            </p:stCondLst>
                            <p:childTnLst>
                              <p:par>
                                <p:cTn fill="hold" grpId="0" id="16" nodeType="afterEffect" presetClass="entr" presetID="16" presetSubtype="37">
                                  <p:stCondLst>
                                    <p:cond delay="0"/>
                                  </p:stCondLst>
                                  <p:childTnLst>
                                    <p:set>
                                      <p:cBhvr>
                                        <p:cTn dur="1" fill="hold" id="17">
                                          <p:stCondLst>
                                            <p:cond delay="0"/>
                                          </p:stCondLst>
                                        </p:cTn>
                                        <p:tgtEl>
                                          <p:spTgt spid="11"/>
                                        </p:tgtEl>
                                        <p:attrNameLst>
                                          <p:attrName>style.visibility</p:attrName>
                                        </p:attrNameLst>
                                      </p:cBhvr>
                                      <p:to>
                                        <p:strVal val="visible"/>
                                      </p:to>
                                    </p:set>
                                    <p:animEffect filter="barn(outVertical)" transition="in">
                                      <p:cBhvr>
                                        <p:cTn dur="500" id="18"/>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1"/>
    </p:bldLst>
  </p:timing>
</p:sld>
</file>

<file path=ppt/slides/slide5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001746"/>
        </a:solidFill>
        <a:effectLst/>
      </p:bgPr>
    </p:bg>
    <p:spTree>
      <p:nvGrpSpPr>
        <p:cNvPr id="1" name=""/>
        <p:cNvGrpSpPr/>
        <p:nvPr/>
      </p:nvGrpSpPr>
      <p:grpSpPr>
        <a:xfrm>
          <a:off x="0" y="0"/>
          <a:ext cx="0" cy="0"/>
        </a:xfrm>
      </p:grpSpPr>
      <p:grpSp>
        <p:nvGrpSpPr>
          <p:cNvPr id="357" name="组合 356"/>
          <p:cNvGrpSpPr/>
          <p:nvPr/>
        </p:nvGrpSpPr>
        <p:grpSpPr>
          <a:xfrm>
            <a:off x="7485431" y="265240"/>
            <a:ext cx="989791" cy="935945"/>
            <a:chOff x="6270915" y="3945095"/>
            <a:chExt cx="750131" cy="649151"/>
          </a:xfrm>
        </p:grpSpPr>
        <p:sp>
          <p:nvSpPr>
            <p:cNvPr id="22" name="Freeform 25"/>
            <p:cNvSpPr>
              <a:spLocks noEditPoints="1"/>
            </p:cNvSpPr>
            <p:nvPr/>
          </p:nvSpPr>
          <p:spPr bwMode="auto">
            <a:xfrm>
              <a:off x="6270915" y="4093678"/>
              <a:ext cx="750131" cy="500568"/>
            </a:xfrm>
            <a:custGeom>
              <a:gdLst>
                <a:gd fmla="*/ 405 w 440" name="T0"/>
                <a:gd fmla="*/ 0 h 294" name="T1"/>
                <a:gd fmla="*/ 267 w 440" name="T2"/>
                <a:gd fmla="*/ 0 h 294" name="T3"/>
                <a:gd fmla="*/ 220 w 440" name="T4"/>
                <a:gd fmla="*/ 0 h 294" name="T5"/>
                <a:gd fmla="*/ 172 w 440" name="T6"/>
                <a:gd fmla="*/ 0 h 294" name="T7"/>
                <a:gd fmla="*/ 34 w 440" name="T8"/>
                <a:gd fmla="*/ 0 h 294" name="T9"/>
                <a:gd fmla="*/ 0 w 440" name="T10"/>
                <a:gd fmla="*/ 34 h 294" name="T11"/>
                <a:gd fmla="*/ 0 w 440" name="T12"/>
                <a:gd fmla="*/ 259 h 294" name="T13"/>
                <a:gd fmla="*/ 34 w 440" name="T14"/>
                <a:gd fmla="*/ 294 h 294" name="T15"/>
                <a:gd fmla="*/ 405 w 440" name="T16"/>
                <a:gd fmla="*/ 294 h 294" name="T17"/>
                <a:gd fmla="*/ 440 w 440" name="T18"/>
                <a:gd fmla="*/ 259 h 294" name="T19"/>
                <a:gd fmla="*/ 440 w 440" name="T20"/>
                <a:gd fmla="*/ 34 h 294" name="T21"/>
                <a:gd fmla="*/ 405 w 440" name="T22"/>
                <a:gd fmla="*/ 0 h 294" name="T23"/>
                <a:gd fmla="*/ 419 w 440" name="T24"/>
                <a:gd fmla="*/ 243 h 294" name="T25"/>
                <a:gd fmla="*/ 388 w 440" name="T26"/>
                <a:gd fmla="*/ 273 h 294" name="T27"/>
                <a:gd fmla="*/ 51 w 440" name="T28"/>
                <a:gd fmla="*/ 273 h 294" name="T29"/>
                <a:gd fmla="*/ 20 w 440" name="T30"/>
                <a:gd fmla="*/ 243 h 294" name="T31"/>
                <a:gd fmla="*/ 20 w 440" name="T32"/>
                <a:gd fmla="*/ 50 h 294" name="T33"/>
                <a:gd fmla="*/ 51 w 440" name="T34"/>
                <a:gd fmla="*/ 20 h 294" name="T35"/>
                <a:gd fmla="*/ 163 w 440" name="T36"/>
                <a:gd fmla="*/ 20 h 294" name="T37"/>
                <a:gd fmla="*/ 163 w 440" name="T38"/>
                <a:gd fmla="*/ 35 h 294" name="T39"/>
                <a:gd fmla="*/ 276 w 440" name="T40"/>
                <a:gd fmla="*/ 35 h 294" name="T41"/>
                <a:gd fmla="*/ 276 w 440" name="T42"/>
                <a:gd fmla="*/ 20 h 294" name="T43"/>
                <a:gd fmla="*/ 388 w 440" name="T44"/>
                <a:gd fmla="*/ 20 h 294" name="T45"/>
                <a:gd fmla="*/ 419 w 440" name="T46"/>
                <a:gd fmla="*/ 50 h 294" name="T47"/>
                <a:gd fmla="*/ 419 w 440" name="T48"/>
                <a:gd fmla="*/ 243 h 29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94" w="440">
                  <a:moveTo>
                    <a:pt x="405" y="0"/>
                  </a:moveTo>
                  <a:cubicBezTo>
                    <a:pt x="267" y="0"/>
                    <a:pt x="267" y="0"/>
                    <a:pt x="267" y="0"/>
                  </a:cubicBezTo>
                  <a:cubicBezTo>
                    <a:pt x="220" y="0"/>
                    <a:pt x="220" y="0"/>
                    <a:pt x="220" y="0"/>
                  </a:cubicBezTo>
                  <a:cubicBezTo>
                    <a:pt x="172" y="0"/>
                    <a:pt x="172" y="0"/>
                    <a:pt x="172" y="0"/>
                  </a:cubicBezTo>
                  <a:cubicBezTo>
                    <a:pt x="34" y="0"/>
                    <a:pt x="34" y="0"/>
                    <a:pt x="34" y="0"/>
                  </a:cubicBezTo>
                  <a:cubicBezTo>
                    <a:pt x="15" y="0"/>
                    <a:pt x="0" y="15"/>
                    <a:pt x="0" y="34"/>
                  </a:cubicBezTo>
                  <a:cubicBezTo>
                    <a:pt x="0" y="259"/>
                    <a:pt x="0" y="259"/>
                    <a:pt x="0" y="259"/>
                  </a:cubicBezTo>
                  <a:cubicBezTo>
                    <a:pt x="0" y="278"/>
                    <a:pt x="15" y="294"/>
                    <a:pt x="34" y="294"/>
                  </a:cubicBezTo>
                  <a:cubicBezTo>
                    <a:pt x="405" y="294"/>
                    <a:pt x="405" y="294"/>
                    <a:pt x="405" y="294"/>
                  </a:cubicBezTo>
                  <a:cubicBezTo>
                    <a:pt x="424" y="294"/>
                    <a:pt x="440" y="278"/>
                    <a:pt x="440" y="259"/>
                  </a:cubicBezTo>
                  <a:cubicBezTo>
                    <a:pt x="440" y="34"/>
                    <a:pt x="440" y="34"/>
                    <a:pt x="440" y="34"/>
                  </a:cubicBezTo>
                  <a:cubicBezTo>
                    <a:pt x="440" y="15"/>
                    <a:pt x="424" y="0"/>
                    <a:pt x="405" y="0"/>
                  </a:cubicBezTo>
                  <a:close/>
                  <a:moveTo>
                    <a:pt x="419" y="243"/>
                  </a:moveTo>
                  <a:cubicBezTo>
                    <a:pt x="419" y="260"/>
                    <a:pt x="405" y="273"/>
                    <a:pt x="388" y="273"/>
                  </a:cubicBezTo>
                  <a:cubicBezTo>
                    <a:pt x="51" y="273"/>
                    <a:pt x="51" y="273"/>
                    <a:pt x="51" y="273"/>
                  </a:cubicBezTo>
                  <a:cubicBezTo>
                    <a:pt x="34" y="273"/>
                    <a:pt x="20" y="260"/>
                    <a:pt x="20" y="243"/>
                  </a:cubicBezTo>
                  <a:cubicBezTo>
                    <a:pt x="20" y="50"/>
                    <a:pt x="20" y="50"/>
                    <a:pt x="20" y="50"/>
                  </a:cubicBezTo>
                  <a:cubicBezTo>
                    <a:pt x="20" y="34"/>
                    <a:pt x="34" y="20"/>
                    <a:pt x="51" y="20"/>
                  </a:cubicBezTo>
                  <a:cubicBezTo>
                    <a:pt x="163" y="20"/>
                    <a:pt x="163" y="20"/>
                    <a:pt x="163" y="20"/>
                  </a:cubicBezTo>
                  <a:cubicBezTo>
                    <a:pt x="163" y="35"/>
                    <a:pt x="163" y="35"/>
                    <a:pt x="163" y="35"/>
                  </a:cubicBezTo>
                  <a:cubicBezTo>
                    <a:pt x="276" y="35"/>
                    <a:pt x="276" y="35"/>
                    <a:pt x="276" y="35"/>
                  </a:cubicBezTo>
                  <a:cubicBezTo>
                    <a:pt x="276" y="20"/>
                    <a:pt x="276" y="20"/>
                    <a:pt x="276" y="20"/>
                  </a:cubicBezTo>
                  <a:cubicBezTo>
                    <a:pt x="388" y="20"/>
                    <a:pt x="388" y="20"/>
                    <a:pt x="388" y="20"/>
                  </a:cubicBezTo>
                  <a:cubicBezTo>
                    <a:pt x="405" y="20"/>
                    <a:pt x="419" y="34"/>
                    <a:pt x="419" y="50"/>
                  </a:cubicBezTo>
                  <a:lnTo>
                    <a:pt x="419" y="24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3" name="Rectangle 26"/>
            <p:cNvSpPr>
              <a:spLocks noChangeArrowheads="1"/>
            </p:cNvSpPr>
            <p:nvPr/>
          </p:nvSpPr>
          <p:spPr bwMode="auto">
            <a:xfrm>
              <a:off x="6637325" y="4447827"/>
              <a:ext cx="258940" cy="20917"/>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4" name="Rectangle 27"/>
            <p:cNvSpPr>
              <a:spLocks noChangeArrowheads="1"/>
            </p:cNvSpPr>
            <p:nvPr/>
          </p:nvSpPr>
          <p:spPr bwMode="auto">
            <a:xfrm>
              <a:off x="6637325" y="4382912"/>
              <a:ext cx="258940" cy="18753"/>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5" name="Rectangle 28"/>
            <p:cNvSpPr>
              <a:spLocks noChangeArrowheads="1"/>
            </p:cNvSpPr>
            <p:nvPr/>
          </p:nvSpPr>
          <p:spPr bwMode="auto">
            <a:xfrm>
              <a:off x="6637325" y="4305014"/>
              <a:ext cx="258940" cy="20196"/>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6" name="Rectangle 29"/>
            <p:cNvSpPr>
              <a:spLocks noChangeArrowheads="1"/>
            </p:cNvSpPr>
            <p:nvPr/>
          </p:nvSpPr>
          <p:spPr bwMode="auto">
            <a:xfrm>
              <a:off x="6637325" y="4235049"/>
              <a:ext cx="258940" cy="20196"/>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 name="Freeform 30"/>
            <p:cNvSpPr/>
            <p:nvPr/>
          </p:nvSpPr>
          <p:spPr bwMode="auto">
            <a:xfrm>
              <a:off x="6548608" y="3945095"/>
              <a:ext cx="192582" cy="122617"/>
            </a:xfrm>
            <a:custGeom>
              <a:gdLst>
                <a:gd fmla="*/ 32 w 113" name="T0"/>
                <a:gd fmla="*/ 72 h 72" name="T1"/>
                <a:gd fmla="*/ 28 w 113" name="T2"/>
                <a:gd fmla="*/ 56 h 72" name="T3"/>
                <a:gd fmla="*/ 57 w 113" name="T4"/>
                <a:gd fmla="*/ 27 h 72" name="T5"/>
                <a:gd fmla="*/ 86 w 113" name="T6"/>
                <a:gd fmla="*/ 56 h 72" name="T7"/>
                <a:gd fmla="*/ 81 w 113" name="T8"/>
                <a:gd fmla="*/ 72 h 72" name="T9"/>
                <a:gd fmla="*/ 111 w 113" name="T10"/>
                <a:gd fmla="*/ 72 h 72" name="T11"/>
                <a:gd fmla="*/ 113 w 113" name="T12"/>
                <a:gd fmla="*/ 56 h 72" name="T13"/>
                <a:gd fmla="*/ 57 w 113" name="T14"/>
                <a:gd fmla="*/ 0 h 72" name="T15"/>
                <a:gd fmla="*/ 0 w 113" name="T16"/>
                <a:gd fmla="*/ 56 h 72" name="T17"/>
                <a:gd fmla="*/ 2 w 113" name="T18"/>
                <a:gd fmla="*/ 72 h 72" name="T19"/>
                <a:gd fmla="*/ 32 w 113" name="T20"/>
                <a:gd fmla="*/ 72 h 7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2" w="113">
                  <a:moveTo>
                    <a:pt x="32" y="72"/>
                  </a:moveTo>
                  <a:cubicBezTo>
                    <a:pt x="29" y="67"/>
                    <a:pt x="28" y="62"/>
                    <a:pt x="28" y="56"/>
                  </a:cubicBezTo>
                  <a:cubicBezTo>
                    <a:pt x="28" y="40"/>
                    <a:pt x="41" y="27"/>
                    <a:pt x="57" y="27"/>
                  </a:cubicBezTo>
                  <a:cubicBezTo>
                    <a:pt x="73" y="27"/>
                    <a:pt x="86" y="40"/>
                    <a:pt x="86" y="56"/>
                  </a:cubicBezTo>
                  <a:cubicBezTo>
                    <a:pt x="86" y="62"/>
                    <a:pt x="84" y="67"/>
                    <a:pt x="81" y="72"/>
                  </a:cubicBezTo>
                  <a:cubicBezTo>
                    <a:pt x="111" y="72"/>
                    <a:pt x="111" y="72"/>
                    <a:pt x="111" y="72"/>
                  </a:cubicBezTo>
                  <a:cubicBezTo>
                    <a:pt x="112" y="67"/>
                    <a:pt x="113" y="62"/>
                    <a:pt x="113" y="56"/>
                  </a:cubicBezTo>
                  <a:cubicBezTo>
                    <a:pt x="113" y="25"/>
                    <a:pt x="88" y="0"/>
                    <a:pt x="57" y="0"/>
                  </a:cubicBezTo>
                  <a:cubicBezTo>
                    <a:pt x="25" y="0"/>
                    <a:pt x="0" y="25"/>
                    <a:pt x="0" y="56"/>
                  </a:cubicBezTo>
                  <a:cubicBezTo>
                    <a:pt x="0" y="62"/>
                    <a:pt x="1" y="67"/>
                    <a:pt x="2" y="72"/>
                  </a:cubicBezTo>
                  <a:lnTo>
                    <a:pt x="32" y="72"/>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8" name="Freeform 31"/>
            <p:cNvSpPr>
              <a:spLocks noEditPoints="1"/>
            </p:cNvSpPr>
            <p:nvPr/>
          </p:nvSpPr>
          <p:spPr bwMode="auto">
            <a:xfrm>
              <a:off x="6528412" y="4449990"/>
              <a:ext cx="33900" cy="42556"/>
            </a:xfrm>
            <a:custGeom>
              <a:gdLst>
                <a:gd fmla="*/ 19 w 20" name="T0"/>
                <a:gd fmla="*/ 16 h 25" name="T1"/>
                <a:gd fmla="*/ 17 w 20" name="T2"/>
                <a:gd fmla="*/ 16 h 25" name="T3"/>
                <a:gd fmla="*/ 16 w 20" name="T4"/>
                <a:gd fmla="*/ 16 h 25" name="T5"/>
                <a:gd fmla="*/ 16 w 20" name="T6"/>
                <a:gd fmla="*/ 3 h 25" name="T7"/>
                <a:gd fmla="*/ 13 w 20" name="T8"/>
                <a:gd fmla="*/ 0 h 25" name="T9"/>
                <a:gd fmla="*/ 12 w 20" name="T10"/>
                <a:gd fmla="*/ 1 h 25" name="T11"/>
                <a:gd fmla="*/ 11 w 20" name="T12"/>
                <a:gd fmla="*/ 2 h 25" name="T13"/>
                <a:gd fmla="*/ 2 w 20" name="T14"/>
                <a:gd fmla="*/ 14 h 25" name="T15"/>
                <a:gd fmla="*/ 1 w 20" name="T16"/>
                <a:gd fmla="*/ 15 h 25" name="T17"/>
                <a:gd fmla="*/ 1 w 20" name="T18"/>
                <a:gd fmla="*/ 16 h 25" name="T19"/>
                <a:gd fmla="*/ 0 w 20" name="T20"/>
                <a:gd fmla="*/ 16 h 25" name="T21"/>
                <a:gd fmla="*/ 0 w 20" name="T22"/>
                <a:gd fmla="*/ 17 h 25" name="T23"/>
                <a:gd fmla="*/ 1 w 20" name="T24"/>
                <a:gd fmla="*/ 19 h 25" name="T25"/>
                <a:gd fmla="*/ 3 w 20" name="T26"/>
                <a:gd fmla="*/ 20 h 25" name="T27"/>
                <a:gd fmla="*/ 12 w 20" name="T28"/>
                <a:gd fmla="*/ 20 h 25" name="T29"/>
                <a:gd fmla="*/ 12 w 20" name="T30"/>
                <a:gd fmla="*/ 23 h 25" name="T31"/>
                <a:gd fmla="*/ 12 w 20" name="T32"/>
                <a:gd fmla="*/ 25 h 25" name="T33"/>
                <a:gd fmla="*/ 14 w 20" name="T34"/>
                <a:gd fmla="*/ 25 h 25" name="T35"/>
                <a:gd fmla="*/ 15 w 20" name="T36"/>
                <a:gd fmla="*/ 25 h 25" name="T37"/>
                <a:gd fmla="*/ 16 w 20" name="T38"/>
                <a:gd fmla="*/ 23 h 25" name="T39"/>
                <a:gd fmla="*/ 16 w 20" name="T40"/>
                <a:gd fmla="*/ 20 h 25" name="T41"/>
                <a:gd fmla="*/ 17 w 20" name="T42"/>
                <a:gd fmla="*/ 20 h 25" name="T43"/>
                <a:gd fmla="*/ 19 w 20" name="T44"/>
                <a:gd fmla="*/ 19 h 25" name="T45"/>
                <a:gd fmla="*/ 20 w 20" name="T46"/>
                <a:gd fmla="*/ 18 h 25" name="T47"/>
                <a:gd fmla="*/ 19 w 20" name="T48"/>
                <a:gd fmla="*/ 16 h 25" name="T49"/>
                <a:gd fmla="*/ 12 w 20" name="T50"/>
                <a:gd fmla="*/ 16 h 25" name="T51"/>
                <a:gd fmla="*/ 5 w 20" name="T52"/>
                <a:gd fmla="*/ 16 h 25" name="T53"/>
                <a:gd fmla="*/ 12 w 20" name="T54"/>
                <a:gd fmla="*/ 6 h 25" name="T55"/>
                <a:gd fmla="*/ 12 w 20" name="T56"/>
                <a:gd fmla="*/ 16 h 2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5" w="20">
                  <a:moveTo>
                    <a:pt x="19" y="16"/>
                  </a:moveTo>
                  <a:cubicBezTo>
                    <a:pt x="18" y="16"/>
                    <a:pt x="18" y="16"/>
                    <a:pt x="17" y="16"/>
                  </a:cubicBezTo>
                  <a:cubicBezTo>
                    <a:pt x="16" y="16"/>
                    <a:pt x="16" y="16"/>
                    <a:pt x="16" y="16"/>
                  </a:cubicBezTo>
                  <a:cubicBezTo>
                    <a:pt x="16" y="3"/>
                    <a:pt x="16" y="3"/>
                    <a:pt x="16" y="3"/>
                  </a:cubicBezTo>
                  <a:cubicBezTo>
                    <a:pt x="16" y="1"/>
                    <a:pt x="15" y="0"/>
                    <a:pt x="13" y="0"/>
                  </a:cubicBezTo>
                  <a:cubicBezTo>
                    <a:pt x="13" y="0"/>
                    <a:pt x="12" y="0"/>
                    <a:pt x="12" y="1"/>
                  </a:cubicBezTo>
                  <a:cubicBezTo>
                    <a:pt x="12" y="1"/>
                    <a:pt x="11" y="2"/>
                    <a:pt x="11" y="2"/>
                  </a:cubicBezTo>
                  <a:cubicBezTo>
                    <a:pt x="2" y="14"/>
                    <a:pt x="2" y="14"/>
                    <a:pt x="2" y="14"/>
                  </a:cubicBezTo>
                  <a:cubicBezTo>
                    <a:pt x="2" y="15"/>
                    <a:pt x="1" y="15"/>
                    <a:pt x="1" y="15"/>
                  </a:cubicBezTo>
                  <a:cubicBezTo>
                    <a:pt x="1" y="15"/>
                    <a:pt x="1" y="16"/>
                    <a:pt x="1" y="16"/>
                  </a:cubicBezTo>
                  <a:cubicBezTo>
                    <a:pt x="0" y="16"/>
                    <a:pt x="0" y="16"/>
                    <a:pt x="0" y="16"/>
                  </a:cubicBezTo>
                  <a:cubicBezTo>
                    <a:pt x="0" y="17"/>
                    <a:pt x="0" y="17"/>
                    <a:pt x="0" y="17"/>
                  </a:cubicBezTo>
                  <a:cubicBezTo>
                    <a:pt x="0" y="18"/>
                    <a:pt x="0" y="19"/>
                    <a:pt x="1" y="19"/>
                  </a:cubicBezTo>
                  <a:cubicBezTo>
                    <a:pt x="2" y="20"/>
                    <a:pt x="2" y="20"/>
                    <a:pt x="3" y="20"/>
                  </a:cubicBezTo>
                  <a:cubicBezTo>
                    <a:pt x="12" y="20"/>
                    <a:pt x="12" y="20"/>
                    <a:pt x="12" y="20"/>
                  </a:cubicBezTo>
                  <a:cubicBezTo>
                    <a:pt x="12" y="23"/>
                    <a:pt x="12" y="23"/>
                    <a:pt x="12" y="23"/>
                  </a:cubicBezTo>
                  <a:cubicBezTo>
                    <a:pt x="12" y="24"/>
                    <a:pt x="12" y="24"/>
                    <a:pt x="12" y="25"/>
                  </a:cubicBezTo>
                  <a:cubicBezTo>
                    <a:pt x="13" y="25"/>
                    <a:pt x="13" y="25"/>
                    <a:pt x="14" y="25"/>
                  </a:cubicBezTo>
                  <a:cubicBezTo>
                    <a:pt x="15" y="25"/>
                    <a:pt x="15" y="25"/>
                    <a:pt x="15" y="25"/>
                  </a:cubicBezTo>
                  <a:cubicBezTo>
                    <a:pt x="16" y="24"/>
                    <a:pt x="16" y="24"/>
                    <a:pt x="16" y="23"/>
                  </a:cubicBezTo>
                  <a:cubicBezTo>
                    <a:pt x="16" y="20"/>
                    <a:pt x="16" y="20"/>
                    <a:pt x="16" y="20"/>
                  </a:cubicBezTo>
                  <a:cubicBezTo>
                    <a:pt x="17" y="20"/>
                    <a:pt x="17" y="20"/>
                    <a:pt x="17" y="20"/>
                  </a:cubicBezTo>
                  <a:cubicBezTo>
                    <a:pt x="18" y="20"/>
                    <a:pt x="19" y="20"/>
                    <a:pt x="19" y="19"/>
                  </a:cubicBezTo>
                  <a:cubicBezTo>
                    <a:pt x="19" y="19"/>
                    <a:pt x="20" y="19"/>
                    <a:pt x="20" y="18"/>
                  </a:cubicBezTo>
                  <a:cubicBezTo>
                    <a:pt x="20" y="17"/>
                    <a:pt x="19" y="17"/>
                    <a:pt x="19" y="16"/>
                  </a:cubicBezTo>
                  <a:close/>
                  <a:moveTo>
                    <a:pt x="12" y="16"/>
                  </a:moveTo>
                  <a:cubicBezTo>
                    <a:pt x="5" y="16"/>
                    <a:pt x="5" y="16"/>
                    <a:pt x="5" y="16"/>
                  </a:cubicBezTo>
                  <a:cubicBezTo>
                    <a:pt x="12" y="6"/>
                    <a:pt x="12" y="6"/>
                    <a:pt x="12" y="6"/>
                  </a:cubicBezTo>
                  <a:lnTo>
                    <a:pt x="12" y="16"/>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9" name="Freeform 32"/>
            <p:cNvSpPr/>
            <p:nvPr/>
          </p:nvSpPr>
          <p:spPr bwMode="auto">
            <a:xfrm>
              <a:off x="6495954" y="4449990"/>
              <a:ext cx="28851" cy="42556"/>
            </a:xfrm>
            <a:custGeom>
              <a:gdLst>
                <a:gd fmla="*/ 15 w 17" name="T0"/>
                <a:gd fmla="*/ 13 h 25" name="T1"/>
                <a:gd fmla="*/ 13 w 17" name="T2"/>
                <a:gd fmla="*/ 12 h 25" name="T3"/>
                <a:gd fmla="*/ 15 w 17" name="T4"/>
                <a:gd fmla="*/ 9 h 25" name="T5"/>
                <a:gd fmla="*/ 16 w 17" name="T6"/>
                <a:gd fmla="*/ 6 h 25" name="T7"/>
                <a:gd fmla="*/ 15 w 17" name="T8"/>
                <a:gd fmla="*/ 4 h 25" name="T9"/>
                <a:gd fmla="*/ 14 w 17" name="T10"/>
                <a:gd fmla="*/ 2 h 25" name="T11"/>
                <a:gd fmla="*/ 12 w 17" name="T12"/>
                <a:gd fmla="*/ 1 h 25" name="T13"/>
                <a:gd fmla="*/ 9 w 17" name="T14"/>
                <a:gd fmla="*/ 0 h 25" name="T15"/>
                <a:gd fmla="*/ 5 w 17" name="T16"/>
                <a:gd fmla="*/ 1 h 25" name="T17"/>
                <a:gd fmla="*/ 3 w 17" name="T18"/>
                <a:gd fmla="*/ 2 h 25" name="T19"/>
                <a:gd fmla="*/ 1 w 17" name="T20"/>
                <a:gd fmla="*/ 4 h 25" name="T21"/>
                <a:gd fmla="*/ 1 w 17" name="T22"/>
                <a:gd fmla="*/ 6 h 25" name="T23"/>
                <a:gd fmla="*/ 1 w 17" name="T24"/>
                <a:gd fmla="*/ 7 h 25" name="T25"/>
                <a:gd fmla="*/ 2 w 17" name="T26"/>
                <a:gd fmla="*/ 8 h 25" name="T27"/>
                <a:gd fmla="*/ 3 w 17" name="T28"/>
                <a:gd fmla="*/ 8 h 25" name="T29"/>
                <a:gd fmla="*/ 4 w 17" name="T30"/>
                <a:gd fmla="*/ 7 h 25" name="T31"/>
                <a:gd fmla="*/ 5 w 17" name="T32"/>
                <a:gd fmla="*/ 6 h 25" name="T33"/>
                <a:gd fmla="*/ 5 w 17" name="T34"/>
                <a:gd fmla="*/ 4 h 25" name="T35"/>
                <a:gd fmla="*/ 7 w 17" name="T36"/>
                <a:gd fmla="*/ 4 h 25" name="T37"/>
                <a:gd fmla="*/ 8 w 17" name="T38"/>
                <a:gd fmla="*/ 3 h 25" name="T39"/>
                <a:gd fmla="*/ 11 w 17" name="T40"/>
                <a:gd fmla="*/ 4 h 25" name="T41"/>
                <a:gd fmla="*/ 12 w 17" name="T42"/>
                <a:gd fmla="*/ 7 h 25" name="T43"/>
                <a:gd fmla="*/ 10 w 17" name="T44"/>
                <a:gd fmla="*/ 9 h 25" name="T45"/>
                <a:gd fmla="*/ 8 w 17" name="T46"/>
                <a:gd fmla="*/ 10 h 25" name="T47"/>
                <a:gd fmla="*/ 7 w 17" name="T48"/>
                <a:gd fmla="*/ 10 h 25" name="T49"/>
                <a:gd fmla="*/ 5 w 17" name="T50"/>
                <a:gd fmla="*/ 11 h 25" name="T51"/>
                <a:gd fmla="*/ 5 w 17" name="T52"/>
                <a:gd fmla="*/ 12 h 25" name="T53"/>
                <a:gd fmla="*/ 5 w 17" name="T54"/>
                <a:gd fmla="*/ 13 h 25" name="T55"/>
                <a:gd fmla="*/ 7 w 17" name="T56"/>
                <a:gd fmla="*/ 14 h 25" name="T57"/>
                <a:gd fmla="*/ 7 w 17" name="T58"/>
                <a:gd fmla="*/ 14 h 25" name="T59"/>
                <a:gd fmla="*/ 8 w 17" name="T60"/>
                <a:gd fmla="*/ 14 h 25" name="T61"/>
                <a:gd fmla="*/ 12 w 17" name="T62"/>
                <a:gd fmla="*/ 15 h 25" name="T63"/>
                <a:gd fmla="*/ 13 w 17" name="T64"/>
                <a:gd fmla="*/ 18 h 25" name="T65"/>
                <a:gd fmla="*/ 12 w 17" name="T66"/>
                <a:gd fmla="*/ 20 h 25" name="T67"/>
                <a:gd fmla="*/ 10 w 17" name="T68"/>
                <a:gd fmla="*/ 22 h 25" name="T69"/>
                <a:gd fmla="*/ 8 w 17" name="T70"/>
                <a:gd fmla="*/ 22 h 25" name="T71"/>
                <a:gd fmla="*/ 6 w 17" name="T72"/>
                <a:gd fmla="*/ 21 h 25" name="T73"/>
                <a:gd fmla="*/ 4 w 17" name="T74"/>
                <a:gd fmla="*/ 18 h 25" name="T75"/>
                <a:gd fmla="*/ 3 w 17" name="T76"/>
                <a:gd fmla="*/ 17 h 25" name="T77"/>
                <a:gd fmla="*/ 2 w 17" name="T78"/>
                <a:gd fmla="*/ 17 h 25" name="T79"/>
                <a:gd fmla="*/ 1 w 17" name="T80"/>
                <a:gd fmla="*/ 17 h 25" name="T81"/>
                <a:gd fmla="*/ 0 w 17" name="T82"/>
                <a:gd fmla="*/ 19 h 25" name="T83"/>
                <a:gd fmla="*/ 0 w 17" name="T84"/>
                <a:gd fmla="*/ 21 h 25" name="T85"/>
                <a:gd fmla="*/ 2 w 17" name="T86"/>
                <a:gd fmla="*/ 23 h 25" name="T87"/>
                <a:gd fmla="*/ 5 w 17" name="T88"/>
                <a:gd fmla="*/ 25 h 25" name="T89"/>
                <a:gd fmla="*/ 8 w 17" name="T90"/>
                <a:gd fmla="*/ 25 h 25" name="T91"/>
                <a:gd fmla="*/ 12 w 17" name="T92"/>
                <a:gd fmla="*/ 25 h 25" name="T93"/>
                <a:gd fmla="*/ 15 w 17" name="T94"/>
                <a:gd fmla="*/ 23 h 25" name="T95"/>
                <a:gd fmla="*/ 17 w 17" name="T96"/>
                <a:gd fmla="*/ 21 h 25" name="T97"/>
                <a:gd fmla="*/ 17 w 17" name="T98"/>
                <a:gd fmla="*/ 18 h 25" name="T99"/>
                <a:gd fmla="*/ 17 w 17" name="T100"/>
                <a:gd fmla="*/ 15 h 25" name="T101"/>
                <a:gd fmla="*/ 15 w 17" name="T102"/>
                <a:gd fmla="*/ 13 h 2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5" w="17">
                  <a:moveTo>
                    <a:pt x="15" y="13"/>
                  </a:moveTo>
                  <a:cubicBezTo>
                    <a:pt x="15" y="13"/>
                    <a:pt x="14" y="12"/>
                    <a:pt x="13" y="12"/>
                  </a:cubicBezTo>
                  <a:cubicBezTo>
                    <a:pt x="14" y="11"/>
                    <a:pt x="15" y="10"/>
                    <a:pt x="15" y="9"/>
                  </a:cubicBezTo>
                  <a:cubicBezTo>
                    <a:pt x="16" y="8"/>
                    <a:pt x="16" y="7"/>
                    <a:pt x="16" y="6"/>
                  </a:cubicBezTo>
                  <a:cubicBezTo>
                    <a:pt x="16" y="5"/>
                    <a:pt x="16" y="5"/>
                    <a:pt x="15" y="4"/>
                  </a:cubicBezTo>
                  <a:cubicBezTo>
                    <a:pt x="15" y="3"/>
                    <a:pt x="15" y="3"/>
                    <a:pt x="14" y="2"/>
                  </a:cubicBezTo>
                  <a:cubicBezTo>
                    <a:pt x="13" y="1"/>
                    <a:pt x="13" y="1"/>
                    <a:pt x="12" y="1"/>
                  </a:cubicBezTo>
                  <a:cubicBezTo>
                    <a:pt x="11" y="0"/>
                    <a:pt x="10" y="0"/>
                    <a:pt x="9" y="0"/>
                  </a:cubicBezTo>
                  <a:cubicBezTo>
                    <a:pt x="7" y="0"/>
                    <a:pt x="6" y="0"/>
                    <a:pt x="5" y="1"/>
                  </a:cubicBezTo>
                  <a:cubicBezTo>
                    <a:pt x="4" y="1"/>
                    <a:pt x="3" y="2"/>
                    <a:pt x="3" y="2"/>
                  </a:cubicBezTo>
                  <a:cubicBezTo>
                    <a:pt x="2" y="3"/>
                    <a:pt x="2" y="3"/>
                    <a:pt x="1" y="4"/>
                  </a:cubicBezTo>
                  <a:cubicBezTo>
                    <a:pt x="1" y="5"/>
                    <a:pt x="1" y="5"/>
                    <a:pt x="1" y="6"/>
                  </a:cubicBezTo>
                  <a:cubicBezTo>
                    <a:pt x="1" y="6"/>
                    <a:pt x="1" y="7"/>
                    <a:pt x="1" y="7"/>
                  </a:cubicBezTo>
                  <a:cubicBezTo>
                    <a:pt x="2" y="8"/>
                    <a:pt x="2" y="8"/>
                    <a:pt x="2" y="8"/>
                  </a:cubicBezTo>
                  <a:cubicBezTo>
                    <a:pt x="3" y="8"/>
                    <a:pt x="3" y="8"/>
                    <a:pt x="3" y="8"/>
                  </a:cubicBezTo>
                  <a:cubicBezTo>
                    <a:pt x="4" y="8"/>
                    <a:pt x="4" y="7"/>
                    <a:pt x="4" y="7"/>
                  </a:cubicBezTo>
                  <a:cubicBezTo>
                    <a:pt x="4" y="7"/>
                    <a:pt x="4" y="6"/>
                    <a:pt x="5" y="6"/>
                  </a:cubicBezTo>
                  <a:cubicBezTo>
                    <a:pt x="5" y="5"/>
                    <a:pt x="5" y="5"/>
                    <a:pt x="5" y="4"/>
                  </a:cubicBezTo>
                  <a:cubicBezTo>
                    <a:pt x="6" y="4"/>
                    <a:pt x="6" y="4"/>
                    <a:pt x="7" y="4"/>
                  </a:cubicBezTo>
                  <a:cubicBezTo>
                    <a:pt x="7" y="4"/>
                    <a:pt x="8" y="3"/>
                    <a:pt x="8" y="3"/>
                  </a:cubicBezTo>
                  <a:cubicBezTo>
                    <a:pt x="9" y="3"/>
                    <a:pt x="10" y="4"/>
                    <a:pt x="11" y="4"/>
                  </a:cubicBezTo>
                  <a:cubicBezTo>
                    <a:pt x="11" y="5"/>
                    <a:pt x="12" y="6"/>
                    <a:pt x="12" y="7"/>
                  </a:cubicBezTo>
                  <a:cubicBezTo>
                    <a:pt x="12" y="8"/>
                    <a:pt x="11" y="9"/>
                    <a:pt x="10" y="9"/>
                  </a:cubicBezTo>
                  <a:cubicBezTo>
                    <a:pt x="10" y="10"/>
                    <a:pt x="9" y="10"/>
                    <a:pt x="8" y="10"/>
                  </a:cubicBezTo>
                  <a:cubicBezTo>
                    <a:pt x="7" y="10"/>
                    <a:pt x="7" y="10"/>
                    <a:pt x="7" y="10"/>
                  </a:cubicBezTo>
                  <a:cubicBezTo>
                    <a:pt x="6" y="10"/>
                    <a:pt x="6" y="10"/>
                    <a:pt x="5" y="11"/>
                  </a:cubicBezTo>
                  <a:cubicBezTo>
                    <a:pt x="5" y="11"/>
                    <a:pt x="5" y="11"/>
                    <a:pt x="5" y="12"/>
                  </a:cubicBezTo>
                  <a:cubicBezTo>
                    <a:pt x="5" y="13"/>
                    <a:pt x="5" y="13"/>
                    <a:pt x="5" y="13"/>
                  </a:cubicBezTo>
                  <a:cubicBezTo>
                    <a:pt x="5" y="14"/>
                    <a:pt x="6" y="14"/>
                    <a:pt x="7" y="14"/>
                  </a:cubicBezTo>
                  <a:cubicBezTo>
                    <a:pt x="7" y="14"/>
                    <a:pt x="7" y="14"/>
                    <a:pt x="7" y="14"/>
                  </a:cubicBezTo>
                  <a:cubicBezTo>
                    <a:pt x="8" y="14"/>
                    <a:pt x="8" y="14"/>
                    <a:pt x="8" y="14"/>
                  </a:cubicBezTo>
                  <a:cubicBezTo>
                    <a:pt x="10" y="14"/>
                    <a:pt x="11" y="14"/>
                    <a:pt x="12" y="15"/>
                  </a:cubicBezTo>
                  <a:cubicBezTo>
                    <a:pt x="12" y="15"/>
                    <a:pt x="13" y="16"/>
                    <a:pt x="13" y="18"/>
                  </a:cubicBezTo>
                  <a:cubicBezTo>
                    <a:pt x="13" y="19"/>
                    <a:pt x="12" y="19"/>
                    <a:pt x="12" y="20"/>
                  </a:cubicBezTo>
                  <a:cubicBezTo>
                    <a:pt x="12" y="21"/>
                    <a:pt x="11" y="21"/>
                    <a:pt x="10" y="22"/>
                  </a:cubicBezTo>
                  <a:cubicBezTo>
                    <a:pt x="10" y="22"/>
                    <a:pt x="9" y="22"/>
                    <a:pt x="8" y="22"/>
                  </a:cubicBezTo>
                  <a:cubicBezTo>
                    <a:pt x="7" y="22"/>
                    <a:pt x="6" y="22"/>
                    <a:pt x="6" y="21"/>
                  </a:cubicBezTo>
                  <a:cubicBezTo>
                    <a:pt x="5" y="20"/>
                    <a:pt x="4" y="19"/>
                    <a:pt x="4" y="18"/>
                  </a:cubicBezTo>
                  <a:cubicBezTo>
                    <a:pt x="4" y="17"/>
                    <a:pt x="3" y="17"/>
                    <a:pt x="3" y="17"/>
                  </a:cubicBezTo>
                  <a:cubicBezTo>
                    <a:pt x="3" y="17"/>
                    <a:pt x="2" y="17"/>
                    <a:pt x="2" y="17"/>
                  </a:cubicBezTo>
                  <a:cubicBezTo>
                    <a:pt x="2" y="17"/>
                    <a:pt x="1" y="17"/>
                    <a:pt x="1" y="17"/>
                  </a:cubicBezTo>
                  <a:cubicBezTo>
                    <a:pt x="0" y="18"/>
                    <a:pt x="0" y="18"/>
                    <a:pt x="0" y="19"/>
                  </a:cubicBezTo>
                  <a:cubicBezTo>
                    <a:pt x="0" y="19"/>
                    <a:pt x="0" y="20"/>
                    <a:pt x="0" y="21"/>
                  </a:cubicBezTo>
                  <a:cubicBezTo>
                    <a:pt x="1" y="21"/>
                    <a:pt x="1" y="22"/>
                    <a:pt x="2" y="23"/>
                  </a:cubicBezTo>
                  <a:cubicBezTo>
                    <a:pt x="3" y="24"/>
                    <a:pt x="4" y="24"/>
                    <a:pt x="5" y="25"/>
                  </a:cubicBezTo>
                  <a:cubicBezTo>
                    <a:pt x="6" y="25"/>
                    <a:pt x="7" y="25"/>
                    <a:pt x="8" y="25"/>
                  </a:cubicBezTo>
                  <a:cubicBezTo>
                    <a:pt x="10" y="25"/>
                    <a:pt x="11" y="25"/>
                    <a:pt x="12" y="25"/>
                  </a:cubicBezTo>
                  <a:cubicBezTo>
                    <a:pt x="13" y="24"/>
                    <a:pt x="14" y="24"/>
                    <a:pt x="15" y="23"/>
                  </a:cubicBezTo>
                  <a:cubicBezTo>
                    <a:pt x="16" y="22"/>
                    <a:pt x="16" y="22"/>
                    <a:pt x="17" y="21"/>
                  </a:cubicBezTo>
                  <a:cubicBezTo>
                    <a:pt x="17" y="20"/>
                    <a:pt x="17" y="19"/>
                    <a:pt x="17" y="18"/>
                  </a:cubicBezTo>
                  <a:cubicBezTo>
                    <a:pt x="17" y="17"/>
                    <a:pt x="17" y="16"/>
                    <a:pt x="17" y="15"/>
                  </a:cubicBezTo>
                  <a:cubicBezTo>
                    <a:pt x="16" y="14"/>
                    <a:pt x="16" y="14"/>
                    <a:pt x="15" y="1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0" name="Oval 33"/>
            <p:cNvSpPr>
              <a:spLocks noChangeArrowheads="1"/>
            </p:cNvSpPr>
            <p:nvPr/>
          </p:nvSpPr>
          <p:spPr bwMode="auto">
            <a:xfrm>
              <a:off x="6412286" y="4190330"/>
              <a:ext cx="92324" cy="107471"/>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1" name="Freeform 34"/>
            <p:cNvSpPr/>
            <p:nvPr/>
          </p:nvSpPr>
          <p:spPr bwMode="auto">
            <a:xfrm>
              <a:off x="6462055" y="4451433"/>
              <a:ext cx="28851" cy="41113"/>
            </a:xfrm>
            <a:custGeom>
              <a:gdLst>
                <a:gd fmla="*/ 15 w 17" name="T0"/>
                <a:gd fmla="*/ 10 h 24" name="T1"/>
                <a:gd fmla="*/ 12 w 17" name="T2"/>
                <a:gd fmla="*/ 8 h 24" name="T3"/>
                <a:gd fmla="*/ 9 w 17" name="T4"/>
                <a:gd fmla="*/ 8 h 24" name="T5"/>
                <a:gd fmla="*/ 5 w 17" name="T6"/>
                <a:gd fmla="*/ 9 h 24" name="T7"/>
                <a:gd fmla="*/ 6 w 17" name="T8"/>
                <a:gd fmla="*/ 4 h 24" name="T9"/>
                <a:gd fmla="*/ 14 w 17" name="T10"/>
                <a:gd fmla="*/ 4 h 24" name="T11"/>
                <a:gd fmla="*/ 16 w 17" name="T12"/>
                <a:gd fmla="*/ 3 h 24" name="T13"/>
                <a:gd fmla="*/ 16 w 17" name="T14"/>
                <a:gd fmla="*/ 2 h 24" name="T15"/>
                <a:gd fmla="*/ 14 w 17" name="T16"/>
                <a:gd fmla="*/ 0 h 24" name="T17"/>
                <a:gd fmla="*/ 5 w 17" name="T18"/>
                <a:gd fmla="*/ 0 h 24" name="T19"/>
                <a:gd fmla="*/ 3 w 17" name="T20"/>
                <a:gd fmla="*/ 0 h 24" name="T21"/>
                <a:gd fmla="*/ 2 w 17" name="T22"/>
                <a:gd fmla="*/ 2 h 24" name="T23"/>
                <a:gd fmla="*/ 0 w 17" name="T24"/>
                <a:gd fmla="*/ 10 h 24" name="T25"/>
                <a:gd fmla="*/ 0 w 17" name="T26"/>
                <a:gd fmla="*/ 12 h 24" name="T27"/>
                <a:gd fmla="*/ 1 w 17" name="T28"/>
                <a:gd fmla="*/ 13 h 24" name="T29"/>
                <a:gd fmla="*/ 2 w 17" name="T30"/>
                <a:gd fmla="*/ 13 h 24" name="T31"/>
                <a:gd fmla="*/ 4 w 17" name="T32"/>
                <a:gd fmla="*/ 13 h 24" name="T33"/>
                <a:gd fmla="*/ 6 w 17" name="T34"/>
                <a:gd fmla="*/ 11 h 24" name="T35"/>
                <a:gd fmla="*/ 8 w 17" name="T36"/>
                <a:gd fmla="*/ 11 h 24" name="T37"/>
                <a:gd fmla="*/ 10 w 17" name="T38"/>
                <a:gd fmla="*/ 12 h 24" name="T39"/>
                <a:gd fmla="*/ 12 w 17" name="T40"/>
                <a:gd fmla="*/ 13 h 24" name="T41"/>
                <a:gd fmla="*/ 12 w 17" name="T42"/>
                <a:gd fmla="*/ 16 h 24" name="T43"/>
                <a:gd fmla="*/ 12 w 17" name="T44"/>
                <a:gd fmla="*/ 19 h 24" name="T45"/>
                <a:gd fmla="*/ 10 w 17" name="T46"/>
                <a:gd fmla="*/ 21 h 24" name="T47"/>
                <a:gd fmla="*/ 8 w 17" name="T48"/>
                <a:gd fmla="*/ 21 h 24" name="T49"/>
                <a:gd fmla="*/ 5 w 17" name="T50"/>
                <a:gd fmla="*/ 20 h 24" name="T51"/>
                <a:gd fmla="*/ 4 w 17" name="T52"/>
                <a:gd fmla="*/ 18 h 24" name="T53"/>
                <a:gd fmla="*/ 2 w 17" name="T54"/>
                <a:gd fmla="*/ 16 h 24" name="T55"/>
                <a:gd fmla="*/ 0 w 17" name="T56"/>
                <a:gd fmla="*/ 17 h 24" name="T57"/>
                <a:gd fmla="*/ 0 w 17" name="T58"/>
                <a:gd fmla="*/ 18 h 24" name="T59"/>
                <a:gd fmla="*/ 0 w 17" name="T60"/>
                <a:gd fmla="*/ 21 h 24" name="T61"/>
                <a:gd fmla="*/ 3 w 17" name="T62"/>
                <a:gd fmla="*/ 23 h 24" name="T63"/>
                <a:gd fmla="*/ 8 w 17" name="T64"/>
                <a:gd fmla="*/ 24 h 24" name="T65"/>
                <a:gd fmla="*/ 13 w 17" name="T66"/>
                <a:gd fmla="*/ 23 h 24" name="T67"/>
                <a:gd fmla="*/ 16 w 17" name="T68"/>
                <a:gd fmla="*/ 20 h 24" name="T69"/>
                <a:gd fmla="*/ 17 w 17" name="T70"/>
                <a:gd fmla="*/ 16 h 24" name="T71"/>
                <a:gd fmla="*/ 16 w 17" name="T72"/>
                <a:gd fmla="*/ 12 h 24" name="T73"/>
                <a:gd fmla="*/ 15 w 17" name="T74"/>
                <a:gd fmla="*/ 10 h 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4" w="17">
                  <a:moveTo>
                    <a:pt x="15" y="10"/>
                  </a:moveTo>
                  <a:cubicBezTo>
                    <a:pt x="14" y="9"/>
                    <a:pt x="13" y="9"/>
                    <a:pt x="12" y="8"/>
                  </a:cubicBezTo>
                  <a:cubicBezTo>
                    <a:pt x="11" y="8"/>
                    <a:pt x="10" y="8"/>
                    <a:pt x="9" y="8"/>
                  </a:cubicBezTo>
                  <a:cubicBezTo>
                    <a:pt x="8" y="8"/>
                    <a:pt x="6" y="8"/>
                    <a:pt x="5" y="9"/>
                  </a:cubicBezTo>
                  <a:cubicBezTo>
                    <a:pt x="6" y="4"/>
                    <a:pt x="6" y="4"/>
                    <a:pt x="6" y="4"/>
                  </a:cubicBezTo>
                  <a:cubicBezTo>
                    <a:pt x="14" y="4"/>
                    <a:pt x="14" y="4"/>
                    <a:pt x="14" y="4"/>
                  </a:cubicBezTo>
                  <a:cubicBezTo>
                    <a:pt x="15" y="4"/>
                    <a:pt x="15" y="3"/>
                    <a:pt x="16" y="3"/>
                  </a:cubicBezTo>
                  <a:cubicBezTo>
                    <a:pt x="16" y="3"/>
                    <a:pt x="16" y="2"/>
                    <a:pt x="16" y="2"/>
                  </a:cubicBezTo>
                  <a:cubicBezTo>
                    <a:pt x="16" y="0"/>
                    <a:pt x="15" y="0"/>
                    <a:pt x="14" y="0"/>
                  </a:cubicBezTo>
                  <a:cubicBezTo>
                    <a:pt x="5" y="0"/>
                    <a:pt x="5" y="0"/>
                    <a:pt x="5" y="0"/>
                  </a:cubicBezTo>
                  <a:cubicBezTo>
                    <a:pt x="4" y="0"/>
                    <a:pt x="3" y="0"/>
                    <a:pt x="3" y="0"/>
                  </a:cubicBezTo>
                  <a:cubicBezTo>
                    <a:pt x="2" y="1"/>
                    <a:pt x="2" y="1"/>
                    <a:pt x="2" y="2"/>
                  </a:cubicBezTo>
                  <a:cubicBezTo>
                    <a:pt x="0" y="10"/>
                    <a:pt x="0" y="10"/>
                    <a:pt x="0" y="10"/>
                  </a:cubicBezTo>
                  <a:cubicBezTo>
                    <a:pt x="0" y="11"/>
                    <a:pt x="0" y="12"/>
                    <a:pt x="0" y="12"/>
                  </a:cubicBezTo>
                  <a:cubicBezTo>
                    <a:pt x="0" y="12"/>
                    <a:pt x="0" y="12"/>
                    <a:pt x="1" y="13"/>
                  </a:cubicBezTo>
                  <a:cubicBezTo>
                    <a:pt x="1" y="13"/>
                    <a:pt x="2" y="13"/>
                    <a:pt x="2" y="13"/>
                  </a:cubicBezTo>
                  <a:cubicBezTo>
                    <a:pt x="3" y="13"/>
                    <a:pt x="3" y="13"/>
                    <a:pt x="4" y="13"/>
                  </a:cubicBezTo>
                  <a:cubicBezTo>
                    <a:pt x="5" y="12"/>
                    <a:pt x="6" y="12"/>
                    <a:pt x="6" y="11"/>
                  </a:cubicBezTo>
                  <a:cubicBezTo>
                    <a:pt x="6" y="11"/>
                    <a:pt x="7" y="11"/>
                    <a:pt x="8" y="11"/>
                  </a:cubicBezTo>
                  <a:cubicBezTo>
                    <a:pt x="9" y="11"/>
                    <a:pt x="10" y="11"/>
                    <a:pt x="10" y="12"/>
                  </a:cubicBezTo>
                  <a:cubicBezTo>
                    <a:pt x="11" y="12"/>
                    <a:pt x="11" y="12"/>
                    <a:pt x="12" y="13"/>
                  </a:cubicBezTo>
                  <a:cubicBezTo>
                    <a:pt x="12" y="14"/>
                    <a:pt x="12" y="15"/>
                    <a:pt x="12" y="16"/>
                  </a:cubicBezTo>
                  <a:cubicBezTo>
                    <a:pt x="12" y="17"/>
                    <a:pt x="12" y="18"/>
                    <a:pt x="12" y="19"/>
                  </a:cubicBezTo>
                  <a:cubicBezTo>
                    <a:pt x="11" y="20"/>
                    <a:pt x="11" y="20"/>
                    <a:pt x="10" y="21"/>
                  </a:cubicBezTo>
                  <a:cubicBezTo>
                    <a:pt x="10" y="21"/>
                    <a:pt x="9" y="21"/>
                    <a:pt x="8" y="21"/>
                  </a:cubicBezTo>
                  <a:cubicBezTo>
                    <a:pt x="7" y="21"/>
                    <a:pt x="6" y="21"/>
                    <a:pt x="5" y="20"/>
                  </a:cubicBezTo>
                  <a:cubicBezTo>
                    <a:pt x="5" y="20"/>
                    <a:pt x="4" y="19"/>
                    <a:pt x="4" y="18"/>
                  </a:cubicBezTo>
                  <a:cubicBezTo>
                    <a:pt x="3" y="17"/>
                    <a:pt x="2" y="16"/>
                    <a:pt x="2" y="16"/>
                  </a:cubicBezTo>
                  <a:cubicBezTo>
                    <a:pt x="1" y="16"/>
                    <a:pt x="0" y="17"/>
                    <a:pt x="0" y="17"/>
                  </a:cubicBezTo>
                  <a:cubicBezTo>
                    <a:pt x="0" y="17"/>
                    <a:pt x="0" y="18"/>
                    <a:pt x="0" y="18"/>
                  </a:cubicBezTo>
                  <a:cubicBezTo>
                    <a:pt x="0" y="19"/>
                    <a:pt x="0" y="20"/>
                    <a:pt x="0" y="21"/>
                  </a:cubicBezTo>
                  <a:cubicBezTo>
                    <a:pt x="1" y="22"/>
                    <a:pt x="2" y="23"/>
                    <a:pt x="3" y="23"/>
                  </a:cubicBezTo>
                  <a:cubicBezTo>
                    <a:pt x="4" y="24"/>
                    <a:pt x="6" y="24"/>
                    <a:pt x="8" y="24"/>
                  </a:cubicBezTo>
                  <a:cubicBezTo>
                    <a:pt x="10" y="24"/>
                    <a:pt x="11" y="24"/>
                    <a:pt x="13" y="23"/>
                  </a:cubicBezTo>
                  <a:cubicBezTo>
                    <a:pt x="14" y="22"/>
                    <a:pt x="15" y="21"/>
                    <a:pt x="16" y="20"/>
                  </a:cubicBezTo>
                  <a:cubicBezTo>
                    <a:pt x="17" y="19"/>
                    <a:pt x="17" y="17"/>
                    <a:pt x="17" y="16"/>
                  </a:cubicBezTo>
                  <a:cubicBezTo>
                    <a:pt x="17" y="15"/>
                    <a:pt x="17" y="13"/>
                    <a:pt x="16" y="12"/>
                  </a:cubicBezTo>
                  <a:cubicBezTo>
                    <a:pt x="16" y="12"/>
                    <a:pt x="15" y="11"/>
                    <a:pt x="15" y="1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2" name="Freeform 35"/>
            <p:cNvSpPr/>
            <p:nvPr/>
          </p:nvSpPr>
          <p:spPr bwMode="auto">
            <a:xfrm>
              <a:off x="6364682" y="4307899"/>
              <a:ext cx="187533" cy="107471"/>
            </a:xfrm>
            <a:custGeom>
              <a:gdLst>
                <a:gd fmla="*/ 57 w 110" name="T0"/>
                <a:gd fmla="*/ 63 h 63" name="T1"/>
                <a:gd fmla="*/ 59 w 110" name="T2"/>
                <a:gd fmla="*/ 63 h 63" name="T3"/>
                <a:gd fmla="*/ 110 w 110" name="T4"/>
                <a:gd fmla="*/ 63 h 63" name="T5"/>
                <a:gd fmla="*/ 110 w 110" name="T6"/>
                <a:gd fmla="*/ 31 h 63" name="T7"/>
                <a:gd fmla="*/ 80 w 110" name="T8"/>
                <a:gd fmla="*/ 0 h 63" name="T9"/>
                <a:gd fmla="*/ 57 w 110" name="T10"/>
                <a:gd fmla="*/ 8 h 63" name="T11"/>
                <a:gd fmla="*/ 67 w 110" name="T12"/>
                <a:gd fmla="*/ 39 h 63" name="T13"/>
                <a:gd fmla="*/ 57 w 110" name="T14"/>
                <a:gd fmla="*/ 56 h 63" name="T15"/>
                <a:gd fmla="*/ 45 w 110" name="T16"/>
                <a:gd fmla="*/ 39 h 63" name="T17"/>
                <a:gd fmla="*/ 57 w 110" name="T18"/>
                <a:gd fmla="*/ 8 h 63" name="T19"/>
                <a:gd fmla="*/ 30 w 110" name="T20"/>
                <a:gd fmla="*/ 0 h 63" name="T21"/>
                <a:gd fmla="*/ 0 w 110" name="T22"/>
                <a:gd fmla="*/ 31 h 63" name="T23"/>
                <a:gd fmla="*/ 0 w 110" name="T24"/>
                <a:gd fmla="*/ 63 h 63" name="T25"/>
                <a:gd fmla="*/ 51 w 110" name="T26"/>
                <a:gd fmla="*/ 63 h 63" name="T27"/>
                <a:gd fmla="*/ 57 w 110" name="T28"/>
                <a:gd fmla="*/ 63 h 6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62" w="110">
                  <a:moveTo>
                    <a:pt x="57" y="63"/>
                  </a:moveTo>
                  <a:cubicBezTo>
                    <a:pt x="59" y="63"/>
                    <a:pt x="59" y="63"/>
                    <a:pt x="59" y="63"/>
                  </a:cubicBezTo>
                  <a:cubicBezTo>
                    <a:pt x="110" y="63"/>
                    <a:pt x="110" y="63"/>
                    <a:pt x="110" y="63"/>
                  </a:cubicBezTo>
                  <a:cubicBezTo>
                    <a:pt x="110" y="63"/>
                    <a:pt x="110" y="63"/>
                    <a:pt x="110" y="31"/>
                  </a:cubicBezTo>
                  <a:cubicBezTo>
                    <a:pt x="110" y="13"/>
                    <a:pt x="94" y="4"/>
                    <a:pt x="80" y="0"/>
                  </a:cubicBezTo>
                  <a:cubicBezTo>
                    <a:pt x="57" y="8"/>
                    <a:pt x="57" y="8"/>
                    <a:pt x="57" y="8"/>
                  </a:cubicBezTo>
                  <a:cubicBezTo>
                    <a:pt x="67" y="39"/>
                    <a:pt x="67" y="39"/>
                    <a:pt x="67" y="39"/>
                  </a:cubicBezTo>
                  <a:cubicBezTo>
                    <a:pt x="57" y="56"/>
                    <a:pt x="57" y="56"/>
                    <a:pt x="57" y="56"/>
                  </a:cubicBezTo>
                  <a:cubicBezTo>
                    <a:pt x="45" y="39"/>
                    <a:pt x="45" y="39"/>
                    <a:pt x="45" y="39"/>
                  </a:cubicBezTo>
                  <a:cubicBezTo>
                    <a:pt x="57" y="8"/>
                    <a:pt x="57" y="8"/>
                    <a:pt x="57" y="8"/>
                  </a:cubicBezTo>
                  <a:cubicBezTo>
                    <a:pt x="30" y="0"/>
                    <a:pt x="30" y="0"/>
                    <a:pt x="30" y="0"/>
                  </a:cubicBezTo>
                  <a:cubicBezTo>
                    <a:pt x="16" y="4"/>
                    <a:pt x="0" y="13"/>
                    <a:pt x="0" y="31"/>
                  </a:cubicBezTo>
                  <a:cubicBezTo>
                    <a:pt x="0" y="63"/>
                    <a:pt x="0" y="63"/>
                    <a:pt x="0" y="63"/>
                  </a:cubicBezTo>
                  <a:cubicBezTo>
                    <a:pt x="51" y="63"/>
                    <a:pt x="51" y="63"/>
                    <a:pt x="51" y="63"/>
                  </a:cubicBezTo>
                  <a:lnTo>
                    <a:pt x="57" y="6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3" name="Freeform 36"/>
            <p:cNvSpPr/>
            <p:nvPr/>
          </p:nvSpPr>
          <p:spPr bwMode="auto">
            <a:xfrm>
              <a:off x="6425991" y="4449990"/>
              <a:ext cx="28851" cy="42556"/>
            </a:xfrm>
            <a:custGeom>
              <a:gdLst>
                <a:gd fmla="*/ 15 w 17" name="T0"/>
                <a:gd fmla="*/ 21 h 25" name="T1"/>
                <a:gd fmla="*/ 6 w 17" name="T2"/>
                <a:gd fmla="*/ 21 h 25" name="T3"/>
                <a:gd fmla="*/ 7 w 17" name="T4"/>
                <a:gd fmla="*/ 20 h 25" name="T5"/>
                <a:gd fmla="*/ 10 w 17" name="T6"/>
                <a:gd fmla="*/ 17 h 25" name="T7"/>
                <a:gd fmla="*/ 14 w 17" name="T8"/>
                <a:gd fmla="*/ 14 h 25" name="T9"/>
                <a:gd fmla="*/ 16 w 17" name="T10"/>
                <a:gd fmla="*/ 11 h 25" name="T11"/>
                <a:gd fmla="*/ 17 w 17" name="T12"/>
                <a:gd fmla="*/ 7 h 25" name="T13"/>
                <a:gd fmla="*/ 17 w 17" name="T14"/>
                <a:gd fmla="*/ 5 h 25" name="T15"/>
                <a:gd fmla="*/ 15 w 17" name="T16"/>
                <a:gd fmla="*/ 3 h 25" name="T17"/>
                <a:gd fmla="*/ 13 w 17" name="T18"/>
                <a:gd fmla="*/ 1 h 25" name="T19"/>
                <a:gd fmla="*/ 9 w 17" name="T20"/>
                <a:gd fmla="*/ 0 h 25" name="T21"/>
                <a:gd fmla="*/ 5 w 17" name="T22"/>
                <a:gd fmla="*/ 1 h 25" name="T23"/>
                <a:gd fmla="*/ 2 w 17" name="T24"/>
                <a:gd fmla="*/ 3 h 25" name="T25"/>
                <a:gd fmla="*/ 1 w 17" name="T26"/>
                <a:gd fmla="*/ 5 h 25" name="T27"/>
                <a:gd fmla="*/ 0 w 17" name="T28"/>
                <a:gd fmla="*/ 7 h 25" name="T29"/>
                <a:gd fmla="*/ 1 w 17" name="T30"/>
                <a:gd fmla="*/ 9 h 25" name="T31"/>
                <a:gd fmla="*/ 2 w 17" name="T32"/>
                <a:gd fmla="*/ 9 h 25" name="T33"/>
                <a:gd fmla="*/ 4 w 17" name="T34"/>
                <a:gd fmla="*/ 9 h 25" name="T35"/>
                <a:gd fmla="*/ 5 w 17" name="T36"/>
                <a:gd fmla="*/ 7 h 25" name="T37"/>
                <a:gd fmla="*/ 5 w 17" name="T38"/>
                <a:gd fmla="*/ 6 h 25" name="T39"/>
                <a:gd fmla="*/ 9 w 17" name="T40"/>
                <a:gd fmla="*/ 4 h 25" name="T41"/>
                <a:gd fmla="*/ 11 w 17" name="T42"/>
                <a:gd fmla="*/ 4 h 25" name="T43"/>
                <a:gd fmla="*/ 12 w 17" name="T44"/>
                <a:gd fmla="*/ 5 h 25" name="T45"/>
                <a:gd fmla="*/ 12 w 17" name="T46"/>
                <a:gd fmla="*/ 7 h 25" name="T47"/>
                <a:gd fmla="*/ 12 w 17" name="T48"/>
                <a:gd fmla="*/ 9 h 25" name="T49"/>
                <a:gd fmla="*/ 11 w 17" name="T50"/>
                <a:gd fmla="*/ 11 h 25" name="T51"/>
                <a:gd fmla="*/ 8 w 17" name="T52"/>
                <a:gd fmla="*/ 13 h 25" name="T53"/>
                <a:gd fmla="*/ 6 w 17" name="T54"/>
                <a:gd fmla="*/ 16 h 25" name="T55"/>
                <a:gd fmla="*/ 2 w 17" name="T56"/>
                <a:gd fmla="*/ 20 h 25" name="T57"/>
                <a:gd fmla="*/ 1 w 17" name="T58"/>
                <a:gd fmla="*/ 21 h 25" name="T59"/>
                <a:gd fmla="*/ 0 w 17" name="T60"/>
                <a:gd fmla="*/ 23 h 25" name="T61"/>
                <a:gd fmla="*/ 1 w 17" name="T62"/>
                <a:gd fmla="*/ 24 h 25" name="T63"/>
                <a:gd fmla="*/ 3 w 17" name="T64"/>
                <a:gd fmla="*/ 25 h 25" name="T65"/>
                <a:gd fmla="*/ 15 w 17" name="T66"/>
                <a:gd fmla="*/ 25 h 25" name="T67"/>
                <a:gd fmla="*/ 17 w 17" name="T68"/>
                <a:gd fmla="*/ 24 h 25" name="T69"/>
                <a:gd fmla="*/ 17 w 17" name="T70"/>
                <a:gd fmla="*/ 23 h 25" name="T71"/>
                <a:gd fmla="*/ 17 w 17" name="T72"/>
                <a:gd fmla="*/ 22 h 25" name="T73"/>
                <a:gd fmla="*/ 15 w 17" name="T74"/>
                <a:gd fmla="*/ 21 h 2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 w="17">
                  <a:moveTo>
                    <a:pt x="15" y="21"/>
                  </a:moveTo>
                  <a:cubicBezTo>
                    <a:pt x="6" y="21"/>
                    <a:pt x="6" y="21"/>
                    <a:pt x="6" y="21"/>
                  </a:cubicBezTo>
                  <a:cubicBezTo>
                    <a:pt x="6" y="21"/>
                    <a:pt x="7" y="20"/>
                    <a:pt x="7" y="20"/>
                  </a:cubicBezTo>
                  <a:cubicBezTo>
                    <a:pt x="7" y="19"/>
                    <a:pt x="9" y="18"/>
                    <a:pt x="10" y="17"/>
                  </a:cubicBezTo>
                  <a:cubicBezTo>
                    <a:pt x="12" y="15"/>
                    <a:pt x="13" y="14"/>
                    <a:pt x="14" y="14"/>
                  </a:cubicBezTo>
                  <a:cubicBezTo>
                    <a:pt x="15" y="13"/>
                    <a:pt x="15" y="12"/>
                    <a:pt x="16" y="11"/>
                  </a:cubicBezTo>
                  <a:cubicBezTo>
                    <a:pt x="17" y="10"/>
                    <a:pt x="17" y="9"/>
                    <a:pt x="17" y="7"/>
                  </a:cubicBezTo>
                  <a:cubicBezTo>
                    <a:pt x="17" y="6"/>
                    <a:pt x="17" y="6"/>
                    <a:pt x="17" y="5"/>
                  </a:cubicBezTo>
                  <a:cubicBezTo>
                    <a:pt x="16" y="4"/>
                    <a:pt x="16" y="3"/>
                    <a:pt x="15" y="3"/>
                  </a:cubicBezTo>
                  <a:cubicBezTo>
                    <a:pt x="15" y="2"/>
                    <a:pt x="14" y="1"/>
                    <a:pt x="13" y="1"/>
                  </a:cubicBezTo>
                  <a:cubicBezTo>
                    <a:pt x="12" y="0"/>
                    <a:pt x="10" y="0"/>
                    <a:pt x="9" y="0"/>
                  </a:cubicBezTo>
                  <a:cubicBezTo>
                    <a:pt x="7" y="0"/>
                    <a:pt x="6" y="0"/>
                    <a:pt x="5" y="1"/>
                  </a:cubicBezTo>
                  <a:cubicBezTo>
                    <a:pt x="4" y="1"/>
                    <a:pt x="3" y="2"/>
                    <a:pt x="2" y="3"/>
                  </a:cubicBezTo>
                  <a:cubicBezTo>
                    <a:pt x="2" y="3"/>
                    <a:pt x="1" y="4"/>
                    <a:pt x="1" y="5"/>
                  </a:cubicBezTo>
                  <a:cubicBezTo>
                    <a:pt x="0" y="6"/>
                    <a:pt x="0" y="6"/>
                    <a:pt x="0" y="7"/>
                  </a:cubicBezTo>
                  <a:cubicBezTo>
                    <a:pt x="0" y="8"/>
                    <a:pt x="0" y="8"/>
                    <a:pt x="1" y="9"/>
                  </a:cubicBezTo>
                  <a:cubicBezTo>
                    <a:pt x="1" y="9"/>
                    <a:pt x="2" y="9"/>
                    <a:pt x="2" y="9"/>
                  </a:cubicBezTo>
                  <a:cubicBezTo>
                    <a:pt x="3" y="9"/>
                    <a:pt x="3" y="9"/>
                    <a:pt x="4" y="9"/>
                  </a:cubicBezTo>
                  <a:cubicBezTo>
                    <a:pt x="4" y="8"/>
                    <a:pt x="4" y="8"/>
                    <a:pt x="5" y="7"/>
                  </a:cubicBezTo>
                  <a:cubicBezTo>
                    <a:pt x="5" y="6"/>
                    <a:pt x="5" y="6"/>
                    <a:pt x="5" y="6"/>
                  </a:cubicBezTo>
                  <a:cubicBezTo>
                    <a:pt x="6" y="4"/>
                    <a:pt x="7" y="4"/>
                    <a:pt x="9" y="4"/>
                  </a:cubicBezTo>
                  <a:cubicBezTo>
                    <a:pt x="9" y="4"/>
                    <a:pt x="10" y="4"/>
                    <a:pt x="11" y="4"/>
                  </a:cubicBezTo>
                  <a:cubicBezTo>
                    <a:pt x="11" y="4"/>
                    <a:pt x="12" y="5"/>
                    <a:pt x="12" y="5"/>
                  </a:cubicBezTo>
                  <a:cubicBezTo>
                    <a:pt x="12" y="6"/>
                    <a:pt x="12" y="7"/>
                    <a:pt x="12" y="7"/>
                  </a:cubicBezTo>
                  <a:cubicBezTo>
                    <a:pt x="12" y="8"/>
                    <a:pt x="12" y="9"/>
                    <a:pt x="12" y="9"/>
                  </a:cubicBezTo>
                  <a:cubicBezTo>
                    <a:pt x="12" y="10"/>
                    <a:pt x="11" y="11"/>
                    <a:pt x="11" y="11"/>
                  </a:cubicBezTo>
                  <a:cubicBezTo>
                    <a:pt x="10" y="12"/>
                    <a:pt x="9" y="13"/>
                    <a:pt x="8" y="13"/>
                  </a:cubicBezTo>
                  <a:cubicBezTo>
                    <a:pt x="8" y="14"/>
                    <a:pt x="7" y="14"/>
                    <a:pt x="6" y="16"/>
                  </a:cubicBezTo>
                  <a:cubicBezTo>
                    <a:pt x="4" y="17"/>
                    <a:pt x="3" y="18"/>
                    <a:pt x="2" y="20"/>
                  </a:cubicBezTo>
                  <a:cubicBezTo>
                    <a:pt x="1" y="20"/>
                    <a:pt x="1" y="20"/>
                    <a:pt x="1" y="21"/>
                  </a:cubicBezTo>
                  <a:cubicBezTo>
                    <a:pt x="0" y="22"/>
                    <a:pt x="0" y="22"/>
                    <a:pt x="0" y="23"/>
                  </a:cubicBezTo>
                  <a:cubicBezTo>
                    <a:pt x="0" y="23"/>
                    <a:pt x="0" y="24"/>
                    <a:pt x="1" y="24"/>
                  </a:cubicBezTo>
                  <a:cubicBezTo>
                    <a:pt x="1" y="25"/>
                    <a:pt x="2" y="25"/>
                    <a:pt x="3" y="25"/>
                  </a:cubicBezTo>
                  <a:cubicBezTo>
                    <a:pt x="15" y="25"/>
                    <a:pt x="15" y="25"/>
                    <a:pt x="15" y="25"/>
                  </a:cubicBezTo>
                  <a:cubicBezTo>
                    <a:pt x="16" y="25"/>
                    <a:pt x="17" y="25"/>
                    <a:pt x="17" y="24"/>
                  </a:cubicBezTo>
                  <a:cubicBezTo>
                    <a:pt x="17" y="24"/>
                    <a:pt x="17" y="24"/>
                    <a:pt x="17" y="23"/>
                  </a:cubicBezTo>
                  <a:cubicBezTo>
                    <a:pt x="17" y="22"/>
                    <a:pt x="17" y="22"/>
                    <a:pt x="17" y="22"/>
                  </a:cubicBezTo>
                  <a:cubicBezTo>
                    <a:pt x="16" y="21"/>
                    <a:pt x="16" y="21"/>
                    <a:pt x="15" y="2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 name="Freeform 37"/>
            <p:cNvSpPr>
              <a:spLocks noEditPoints="1"/>
            </p:cNvSpPr>
            <p:nvPr/>
          </p:nvSpPr>
          <p:spPr bwMode="auto">
            <a:xfrm>
              <a:off x="6388484" y="4449990"/>
              <a:ext cx="33900" cy="42556"/>
            </a:xfrm>
            <a:custGeom>
              <a:gdLst>
                <a:gd fmla="*/ 19 w 20" name="T0"/>
                <a:gd fmla="*/ 16 h 25" name="T1"/>
                <a:gd fmla="*/ 17 w 20" name="T2"/>
                <a:gd fmla="*/ 16 h 25" name="T3"/>
                <a:gd fmla="*/ 16 w 20" name="T4"/>
                <a:gd fmla="*/ 16 h 25" name="T5"/>
                <a:gd fmla="*/ 16 w 20" name="T6"/>
                <a:gd fmla="*/ 3 h 25" name="T7"/>
                <a:gd fmla="*/ 14 w 20" name="T8"/>
                <a:gd fmla="*/ 0 h 25" name="T9"/>
                <a:gd fmla="*/ 12 w 20" name="T10"/>
                <a:gd fmla="*/ 1 h 25" name="T11"/>
                <a:gd fmla="*/ 11 w 20" name="T12"/>
                <a:gd fmla="*/ 2 h 25" name="T13"/>
                <a:gd fmla="*/ 2 w 20" name="T14"/>
                <a:gd fmla="*/ 14 h 25" name="T15"/>
                <a:gd fmla="*/ 1 w 20" name="T16"/>
                <a:gd fmla="*/ 15 h 25" name="T17"/>
                <a:gd fmla="*/ 1 w 20" name="T18"/>
                <a:gd fmla="*/ 16 h 25" name="T19"/>
                <a:gd fmla="*/ 0 w 20" name="T20"/>
                <a:gd fmla="*/ 16 h 25" name="T21"/>
                <a:gd fmla="*/ 0 w 20" name="T22"/>
                <a:gd fmla="*/ 17 h 25" name="T23"/>
                <a:gd fmla="*/ 1 w 20" name="T24"/>
                <a:gd fmla="*/ 19 h 25" name="T25"/>
                <a:gd fmla="*/ 3 w 20" name="T26"/>
                <a:gd fmla="*/ 20 h 25" name="T27"/>
                <a:gd fmla="*/ 12 w 20" name="T28"/>
                <a:gd fmla="*/ 20 h 25" name="T29"/>
                <a:gd fmla="*/ 12 w 20" name="T30"/>
                <a:gd fmla="*/ 23 h 25" name="T31"/>
                <a:gd fmla="*/ 12 w 20" name="T32"/>
                <a:gd fmla="*/ 25 h 25" name="T33"/>
                <a:gd fmla="*/ 14 w 20" name="T34"/>
                <a:gd fmla="*/ 25 h 25" name="T35"/>
                <a:gd fmla="*/ 16 w 20" name="T36"/>
                <a:gd fmla="*/ 25 h 25" name="T37"/>
                <a:gd fmla="*/ 16 w 20" name="T38"/>
                <a:gd fmla="*/ 23 h 25" name="T39"/>
                <a:gd fmla="*/ 16 w 20" name="T40"/>
                <a:gd fmla="*/ 20 h 25" name="T41"/>
                <a:gd fmla="*/ 17 w 20" name="T42"/>
                <a:gd fmla="*/ 20 h 25" name="T43"/>
                <a:gd fmla="*/ 19 w 20" name="T44"/>
                <a:gd fmla="*/ 19 h 25" name="T45"/>
                <a:gd fmla="*/ 20 w 20" name="T46"/>
                <a:gd fmla="*/ 18 h 25" name="T47"/>
                <a:gd fmla="*/ 19 w 20" name="T48"/>
                <a:gd fmla="*/ 16 h 25" name="T49"/>
                <a:gd fmla="*/ 12 w 20" name="T50"/>
                <a:gd fmla="*/ 16 h 25" name="T51"/>
                <a:gd fmla="*/ 5 w 20" name="T52"/>
                <a:gd fmla="*/ 16 h 25" name="T53"/>
                <a:gd fmla="*/ 12 w 20" name="T54"/>
                <a:gd fmla="*/ 6 h 25" name="T55"/>
                <a:gd fmla="*/ 12 w 20" name="T56"/>
                <a:gd fmla="*/ 16 h 2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5" w="20">
                  <a:moveTo>
                    <a:pt x="19" y="16"/>
                  </a:moveTo>
                  <a:cubicBezTo>
                    <a:pt x="18" y="16"/>
                    <a:pt x="18" y="16"/>
                    <a:pt x="17" y="16"/>
                  </a:cubicBezTo>
                  <a:cubicBezTo>
                    <a:pt x="16" y="16"/>
                    <a:pt x="16" y="16"/>
                    <a:pt x="16" y="16"/>
                  </a:cubicBezTo>
                  <a:cubicBezTo>
                    <a:pt x="16" y="3"/>
                    <a:pt x="16" y="3"/>
                    <a:pt x="16" y="3"/>
                  </a:cubicBezTo>
                  <a:cubicBezTo>
                    <a:pt x="16" y="1"/>
                    <a:pt x="15" y="0"/>
                    <a:pt x="14" y="0"/>
                  </a:cubicBezTo>
                  <a:cubicBezTo>
                    <a:pt x="13" y="0"/>
                    <a:pt x="13" y="0"/>
                    <a:pt x="12" y="1"/>
                  </a:cubicBezTo>
                  <a:cubicBezTo>
                    <a:pt x="12" y="1"/>
                    <a:pt x="11" y="2"/>
                    <a:pt x="11" y="2"/>
                  </a:cubicBezTo>
                  <a:cubicBezTo>
                    <a:pt x="2" y="14"/>
                    <a:pt x="2" y="14"/>
                    <a:pt x="2" y="14"/>
                  </a:cubicBezTo>
                  <a:cubicBezTo>
                    <a:pt x="2" y="15"/>
                    <a:pt x="1" y="15"/>
                    <a:pt x="1" y="15"/>
                  </a:cubicBezTo>
                  <a:cubicBezTo>
                    <a:pt x="1" y="15"/>
                    <a:pt x="1" y="16"/>
                    <a:pt x="1" y="16"/>
                  </a:cubicBezTo>
                  <a:cubicBezTo>
                    <a:pt x="1" y="16"/>
                    <a:pt x="0" y="16"/>
                    <a:pt x="0" y="16"/>
                  </a:cubicBezTo>
                  <a:cubicBezTo>
                    <a:pt x="0" y="17"/>
                    <a:pt x="0" y="17"/>
                    <a:pt x="0" y="17"/>
                  </a:cubicBezTo>
                  <a:cubicBezTo>
                    <a:pt x="0" y="18"/>
                    <a:pt x="0" y="19"/>
                    <a:pt x="1" y="19"/>
                  </a:cubicBezTo>
                  <a:cubicBezTo>
                    <a:pt x="2" y="20"/>
                    <a:pt x="2" y="20"/>
                    <a:pt x="3" y="20"/>
                  </a:cubicBezTo>
                  <a:cubicBezTo>
                    <a:pt x="12" y="20"/>
                    <a:pt x="12" y="20"/>
                    <a:pt x="12" y="20"/>
                  </a:cubicBezTo>
                  <a:cubicBezTo>
                    <a:pt x="12" y="23"/>
                    <a:pt x="12" y="23"/>
                    <a:pt x="12" y="23"/>
                  </a:cubicBezTo>
                  <a:cubicBezTo>
                    <a:pt x="12" y="24"/>
                    <a:pt x="12" y="24"/>
                    <a:pt x="12" y="25"/>
                  </a:cubicBezTo>
                  <a:cubicBezTo>
                    <a:pt x="13" y="25"/>
                    <a:pt x="13" y="25"/>
                    <a:pt x="14" y="25"/>
                  </a:cubicBezTo>
                  <a:cubicBezTo>
                    <a:pt x="15" y="25"/>
                    <a:pt x="15" y="25"/>
                    <a:pt x="16" y="25"/>
                  </a:cubicBezTo>
                  <a:cubicBezTo>
                    <a:pt x="16" y="24"/>
                    <a:pt x="16" y="24"/>
                    <a:pt x="16" y="23"/>
                  </a:cubicBezTo>
                  <a:cubicBezTo>
                    <a:pt x="16" y="20"/>
                    <a:pt x="16" y="20"/>
                    <a:pt x="16" y="20"/>
                  </a:cubicBezTo>
                  <a:cubicBezTo>
                    <a:pt x="17" y="20"/>
                    <a:pt x="17" y="20"/>
                    <a:pt x="17" y="20"/>
                  </a:cubicBezTo>
                  <a:cubicBezTo>
                    <a:pt x="18" y="20"/>
                    <a:pt x="19" y="20"/>
                    <a:pt x="19" y="19"/>
                  </a:cubicBezTo>
                  <a:cubicBezTo>
                    <a:pt x="19" y="19"/>
                    <a:pt x="20" y="19"/>
                    <a:pt x="20" y="18"/>
                  </a:cubicBezTo>
                  <a:cubicBezTo>
                    <a:pt x="20" y="17"/>
                    <a:pt x="19" y="17"/>
                    <a:pt x="19" y="16"/>
                  </a:cubicBezTo>
                  <a:close/>
                  <a:moveTo>
                    <a:pt x="12" y="16"/>
                  </a:moveTo>
                  <a:cubicBezTo>
                    <a:pt x="5" y="16"/>
                    <a:pt x="5" y="16"/>
                    <a:pt x="5" y="16"/>
                  </a:cubicBezTo>
                  <a:cubicBezTo>
                    <a:pt x="12" y="6"/>
                    <a:pt x="12" y="6"/>
                    <a:pt x="12" y="6"/>
                  </a:cubicBezTo>
                  <a:lnTo>
                    <a:pt x="12" y="16"/>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5" name="Freeform 38"/>
            <p:cNvSpPr/>
            <p:nvPr/>
          </p:nvSpPr>
          <p:spPr bwMode="auto">
            <a:xfrm>
              <a:off x="6356026" y="4449990"/>
              <a:ext cx="28851" cy="42556"/>
            </a:xfrm>
            <a:custGeom>
              <a:gdLst>
                <a:gd fmla="*/ 15 w 17" name="T0"/>
                <a:gd fmla="*/ 21 h 25" name="T1"/>
                <a:gd fmla="*/ 6 w 17" name="T2"/>
                <a:gd fmla="*/ 21 h 25" name="T3"/>
                <a:gd fmla="*/ 7 w 17" name="T4"/>
                <a:gd fmla="*/ 20 h 25" name="T5"/>
                <a:gd fmla="*/ 10 w 17" name="T6"/>
                <a:gd fmla="*/ 17 h 25" name="T7"/>
                <a:gd fmla="*/ 14 w 17" name="T8"/>
                <a:gd fmla="*/ 14 h 25" name="T9"/>
                <a:gd fmla="*/ 16 w 17" name="T10"/>
                <a:gd fmla="*/ 11 h 25" name="T11"/>
                <a:gd fmla="*/ 17 w 17" name="T12"/>
                <a:gd fmla="*/ 7 h 25" name="T13"/>
                <a:gd fmla="*/ 17 w 17" name="T14"/>
                <a:gd fmla="*/ 5 h 25" name="T15"/>
                <a:gd fmla="*/ 15 w 17" name="T16"/>
                <a:gd fmla="*/ 3 h 25" name="T17"/>
                <a:gd fmla="*/ 13 w 17" name="T18"/>
                <a:gd fmla="*/ 1 h 25" name="T19"/>
                <a:gd fmla="*/ 9 w 17" name="T20"/>
                <a:gd fmla="*/ 0 h 25" name="T21"/>
                <a:gd fmla="*/ 5 w 17" name="T22"/>
                <a:gd fmla="*/ 1 h 25" name="T23"/>
                <a:gd fmla="*/ 2 w 17" name="T24"/>
                <a:gd fmla="*/ 3 h 25" name="T25"/>
                <a:gd fmla="*/ 1 w 17" name="T26"/>
                <a:gd fmla="*/ 5 h 25" name="T27"/>
                <a:gd fmla="*/ 0 w 17" name="T28"/>
                <a:gd fmla="*/ 7 h 25" name="T29"/>
                <a:gd fmla="*/ 1 w 17" name="T30"/>
                <a:gd fmla="*/ 9 h 25" name="T31"/>
                <a:gd fmla="*/ 2 w 17" name="T32"/>
                <a:gd fmla="*/ 9 h 25" name="T33"/>
                <a:gd fmla="*/ 4 w 17" name="T34"/>
                <a:gd fmla="*/ 9 h 25" name="T35"/>
                <a:gd fmla="*/ 5 w 17" name="T36"/>
                <a:gd fmla="*/ 7 h 25" name="T37"/>
                <a:gd fmla="*/ 5 w 17" name="T38"/>
                <a:gd fmla="*/ 6 h 25" name="T39"/>
                <a:gd fmla="*/ 9 w 17" name="T40"/>
                <a:gd fmla="*/ 4 h 25" name="T41"/>
                <a:gd fmla="*/ 11 w 17" name="T42"/>
                <a:gd fmla="*/ 4 h 25" name="T43"/>
                <a:gd fmla="*/ 12 w 17" name="T44"/>
                <a:gd fmla="*/ 5 h 25" name="T45"/>
                <a:gd fmla="*/ 12 w 17" name="T46"/>
                <a:gd fmla="*/ 7 h 25" name="T47"/>
                <a:gd fmla="*/ 12 w 17" name="T48"/>
                <a:gd fmla="*/ 9 h 25" name="T49"/>
                <a:gd fmla="*/ 11 w 17" name="T50"/>
                <a:gd fmla="*/ 11 h 25" name="T51"/>
                <a:gd fmla="*/ 8 w 17" name="T52"/>
                <a:gd fmla="*/ 13 h 25" name="T53"/>
                <a:gd fmla="*/ 6 w 17" name="T54"/>
                <a:gd fmla="*/ 16 h 25" name="T55"/>
                <a:gd fmla="*/ 2 w 17" name="T56"/>
                <a:gd fmla="*/ 20 h 25" name="T57"/>
                <a:gd fmla="*/ 1 w 17" name="T58"/>
                <a:gd fmla="*/ 21 h 25" name="T59"/>
                <a:gd fmla="*/ 0 w 17" name="T60"/>
                <a:gd fmla="*/ 23 h 25" name="T61"/>
                <a:gd fmla="*/ 1 w 17" name="T62"/>
                <a:gd fmla="*/ 24 h 25" name="T63"/>
                <a:gd fmla="*/ 3 w 17" name="T64"/>
                <a:gd fmla="*/ 25 h 25" name="T65"/>
                <a:gd fmla="*/ 15 w 17" name="T66"/>
                <a:gd fmla="*/ 25 h 25" name="T67"/>
                <a:gd fmla="*/ 17 w 17" name="T68"/>
                <a:gd fmla="*/ 24 h 25" name="T69"/>
                <a:gd fmla="*/ 17 w 17" name="T70"/>
                <a:gd fmla="*/ 23 h 25" name="T71"/>
                <a:gd fmla="*/ 17 w 17" name="T72"/>
                <a:gd fmla="*/ 22 h 25" name="T73"/>
                <a:gd fmla="*/ 15 w 17" name="T74"/>
                <a:gd fmla="*/ 21 h 2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5" w="17">
                  <a:moveTo>
                    <a:pt x="15" y="21"/>
                  </a:moveTo>
                  <a:cubicBezTo>
                    <a:pt x="6" y="21"/>
                    <a:pt x="6" y="21"/>
                    <a:pt x="6" y="21"/>
                  </a:cubicBezTo>
                  <a:cubicBezTo>
                    <a:pt x="6" y="21"/>
                    <a:pt x="7" y="20"/>
                    <a:pt x="7" y="20"/>
                  </a:cubicBezTo>
                  <a:cubicBezTo>
                    <a:pt x="7" y="19"/>
                    <a:pt x="9" y="18"/>
                    <a:pt x="10" y="17"/>
                  </a:cubicBezTo>
                  <a:cubicBezTo>
                    <a:pt x="12" y="15"/>
                    <a:pt x="13" y="14"/>
                    <a:pt x="14" y="14"/>
                  </a:cubicBezTo>
                  <a:cubicBezTo>
                    <a:pt x="15" y="13"/>
                    <a:pt x="15" y="12"/>
                    <a:pt x="16" y="11"/>
                  </a:cubicBezTo>
                  <a:cubicBezTo>
                    <a:pt x="17" y="10"/>
                    <a:pt x="17" y="9"/>
                    <a:pt x="17" y="7"/>
                  </a:cubicBezTo>
                  <a:cubicBezTo>
                    <a:pt x="17" y="6"/>
                    <a:pt x="17" y="6"/>
                    <a:pt x="17" y="5"/>
                  </a:cubicBezTo>
                  <a:cubicBezTo>
                    <a:pt x="16" y="4"/>
                    <a:pt x="16" y="3"/>
                    <a:pt x="15" y="3"/>
                  </a:cubicBezTo>
                  <a:cubicBezTo>
                    <a:pt x="15" y="2"/>
                    <a:pt x="14" y="1"/>
                    <a:pt x="13" y="1"/>
                  </a:cubicBezTo>
                  <a:cubicBezTo>
                    <a:pt x="12" y="0"/>
                    <a:pt x="10" y="0"/>
                    <a:pt x="9" y="0"/>
                  </a:cubicBezTo>
                  <a:cubicBezTo>
                    <a:pt x="7" y="0"/>
                    <a:pt x="6" y="0"/>
                    <a:pt x="5" y="1"/>
                  </a:cubicBezTo>
                  <a:cubicBezTo>
                    <a:pt x="4" y="1"/>
                    <a:pt x="3" y="2"/>
                    <a:pt x="2" y="3"/>
                  </a:cubicBezTo>
                  <a:cubicBezTo>
                    <a:pt x="2" y="3"/>
                    <a:pt x="1" y="4"/>
                    <a:pt x="1" y="5"/>
                  </a:cubicBezTo>
                  <a:cubicBezTo>
                    <a:pt x="0" y="6"/>
                    <a:pt x="0" y="6"/>
                    <a:pt x="0" y="7"/>
                  </a:cubicBezTo>
                  <a:cubicBezTo>
                    <a:pt x="0" y="8"/>
                    <a:pt x="0" y="8"/>
                    <a:pt x="1" y="9"/>
                  </a:cubicBezTo>
                  <a:cubicBezTo>
                    <a:pt x="1" y="9"/>
                    <a:pt x="2" y="9"/>
                    <a:pt x="2" y="9"/>
                  </a:cubicBezTo>
                  <a:cubicBezTo>
                    <a:pt x="3" y="9"/>
                    <a:pt x="3" y="9"/>
                    <a:pt x="4" y="9"/>
                  </a:cubicBezTo>
                  <a:cubicBezTo>
                    <a:pt x="4" y="8"/>
                    <a:pt x="4" y="8"/>
                    <a:pt x="5" y="7"/>
                  </a:cubicBezTo>
                  <a:cubicBezTo>
                    <a:pt x="5" y="6"/>
                    <a:pt x="5" y="6"/>
                    <a:pt x="5" y="6"/>
                  </a:cubicBezTo>
                  <a:cubicBezTo>
                    <a:pt x="6" y="4"/>
                    <a:pt x="7" y="4"/>
                    <a:pt x="9" y="4"/>
                  </a:cubicBezTo>
                  <a:cubicBezTo>
                    <a:pt x="9" y="4"/>
                    <a:pt x="10" y="4"/>
                    <a:pt x="11" y="4"/>
                  </a:cubicBezTo>
                  <a:cubicBezTo>
                    <a:pt x="11" y="4"/>
                    <a:pt x="12" y="5"/>
                    <a:pt x="12" y="5"/>
                  </a:cubicBezTo>
                  <a:cubicBezTo>
                    <a:pt x="12" y="6"/>
                    <a:pt x="12" y="7"/>
                    <a:pt x="12" y="7"/>
                  </a:cubicBezTo>
                  <a:cubicBezTo>
                    <a:pt x="12" y="8"/>
                    <a:pt x="12" y="9"/>
                    <a:pt x="12" y="9"/>
                  </a:cubicBezTo>
                  <a:cubicBezTo>
                    <a:pt x="12" y="10"/>
                    <a:pt x="11" y="11"/>
                    <a:pt x="11" y="11"/>
                  </a:cubicBezTo>
                  <a:cubicBezTo>
                    <a:pt x="10" y="12"/>
                    <a:pt x="9" y="13"/>
                    <a:pt x="8" y="13"/>
                  </a:cubicBezTo>
                  <a:cubicBezTo>
                    <a:pt x="8" y="14"/>
                    <a:pt x="7" y="14"/>
                    <a:pt x="6" y="16"/>
                  </a:cubicBezTo>
                  <a:cubicBezTo>
                    <a:pt x="4" y="17"/>
                    <a:pt x="3" y="18"/>
                    <a:pt x="2" y="20"/>
                  </a:cubicBezTo>
                  <a:cubicBezTo>
                    <a:pt x="1" y="20"/>
                    <a:pt x="1" y="20"/>
                    <a:pt x="1" y="21"/>
                  </a:cubicBezTo>
                  <a:cubicBezTo>
                    <a:pt x="0" y="22"/>
                    <a:pt x="0" y="22"/>
                    <a:pt x="0" y="23"/>
                  </a:cubicBezTo>
                  <a:cubicBezTo>
                    <a:pt x="0" y="23"/>
                    <a:pt x="0" y="24"/>
                    <a:pt x="1" y="24"/>
                  </a:cubicBezTo>
                  <a:cubicBezTo>
                    <a:pt x="1" y="25"/>
                    <a:pt x="2" y="25"/>
                    <a:pt x="3" y="25"/>
                  </a:cubicBezTo>
                  <a:cubicBezTo>
                    <a:pt x="15" y="25"/>
                    <a:pt x="15" y="25"/>
                    <a:pt x="15" y="25"/>
                  </a:cubicBezTo>
                  <a:cubicBezTo>
                    <a:pt x="16" y="25"/>
                    <a:pt x="17" y="25"/>
                    <a:pt x="17" y="24"/>
                  </a:cubicBezTo>
                  <a:cubicBezTo>
                    <a:pt x="17" y="24"/>
                    <a:pt x="17" y="24"/>
                    <a:pt x="17" y="23"/>
                  </a:cubicBezTo>
                  <a:cubicBezTo>
                    <a:pt x="17" y="22"/>
                    <a:pt x="17" y="22"/>
                    <a:pt x="17" y="22"/>
                  </a:cubicBezTo>
                  <a:cubicBezTo>
                    <a:pt x="16" y="21"/>
                    <a:pt x="16" y="21"/>
                    <a:pt x="15" y="2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53" name="组合 352"/>
          <p:cNvGrpSpPr/>
          <p:nvPr/>
        </p:nvGrpSpPr>
        <p:grpSpPr>
          <a:xfrm>
            <a:off x="722205" y="316198"/>
            <a:ext cx="989791" cy="935945"/>
            <a:chOff x="1001969" y="3936440"/>
            <a:chExt cx="745082" cy="657806"/>
          </a:xfrm>
        </p:grpSpPr>
        <p:sp>
          <p:nvSpPr>
            <p:cNvPr id="116" name="Oval 423"/>
            <p:cNvSpPr>
              <a:spLocks noChangeArrowheads="1"/>
            </p:cNvSpPr>
            <p:nvPr/>
          </p:nvSpPr>
          <p:spPr bwMode="auto">
            <a:xfrm>
              <a:off x="1560961" y="4023714"/>
              <a:ext cx="173829" cy="201237"/>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17" name="Freeform 424"/>
            <p:cNvSpPr/>
            <p:nvPr/>
          </p:nvSpPr>
          <p:spPr bwMode="auto">
            <a:xfrm>
              <a:off x="1524897" y="4231443"/>
              <a:ext cx="222154" cy="298610"/>
            </a:xfrm>
            <a:custGeom>
              <a:gdLst>
                <a:gd fmla="*/ 65 w 130" name="T0"/>
                <a:gd fmla="*/ 3 h 175" name="T1"/>
                <a:gd fmla="*/ 52 w 130" name="T2"/>
                <a:gd fmla="*/ 89 h 175" name="T3"/>
                <a:gd fmla="*/ 14 w 130" name="T4"/>
                <a:gd fmla="*/ 112 h 175" name="T5"/>
                <a:gd fmla="*/ 14 w 130" name="T6"/>
                <a:gd fmla="*/ 78 h 175" name="T7"/>
                <a:gd fmla="*/ 65 w 130" name="T8"/>
                <a:gd fmla="*/ 3 h 175" name="T9"/>
                <a:gd fmla="*/ 9 w 130" name="T10"/>
                <a:gd fmla="*/ 58 h 175" name="T11"/>
                <a:gd fmla="*/ 0 w 130" name="T12"/>
                <a:gd fmla="*/ 89 h 175" name="T13"/>
                <a:gd fmla="*/ 0 w 130" name="T14"/>
                <a:gd fmla="*/ 137 h 175" name="T15"/>
                <a:gd fmla="*/ 7 w 130" name="T16"/>
                <a:gd fmla="*/ 160 h 175" name="T17"/>
                <a:gd fmla="*/ 65 w 130" name="T18"/>
                <a:gd fmla="*/ 175 h 175" name="T19"/>
                <a:gd fmla="*/ 130 w 130" name="T20"/>
                <a:gd fmla="*/ 149 h 175" name="T21"/>
                <a:gd fmla="*/ 130 w 130" name="T22"/>
                <a:gd fmla="*/ 45 h 175" name="T23"/>
                <a:gd fmla="*/ 65 w 130" name="T24"/>
                <a:gd fmla="*/ 3 h 1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5" w="130">
                  <a:moveTo>
                    <a:pt x="65" y="3"/>
                  </a:moveTo>
                  <a:cubicBezTo>
                    <a:pt x="52" y="89"/>
                    <a:pt x="52" y="89"/>
                    <a:pt x="52" y="89"/>
                  </a:cubicBezTo>
                  <a:cubicBezTo>
                    <a:pt x="14" y="112"/>
                    <a:pt x="14" y="112"/>
                    <a:pt x="14" y="112"/>
                  </a:cubicBezTo>
                  <a:cubicBezTo>
                    <a:pt x="14" y="78"/>
                    <a:pt x="14" y="78"/>
                    <a:pt x="14" y="78"/>
                  </a:cubicBezTo>
                  <a:cubicBezTo>
                    <a:pt x="65" y="3"/>
                    <a:pt x="65" y="3"/>
                    <a:pt x="65" y="3"/>
                  </a:cubicBezTo>
                  <a:cubicBezTo>
                    <a:pt x="35" y="3"/>
                    <a:pt x="18" y="33"/>
                    <a:pt x="9" y="58"/>
                  </a:cubicBezTo>
                  <a:cubicBezTo>
                    <a:pt x="3" y="75"/>
                    <a:pt x="0" y="89"/>
                    <a:pt x="0" y="89"/>
                  </a:cubicBezTo>
                  <a:cubicBezTo>
                    <a:pt x="0" y="89"/>
                    <a:pt x="0" y="116"/>
                    <a:pt x="0" y="137"/>
                  </a:cubicBezTo>
                  <a:cubicBezTo>
                    <a:pt x="0" y="146"/>
                    <a:pt x="2" y="153"/>
                    <a:pt x="7" y="160"/>
                  </a:cubicBezTo>
                  <a:cubicBezTo>
                    <a:pt x="14" y="169"/>
                    <a:pt x="31" y="175"/>
                    <a:pt x="65" y="175"/>
                  </a:cubicBezTo>
                  <a:cubicBezTo>
                    <a:pt x="122" y="175"/>
                    <a:pt x="130" y="149"/>
                    <a:pt x="130" y="149"/>
                  </a:cubicBezTo>
                  <a:cubicBezTo>
                    <a:pt x="130" y="149"/>
                    <a:pt x="130" y="89"/>
                    <a:pt x="130" y="45"/>
                  </a:cubicBezTo>
                  <a:cubicBezTo>
                    <a:pt x="130" y="0"/>
                    <a:pt x="65" y="3"/>
                    <a:pt x="65" y="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18" name="Freeform 425"/>
            <p:cNvSpPr/>
            <p:nvPr/>
          </p:nvSpPr>
          <p:spPr bwMode="auto">
            <a:xfrm>
              <a:off x="1187338" y="4415369"/>
              <a:ext cx="362082" cy="178877"/>
            </a:xfrm>
            <a:custGeom>
              <a:gdLst>
                <a:gd fmla="*/ 187 w 212" name="T0"/>
                <a:gd fmla="*/ 55 h 105" name="T1"/>
                <a:gd fmla="*/ 178 w 212" name="T2"/>
                <a:gd fmla="*/ 0 h 105" name="T3"/>
                <a:gd fmla="*/ 110 w 212" name="T4"/>
                <a:gd fmla="*/ 20 h 105" name="T5"/>
                <a:gd fmla="*/ 44 w 212" name="T6"/>
                <a:gd fmla="*/ 0 h 105" name="T7"/>
                <a:gd fmla="*/ 30 w 212" name="T8"/>
                <a:gd fmla="*/ 56 h 105" name="T9"/>
                <a:gd fmla="*/ 0 w 212" name="T10"/>
                <a:gd fmla="*/ 72 h 105" name="T11"/>
                <a:gd fmla="*/ 110 w 212" name="T12"/>
                <a:gd fmla="*/ 105 h 105" name="T13"/>
                <a:gd fmla="*/ 212 w 212" name="T14"/>
                <a:gd fmla="*/ 72 h 105" name="T15"/>
                <a:gd fmla="*/ 187 w 212" name="T16"/>
                <a:gd fmla="*/ 55 h 1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5" w="211">
                  <a:moveTo>
                    <a:pt x="187" y="55"/>
                  </a:moveTo>
                  <a:cubicBezTo>
                    <a:pt x="173" y="33"/>
                    <a:pt x="178" y="0"/>
                    <a:pt x="178" y="0"/>
                  </a:cubicBezTo>
                  <a:cubicBezTo>
                    <a:pt x="178" y="0"/>
                    <a:pt x="156" y="20"/>
                    <a:pt x="110" y="20"/>
                  </a:cubicBezTo>
                  <a:cubicBezTo>
                    <a:pt x="64" y="20"/>
                    <a:pt x="44" y="0"/>
                    <a:pt x="44" y="0"/>
                  </a:cubicBezTo>
                  <a:cubicBezTo>
                    <a:pt x="44" y="0"/>
                    <a:pt x="49" y="34"/>
                    <a:pt x="30" y="56"/>
                  </a:cubicBezTo>
                  <a:cubicBezTo>
                    <a:pt x="23" y="64"/>
                    <a:pt x="14" y="70"/>
                    <a:pt x="0" y="72"/>
                  </a:cubicBezTo>
                  <a:cubicBezTo>
                    <a:pt x="0" y="72"/>
                    <a:pt x="32" y="105"/>
                    <a:pt x="110" y="105"/>
                  </a:cubicBezTo>
                  <a:cubicBezTo>
                    <a:pt x="187" y="105"/>
                    <a:pt x="212" y="72"/>
                    <a:pt x="212" y="72"/>
                  </a:cubicBezTo>
                  <a:cubicBezTo>
                    <a:pt x="200" y="70"/>
                    <a:pt x="193" y="63"/>
                    <a:pt x="187" y="5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19" name="Freeform 426"/>
            <p:cNvSpPr/>
            <p:nvPr/>
          </p:nvSpPr>
          <p:spPr bwMode="auto">
            <a:xfrm>
              <a:off x="1233500" y="4115317"/>
              <a:ext cx="283463" cy="256054"/>
            </a:xfrm>
            <a:custGeom>
              <a:gdLst>
                <a:gd fmla="*/ 75 w 166" name="T0"/>
                <a:gd fmla="*/ 150 h 150" name="T1"/>
                <a:gd fmla="*/ 91 w 166" name="T2"/>
                <a:gd fmla="*/ 150 h 150" name="T3"/>
                <a:gd fmla="*/ 166 w 166" name="T4"/>
                <a:gd fmla="*/ 125 h 150" name="T5"/>
                <a:gd fmla="*/ 166 w 166" name="T6"/>
                <a:gd fmla="*/ 122 h 150" name="T7"/>
                <a:gd fmla="*/ 166 w 166" name="T8"/>
                <a:gd fmla="*/ 59 h 150" name="T9"/>
                <a:gd fmla="*/ 108 w 166" name="T10"/>
                <a:gd fmla="*/ 0 h 150" name="T11"/>
                <a:gd fmla="*/ 108 w 166" name="T12"/>
                <a:gd fmla="*/ 0 h 150" name="T13"/>
                <a:gd fmla="*/ 83 w 166" name="T14"/>
                <a:gd fmla="*/ 10 h 150" name="T15"/>
                <a:gd fmla="*/ 102 w 166" name="T16"/>
                <a:gd fmla="*/ 82 h 150" name="T17"/>
                <a:gd fmla="*/ 83 w 166" name="T18"/>
                <a:gd fmla="*/ 111 h 150" name="T19"/>
                <a:gd fmla="*/ 63 w 166" name="T20"/>
                <a:gd fmla="*/ 82 h 150" name="T21"/>
                <a:gd fmla="*/ 83 w 166" name="T22"/>
                <a:gd fmla="*/ 10 h 150" name="T23"/>
                <a:gd fmla="*/ 58 w 166" name="T24"/>
                <a:gd fmla="*/ 0 h 150" name="T25"/>
                <a:gd fmla="*/ 0 w 166" name="T26"/>
                <a:gd fmla="*/ 59 h 150" name="T27"/>
                <a:gd fmla="*/ 0 w 166" name="T28"/>
                <a:gd fmla="*/ 122 h 150" name="T29"/>
                <a:gd fmla="*/ 0 w 166" name="T30"/>
                <a:gd fmla="*/ 123 h 150" name="T31"/>
                <a:gd fmla="*/ 75 w 166" name="T32"/>
                <a:gd fmla="*/ 150 h 15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0" w="166">
                  <a:moveTo>
                    <a:pt x="75" y="150"/>
                  </a:moveTo>
                  <a:cubicBezTo>
                    <a:pt x="91" y="150"/>
                    <a:pt x="91" y="150"/>
                    <a:pt x="91" y="150"/>
                  </a:cubicBezTo>
                  <a:cubicBezTo>
                    <a:pt x="150" y="150"/>
                    <a:pt x="163" y="132"/>
                    <a:pt x="166" y="125"/>
                  </a:cubicBezTo>
                  <a:cubicBezTo>
                    <a:pt x="166" y="123"/>
                    <a:pt x="166" y="122"/>
                    <a:pt x="166" y="122"/>
                  </a:cubicBezTo>
                  <a:cubicBezTo>
                    <a:pt x="166" y="122"/>
                    <a:pt x="166" y="113"/>
                    <a:pt x="166" y="59"/>
                  </a:cubicBezTo>
                  <a:cubicBezTo>
                    <a:pt x="166" y="22"/>
                    <a:pt x="130" y="6"/>
                    <a:pt x="108" y="0"/>
                  </a:cubicBezTo>
                  <a:cubicBezTo>
                    <a:pt x="108" y="0"/>
                    <a:pt x="108" y="0"/>
                    <a:pt x="108" y="0"/>
                  </a:cubicBezTo>
                  <a:cubicBezTo>
                    <a:pt x="83" y="10"/>
                    <a:pt x="83" y="10"/>
                    <a:pt x="83" y="10"/>
                  </a:cubicBezTo>
                  <a:cubicBezTo>
                    <a:pt x="102" y="82"/>
                    <a:pt x="102" y="82"/>
                    <a:pt x="102" y="82"/>
                  </a:cubicBezTo>
                  <a:cubicBezTo>
                    <a:pt x="83" y="111"/>
                    <a:pt x="83" y="111"/>
                    <a:pt x="83" y="111"/>
                  </a:cubicBezTo>
                  <a:cubicBezTo>
                    <a:pt x="63" y="82"/>
                    <a:pt x="63" y="82"/>
                    <a:pt x="63" y="82"/>
                  </a:cubicBezTo>
                  <a:cubicBezTo>
                    <a:pt x="83" y="10"/>
                    <a:pt x="83" y="10"/>
                    <a:pt x="83" y="10"/>
                  </a:cubicBezTo>
                  <a:cubicBezTo>
                    <a:pt x="58" y="0"/>
                    <a:pt x="58" y="0"/>
                    <a:pt x="58" y="0"/>
                  </a:cubicBezTo>
                  <a:cubicBezTo>
                    <a:pt x="36" y="6"/>
                    <a:pt x="0" y="22"/>
                    <a:pt x="0" y="59"/>
                  </a:cubicBezTo>
                  <a:cubicBezTo>
                    <a:pt x="0" y="113"/>
                    <a:pt x="0" y="122"/>
                    <a:pt x="0" y="122"/>
                  </a:cubicBezTo>
                  <a:cubicBezTo>
                    <a:pt x="0" y="122"/>
                    <a:pt x="0" y="123"/>
                    <a:pt x="0" y="123"/>
                  </a:cubicBezTo>
                  <a:cubicBezTo>
                    <a:pt x="1" y="127"/>
                    <a:pt x="9" y="150"/>
                    <a:pt x="75" y="15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20" name="Oval 427"/>
            <p:cNvSpPr>
              <a:spLocks noChangeArrowheads="1"/>
            </p:cNvSpPr>
            <p:nvPr/>
          </p:nvSpPr>
          <p:spPr bwMode="auto">
            <a:xfrm>
              <a:off x="1303464" y="3936440"/>
              <a:ext cx="143535" cy="167337"/>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21" name="Freeform 428"/>
            <p:cNvSpPr/>
            <p:nvPr/>
          </p:nvSpPr>
          <p:spPr bwMode="auto">
            <a:xfrm>
              <a:off x="1001969" y="4230000"/>
              <a:ext cx="219990" cy="297889"/>
            </a:xfrm>
            <a:custGeom>
              <a:gdLst>
                <a:gd fmla="*/ 129 w 129" name="T0"/>
                <a:gd fmla="*/ 138 h 175" name="T1"/>
                <a:gd fmla="*/ 129 w 129" name="T2"/>
                <a:gd fmla="*/ 89 h 175" name="T3"/>
                <a:gd fmla="*/ 121 w 129" name="T4"/>
                <a:gd fmla="*/ 58 h 175" name="T5"/>
                <a:gd fmla="*/ 65 w 129" name="T6"/>
                <a:gd fmla="*/ 3 h 175" name="T7"/>
                <a:gd fmla="*/ 116 w 129" name="T8"/>
                <a:gd fmla="*/ 78 h 175" name="T9"/>
                <a:gd fmla="*/ 116 w 129" name="T10"/>
                <a:gd fmla="*/ 113 h 175" name="T11"/>
                <a:gd fmla="*/ 78 w 129" name="T12"/>
                <a:gd fmla="*/ 89 h 175" name="T13"/>
                <a:gd fmla="*/ 65 w 129" name="T14"/>
                <a:gd fmla="*/ 3 h 175" name="T15"/>
                <a:gd fmla="*/ 0 w 129" name="T16"/>
                <a:gd fmla="*/ 45 h 175" name="T17"/>
                <a:gd fmla="*/ 0 w 129" name="T18"/>
                <a:gd fmla="*/ 149 h 175" name="T19"/>
                <a:gd fmla="*/ 65 w 129" name="T20"/>
                <a:gd fmla="*/ 175 h 175" name="T21"/>
                <a:gd fmla="*/ 122 w 129" name="T22"/>
                <a:gd fmla="*/ 161 h 175" name="T23"/>
                <a:gd fmla="*/ 129 w 129" name="T24"/>
                <a:gd fmla="*/ 138 h 17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5" w="129">
                  <a:moveTo>
                    <a:pt x="129" y="138"/>
                  </a:moveTo>
                  <a:cubicBezTo>
                    <a:pt x="129" y="117"/>
                    <a:pt x="129" y="89"/>
                    <a:pt x="129" y="89"/>
                  </a:cubicBezTo>
                  <a:cubicBezTo>
                    <a:pt x="129" y="89"/>
                    <a:pt x="127" y="75"/>
                    <a:pt x="121" y="58"/>
                  </a:cubicBezTo>
                  <a:cubicBezTo>
                    <a:pt x="112" y="33"/>
                    <a:pt x="95" y="3"/>
                    <a:pt x="65" y="3"/>
                  </a:cubicBezTo>
                  <a:cubicBezTo>
                    <a:pt x="116" y="78"/>
                    <a:pt x="116" y="78"/>
                    <a:pt x="116" y="78"/>
                  </a:cubicBezTo>
                  <a:cubicBezTo>
                    <a:pt x="116" y="113"/>
                    <a:pt x="116" y="113"/>
                    <a:pt x="116" y="113"/>
                  </a:cubicBezTo>
                  <a:cubicBezTo>
                    <a:pt x="78" y="89"/>
                    <a:pt x="78" y="89"/>
                    <a:pt x="78" y="89"/>
                  </a:cubicBezTo>
                  <a:cubicBezTo>
                    <a:pt x="65" y="3"/>
                    <a:pt x="65" y="3"/>
                    <a:pt x="65" y="3"/>
                  </a:cubicBezTo>
                  <a:cubicBezTo>
                    <a:pt x="65" y="3"/>
                    <a:pt x="0" y="0"/>
                    <a:pt x="0" y="45"/>
                  </a:cubicBezTo>
                  <a:cubicBezTo>
                    <a:pt x="0" y="90"/>
                    <a:pt x="0" y="149"/>
                    <a:pt x="0" y="149"/>
                  </a:cubicBezTo>
                  <a:cubicBezTo>
                    <a:pt x="0" y="149"/>
                    <a:pt x="8" y="175"/>
                    <a:pt x="65" y="175"/>
                  </a:cubicBezTo>
                  <a:cubicBezTo>
                    <a:pt x="97" y="175"/>
                    <a:pt x="114" y="170"/>
                    <a:pt x="122" y="161"/>
                  </a:cubicBezTo>
                  <a:cubicBezTo>
                    <a:pt x="128" y="155"/>
                    <a:pt x="129" y="147"/>
                    <a:pt x="129" y="138"/>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122" name="Oval 429"/>
            <p:cNvSpPr>
              <a:spLocks noChangeArrowheads="1"/>
            </p:cNvSpPr>
            <p:nvPr/>
          </p:nvSpPr>
          <p:spPr bwMode="auto">
            <a:xfrm>
              <a:off x="1013509" y="4021550"/>
              <a:ext cx="173829" cy="203401"/>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56" name="组合 355"/>
          <p:cNvGrpSpPr/>
          <p:nvPr/>
        </p:nvGrpSpPr>
        <p:grpSpPr>
          <a:xfrm>
            <a:off x="5514302" y="305485"/>
            <a:ext cx="1485631" cy="1164361"/>
            <a:chOff x="6274451" y="3104083"/>
            <a:chExt cx="711182" cy="564041"/>
          </a:xfrm>
        </p:grpSpPr>
        <p:sp>
          <p:nvSpPr>
            <p:cNvPr id="206" name="Rectangle 513"/>
            <p:cNvSpPr>
              <a:spLocks noChangeArrowheads="1"/>
            </p:cNvSpPr>
            <p:nvPr/>
          </p:nvSpPr>
          <p:spPr bwMode="auto">
            <a:xfrm>
              <a:off x="6869507" y="3293058"/>
              <a:ext cx="28851" cy="122617"/>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07" name="Rectangle 514"/>
            <p:cNvSpPr>
              <a:spLocks noChangeArrowheads="1"/>
            </p:cNvSpPr>
            <p:nvPr/>
          </p:nvSpPr>
          <p:spPr bwMode="auto">
            <a:xfrm>
              <a:off x="6821902" y="3325516"/>
              <a:ext cx="30294" cy="86554"/>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08" name="Rectangle 515"/>
            <p:cNvSpPr>
              <a:spLocks noChangeArrowheads="1"/>
            </p:cNvSpPr>
            <p:nvPr/>
          </p:nvSpPr>
          <p:spPr bwMode="auto">
            <a:xfrm>
              <a:off x="6772134" y="3280796"/>
              <a:ext cx="28851" cy="131273"/>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09" name="Freeform 516"/>
            <p:cNvSpPr/>
            <p:nvPr/>
          </p:nvSpPr>
          <p:spPr bwMode="auto">
            <a:xfrm>
              <a:off x="6750496" y="3521704"/>
              <a:ext cx="86554" cy="146420"/>
            </a:xfrm>
            <a:custGeom>
              <a:gdLst>
                <a:gd fmla="*/ 43 w 51" name="T0"/>
                <a:gd fmla="*/ 71 h 86" name="T1"/>
                <a:gd fmla="*/ 36 w 51" name="T2"/>
                <a:gd fmla="*/ 71 h 86" name="T3"/>
                <a:gd fmla="*/ 36 w 51" name="T4"/>
                <a:gd fmla="*/ 0 h 86" name="T5"/>
                <a:gd fmla="*/ 19 w 51" name="T6"/>
                <a:gd fmla="*/ 0 h 86" name="T7"/>
                <a:gd fmla="*/ 19 w 51" name="T8"/>
                <a:gd fmla="*/ 71 h 86" name="T9"/>
                <a:gd fmla="*/ 7 w 51" name="T10"/>
                <a:gd fmla="*/ 71 h 86" name="T11"/>
                <a:gd fmla="*/ 2 w 51" name="T12"/>
                <a:gd fmla="*/ 73 h 86" name="T13"/>
                <a:gd fmla="*/ 0 w 51" name="T14"/>
                <a:gd fmla="*/ 79 h 86" name="T15"/>
                <a:gd fmla="*/ 7 w 51" name="T16"/>
                <a:gd fmla="*/ 86 h 86" name="T17"/>
                <a:gd fmla="*/ 43 w 51" name="T18"/>
                <a:gd fmla="*/ 86 h 86" name="T19"/>
                <a:gd fmla="*/ 51 w 51" name="T20"/>
                <a:gd fmla="*/ 79 h 86" name="T21"/>
                <a:gd fmla="*/ 43 w 51" name="T22"/>
                <a:gd fmla="*/ 71 h 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6" w="51">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10" name="Rectangle 517"/>
            <p:cNvSpPr>
              <a:spLocks noChangeArrowheads="1"/>
            </p:cNvSpPr>
            <p:nvPr/>
          </p:nvSpPr>
          <p:spPr bwMode="auto">
            <a:xfrm>
              <a:off x="6720923" y="3325516"/>
              <a:ext cx="29573" cy="86554"/>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11" name="Rectangle 518"/>
            <p:cNvSpPr>
              <a:spLocks noChangeArrowheads="1"/>
            </p:cNvSpPr>
            <p:nvPr/>
          </p:nvSpPr>
          <p:spPr bwMode="auto">
            <a:xfrm>
              <a:off x="6668270" y="3357974"/>
              <a:ext cx="28851" cy="54096"/>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12" name="Freeform 519"/>
            <p:cNvSpPr>
              <a:spLocks noEditPoints="1"/>
            </p:cNvSpPr>
            <p:nvPr/>
          </p:nvSpPr>
          <p:spPr bwMode="auto">
            <a:xfrm>
              <a:off x="6601912" y="3161786"/>
              <a:ext cx="383721" cy="346214"/>
            </a:xfrm>
            <a:custGeom>
              <a:gdLst>
                <a:gd fmla="*/ 0 w 532" name="T0"/>
                <a:gd fmla="*/ 480 h 480" name="T1"/>
                <a:gd fmla="*/ 532 w 532" name="T2"/>
                <a:gd fmla="*/ 480 h 480" name="T3"/>
                <a:gd fmla="*/ 532 w 532" name="T4"/>
                <a:gd fmla="*/ 0 h 480" name="T5"/>
                <a:gd fmla="*/ 0 w 532" name="T6"/>
                <a:gd fmla="*/ 0 h 480" name="T7"/>
                <a:gd fmla="*/ 0 w 532" name="T8"/>
                <a:gd fmla="*/ 480 h 480" name="T9"/>
                <a:gd fmla="*/ 28 w 532" name="T10"/>
                <a:gd fmla="*/ 28 h 480" name="T11"/>
                <a:gd fmla="*/ 506 w 532" name="T12"/>
                <a:gd fmla="*/ 28 h 480" name="T13"/>
                <a:gd fmla="*/ 506 w 532" name="T14"/>
                <a:gd fmla="*/ 442 h 480" name="T15"/>
                <a:gd fmla="*/ 28 w 532" name="T16"/>
                <a:gd fmla="*/ 442 h 480" name="T17"/>
                <a:gd fmla="*/ 28 w 532" name="T18"/>
                <a:gd fmla="*/ 28 h 48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0" w="532">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13" name="Freeform 520"/>
            <p:cNvSpPr/>
            <p:nvPr/>
          </p:nvSpPr>
          <p:spPr bwMode="auto">
            <a:xfrm>
              <a:off x="6274451" y="3299550"/>
              <a:ext cx="313757" cy="281299"/>
            </a:xfrm>
            <a:custGeom>
              <a:gdLst>
                <a:gd fmla="*/ 161 w 184" name="T0"/>
                <a:gd fmla="*/ 20 h 165" name="T1"/>
                <a:gd fmla="*/ 119 w 184" name="T2"/>
                <a:gd fmla="*/ 0 h 165" name="T3"/>
                <a:gd fmla="*/ 92 w 184" name="T4"/>
                <a:gd fmla="*/ 11 h 165" name="T5"/>
                <a:gd fmla="*/ 114 w 184" name="T6"/>
                <a:gd fmla="*/ 90 h 165" name="T7"/>
                <a:gd fmla="*/ 92 w 184" name="T8"/>
                <a:gd fmla="*/ 122 h 165" name="T9"/>
                <a:gd fmla="*/ 70 w 184" name="T10"/>
                <a:gd fmla="*/ 90 h 165" name="T11"/>
                <a:gd fmla="*/ 92 w 184" name="T12"/>
                <a:gd fmla="*/ 11 h 165" name="T13"/>
                <a:gd fmla="*/ 65 w 184" name="T14"/>
                <a:gd fmla="*/ 0 h 165" name="T15"/>
                <a:gd fmla="*/ 0 w 184" name="T16"/>
                <a:gd fmla="*/ 65 h 165" name="T17"/>
                <a:gd fmla="*/ 0 w 184" name="T18"/>
                <a:gd fmla="*/ 135 h 165" name="T19"/>
                <a:gd fmla="*/ 84 w 184" name="T20"/>
                <a:gd fmla="*/ 165 h 165" name="T21"/>
                <a:gd fmla="*/ 100 w 184" name="T22"/>
                <a:gd fmla="*/ 165 h 165" name="T23"/>
                <a:gd fmla="*/ 184 w 184" name="T24"/>
                <a:gd fmla="*/ 135 h 165" name="T25"/>
                <a:gd fmla="*/ 184 w 184" name="T26"/>
                <a:gd fmla="*/ 65 h 165" name="T27"/>
                <a:gd fmla="*/ 161 w 184" name="T28"/>
                <a:gd fmla="*/ 20 h 16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5" w="184">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14" name="Oval 521"/>
            <p:cNvSpPr>
              <a:spLocks noChangeArrowheads="1"/>
            </p:cNvSpPr>
            <p:nvPr/>
          </p:nvSpPr>
          <p:spPr bwMode="auto">
            <a:xfrm>
              <a:off x="6353071" y="3104083"/>
              <a:ext cx="156518" cy="182484"/>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59" name="组合 358"/>
          <p:cNvGrpSpPr/>
          <p:nvPr/>
        </p:nvGrpSpPr>
        <p:grpSpPr>
          <a:xfrm>
            <a:off x="10600471" y="282383"/>
            <a:ext cx="989791" cy="935945"/>
            <a:chOff x="10478068" y="1197742"/>
            <a:chExt cx="741475" cy="683772"/>
          </a:xfrm>
        </p:grpSpPr>
        <p:sp>
          <p:nvSpPr>
            <p:cNvPr id="246" name="Freeform 553"/>
            <p:cNvSpPr/>
            <p:nvPr/>
          </p:nvSpPr>
          <p:spPr bwMode="auto">
            <a:xfrm>
              <a:off x="10478068" y="1197742"/>
              <a:ext cx="741475" cy="107471"/>
            </a:xfrm>
            <a:custGeom>
              <a:gdLst>
                <a:gd fmla="*/ 408 w 435" name="T0"/>
                <a:gd fmla="*/ 0 h 63" name="T1"/>
                <a:gd fmla="*/ 27 w 435" name="T2"/>
                <a:gd fmla="*/ 0 h 63" name="T3"/>
                <a:gd fmla="*/ 0 w 435" name="T4"/>
                <a:gd fmla="*/ 27 h 63" name="T5"/>
                <a:gd fmla="*/ 0 w 435" name="T6"/>
                <a:gd fmla="*/ 36 h 63" name="T7"/>
                <a:gd fmla="*/ 27 w 435" name="T8"/>
                <a:gd fmla="*/ 63 h 63" name="T9"/>
                <a:gd fmla="*/ 33 w 435" name="T10"/>
                <a:gd fmla="*/ 63 h 63" name="T11"/>
                <a:gd fmla="*/ 33 w 435" name="T12"/>
                <a:gd fmla="*/ 31 h 63" name="T13"/>
                <a:gd fmla="*/ 408 w 435" name="T14"/>
                <a:gd fmla="*/ 31 h 63" name="T15"/>
                <a:gd fmla="*/ 408 w 435" name="T16"/>
                <a:gd fmla="*/ 63 h 63" name="T17"/>
                <a:gd fmla="*/ 408 w 435" name="T18"/>
                <a:gd fmla="*/ 63 h 63" name="T19"/>
                <a:gd fmla="*/ 435 w 435" name="T20"/>
                <a:gd fmla="*/ 36 h 63" name="T21"/>
                <a:gd fmla="*/ 435 w 435" name="T22"/>
                <a:gd fmla="*/ 27 h 63" name="T23"/>
                <a:gd fmla="*/ 408 w 435" name="T24"/>
                <a:gd fmla="*/ 0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435">
                  <a:moveTo>
                    <a:pt x="408" y="0"/>
                  </a:moveTo>
                  <a:cubicBezTo>
                    <a:pt x="27" y="0"/>
                    <a:pt x="27" y="0"/>
                    <a:pt x="27" y="0"/>
                  </a:cubicBezTo>
                  <a:cubicBezTo>
                    <a:pt x="12" y="0"/>
                    <a:pt x="0" y="12"/>
                    <a:pt x="0" y="27"/>
                  </a:cubicBezTo>
                  <a:cubicBezTo>
                    <a:pt x="0" y="36"/>
                    <a:pt x="0" y="36"/>
                    <a:pt x="0" y="36"/>
                  </a:cubicBezTo>
                  <a:cubicBezTo>
                    <a:pt x="0" y="51"/>
                    <a:pt x="12" y="63"/>
                    <a:pt x="27" y="63"/>
                  </a:cubicBezTo>
                  <a:cubicBezTo>
                    <a:pt x="33" y="63"/>
                    <a:pt x="33" y="63"/>
                    <a:pt x="33" y="63"/>
                  </a:cubicBezTo>
                  <a:cubicBezTo>
                    <a:pt x="33" y="31"/>
                    <a:pt x="33" y="31"/>
                    <a:pt x="33" y="31"/>
                  </a:cubicBezTo>
                  <a:cubicBezTo>
                    <a:pt x="408" y="31"/>
                    <a:pt x="408" y="31"/>
                    <a:pt x="408" y="31"/>
                  </a:cubicBezTo>
                  <a:cubicBezTo>
                    <a:pt x="408" y="63"/>
                    <a:pt x="408" y="63"/>
                    <a:pt x="408" y="63"/>
                  </a:cubicBezTo>
                  <a:cubicBezTo>
                    <a:pt x="408" y="63"/>
                    <a:pt x="408" y="63"/>
                    <a:pt x="408" y="63"/>
                  </a:cubicBezTo>
                  <a:cubicBezTo>
                    <a:pt x="423" y="63"/>
                    <a:pt x="435" y="51"/>
                    <a:pt x="435" y="36"/>
                  </a:cubicBezTo>
                  <a:cubicBezTo>
                    <a:pt x="435" y="27"/>
                    <a:pt x="435" y="27"/>
                    <a:pt x="435" y="27"/>
                  </a:cubicBezTo>
                  <a:cubicBezTo>
                    <a:pt x="435" y="12"/>
                    <a:pt x="423" y="0"/>
                    <a:pt x="408"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47" name="Freeform 554"/>
            <p:cNvSpPr/>
            <p:nvPr/>
          </p:nvSpPr>
          <p:spPr bwMode="auto">
            <a:xfrm>
              <a:off x="10534328" y="1305212"/>
              <a:ext cx="639775" cy="576302"/>
            </a:xfrm>
            <a:custGeom>
              <a:gdLst>
                <a:gd fmla="*/ 827 w 887" name="T0"/>
                <a:gd fmla="*/ 728 h 799" name="T1"/>
                <a:gd fmla="*/ 66 w 887" name="T2"/>
                <a:gd fmla="*/ 728 h 799" name="T3"/>
                <a:gd fmla="*/ 66 w 887" name="T4"/>
                <a:gd fmla="*/ 0 h 799" name="T5"/>
                <a:gd fmla="*/ 0 w 887" name="T6"/>
                <a:gd fmla="*/ 0 h 799" name="T7"/>
                <a:gd fmla="*/ 0 w 887" name="T8"/>
                <a:gd fmla="*/ 799 h 799" name="T9"/>
                <a:gd fmla="*/ 887 w 887" name="T10"/>
                <a:gd fmla="*/ 799 h 799" name="T11"/>
                <a:gd fmla="*/ 887 w 887" name="T12"/>
                <a:gd fmla="*/ 0 h 799" name="T13"/>
                <a:gd fmla="*/ 827 w 887" name="T14"/>
                <a:gd fmla="*/ 0 h 799" name="T15"/>
                <a:gd fmla="*/ 827 w 887" name="T16"/>
                <a:gd fmla="*/ 728 h 79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99" w="886">
                  <a:moveTo>
                    <a:pt x="827" y="728"/>
                  </a:moveTo>
                  <a:lnTo>
                    <a:pt x="66" y="728"/>
                  </a:lnTo>
                  <a:lnTo>
                    <a:pt x="66" y="0"/>
                  </a:lnTo>
                  <a:lnTo>
                    <a:pt x="0" y="0"/>
                  </a:lnTo>
                  <a:lnTo>
                    <a:pt x="0" y="799"/>
                  </a:lnTo>
                  <a:lnTo>
                    <a:pt x="887" y="799"/>
                  </a:lnTo>
                  <a:lnTo>
                    <a:pt x="887" y="0"/>
                  </a:lnTo>
                  <a:lnTo>
                    <a:pt x="827" y="0"/>
                  </a:lnTo>
                  <a:lnTo>
                    <a:pt x="827" y="728"/>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48" name="Rectangle 555"/>
            <p:cNvSpPr>
              <a:spLocks noChangeArrowheads="1"/>
            </p:cNvSpPr>
            <p:nvPr/>
          </p:nvSpPr>
          <p:spPr bwMode="auto">
            <a:xfrm>
              <a:off x="10581932" y="1286459"/>
              <a:ext cx="548894" cy="18753"/>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49" name="Freeform 556"/>
            <p:cNvSpPr/>
            <p:nvPr/>
          </p:nvSpPr>
          <p:spPr bwMode="auto">
            <a:xfrm>
              <a:off x="10625209" y="1530252"/>
              <a:ext cx="463061" cy="28851"/>
            </a:xfrm>
            <a:custGeom>
              <a:gdLst>
                <a:gd fmla="*/ 8 w 272" name="T0"/>
                <a:gd fmla="*/ 17 h 17" name="T1"/>
                <a:gd fmla="*/ 263 w 272" name="T2"/>
                <a:gd fmla="*/ 17 h 17" name="T3"/>
                <a:gd fmla="*/ 272 w 272" name="T4"/>
                <a:gd fmla="*/ 8 h 17" name="T5"/>
                <a:gd fmla="*/ 263 w 272" name="T6"/>
                <a:gd fmla="*/ 0 h 17" name="T7"/>
                <a:gd fmla="*/ 8 w 272" name="T8"/>
                <a:gd fmla="*/ 0 h 17" name="T9"/>
                <a:gd fmla="*/ 2 w 272" name="T10"/>
                <a:gd fmla="*/ 3 h 17" name="T11"/>
                <a:gd fmla="*/ 0 w 272" name="T12"/>
                <a:gd fmla="*/ 8 h 17" name="T13"/>
                <a:gd fmla="*/ 8 w 272" name="T14"/>
                <a:gd fmla="*/ 17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272">
                  <a:moveTo>
                    <a:pt x="8" y="17"/>
                  </a:moveTo>
                  <a:cubicBezTo>
                    <a:pt x="263" y="17"/>
                    <a:pt x="263" y="17"/>
                    <a:pt x="263" y="17"/>
                  </a:cubicBezTo>
                  <a:cubicBezTo>
                    <a:pt x="268" y="17"/>
                    <a:pt x="272" y="13"/>
                    <a:pt x="272" y="8"/>
                  </a:cubicBezTo>
                  <a:cubicBezTo>
                    <a:pt x="272" y="4"/>
                    <a:pt x="268" y="0"/>
                    <a:pt x="263" y="0"/>
                  </a:cubicBezTo>
                  <a:cubicBezTo>
                    <a:pt x="8" y="0"/>
                    <a:pt x="8" y="0"/>
                    <a:pt x="8" y="0"/>
                  </a:cubicBezTo>
                  <a:cubicBezTo>
                    <a:pt x="6" y="0"/>
                    <a:pt x="4" y="1"/>
                    <a:pt x="2" y="3"/>
                  </a:cubicBezTo>
                  <a:cubicBezTo>
                    <a:pt x="1" y="4"/>
                    <a:pt x="0" y="6"/>
                    <a:pt x="0" y="8"/>
                  </a:cubicBezTo>
                  <a:cubicBezTo>
                    <a:pt x="0" y="13"/>
                    <a:pt x="3" y="17"/>
                    <a:pt x="8" y="1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50" name="Freeform 557"/>
            <p:cNvSpPr>
              <a:spLocks noEditPoints="1"/>
            </p:cNvSpPr>
            <p:nvPr/>
          </p:nvSpPr>
          <p:spPr bwMode="auto">
            <a:xfrm>
              <a:off x="10912999" y="1352817"/>
              <a:ext cx="97373" cy="116126"/>
            </a:xfrm>
            <a:custGeom>
              <a:gdLst>
                <a:gd fmla="*/ 8 w 57" name="T0"/>
                <a:gd fmla="*/ 68 h 68" name="T1"/>
                <a:gd fmla="*/ 29 w 57" name="T2"/>
                <a:gd fmla="*/ 68 h 68" name="T3"/>
                <a:gd fmla="*/ 39 w 57" name="T4"/>
                <a:gd fmla="*/ 68 h 68" name="T5"/>
                <a:gd fmla="*/ 46 w 57" name="T6"/>
                <a:gd fmla="*/ 66 h 68" name="T7"/>
                <a:gd fmla="*/ 54 w 57" name="T8"/>
                <a:gd fmla="*/ 59 h 68" name="T9"/>
                <a:gd fmla="*/ 57 w 57" name="T10"/>
                <a:gd fmla="*/ 49 h 68" name="T11"/>
                <a:gd fmla="*/ 43 w 57" name="T12"/>
                <a:gd fmla="*/ 32 h 68" name="T13"/>
                <a:gd fmla="*/ 54 w 57" name="T14"/>
                <a:gd fmla="*/ 17 h 68" name="T15"/>
                <a:gd fmla="*/ 53 w 57" name="T16"/>
                <a:gd fmla="*/ 11 h 68" name="T17"/>
                <a:gd fmla="*/ 50 w 57" name="T18"/>
                <a:gd fmla="*/ 7 h 68" name="T19"/>
                <a:gd fmla="*/ 45 w 57" name="T20"/>
                <a:gd fmla="*/ 3 h 68" name="T21"/>
                <a:gd fmla="*/ 39 w 57" name="T22"/>
                <a:gd fmla="*/ 1 h 68" name="T23"/>
                <a:gd fmla="*/ 31 w 57" name="T24"/>
                <a:gd fmla="*/ 0 h 68" name="T25"/>
                <a:gd fmla="*/ 8 w 57" name="T26"/>
                <a:gd fmla="*/ 0 h 68" name="T27"/>
                <a:gd fmla="*/ 2 w 57" name="T28"/>
                <a:gd fmla="*/ 2 h 68" name="T29"/>
                <a:gd fmla="*/ 0 w 57" name="T30"/>
                <a:gd fmla="*/ 8 h 68" name="T31"/>
                <a:gd fmla="*/ 0 w 57" name="T32"/>
                <a:gd fmla="*/ 60 h 68" name="T33"/>
                <a:gd fmla="*/ 2 w 57" name="T34"/>
                <a:gd fmla="*/ 66 h 68" name="T35"/>
                <a:gd fmla="*/ 8 w 57" name="T36"/>
                <a:gd fmla="*/ 68 h 68" name="T37"/>
                <a:gd fmla="*/ 14 w 57" name="T38"/>
                <a:gd fmla="*/ 10 h 68" name="T39"/>
                <a:gd fmla="*/ 25 w 57" name="T40"/>
                <a:gd fmla="*/ 10 h 68" name="T41"/>
                <a:gd fmla="*/ 36 w 57" name="T42"/>
                <a:gd fmla="*/ 12 h 68" name="T43"/>
                <a:gd fmla="*/ 40 w 57" name="T44"/>
                <a:gd fmla="*/ 19 h 68" name="T45"/>
                <a:gd fmla="*/ 39 w 57" name="T46"/>
                <a:gd fmla="*/ 23 h 68" name="T47"/>
                <a:gd fmla="*/ 35 w 57" name="T48"/>
                <a:gd fmla="*/ 27 h 68" name="T49"/>
                <a:gd fmla="*/ 27 w 57" name="T50"/>
                <a:gd fmla="*/ 28 h 68" name="T51"/>
                <a:gd fmla="*/ 14 w 57" name="T52"/>
                <a:gd fmla="*/ 28 h 68" name="T53"/>
                <a:gd fmla="*/ 14 w 57" name="T54"/>
                <a:gd fmla="*/ 10 h 68" name="T55"/>
                <a:gd fmla="*/ 14 w 57" name="T56"/>
                <a:gd fmla="*/ 38 h 68" name="T57"/>
                <a:gd fmla="*/ 28 w 57" name="T58"/>
                <a:gd fmla="*/ 38 h 68" name="T59"/>
                <a:gd fmla="*/ 39 w 57" name="T60"/>
                <a:gd fmla="*/ 40 h 68" name="T61"/>
                <a:gd fmla="*/ 43 w 57" name="T62"/>
                <a:gd fmla="*/ 48 h 68" name="T63"/>
                <a:gd fmla="*/ 29 w 57" name="T64"/>
                <a:gd fmla="*/ 58 h 68" name="T65"/>
                <a:gd fmla="*/ 14 w 57" name="T66"/>
                <a:gd fmla="*/ 58 h 68" name="T67"/>
                <a:gd fmla="*/ 14 w 57" name="T68"/>
                <a:gd fmla="*/ 38 h 6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68" w="57">
                  <a:moveTo>
                    <a:pt x="8" y="68"/>
                  </a:moveTo>
                  <a:cubicBezTo>
                    <a:pt x="29" y="68"/>
                    <a:pt x="29" y="68"/>
                    <a:pt x="29" y="68"/>
                  </a:cubicBezTo>
                  <a:cubicBezTo>
                    <a:pt x="33" y="68"/>
                    <a:pt x="36" y="68"/>
                    <a:pt x="39" y="68"/>
                  </a:cubicBezTo>
                  <a:cubicBezTo>
                    <a:pt x="41" y="67"/>
                    <a:pt x="44" y="67"/>
                    <a:pt x="46" y="66"/>
                  </a:cubicBezTo>
                  <a:cubicBezTo>
                    <a:pt x="49" y="64"/>
                    <a:pt x="52" y="62"/>
                    <a:pt x="54" y="59"/>
                  </a:cubicBezTo>
                  <a:cubicBezTo>
                    <a:pt x="56" y="56"/>
                    <a:pt x="57" y="52"/>
                    <a:pt x="57" y="49"/>
                  </a:cubicBezTo>
                  <a:cubicBezTo>
                    <a:pt x="57" y="40"/>
                    <a:pt x="52" y="35"/>
                    <a:pt x="43" y="32"/>
                  </a:cubicBezTo>
                  <a:cubicBezTo>
                    <a:pt x="50" y="29"/>
                    <a:pt x="54" y="24"/>
                    <a:pt x="54" y="17"/>
                  </a:cubicBezTo>
                  <a:cubicBezTo>
                    <a:pt x="54" y="15"/>
                    <a:pt x="53" y="13"/>
                    <a:pt x="53" y="11"/>
                  </a:cubicBezTo>
                  <a:cubicBezTo>
                    <a:pt x="52" y="10"/>
                    <a:pt x="51" y="8"/>
                    <a:pt x="50" y="7"/>
                  </a:cubicBezTo>
                  <a:cubicBezTo>
                    <a:pt x="48" y="5"/>
                    <a:pt x="47" y="4"/>
                    <a:pt x="45" y="3"/>
                  </a:cubicBezTo>
                  <a:cubicBezTo>
                    <a:pt x="44" y="2"/>
                    <a:pt x="41" y="1"/>
                    <a:pt x="39" y="1"/>
                  </a:cubicBezTo>
                  <a:cubicBezTo>
                    <a:pt x="37" y="0"/>
                    <a:pt x="34" y="0"/>
                    <a:pt x="31" y="0"/>
                  </a:cubicBezTo>
                  <a:cubicBezTo>
                    <a:pt x="8" y="0"/>
                    <a:pt x="8" y="0"/>
                    <a:pt x="8" y="0"/>
                  </a:cubicBezTo>
                  <a:cubicBezTo>
                    <a:pt x="6" y="0"/>
                    <a:pt x="3" y="1"/>
                    <a:pt x="2" y="2"/>
                  </a:cubicBezTo>
                  <a:cubicBezTo>
                    <a:pt x="1" y="3"/>
                    <a:pt x="0" y="5"/>
                    <a:pt x="0" y="8"/>
                  </a:cubicBezTo>
                  <a:cubicBezTo>
                    <a:pt x="0" y="60"/>
                    <a:pt x="0" y="60"/>
                    <a:pt x="0" y="60"/>
                  </a:cubicBezTo>
                  <a:cubicBezTo>
                    <a:pt x="0" y="63"/>
                    <a:pt x="1" y="65"/>
                    <a:pt x="2" y="66"/>
                  </a:cubicBezTo>
                  <a:cubicBezTo>
                    <a:pt x="3" y="67"/>
                    <a:pt x="6" y="68"/>
                    <a:pt x="8" y="68"/>
                  </a:cubicBezTo>
                  <a:close/>
                  <a:moveTo>
                    <a:pt x="14" y="10"/>
                  </a:moveTo>
                  <a:cubicBezTo>
                    <a:pt x="25" y="10"/>
                    <a:pt x="25" y="10"/>
                    <a:pt x="25" y="10"/>
                  </a:cubicBezTo>
                  <a:cubicBezTo>
                    <a:pt x="30" y="10"/>
                    <a:pt x="34" y="11"/>
                    <a:pt x="36" y="12"/>
                  </a:cubicBezTo>
                  <a:cubicBezTo>
                    <a:pt x="39" y="13"/>
                    <a:pt x="40" y="15"/>
                    <a:pt x="40" y="19"/>
                  </a:cubicBezTo>
                  <a:cubicBezTo>
                    <a:pt x="40" y="20"/>
                    <a:pt x="40" y="22"/>
                    <a:pt x="39" y="23"/>
                  </a:cubicBezTo>
                  <a:cubicBezTo>
                    <a:pt x="38" y="25"/>
                    <a:pt x="36" y="26"/>
                    <a:pt x="35" y="27"/>
                  </a:cubicBezTo>
                  <a:cubicBezTo>
                    <a:pt x="33" y="28"/>
                    <a:pt x="30" y="28"/>
                    <a:pt x="27" y="28"/>
                  </a:cubicBezTo>
                  <a:cubicBezTo>
                    <a:pt x="14" y="28"/>
                    <a:pt x="14" y="28"/>
                    <a:pt x="14" y="28"/>
                  </a:cubicBezTo>
                  <a:lnTo>
                    <a:pt x="14" y="10"/>
                  </a:lnTo>
                  <a:close/>
                  <a:moveTo>
                    <a:pt x="14" y="38"/>
                  </a:moveTo>
                  <a:cubicBezTo>
                    <a:pt x="28" y="38"/>
                    <a:pt x="28" y="38"/>
                    <a:pt x="28" y="38"/>
                  </a:cubicBezTo>
                  <a:cubicBezTo>
                    <a:pt x="33" y="38"/>
                    <a:pt x="37" y="39"/>
                    <a:pt x="39" y="40"/>
                  </a:cubicBezTo>
                  <a:cubicBezTo>
                    <a:pt x="41" y="42"/>
                    <a:pt x="43" y="44"/>
                    <a:pt x="43" y="48"/>
                  </a:cubicBezTo>
                  <a:cubicBezTo>
                    <a:pt x="43" y="54"/>
                    <a:pt x="38" y="58"/>
                    <a:pt x="29" y="58"/>
                  </a:cubicBezTo>
                  <a:cubicBezTo>
                    <a:pt x="14" y="58"/>
                    <a:pt x="14" y="58"/>
                    <a:pt x="14" y="58"/>
                  </a:cubicBezTo>
                  <a:lnTo>
                    <a:pt x="14" y="38"/>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51" name="Freeform 558"/>
            <p:cNvSpPr/>
            <p:nvPr/>
          </p:nvSpPr>
          <p:spPr bwMode="auto">
            <a:xfrm>
              <a:off x="10855297" y="1603822"/>
              <a:ext cx="120454" cy="173829"/>
            </a:xfrm>
            <a:custGeom>
              <a:gdLst>
                <a:gd fmla="*/ 68 w 71" name="T0"/>
                <a:gd fmla="*/ 88 h 102" name="T1"/>
                <a:gd fmla="*/ 60 w 71" name="T2"/>
                <a:gd fmla="*/ 86 h 102" name="T3"/>
                <a:gd fmla="*/ 24 w 71" name="T4"/>
                <a:gd fmla="*/ 86 h 102" name="T5"/>
                <a:gd fmla="*/ 27 w 71" name="T6"/>
                <a:gd fmla="*/ 81 h 102" name="T7"/>
                <a:gd fmla="*/ 41 w 71" name="T8"/>
                <a:gd fmla="*/ 68 h 102" name="T9"/>
                <a:gd fmla="*/ 56 w 71" name="T10"/>
                <a:gd fmla="*/ 55 h 102" name="T11"/>
                <a:gd fmla="*/ 65 w 71" name="T12"/>
                <a:gd fmla="*/ 44 h 102" name="T13"/>
                <a:gd fmla="*/ 69 w 71" name="T14"/>
                <a:gd fmla="*/ 29 h 102" name="T15"/>
                <a:gd fmla="*/ 67 w 71" name="T16"/>
                <a:gd fmla="*/ 18 h 102" name="T17"/>
                <a:gd fmla="*/ 61 w 71" name="T18"/>
                <a:gd fmla="*/ 9 h 102" name="T19"/>
                <a:gd fmla="*/ 53 w 71" name="T20"/>
                <a:gd fmla="*/ 3 h 102" name="T21"/>
                <a:gd fmla="*/ 35 w 71" name="T22"/>
                <a:gd fmla="*/ 0 h 102" name="T23"/>
                <a:gd fmla="*/ 19 w 71" name="T24"/>
                <a:gd fmla="*/ 2 h 102" name="T25"/>
                <a:gd fmla="*/ 9 w 71" name="T26"/>
                <a:gd fmla="*/ 9 h 102" name="T27"/>
                <a:gd fmla="*/ 2 w 71" name="T28"/>
                <a:gd fmla="*/ 19 h 102" name="T29"/>
                <a:gd fmla="*/ 0 w 71" name="T30"/>
                <a:gd fmla="*/ 29 h 102" name="T31"/>
                <a:gd fmla="*/ 2 w 71" name="T32"/>
                <a:gd fmla="*/ 35 h 102" name="T33"/>
                <a:gd fmla="*/ 8 w 71" name="T34"/>
                <a:gd fmla="*/ 37 h 102" name="T35"/>
                <a:gd fmla="*/ 14 w 71" name="T36"/>
                <a:gd fmla="*/ 35 h 102" name="T37"/>
                <a:gd fmla="*/ 18 w 71" name="T38"/>
                <a:gd fmla="*/ 28 h 102" name="T39"/>
                <a:gd fmla="*/ 20 w 71" name="T40"/>
                <a:gd fmla="*/ 22 h 102" name="T41"/>
                <a:gd fmla="*/ 34 w 71" name="T42"/>
                <a:gd fmla="*/ 14 h 102" name="T43"/>
                <a:gd fmla="*/ 42 w 71" name="T44"/>
                <a:gd fmla="*/ 16 h 102" name="T45"/>
                <a:gd fmla="*/ 48 w 71" name="T46"/>
                <a:gd fmla="*/ 21 h 102" name="T47"/>
                <a:gd fmla="*/ 50 w 71" name="T48"/>
                <a:gd fmla="*/ 29 h 102" name="T49"/>
                <a:gd fmla="*/ 48 w 71" name="T50"/>
                <a:gd fmla="*/ 38 h 102" name="T51"/>
                <a:gd fmla="*/ 42 w 71" name="T52"/>
                <a:gd fmla="*/ 46 h 102" name="T53"/>
                <a:gd fmla="*/ 33 w 71" name="T54"/>
                <a:gd fmla="*/ 54 h 102" name="T55"/>
                <a:gd fmla="*/ 22 w 71" name="T56"/>
                <a:gd fmla="*/ 63 h 102" name="T57"/>
                <a:gd fmla="*/ 6 w 71" name="T58"/>
                <a:gd fmla="*/ 79 h 102" name="T59"/>
                <a:gd fmla="*/ 1 w 71" name="T60"/>
                <a:gd fmla="*/ 86 h 102" name="T61"/>
                <a:gd fmla="*/ 0 w 71" name="T62"/>
                <a:gd fmla="*/ 93 h 102" name="T63"/>
                <a:gd fmla="*/ 3 w 71" name="T64"/>
                <a:gd fmla="*/ 99 h 102" name="T65"/>
                <a:gd fmla="*/ 11 w 71" name="T66"/>
                <a:gd fmla="*/ 102 h 102" name="T67"/>
                <a:gd fmla="*/ 62 w 71" name="T68"/>
                <a:gd fmla="*/ 102 h 102" name="T69"/>
                <a:gd fmla="*/ 69 w 71" name="T70"/>
                <a:gd fmla="*/ 100 h 102" name="T71"/>
                <a:gd fmla="*/ 71 w 71" name="T72"/>
                <a:gd fmla="*/ 94 h 102" name="T73"/>
                <a:gd fmla="*/ 68 w 71" name="T74"/>
                <a:gd fmla="*/ 88 h 10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2" w="71">
                  <a:moveTo>
                    <a:pt x="68" y="88"/>
                  </a:moveTo>
                  <a:cubicBezTo>
                    <a:pt x="66" y="87"/>
                    <a:pt x="64" y="86"/>
                    <a:pt x="60" y="86"/>
                  </a:cubicBezTo>
                  <a:cubicBezTo>
                    <a:pt x="24" y="86"/>
                    <a:pt x="24" y="86"/>
                    <a:pt x="24" y="86"/>
                  </a:cubicBezTo>
                  <a:cubicBezTo>
                    <a:pt x="25" y="84"/>
                    <a:pt x="26" y="83"/>
                    <a:pt x="27" y="81"/>
                  </a:cubicBezTo>
                  <a:cubicBezTo>
                    <a:pt x="30" y="78"/>
                    <a:pt x="34" y="74"/>
                    <a:pt x="41" y="68"/>
                  </a:cubicBezTo>
                  <a:cubicBezTo>
                    <a:pt x="48" y="62"/>
                    <a:pt x="53" y="58"/>
                    <a:pt x="56" y="55"/>
                  </a:cubicBezTo>
                  <a:cubicBezTo>
                    <a:pt x="59" y="53"/>
                    <a:pt x="62" y="49"/>
                    <a:pt x="65" y="44"/>
                  </a:cubicBezTo>
                  <a:cubicBezTo>
                    <a:pt x="68" y="40"/>
                    <a:pt x="69" y="34"/>
                    <a:pt x="69" y="29"/>
                  </a:cubicBezTo>
                  <a:cubicBezTo>
                    <a:pt x="69" y="25"/>
                    <a:pt x="69" y="22"/>
                    <a:pt x="67" y="18"/>
                  </a:cubicBezTo>
                  <a:cubicBezTo>
                    <a:pt x="66" y="15"/>
                    <a:pt x="64" y="12"/>
                    <a:pt x="61" y="9"/>
                  </a:cubicBezTo>
                  <a:cubicBezTo>
                    <a:pt x="59" y="7"/>
                    <a:pt x="56" y="4"/>
                    <a:pt x="53" y="3"/>
                  </a:cubicBezTo>
                  <a:cubicBezTo>
                    <a:pt x="48" y="1"/>
                    <a:pt x="42" y="0"/>
                    <a:pt x="35" y="0"/>
                  </a:cubicBezTo>
                  <a:cubicBezTo>
                    <a:pt x="29" y="0"/>
                    <a:pt x="24" y="0"/>
                    <a:pt x="19" y="2"/>
                  </a:cubicBezTo>
                  <a:cubicBezTo>
                    <a:pt x="15" y="4"/>
                    <a:pt x="11" y="6"/>
                    <a:pt x="9" y="9"/>
                  </a:cubicBezTo>
                  <a:cubicBezTo>
                    <a:pt x="6" y="12"/>
                    <a:pt x="3" y="15"/>
                    <a:pt x="2" y="19"/>
                  </a:cubicBezTo>
                  <a:cubicBezTo>
                    <a:pt x="1" y="22"/>
                    <a:pt x="0" y="25"/>
                    <a:pt x="0" y="29"/>
                  </a:cubicBezTo>
                  <a:cubicBezTo>
                    <a:pt x="0" y="31"/>
                    <a:pt x="1" y="33"/>
                    <a:pt x="2" y="35"/>
                  </a:cubicBezTo>
                  <a:cubicBezTo>
                    <a:pt x="4" y="36"/>
                    <a:pt x="6" y="37"/>
                    <a:pt x="8" y="37"/>
                  </a:cubicBezTo>
                  <a:cubicBezTo>
                    <a:pt x="11" y="37"/>
                    <a:pt x="13" y="36"/>
                    <a:pt x="14" y="35"/>
                  </a:cubicBezTo>
                  <a:cubicBezTo>
                    <a:pt x="15" y="33"/>
                    <a:pt x="17" y="31"/>
                    <a:pt x="18" y="28"/>
                  </a:cubicBezTo>
                  <a:cubicBezTo>
                    <a:pt x="19" y="24"/>
                    <a:pt x="20" y="23"/>
                    <a:pt x="20" y="22"/>
                  </a:cubicBezTo>
                  <a:cubicBezTo>
                    <a:pt x="23" y="16"/>
                    <a:pt x="28" y="14"/>
                    <a:pt x="34" y="14"/>
                  </a:cubicBezTo>
                  <a:cubicBezTo>
                    <a:pt x="37" y="14"/>
                    <a:pt x="40" y="14"/>
                    <a:pt x="42" y="16"/>
                  </a:cubicBezTo>
                  <a:cubicBezTo>
                    <a:pt x="45" y="17"/>
                    <a:pt x="47" y="19"/>
                    <a:pt x="48" y="21"/>
                  </a:cubicBezTo>
                  <a:cubicBezTo>
                    <a:pt x="50" y="24"/>
                    <a:pt x="50" y="26"/>
                    <a:pt x="50" y="29"/>
                  </a:cubicBezTo>
                  <a:cubicBezTo>
                    <a:pt x="50" y="32"/>
                    <a:pt x="50" y="35"/>
                    <a:pt x="48" y="38"/>
                  </a:cubicBezTo>
                  <a:cubicBezTo>
                    <a:pt x="47" y="40"/>
                    <a:pt x="45" y="43"/>
                    <a:pt x="42" y="46"/>
                  </a:cubicBezTo>
                  <a:cubicBezTo>
                    <a:pt x="40" y="49"/>
                    <a:pt x="37" y="51"/>
                    <a:pt x="33" y="54"/>
                  </a:cubicBezTo>
                  <a:cubicBezTo>
                    <a:pt x="31" y="55"/>
                    <a:pt x="27" y="58"/>
                    <a:pt x="22" y="63"/>
                  </a:cubicBezTo>
                  <a:cubicBezTo>
                    <a:pt x="17" y="68"/>
                    <a:pt x="12" y="73"/>
                    <a:pt x="6" y="79"/>
                  </a:cubicBezTo>
                  <a:cubicBezTo>
                    <a:pt x="4" y="81"/>
                    <a:pt x="3" y="83"/>
                    <a:pt x="1" y="86"/>
                  </a:cubicBezTo>
                  <a:cubicBezTo>
                    <a:pt x="0" y="89"/>
                    <a:pt x="0" y="91"/>
                    <a:pt x="0" y="93"/>
                  </a:cubicBezTo>
                  <a:cubicBezTo>
                    <a:pt x="0" y="95"/>
                    <a:pt x="1" y="97"/>
                    <a:pt x="3" y="99"/>
                  </a:cubicBezTo>
                  <a:cubicBezTo>
                    <a:pt x="5" y="101"/>
                    <a:pt x="7" y="102"/>
                    <a:pt x="11" y="102"/>
                  </a:cubicBezTo>
                  <a:cubicBezTo>
                    <a:pt x="62" y="102"/>
                    <a:pt x="62" y="102"/>
                    <a:pt x="62" y="102"/>
                  </a:cubicBezTo>
                  <a:cubicBezTo>
                    <a:pt x="65" y="102"/>
                    <a:pt x="67" y="102"/>
                    <a:pt x="69" y="100"/>
                  </a:cubicBezTo>
                  <a:cubicBezTo>
                    <a:pt x="70" y="98"/>
                    <a:pt x="71" y="96"/>
                    <a:pt x="71" y="94"/>
                  </a:cubicBezTo>
                  <a:cubicBezTo>
                    <a:pt x="71" y="92"/>
                    <a:pt x="70" y="90"/>
                    <a:pt x="68" y="88"/>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52" name="Freeform 559"/>
            <p:cNvSpPr/>
            <p:nvPr/>
          </p:nvSpPr>
          <p:spPr bwMode="auto">
            <a:xfrm>
              <a:off x="10805529" y="1352817"/>
              <a:ext cx="88718" cy="116126"/>
            </a:xfrm>
            <a:custGeom>
              <a:gdLst>
                <a:gd fmla="*/ 8 w 52" name="T0"/>
                <a:gd fmla="*/ 68 h 68" name="T1"/>
                <a:gd fmla="*/ 46 w 52" name="T2"/>
                <a:gd fmla="*/ 68 h 68" name="T3"/>
                <a:gd fmla="*/ 51 w 52" name="T4"/>
                <a:gd fmla="*/ 67 h 68" name="T5"/>
                <a:gd fmla="*/ 52 w 52" name="T6"/>
                <a:gd fmla="*/ 63 h 68" name="T7"/>
                <a:gd fmla="*/ 51 w 52" name="T8"/>
                <a:gd fmla="*/ 59 h 68" name="T9"/>
                <a:gd fmla="*/ 46 w 52" name="T10"/>
                <a:gd fmla="*/ 57 h 68" name="T11"/>
                <a:gd fmla="*/ 14 w 52" name="T12"/>
                <a:gd fmla="*/ 57 h 68" name="T13"/>
                <a:gd fmla="*/ 14 w 52" name="T14"/>
                <a:gd fmla="*/ 38 h 68" name="T15"/>
                <a:gd fmla="*/ 42 w 52" name="T16"/>
                <a:gd fmla="*/ 38 h 68" name="T17"/>
                <a:gd fmla="*/ 47 w 52" name="T18"/>
                <a:gd fmla="*/ 36 h 68" name="T19"/>
                <a:gd fmla="*/ 48 w 52" name="T20"/>
                <a:gd fmla="*/ 32 h 68" name="T21"/>
                <a:gd fmla="*/ 47 w 52" name="T22"/>
                <a:gd fmla="*/ 29 h 68" name="T23"/>
                <a:gd fmla="*/ 42 w 52" name="T24"/>
                <a:gd fmla="*/ 27 h 68" name="T25"/>
                <a:gd fmla="*/ 14 w 52" name="T26"/>
                <a:gd fmla="*/ 27 h 68" name="T27"/>
                <a:gd fmla="*/ 14 w 52" name="T28"/>
                <a:gd fmla="*/ 11 h 68" name="T29"/>
                <a:gd fmla="*/ 45 w 52" name="T30"/>
                <a:gd fmla="*/ 11 h 68" name="T31"/>
                <a:gd fmla="*/ 50 w 52" name="T32"/>
                <a:gd fmla="*/ 9 h 68" name="T33"/>
                <a:gd fmla="*/ 51 w 52" name="T34"/>
                <a:gd fmla="*/ 5 h 68" name="T35"/>
                <a:gd fmla="*/ 50 w 52" name="T36"/>
                <a:gd fmla="*/ 1 h 68" name="T37"/>
                <a:gd fmla="*/ 45 w 52" name="T38"/>
                <a:gd fmla="*/ 0 h 68" name="T39"/>
                <a:gd fmla="*/ 8 w 52" name="T40"/>
                <a:gd fmla="*/ 0 h 68" name="T41"/>
                <a:gd fmla="*/ 4 w 52" name="T42"/>
                <a:gd fmla="*/ 1 h 68" name="T43"/>
                <a:gd fmla="*/ 1 w 52" name="T44"/>
                <a:gd fmla="*/ 4 h 68" name="T45"/>
                <a:gd fmla="*/ 0 w 52" name="T46"/>
                <a:gd fmla="*/ 8 h 68" name="T47"/>
                <a:gd fmla="*/ 0 w 52" name="T48"/>
                <a:gd fmla="*/ 60 h 68" name="T49"/>
                <a:gd fmla="*/ 2 w 52" name="T50"/>
                <a:gd fmla="*/ 66 h 68" name="T51"/>
                <a:gd fmla="*/ 8 w 52" name="T52"/>
                <a:gd fmla="*/ 68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52">
                  <a:moveTo>
                    <a:pt x="8" y="68"/>
                  </a:moveTo>
                  <a:cubicBezTo>
                    <a:pt x="46" y="68"/>
                    <a:pt x="46" y="68"/>
                    <a:pt x="46" y="68"/>
                  </a:cubicBezTo>
                  <a:cubicBezTo>
                    <a:pt x="48" y="68"/>
                    <a:pt x="50" y="68"/>
                    <a:pt x="51" y="67"/>
                  </a:cubicBezTo>
                  <a:cubicBezTo>
                    <a:pt x="52" y="66"/>
                    <a:pt x="52" y="64"/>
                    <a:pt x="52" y="63"/>
                  </a:cubicBezTo>
                  <a:cubicBezTo>
                    <a:pt x="52" y="61"/>
                    <a:pt x="52" y="60"/>
                    <a:pt x="51" y="59"/>
                  </a:cubicBezTo>
                  <a:cubicBezTo>
                    <a:pt x="50" y="58"/>
                    <a:pt x="48" y="57"/>
                    <a:pt x="46" y="57"/>
                  </a:cubicBezTo>
                  <a:cubicBezTo>
                    <a:pt x="14" y="57"/>
                    <a:pt x="14" y="57"/>
                    <a:pt x="14" y="57"/>
                  </a:cubicBezTo>
                  <a:cubicBezTo>
                    <a:pt x="14" y="38"/>
                    <a:pt x="14" y="38"/>
                    <a:pt x="14" y="38"/>
                  </a:cubicBezTo>
                  <a:cubicBezTo>
                    <a:pt x="42" y="38"/>
                    <a:pt x="42" y="38"/>
                    <a:pt x="42" y="38"/>
                  </a:cubicBezTo>
                  <a:cubicBezTo>
                    <a:pt x="44" y="38"/>
                    <a:pt x="46" y="37"/>
                    <a:pt x="47" y="36"/>
                  </a:cubicBezTo>
                  <a:cubicBezTo>
                    <a:pt x="48" y="35"/>
                    <a:pt x="48" y="34"/>
                    <a:pt x="48" y="32"/>
                  </a:cubicBezTo>
                  <a:cubicBezTo>
                    <a:pt x="48" y="31"/>
                    <a:pt x="48" y="30"/>
                    <a:pt x="47" y="29"/>
                  </a:cubicBezTo>
                  <a:cubicBezTo>
                    <a:pt x="46" y="28"/>
                    <a:pt x="44" y="27"/>
                    <a:pt x="42" y="27"/>
                  </a:cubicBezTo>
                  <a:cubicBezTo>
                    <a:pt x="14" y="27"/>
                    <a:pt x="14" y="27"/>
                    <a:pt x="14" y="27"/>
                  </a:cubicBezTo>
                  <a:cubicBezTo>
                    <a:pt x="14" y="11"/>
                    <a:pt x="14" y="11"/>
                    <a:pt x="14" y="11"/>
                  </a:cubicBezTo>
                  <a:cubicBezTo>
                    <a:pt x="45" y="11"/>
                    <a:pt x="45" y="11"/>
                    <a:pt x="45" y="11"/>
                  </a:cubicBezTo>
                  <a:cubicBezTo>
                    <a:pt x="47" y="11"/>
                    <a:pt x="49" y="10"/>
                    <a:pt x="50" y="9"/>
                  </a:cubicBezTo>
                  <a:cubicBezTo>
                    <a:pt x="51" y="8"/>
                    <a:pt x="51" y="7"/>
                    <a:pt x="51" y="5"/>
                  </a:cubicBezTo>
                  <a:cubicBezTo>
                    <a:pt x="51" y="4"/>
                    <a:pt x="51" y="2"/>
                    <a:pt x="50" y="1"/>
                  </a:cubicBezTo>
                  <a:cubicBezTo>
                    <a:pt x="49" y="0"/>
                    <a:pt x="47" y="0"/>
                    <a:pt x="45" y="0"/>
                  </a:cubicBezTo>
                  <a:cubicBezTo>
                    <a:pt x="8" y="0"/>
                    <a:pt x="8" y="0"/>
                    <a:pt x="8" y="0"/>
                  </a:cubicBezTo>
                  <a:cubicBezTo>
                    <a:pt x="6" y="0"/>
                    <a:pt x="5" y="0"/>
                    <a:pt x="4" y="1"/>
                  </a:cubicBezTo>
                  <a:cubicBezTo>
                    <a:pt x="2" y="1"/>
                    <a:pt x="1" y="2"/>
                    <a:pt x="1" y="4"/>
                  </a:cubicBezTo>
                  <a:cubicBezTo>
                    <a:pt x="0" y="5"/>
                    <a:pt x="0" y="6"/>
                    <a:pt x="0" y="8"/>
                  </a:cubicBezTo>
                  <a:cubicBezTo>
                    <a:pt x="0" y="60"/>
                    <a:pt x="0" y="60"/>
                    <a:pt x="0" y="60"/>
                  </a:cubicBezTo>
                  <a:cubicBezTo>
                    <a:pt x="0" y="63"/>
                    <a:pt x="1" y="65"/>
                    <a:pt x="2" y="66"/>
                  </a:cubicBezTo>
                  <a:cubicBezTo>
                    <a:pt x="3" y="67"/>
                    <a:pt x="5" y="68"/>
                    <a:pt x="8" y="68"/>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53" name="Freeform 560"/>
            <p:cNvSpPr/>
            <p:nvPr/>
          </p:nvSpPr>
          <p:spPr bwMode="auto">
            <a:xfrm>
              <a:off x="10711762" y="1603822"/>
              <a:ext cx="85111" cy="177435"/>
            </a:xfrm>
            <a:custGeom>
              <a:gdLst>
                <a:gd fmla="*/ 42 w 50" name="T0"/>
                <a:gd fmla="*/ 0 h 104" name="T1"/>
                <a:gd fmla="*/ 38 w 50" name="T2"/>
                <a:gd fmla="*/ 1 h 104" name="T3"/>
                <a:gd fmla="*/ 33 w 50" name="T4"/>
                <a:gd fmla="*/ 8 h 104" name="T5"/>
                <a:gd fmla="*/ 24 w 50" name="T6"/>
                <a:gd fmla="*/ 17 h 104" name="T7"/>
                <a:gd fmla="*/ 10 w 50" name="T8"/>
                <a:gd fmla="*/ 26 h 104" name="T9"/>
                <a:gd fmla="*/ 2 w 50" name="T10"/>
                <a:gd fmla="*/ 30 h 104" name="T11"/>
                <a:gd fmla="*/ 0 w 50" name="T12"/>
                <a:gd fmla="*/ 35 h 104" name="T13"/>
                <a:gd fmla="*/ 2 w 50" name="T14"/>
                <a:gd fmla="*/ 41 h 104" name="T15"/>
                <a:gd fmla="*/ 7 w 50" name="T16"/>
                <a:gd fmla="*/ 43 h 104" name="T17"/>
                <a:gd fmla="*/ 31 w 50" name="T18"/>
                <a:gd fmla="*/ 29 h 104" name="T19"/>
                <a:gd fmla="*/ 31 w 50" name="T20"/>
                <a:gd fmla="*/ 93 h 104" name="T21"/>
                <a:gd fmla="*/ 34 w 50" name="T22"/>
                <a:gd fmla="*/ 101 h 104" name="T23"/>
                <a:gd fmla="*/ 41 w 50" name="T24"/>
                <a:gd fmla="*/ 104 h 104" name="T25"/>
                <a:gd fmla="*/ 50 w 50" name="T26"/>
                <a:gd fmla="*/ 90 h 104" name="T27"/>
                <a:gd fmla="*/ 50 w 50" name="T28"/>
                <a:gd fmla="*/ 10 h 104" name="T29"/>
                <a:gd fmla="*/ 48 w 50" name="T30"/>
                <a:gd fmla="*/ 3 h 104" name="T31"/>
                <a:gd fmla="*/ 42 w 50" name="T32"/>
                <a:gd fmla="*/ 0 h 10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04" w="50">
                  <a:moveTo>
                    <a:pt x="42" y="0"/>
                  </a:moveTo>
                  <a:cubicBezTo>
                    <a:pt x="40" y="0"/>
                    <a:pt x="38" y="0"/>
                    <a:pt x="38" y="1"/>
                  </a:cubicBezTo>
                  <a:cubicBezTo>
                    <a:pt x="37" y="2"/>
                    <a:pt x="35" y="4"/>
                    <a:pt x="33" y="8"/>
                  </a:cubicBezTo>
                  <a:cubicBezTo>
                    <a:pt x="30" y="11"/>
                    <a:pt x="27" y="14"/>
                    <a:pt x="24" y="17"/>
                  </a:cubicBezTo>
                  <a:cubicBezTo>
                    <a:pt x="20" y="20"/>
                    <a:pt x="16" y="23"/>
                    <a:pt x="10" y="26"/>
                  </a:cubicBezTo>
                  <a:cubicBezTo>
                    <a:pt x="6" y="28"/>
                    <a:pt x="4" y="29"/>
                    <a:pt x="2" y="30"/>
                  </a:cubicBezTo>
                  <a:cubicBezTo>
                    <a:pt x="1" y="31"/>
                    <a:pt x="0" y="33"/>
                    <a:pt x="0" y="35"/>
                  </a:cubicBezTo>
                  <a:cubicBezTo>
                    <a:pt x="0" y="37"/>
                    <a:pt x="1" y="39"/>
                    <a:pt x="2" y="41"/>
                  </a:cubicBezTo>
                  <a:cubicBezTo>
                    <a:pt x="4" y="42"/>
                    <a:pt x="6" y="43"/>
                    <a:pt x="7" y="43"/>
                  </a:cubicBezTo>
                  <a:cubicBezTo>
                    <a:pt x="12" y="43"/>
                    <a:pt x="20" y="38"/>
                    <a:pt x="31" y="29"/>
                  </a:cubicBezTo>
                  <a:cubicBezTo>
                    <a:pt x="31" y="93"/>
                    <a:pt x="31" y="93"/>
                    <a:pt x="31" y="93"/>
                  </a:cubicBezTo>
                  <a:cubicBezTo>
                    <a:pt x="31" y="97"/>
                    <a:pt x="32" y="99"/>
                    <a:pt x="34" y="101"/>
                  </a:cubicBezTo>
                  <a:cubicBezTo>
                    <a:pt x="36" y="103"/>
                    <a:pt x="38" y="104"/>
                    <a:pt x="41" y="104"/>
                  </a:cubicBezTo>
                  <a:cubicBezTo>
                    <a:pt x="47" y="104"/>
                    <a:pt x="50" y="99"/>
                    <a:pt x="50" y="90"/>
                  </a:cubicBezTo>
                  <a:cubicBezTo>
                    <a:pt x="50" y="10"/>
                    <a:pt x="50" y="10"/>
                    <a:pt x="50" y="10"/>
                  </a:cubicBezTo>
                  <a:cubicBezTo>
                    <a:pt x="50" y="7"/>
                    <a:pt x="49" y="4"/>
                    <a:pt x="48" y="3"/>
                  </a:cubicBezTo>
                  <a:cubicBezTo>
                    <a:pt x="47" y="1"/>
                    <a:pt x="45" y="0"/>
                    <a:pt x="42"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54" name="Freeform 561"/>
            <p:cNvSpPr/>
            <p:nvPr/>
          </p:nvSpPr>
          <p:spPr bwMode="auto">
            <a:xfrm>
              <a:off x="10706713" y="1352817"/>
              <a:ext cx="81505" cy="118290"/>
            </a:xfrm>
            <a:custGeom>
              <a:gdLst>
                <a:gd fmla="*/ 7 w 48" name="T0"/>
                <a:gd fmla="*/ 69 h 69" name="T1"/>
                <a:gd fmla="*/ 12 w 48" name="T2"/>
                <a:gd fmla="*/ 67 h 69" name="T3"/>
                <a:gd fmla="*/ 14 w 48" name="T4"/>
                <a:gd fmla="*/ 61 h 69" name="T5"/>
                <a:gd fmla="*/ 14 w 48" name="T6"/>
                <a:gd fmla="*/ 38 h 69" name="T7"/>
                <a:gd fmla="*/ 37 w 48" name="T8"/>
                <a:gd fmla="*/ 38 h 69" name="T9"/>
                <a:gd fmla="*/ 41 w 48" name="T10"/>
                <a:gd fmla="*/ 37 h 69" name="T11"/>
                <a:gd fmla="*/ 43 w 48" name="T12"/>
                <a:gd fmla="*/ 33 h 69" name="T13"/>
                <a:gd fmla="*/ 41 w 48" name="T14"/>
                <a:gd fmla="*/ 29 h 69" name="T15"/>
                <a:gd fmla="*/ 37 w 48" name="T16"/>
                <a:gd fmla="*/ 28 h 69" name="T17"/>
                <a:gd fmla="*/ 14 w 48" name="T18"/>
                <a:gd fmla="*/ 28 h 69" name="T19"/>
                <a:gd fmla="*/ 14 w 48" name="T20"/>
                <a:gd fmla="*/ 11 h 69" name="T21"/>
                <a:gd fmla="*/ 41 w 48" name="T22"/>
                <a:gd fmla="*/ 11 h 69" name="T23"/>
                <a:gd fmla="*/ 46 w 48" name="T24"/>
                <a:gd fmla="*/ 9 h 69" name="T25"/>
                <a:gd fmla="*/ 48 w 48" name="T26"/>
                <a:gd fmla="*/ 5 h 69" name="T27"/>
                <a:gd fmla="*/ 46 w 48" name="T28"/>
                <a:gd fmla="*/ 1 h 69" name="T29"/>
                <a:gd fmla="*/ 41 w 48" name="T30"/>
                <a:gd fmla="*/ 0 h 69" name="T31"/>
                <a:gd fmla="*/ 9 w 48" name="T32"/>
                <a:gd fmla="*/ 0 h 69" name="T33"/>
                <a:gd fmla="*/ 4 w 48" name="T34"/>
                <a:gd fmla="*/ 1 h 69" name="T35"/>
                <a:gd fmla="*/ 1 w 48" name="T36"/>
                <a:gd fmla="*/ 4 h 69" name="T37"/>
                <a:gd fmla="*/ 0 w 48" name="T38"/>
                <a:gd fmla="*/ 8 h 69" name="T39"/>
                <a:gd fmla="*/ 0 w 48" name="T40"/>
                <a:gd fmla="*/ 61 h 69" name="T41"/>
                <a:gd fmla="*/ 2 w 48" name="T42"/>
                <a:gd fmla="*/ 67 h 69" name="T43"/>
                <a:gd fmla="*/ 7 w 48" name="T44"/>
                <a:gd fmla="*/ 69 h 69"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9" w="48">
                  <a:moveTo>
                    <a:pt x="7" y="69"/>
                  </a:moveTo>
                  <a:cubicBezTo>
                    <a:pt x="9" y="69"/>
                    <a:pt x="11" y="69"/>
                    <a:pt x="12" y="67"/>
                  </a:cubicBezTo>
                  <a:cubicBezTo>
                    <a:pt x="13" y="66"/>
                    <a:pt x="14" y="64"/>
                    <a:pt x="14" y="61"/>
                  </a:cubicBezTo>
                  <a:cubicBezTo>
                    <a:pt x="14" y="38"/>
                    <a:pt x="14" y="38"/>
                    <a:pt x="14" y="38"/>
                  </a:cubicBezTo>
                  <a:cubicBezTo>
                    <a:pt x="37" y="38"/>
                    <a:pt x="37" y="38"/>
                    <a:pt x="37" y="38"/>
                  </a:cubicBezTo>
                  <a:cubicBezTo>
                    <a:pt x="39" y="38"/>
                    <a:pt x="40" y="38"/>
                    <a:pt x="41" y="37"/>
                  </a:cubicBezTo>
                  <a:cubicBezTo>
                    <a:pt x="42" y="36"/>
                    <a:pt x="43" y="35"/>
                    <a:pt x="43" y="33"/>
                  </a:cubicBezTo>
                  <a:cubicBezTo>
                    <a:pt x="43" y="32"/>
                    <a:pt x="42" y="30"/>
                    <a:pt x="41" y="29"/>
                  </a:cubicBezTo>
                  <a:cubicBezTo>
                    <a:pt x="40" y="28"/>
                    <a:pt x="39" y="28"/>
                    <a:pt x="37" y="28"/>
                  </a:cubicBezTo>
                  <a:cubicBezTo>
                    <a:pt x="14" y="28"/>
                    <a:pt x="14" y="28"/>
                    <a:pt x="14" y="28"/>
                  </a:cubicBezTo>
                  <a:cubicBezTo>
                    <a:pt x="14" y="11"/>
                    <a:pt x="14" y="11"/>
                    <a:pt x="14" y="11"/>
                  </a:cubicBezTo>
                  <a:cubicBezTo>
                    <a:pt x="41" y="11"/>
                    <a:pt x="41" y="11"/>
                    <a:pt x="41" y="11"/>
                  </a:cubicBezTo>
                  <a:cubicBezTo>
                    <a:pt x="43" y="11"/>
                    <a:pt x="45" y="10"/>
                    <a:pt x="46" y="9"/>
                  </a:cubicBezTo>
                  <a:cubicBezTo>
                    <a:pt x="47" y="8"/>
                    <a:pt x="48" y="7"/>
                    <a:pt x="48" y="5"/>
                  </a:cubicBezTo>
                  <a:cubicBezTo>
                    <a:pt x="48" y="4"/>
                    <a:pt x="47" y="2"/>
                    <a:pt x="46" y="1"/>
                  </a:cubicBezTo>
                  <a:cubicBezTo>
                    <a:pt x="45" y="0"/>
                    <a:pt x="43" y="0"/>
                    <a:pt x="41" y="0"/>
                  </a:cubicBezTo>
                  <a:cubicBezTo>
                    <a:pt x="9" y="0"/>
                    <a:pt x="9" y="0"/>
                    <a:pt x="9" y="0"/>
                  </a:cubicBezTo>
                  <a:cubicBezTo>
                    <a:pt x="7" y="0"/>
                    <a:pt x="5" y="0"/>
                    <a:pt x="4" y="1"/>
                  </a:cubicBezTo>
                  <a:cubicBezTo>
                    <a:pt x="3" y="1"/>
                    <a:pt x="2" y="2"/>
                    <a:pt x="1" y="4"/>
                  </a:cubicBezTo>
                  <a:cubicBezTo>
                    <a:pt x="0" y="5"/>
                    <a:pt x="0" y="6"/>
                    <a:pt x="0" y="8"/>
                  </a:cubicBezTo>
                  <a:cubicBezTo>
                    <a:pt x="0" y="61"/>
                    <a:pt x="0" y="61"/>
                    <a:pt x="0" y="61"/>
                  </a:cubicBezTo>
                  <a:cubicBezTo>
                    <a:pt x="0" y="64"/>
                    <a:pt x="1" y="66"/>
                    <a:pt x="2" y="67"/>
                  </a:cubicBezTo>
                  <a:cubicBezTo>
                    <a:pt x="3" y="69"/>
                    <a:pt x="5" y="69"/>
                    <a:pt x="7" y="69"/>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55" name="组合 354"/>
          <p:cNvGrpSpPr/>
          <p:nvPr/>
        </p:nvGrpSpPr>
        <p:grpSpPr>
          <a:xfrm>
            <a:off x="4142052" y="5591812"/>
            <a:ext cx="989791" cy="935945"/>
            <a:chOff x="6267960" y="2101505"/>
            <a:chExt cx="731377" cy="731377"/>
          </a:xfrm>
        </p:grpSpPr>
        <p:sp>
          <p:nvSpPr>
            <p:cNvPr id="271" name="Freeform 578"/>
            <p:cNvSpPr/>
            <p:nvPr/>
          </p:nvSpPr>
          <p:spPr bwMode="auto">
            <a:xfrm>
              <a:off x="6859409" y="2488832"/>
              <a:ext cx="97373" cy="194024"/>
            </a:xfrm>
            <a:custGeom>
              <a:gdLst>
                <a:gd fmla="*/ 0 w 57" name="T0"/>
                <a:gd fmla="*/ 99 h 114" name="T1"/>
                <a:gd fmla="*/ 22 w 57" name="T2"/>
                <a:gd fmla="*/ 114 h 114" name="T3"/>
                <a:gd fmla="*/ 57 w 57" name="T4"/>
                <a:gd fmla="*/ 0 h 114" name="T5"/>
                <a:gd fmla="*/ 31 w 57" name="T6"/>
                <a:gd fmla="*/ 0 h 114" name="T7"/>
                <a:gd fmla="*/ 0 w 57" name="T8"/>
                <a:gd fmla="*/ 99 h 114" name="T9"/>
              </a:gdLst>
              <a:cxnLst>
                <a:cxn ang="0">
                  <a:pos x="T0" y="T1"/>
                </a:cxn>
                <a:cxn ang="0">
                  <a:pos x="T2" y="T3"/>
                </a:cxn>
                <a:cxn ang="0">
                  <a:pos x="T4" y="T5"/>
                </a:cxn>
                <a:cxn ang="0">
                  <a:pos x="T6" y="T7"/>
                </a:cxn>
                <a:cxn ang="0">
                  <a:pos x="T8" y="T9"/>
                </a:cxn>
              </a:cxnLst>
              <a:rect b="b" l="0" r="r" t="0"/>
              <a:pathLst>
                <a:path h="114" w="57">
                  <a:moveTo>
                    <a:pt x="0" y="99"/>
                  </a:moveTo>
                  <a:cubicBezTo>
                    <a:pt x="22" y="114"/>
                    <a:pt x="22" y="114"/>
                    <a:pt x="22" y="114"/>
                  </a:cubicBezTo>
                  <a:cubicBezTo>
                    <a:pt x="44" y="82"/>
                    <a:pt x="57" y="42"/>
                    <a:pt x="57" y="0"/>
                  </a:cubicBezTo>
                  <a:cubicBezTo>
                    <a:pt x="31" y="0"/>
                    <a:pt x="31" y="0"/>
                    <a:pt x="31" y="0"/>
                  </a:cubicBezTo>
                  <a:cubicBezTo>
                    <a:pt x="31" y="37"/>
                    <a:pt x="20" y="71"/>
                    <a:pt x="0" y="99"/>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2" name="Freeform 579"/>
            <p:cNvSpPr/>
            <p:nvPr/>
          </p:nvSpPr>
          <p:spPr bwMode="auto">
            <a:xfrm>
              <a:off x="6637976" y="2101505"/>
              <a:ext cx="361361" cy="362804"/>
            </a:xfrm>
            <a:custGeom>
              <a:gdLst>
                <a:gd fmla="*/ 187 w 212" name="T0"/>
                <a:gd fmla="*/ 213 h 213" name="T1"/>
                <a:gd fmla="*/ 212 w 212" name="T2"/>
                <a:gd fmla="*/ 213 h 213" name="T3"/>
                <a:gd fmla="*/ 0 w 212" name="T4"/>
                <a:gd fmla="*/ 0 h 213" name="T5"/>
                <a:gd fmla="*/ 0 w 212" name="T6"/>
                <a:gd fmla="*/ 25 h 213" name="T7"/>
                <a:gd fmla="*/ 0 w 212" name="T8"/>
                <a:gd fmla="*/ 52 h 213" name="T9"/>
                <a:gd fmla="*/ 0 w 212" name="T10"/>
                <a:gd fmla="*/ 213 h 213" name="T11"/>
                <a:gd fmla="*/ 160 w 212" name="T12"/>
                <a:gd fmla="*/ 213 h 213" name="T13"/>
                <a:gd fmla="*/ 187 w 212" name="T14"/>
                <a:gd fmla="*/ 213 h 2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3" w="211">
                  <a:moveTo>
                    <a:pt x="187" y="213"/>
                  </a:moveTo>
                  <a:cubicBezTo>
                    <a:pt x="212" y="213"/>
                    <a:pt x="212" y="213"/>
                    <a:pt x="212" y="213"/>
                  </a:cubicBezTo>
                  <a:cubicBezTo>
                    <a:pt x="187" y="7"/>
                    <a:pt x="0" y="0"/>
                    <a:pt x="0" y="0"/>
                  </a:cubicBezTo>
                  <a:cubicBezTo>
                    <a:pt x="0" y="25"/>
                    <a:pt x="0" y="25"/>
                    <a:pt x="0" y="25"/>
                  </a:cubicBezTo>
                  <a:cubicBezTo>
                    <a:pt x="0" y="52"/>
                    <a:pt x="0" y="52"/>
                    <a:pt x="0" y="52"/>
                  </a:cubicBezTo>
                  <a:cubicBezTo>
                    <a:pt x="0" y="213"/>
                    <a:pt x="0" y="213"/>
                    <a:pt x="0" y="213"/>
                  </a:cubicBezTo>
                  <a:cubicBezTo>
                    <a:pt x="160" y="213"/>
                    <a:pt x="160" y="213"/>
                    <a:pt x="160" y="213"/>
                  </a:cubicBezTo>
                  <a:lnTo>
                    <a:pt x="187" y="21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3" name="Freeform 580"/>
            <p:cNvSpPr/>
            <p:nvPr/>
          </p:nvSpPr>
          <p:spPr bwMode="auto">
            <a:xfrm>
              <a:off x="6267960" y="2144060"/>
              <a:ext cx="605154" cy="688822"/>
            </a:xfrm>
            <a:custGeom>
              <a:gdLst>
                <a:gd fmla="*/ 202 w 355" name="T0"/>
                <a:gd fmla="*/ 202 h 404" name="T1"/>
                <a:gd fmla="*/ 202 w 355" name="T2"/>
                <a:gd fmla="*/ 26 h 404" name="T3"/>
                <a:gd fmla="*/ 202 w 355" name="T4"/>
                <a:gd fmla="*/ 0 h 404" name="T5"/>
                <a:gd fmla="*/ 0 w 355" name="T6"/>
                <a:gd fmla="*/ 202 h 404" name="T7"/>
                <a:gd fmla="*/ 202 w 355" name="T8"/>
                <a:gd fmla="*/ 404 h 404" name="T9"/>
                <a:gd fmla="*/ 355 w 355" name="T10"/>
                <a:gd fmla="*/ 335 h 404" name="T11"/>
                <a:gd fmla="*/ 335 w 355" name="T12"/>
                <a:gd fmla="*/ 317 h 404" name="T13"/>
                <a:gd fmla="*/ 202 w 355" name="T14"/>
                <a:gd fmla="*/ 202 h 4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03" w="355">
                  <a:moveTo>
                    <a:pt x="202" y="202"/>
                  </a:moveTo>
                  <a:cubicBezTo>
                    <a:pt x="202" y="26"/>
                    <a:pt x="202" y="26"/>
                    <a:pt x="202" y="26"/>
                  </a:cubicBezTo>
                  <a:cubicBezTo>
                    <a:pt x="202" y="0"/>
                    <a:pt x="202" y="0"/>
                    <a:pt x="202" y="0"/>
                  </a:cubicBezTo>
                  <a:cubicBezTo>
                    <a:pt x="91" y="0"/>
                    <a:pt x="0" y="90"/>
                    <a:pt x="0" y="202"/>
                  </a:cubicBezTo>
                  <a:cubicBezTo>
                    <a:pt x="0" y="314"/>
                    <a:pt x="91" y="404"/>
                    <a:pt x="202" y="404"/>
                  </a:cubicBezTo>
                  <a:cubicBezTo>
                    <a:pt x="263" y="404"/>
                    <a:pt x="318" y="377"/>
                    <a:pt x="355" y="335"/>
                  </a:cubicBezTo>
                  <a:cubicBezTo>
                    <a:pt x="335" y="317"/>
                    <a:pt x="335" y="317"/>
                    <a:pt x="335" y="317"/>
                  </a:cubicBezTo>
                  <a:lnTo>
                    <a:pt x="202" y="202"/>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58" name="组合 357"/>
          <p:cNvGrpSpPr/>
          <p:nvPr/>
        </p:nvGrpSpPr>
        <p:grpSpPr>
          <a:xfrm>
            <a:off x="9030813" y="273459"/>
            <a:ext cx="989791" cy="935945"/>
            <a:chOff x="9404083" y="1238855"/>
            <a:chExt cx="801342" cy="665020"/>
          </a:xfrm>
        </p:grpSpPr>
        <p:sp>
          <p:nvSpPr>
            <p:cNvPr id="276" name="Freeform 583"/>
            <p:cNvSpPr/>
            <p:nvPr/>
          </p:nvSpPr>
          <p:spPr bwMode="auto">
            <a:xfrm>
              <a:off x="9404083" y="1238855"/>
              <a:ext cx="801342" cy="308708"/>
            </a:xfrm>
            <a:custGeom>
              <a:gdLst>
                <a:gd fmla="*/ 924 w 1111" name="T0"/>
                <a:gd fmla="*/ 0 h 428" name="T1"/>
                <a:gd fmla="*/ 958 w 1111" name="T2"/>
                <a:gd fmla="*/ 55 h 428" name="T3"/>
                <a:gd fmla="*/ 542 w 1111" name="T4"/>
                <a:gd fmla="*/ 281 h 428" name="T5"/>
                <a:gd fmla="*/ 0 w 1111" name="T6"/>
                <a:gd fmla="*/ 355 h 428" name="T7"/>
                <a:gd fmla="*/ 3 w 1111" name="T8"/>
                <a:gd fmla="*/ 428 h 428" name="T9"/>
                <a:gd fmla="*/ 570 w 1111" name="T10"/>
                <a:gd fmla="*/ 355 h 428" name="T11"/>
                <a:gd fmla="*/ 986 w 1111" name="T12"/>
                <a:gd fmla="*/ 121 h 428" name="T13"/>
                <a:gd fmla="*/ 1021 w 1111" name="T14"/>
                <a:gd fmla="*/ 184 h 428" name="T15"/>
                <a:gd fmla="*/ 1111 w 1111" name="T16"/>
                <a:gd fmla="*/ 0 h 428" name="T17"/>
                <a:gd fmla="*/ 924 w 1111" name="T18"/>
                <a:gd fmla="*/ 0 h 42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8" w="1111">
                  <a:moveTo>
                    <a:pt x="924" y="0"/>
                  </a:moveTo>
                  <a:lnTo>
                    <a:pt x="958" y="55"/>
                  </a:lnTo>
                  <a:lnTo>
                    <a:pt x="542" y="281"/>
                  </a:lnTo>
                  <a:lnTo>
                    <a:pt x="0" y="355"/>
                  </a:lnTo>
                  <a:lnTo>
                    <a:pt x="3" y="428"/>
                  </a:lnTo>
                  <a:lnTo>
                    <a:pt x="570" y="355"/>
                  </a:lnTo>
                  <a:lnTo>
                    <a:pt x="986" y="121"/>
                  </a:lnTo>
                  <a:lnTo>
                    <a:pt x="1021" y="184"/>
                  </a:lnTo>
                  <a:lnTo>
                    <a:pt x="1111" y="0"/>
                  </a:lnTo>
                  <a:lnTo>
                    <a:pt x="924"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7" name="Freeform 584"/>
            <p:cNvSpPr/>
            <p:nvPr/>
          </p:nvSpPr>
          <p:spPr bwMode="auto">
            <a:xfrm>
              <a:off x="9915470" y="1392487"/>
              <a:ext cx="208450" cy="511387"/>
            </a:xfrm>
            <a:custGeom>
              <a:gdLst>
                <a:gd fmla="*/ 0 w 289" name="T0"/>
                <a:gd fmla="*/ 709 h 709" name="T1"/>
                <a:gd fmla="*/ 289 w 289" name="T2"/>
                <a:gd fmla="*/ 709 h 709" name="T3"/>
                <a:gd fmla="*/ 289 w 289" name="T4"/>
                <a:gd fmla="*/ 0 h 709" name="T5"/>
                <a:gd fmla="*/ 0 w 289" name="T6"/>
                <a:gd fmla="*/ 161 h 709" name="T7"/>
                <a:gd fmla="*/ 0 w 289" name="T8"/>
                <a:gd fmla="*/ 709 h 709" name="T9"/>
              </a:gdLst>
              <a:cxnLst>
                <a:cxn ang="0">
                  <a:pos x="T0" y="T1"/>
                </a:cxn>
                <a:cxn ang="0">
                  <a:pos x="T2" y="T3"/>
                </a:cxn>
                <a:cxn ang="0">
                  <a:pos x="T4" y="T5"/>
                </a:cxn>
                <a:cxn ang="0">
                  <a:pos x="T6" y="T7"/>
                </a:cxn>
                <a:cxn ang="0">
                  <a:pos x="T8" y="T9"/>
                </a:cxn>
              </a:cxnLst>
              <a:rect b="b" l="0" r="r" t="0"/>
              <a:pathLst>
                <a:path h="709" w="289">
                  <a:moveTo>
                    <a:pt x="0" y="709"/>
                  </a:moveTo>
                  <a:lnTo>
                    <a:pt x="289" y="709"/>
                  </a:lnTo>
                  <a:lnTo>
                    <a:pt x="289" y="0"/>
                  </a:lnTo>
                  <a:lnTo>
                    <a:pt x="0" y="161"/>
                  </a:lnTo>
                  <a:lnTo>
                    <a:pt x="0" y="709"/>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8" name="Freeform 585"/>
            <p:cNvSpPr/>
            <p:nvPr/>
          </p:nvSpPr>
          <p:spPr bwMode="auto">
            <a:xfrm>
              <a:off x="9663743" y="1528809"/>
              <a:ext cx="180320" cy="375065"/>
            </a:xfrm>
            <a:custGeom>
              <a:gdLst>
                <a:gd fmla="*/ 0 w 250" name="T0"/>
                <a:gd fmla="*/ 520 h 520" name="T1"/>
                <a:gd fmla="*/ 250 w 250" name="T2"/>
                <a:gd fmla="*/ 520 h 520" name="T3"/>
                <a:gd fmla="*/ 250 w 250" name="T4"/>
                <a:gd fmla="*/ 0 h 520" name="T5"/>
                <a:gd fmla="*/ 0 w 250" name="T6"/>
                <a:gd fmla="*/ 42 h 520" name="T7"/>
                <a:gd fmla="*/ 0 w 250" name="T8"/>
                <a:gd fmla="*/ 520 h 520" name="T9"/>
              </a:gdLst>
              <a:cxnLst>
                <a:cxn ang="0">
                  <a:pos x="T0" y="T1"/>
                </a:cxn>
                <a:cxn ang="0">
                  <a:pos x="T2" y="T3"/>
                </a:cxn>
                <a:cxn ang="0">
                  <a:pos x="T4" y="T5"/>
                </a:cxn>
                <a:cxn ang="0">
                  <a:pos x="T6" y="T7"/>
                </a:cxn>
                <a:cxn ang="0">
                  <a:pos x="T8" y="T9"/>
                </a:cxn>
              </a:cxnLst>
              <a:rect b="b" l="0" r="r" t="0"/>
              <a:pathLst>
                <a:path h="520" w="250">
                  <a:moveTo>
                    <a:pt x="0" y="520"/>
                  </a:moveTo>
                  <a:lnTo>
                    <a:pt x="250" y="520"/>
                  </a:lnTo>
                  <a:lnTo>
                    <a:pt x="250" y="0"/>
                  </a:lnTo>
                  <a:lnTo>
                    <a:pt x="0" y="42"/>
                  </a:lnTo>
                  <a:lnTo>
                    <a:pt x="0" y="52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279" name="Freeform 586"/>
            <p:cNvSpPr/>
            <p:nvPr/>
          </p:nvSpPr>
          <p:spPr bwMode="auto">
            <a:xfrm>
              <a:off x="9404083" y="1569922"/>
              <a:ext cx="189697" cy="333953"/>
            </a:xfrm>
            <a:custGeom>
              <a:gdLst>
                <a:gd fmla="*/ 0 w 263" name="T0"/>
                <a:gd fmla="*/ 463 h 463" name="T1"/>
                <a:gd fmla="*/ 263 w 263" name="T2"/>
                <a:gd fmla="*/ 463 h 463" name="T3"/>
                <a:gd fmla="*/ 263 w 263" name="T4"/>
                <a:gd fmla="*/ 0 h 463" name="T5"/>
                <a:gd fmla="*/ 0 w 263" name="T6"/>
                <a:gd fmla="*/ 30 h 463" name="T7"/>
                <a:gd fmla="*/ 0 w 263" name="T8"/>
                <a:gd fmla="*/ 463 h 463" name="T9"/>
              </a:gdLst>
              <a:cxnLst>
                <a:cxn ang="0">
                  <a:pos x="T0" y="T1"/>
                </a:cxn>
                <a:cxn ang="0">
                  <a:pos x="T2" y="T3"/>
                </a:cxn>
                <a:cxn ang="0">
                  <a:pos x="T4" y="T5"/>
                </a:cxn>
                <a:cxn ang="0">
                  <a:pos x="T6" y="T7"/>
                </a:cxn>
                <a:cxn ang="0">
                  <a:pos x="T8" y="T9"/>
                </a:cxn>
              </a:cxnLst>
              <a:rect b="b" l="0" r="r" t="0"/>
              <a:pathLst>
                <a:path h="462" w="263">
                  <a:moveTo>
                    <a:pt x="0" y="463"/>
                  </a:moveTo>
                  <a:lnTo>
                    <a:pt x="263" y="463"/>
                  </a:lnTo>
                  <a:lnTo>
                    <a:pt x="263" y="0"/>
                  </a:lnTo>
                  <a:lnTo>
                    <a:pt x="0" y="30"/>
                  </a:lnTo>
                  <a:lnTo>
                    <a:pt x="0" y="46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54" name="组合 353"/>
          <p:cNvGrpSpPr/>
          <p:nvPr/>
        </p:nvGrpSpPr>
        <p:grpSpPr>
          <a:xfrm>
            <a:off x="3892155" y="354077"/>
            <a:ext cx="989791" cy="935945"/>
            <a:chOff x="6293205" y="1242461"/>
            <a:chExt cx="683772" cy="656364"/>
          </a:xfrm>
        </p:grpSpPr>
        <p:sp>
          <p:nvSpPr>
            <p:cNvPr id="305" name="Oval 613"/>
            <p:cNvSpPr>
              <a:spLocks noChangeArrowheads="1"/>
            </p:cNvSpPr>
            <p:nvPr/>
          </p:nvSpPr>
          <p:spPr bwMode="auto">
            <a:xfrm>
              <a:off x="6734628" y="1243903"/>
              <a:ext cx="225039" cy="261103"/>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06" name="Freeform 614"/>
            <p:cNvSpPr/>
            <p:nvPr/>
          </p:nvSpPr>
          <p:spPr bwMode="auto">
            <a:xfrm>
              <a:off x="6690629" y="1513662"/>
              <a:ext cx="286348" cy="385163"/>
            </a:xfrm>
            <a:custGeom>
              <a:gdLst>
                <a:gd fmla="*/ 83 w 168" name="T0"/>
                <a:gd fmla="*/ 4 h 226" name="T1"/>
                <a:gd fmla="*/ 67 w 168" name="T2"/>
                <a:gd fmla="*/ 115 h 226" name="T3"/>
                <a:gd fmla="*/ 17 w 168" name="T4"/>
                <a:gd fmla="*/ 146 h 226" name="T5"/>
                <a:gd fmla="*/ 17 w 168" name="T6"/>
                <a:gd fmla="*/ 101 h 226" name="T7"/>
                <a:gd fmla="*/ 83 w 168" name="T8"/>
                <a:gd fmla="*/ 4 h 226" name="T9"/>
                <a:gd fmla="*/ 0 w 168" name="T10"/>
                <a:gd fmla="*/ 115 h 226" name="T11"/>
                <a:gd fmla="*/ 0 w 168" name="T12"/>
                <a:gd fmla="*/ 178 h 226" name="T13"/>
                <a:gd fmla="*/ 83 w 168" name="T14"/>
                <a:gd fmla="*/ 226 h 226" name="T15"/>
                <a:gd fmla="*/ 168 w 168" name="T16"/>
                <a:gd fmla="*/ 193 h 226" name="T17"/>
                <a:gd fmla="*/ 168 w 168" name="T18"/>
                <a:gd fmla="*/ 58 h 226" name="T19"/>
                <a:gd fmla="*/ 83 w 168" name="T20"/>
                <a:gd fmla="*/ 4 h 22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6" w="168">
                  <a:moveTo>
                    <a:pt x="83" y="4"/>
                  </a:moveTo>
                  <a:cubicBezTo>
                    <a:pt x="67" y="115"/>
                    <a:pt x="67" y="115"/>
                    <a:pt x="67" y="115"/>
                  </a:cubicBezTo>
                  <a:cubicBezTo>
                    <a:pt x="17" y="146"/>
                    <a:pt x="17" y="146"/>
                    <a:pt x="17" y="146"/>
                  </a:cubicBezTo>
                  <a:cubicBezTo>
                    <a:pt x="17" y="101"/>
                    <a:pt x="17" y="101"/>
                    <a:pt x="17" y="101"/>
                  </a:cubicBezTo>
                  <a:cubicBezTo>
                    <a:pt x="83" y="4"/>
                    <a:pt x="83" y="4"/>
                    <a:pt x="83" y="4"/>
                  </a:cubicBezTo>
                  <a:cubicBezTo>
                    <a:pt x="18" y="4"/>
                    <a:pt x="0" y="115"/>
                    <a:pt x="0" y="115"/>
                  </a:cubicBezTo>
                  <a:cubicBezTo>
                    <a:pt x="0" y="115"/>
                    <a:pt x="0" y="151"/>
                    <a:pt x="0" y="178"/>
                  </a:cubicBezTo>
                  <a:cubicBezTo>
                    <a:pt x="0" y="205"/>
                    <a:pt x="9" y="226"/>
                    <a:pt x="83" y="226"/>
                  </a:cubicBezTo>
                  <a:cubicBezTo>
                    <a:pt x="158" y="226"/>
                    <a:pt x="168" y="193"/>
                    <a:pt x="168" y="193"/>
                  </a:cubicBezTo>
                  <a:cubicBezTo>
                    <a:pt x="168" y="193"/>
                    <a:pt x="168" y="116"/>
                    <a:pt x="168" y="58"/>
                  </a:cubicBezTo>
                  <a:cubicBezTo>
                    <a:pt x="168" y="0"/>
                    <a:pt x="83" y="4"/>
                    <a:pt x="83" y="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07" name="Rectangle 615"/>
            <p:cNvSpPr>
              <a:spLocks noChangeArrowheads="1"/>
            </p:cNvSpPr>
            <p:nvPr/>
          </p:nvSpPr>
          <p:spPr bwMode="auto">
            <a:xfrm>
              <a:off x="6687023" y="1358587"/>
              <a:ext cx="20196" cy="95209"/>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08" name="Freeform 616"/>
            <p:cNvSpPr/>
            <p:nvPr/>
          </p:nvSpPr>
          <p:spPr bwMode="auto">
            <a:xfrm>
              <a:off x="6412937" y="1242461"/>
              <a:ext cx="263988" cy="323855"/>
            </a:xfrm>
            <a:custGeom>
              <a:gdLst>
                <a:gd fmla="*/ 0 w 155" name="T0"/>
                <a:gd fmla="*/ 23 h 190" name="T1"/>
                <a:gd fmla="*/ 0 w 155" name="T2"/>
                <a:gd fmla="*/ 90 h 190" name="T3"/>
                <a:gd fmla="*/ 0 w 155" name="T4"/>
                <a:gd fmla="*/ 100 h 190" name="T5"/>
                <a:gd fmla="*/ 0 w 155" name="T6"/>
                <a:gd fmla="*/ 167 h 190" name="T7"/>
                <a:gd fmla="*/ 22 w 155" name="T8"/>
                <a:gd fmla="*/ 182 h 190" name="T9"/>
                <a:gd fmla="*/ 76 w 155" name="T10"/>
                <a:gd fmla="*/ 156 h 190" name="T11"/>
                <a:gd fmla="*/ 84 w 155" name="T12"/>
                <a:gd fmla="*/ 153 h 190" name="T13"/>
                <a:gd fmla="*/ 131 w 155" name="T14"/>
                <a:gd fmla="*/ 130 h 190" name="T15"/>
                <a:gd fmla="*/ 138 w 155" name="T16"/>
                <a:gd fmla="*/ 127 h 190" name="T17"/>
                <a:gd fmla="*/ 155 w 155" name="T18"/>
                <a:gd fmla="*/ 119 h 190" name="T19"/>
                <a:gd fmla="*/ 155 w 155" name="T20"/>
                <a:gd fmla="*/ 71 h 190" name="T21"/>
                <a:gd fmla="*/ 22 w 155" name="T22"/>
                <a:gd fmla="*/ 8 h 190" name="T23"/>
                <a:gd fmla="*/ 0 w 155" name="T24"/>
                <a:gd fmla="*/ 23 h 19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90" w="155">
                  <a:moveTo>
                    <a:pt x="0" y="23"/>
                  </a:moveTo>
                  <a:cubicBezTo>
                    <a:pt x="0" y="47"/>
                    <a:pt x="0" y="90"/>
                    <a:pt x="0" y="90"/>
                  </a:cubicBezTo>
                  <a:cubicBezTo>
                    <a:pt x="0" y="100"/>
                    <a:pt x="0" y="100"/>
                    <a:pt x="0" y="100"/>
                  </a:cubicBezTo>
                  <a:cubicBezTo>
                    <a:pt x="0" y="100"/>
                    <a:pt x="0" y="143"/>
                    <a:pt x="0" y="167"/>
                  </a:cubicBezTo>
                  <a:cubicBezTo>
                    <a:pt x="0" y="190"/>
                    <a:pt x="22" y="182"/>
                    <a:pt x="22" y="182"/>
                  </a:cubicBezTo>
                  <a:cubicBezTo>
                    <a:pt x="76" y="156"/>
                    <a:pt x="76" y="156"/>
                    <a:pt x="76" y="156"/>
                  </a:cubicBezTo>
                  <a:cubicBezTo>
                    <a:pt x="84" y="153"/>
                    <a:pt x="84" y="153"/>
                    <a:pt x="84" y="153"/>
                  </a:cubicBezTo>
                  <a:cubicBezTo>
                    <a:pt x="131" y="130"/>
                    <a:pt x="131" y="130"/>
                    <a:pt x="131" y="130"/>
                  </a:cubicBezTo>
                  <a:cubicBezTo>
                    <a:pt x="138" y="127"/>
                    <a:pt x="138" y="127"/>
                    <a:pt x="138" y="127"/>
                  </a:cubicBezTo>
                  <a:cubicBezTo>
                    <a:pt x="155" y="119"/>
                    <a:pt x="155" y="119"/>
                    <a:pt x="155" y="119"/>
                  </a:cubicBezTo>
                  <a:cubicBezTo>
                    <a:pt x="155" y="71"/>
                    <a:pt x="155" y="71"/>
                    <a:pt x="155" y="71"/>
                  </a:cubicBezTo>
                  <a:cubicBezTo>
                    <a:pt x="22" y="8"/>
                    <a:pt x="22" y="8"/>
                    <a:pt x="22" y="8"/>
                  </a:cubicBezTo>
                  <a:cubicBezTo>
                    <a:pt x="22" y="8"/>
                    <a:pt x="0" y="0"/>
                    <a:pt x="0" y="2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09" name="Freeform 617"/>
            <p:cNvSpPr/>
            <p:nvPr/>
          </p:nvSpPr>
          <p:spPr bwMode="auto">
            <a:xfrm>
              <a:off x="6552144" y="1471107"/>
              <a:ext cx="104586" cy="75013"/>
            </a:xfrm>
            <a:custGeom>
              <a:gdLst>
                <a:gd fmla="*/ 52 w 61" name="T0"/>
                <a:gd fmla="*/ 9 h 44" name="T1"/>
                <a:gd fmla="*/ 26 w 61" name="T2"/>
                <a:gd fmla="*/ 35 h 44" name="T3"/>
                <a:gd fmla="*/ 6 w 61" name="T4"/>
                <a:gd fmla="*/ 26 h 44" name="T5"/>
                <a:gd fmla="*/ 0 w 61" name="T6"/>
                <a:gd fmla="*/ 31 h 44" name="T7"/>
                <a:gd fmla="*/ 26 w 61" name="T8"/>
                <a:gd fmla="*/ 44 h 44" name="T9"/>
                <a:gd fmla="*/ 61 w 61" name="T10"/>
                <a:gd fmla="*/ 9 h 44" name="T11"/>
                <a:gd fmla="*/ 59 w 61" name="T12"/>
                <a:gd fmla="*/ 0 h 44" name="T13"/>
                <a:gd fmla="*/ 52 w 61" name="T14"/>
                <a:gd fmla="*/ 9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61">
                  <a:moveTo>
                    <a:pt x="52" y="9"/>
                  </a:moveTo>
                  <a:cubicBezTo>
                    <a:pt x="52" y="24"/>
                    <a:pt x="41" y="35"/>
                    <a:pt x="26" y="35"/>
                  </a:cubicBezTo>
                  <a:cubicBezTo>
                    <a:pt x="18" y="35"/>
                    <a:pt x="11" y="32"/>
                    <a:pt x="6" y="26"/>
                  </a:cubicBezTo>
                  <a:cubicBezTo>
                    <a:pt x="0" y="31"/>
                    <a:pt x="0" y="31"/>
                    <a:pt x="0" y="31"/>
                  </a:cubicBezTo>
                  <a:cubicBezTo>
                    <a:pt x="6" y="39"/>
                    <a:pt x="15" y="44"/>
                    <a:pt x="26" y="44"/>
                  </a:cubicBezTo>
                  <a:cubicBezTo>
                    <a:pt x="45" y="44"/>
                    <a:pt x="61" y="28"/>
                    <a:pt x="61" y="9"/>
                  </a:cubicBezTo>
                  <a:cubicBezTo>
                    <a:pt x="61" y="6"/>
                    <a:pt x="60" y="3"/>
                    <a:pt x="59" y="0"/>
                  </a:cubicBezTo>
                  <a:lnTo>
                    <a:pt x="52" y="9"/>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10" name="Freeform 618"/>
            <p:cNvSpPr/>
            <p:nvPr/>
          </p:nvSpPr>
          <p:spPr bwMode="auto">
            <a:xfrm>
              <a:off x="6293205" y="1398979"/>
              <a:ext cx="68522" cy="15868"/>
            </a:xfrm>
            <a:custGeom>
              <a:gdLst>
                <a:gd fmla="*/ 40 w 40" name="T0"/>
                <a:gd fmla="*/ 4 h 9" name="T1"/>
                <a:gd fmla="*/ 33 w 40" name="T2"/>
                <a:gd fmla="*/ 0 h 9" name="T3"/>
                <a:gd fmla="*/ 7 w 40" name="T4"/>
                <a:gd fmla="*/ 0 h 9" name="T5"/>
                <a:gd fmla="*/ 2 w 40" name="T6"/>
                <a:gd fmla="*/ 1 h 9" name="T7"/>
                <a:gd fmla="*/ 0 w 40" name="T8"/>
                <a:gd fmla="*/ 4 h 9" name="T9"/>
                <a:gd fmla="*/ 7 w 40" name="T10"/>
                <a:gd fmla="*/ 9 h 9" name="T11"/>
                <a:gd fmla="*/ 33 w 40" name="T12"/>
                <a:gd fmla="*/ 9 h 9" name="T13"/>
                <a:gd fmla="*/ 40 w 40" name="T14"/>
                <a:gd fmla="*/ 4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40">
                  <a:moveTo>
                    <a:pt x="40" y="4"/>
                  </a:moveTo>
                  <a:cubicBezTo>
                    <a:pt x="40" y="2"/>
                    <a:pt x="37" y="0"/>
                    <a:pt x="33" y="0"/>
                  </a:cubicBezTo>
                  <a:cubicBezTo>
                    <a:pt x="7" y="0"/>
                    <a:pt x="7" y="0"/>
                    <a:pt x="7" y="0"/>
                  </a:cubicBezTo>
                  <a:cubicBezTo>
                    <a:pt x="5" y="0"/>
                    <a:pt x="4" y="0"/>
                    <a:pt x="2" y="1"/>
                  </a:cubicBezTo>
                  <a:cubicBezTo>
                    <a:pt x="1" y="2"/>
                    <a:pt x="0" y="3"/>
                    <a:pt x="0" y="4"/>
                  </a:cubicBezTo>
                  <a:cubicBezTo>
                    <a:pt x="0" y="7"/>
                    <a:pt x="3" y="9"/>
                    <a:pt x="7" y="9"/>
                  </a:cubicBezTo>
                  <a:cubicBezTo>
                    <a:pt x="33" y="9"/>
                    <a:pt x="33" y="9"/>
                    <a:pt x="33" y="9"/>
                  </a:cubicBezTo>
                  <a:cubicBezTo>
                    <a:pt x="37" y="9"/>
                    <a:pt x="40" y="7"/>
                    <a:pt x="40" y="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11" name="Freeform 619"/>
            <p:cNvSpPr/>
            <p:nvPr/>
          </p:nvSpPr>
          <p:spPr bwMode="auto">
            <a:xfrm>
              <a:off x="6308351" y="1267706"/>
              <a:ext cx="69964" cy="34621"/>
            </a:xfrm>
            <a:custGeom>
              <a:gdLst>
                <a:gd fmla="*/ 38 w 41" name="T0"/>
                <a:gd fmla="*/ 14 h 20" name="T1"/>
                <a:gd fmla="*/ 5 w 41" name="T2"/>
                <a:gd fmla="*/ 0 h 20" name="T3"/>
                <a:gd fmla="*/ 4 w 41" name="T4"/>
                <a:gd fmla="*/ 0 h 20" name="T5"/>
                <a:gd fmla="*/ 1 w 41" name="T6"/>
                <a:gd fmla="*/ 2 h 20" name="T7"/>
                <a:gd fmla="*/ 3 w 41" name="T8"/>
                <a:gd fmla="*/ 6 h 20" name="T9"/>
                <a:gd fmla="*/ 36 w 41" name="T10"/>
                <a:gd fmla="*/ 20 h 20" name="T11"/>
                <a:gd fmla="*/ 40 w 41" name="T12"/>
                <a:gd fmla="*/ 18 h 20" name="T13"/>
                <a:gd fmla="*/ 38 w 41" name="T14"/>
                <a:gd fmla="*/ 14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41">
                  <a:moveTo>
                    <a:pt x="38" y="14"/>
                  </a:moveTo>
                  <a:cubicBezTo>
                    <a:pt x="5" y="0"/>
                    <a:pt x="5" y="0"/>
                    <a:pt x="5" y="0"/>
                  </a:cubicBezTo>
                  <a:cubicBezTo>
                    <a:pt x="5" y="0"/>
                    <a:pt x="5" y="0"/>
                    <a:pt x="4" y="0"/>
                  </a:cubicBezTo>
                  <a:cubicBezTo>
                    <a:pt x="3" y="0"/>
                    <a:pt x="2" y="1"/>
                    <a:pt x="1" y="2"/>
                  </a:cubicBezTo>
                  <a:cubicBezTo>
                    <a:pt x="0" y="4"/>
                    <a:pt x="1" y="6"/>
                    <a:pt x="3" y="6"/>
                  </a:cubicBezTo>
                  <a:cubicBezTo>
                    <a:pt x="36" y="20"/>
                    <a:pt x="36" y="20"/>
                    <a:pt x="36" y="20"/>
                  </a:cubicBezTo>
                  <a:cubicBezTo>
                    <a:pt x="38" y="20"/>
                    <a:pt x="40" y="20"/>
                    <a:pt x="40" y="18"/>
                  </a:cubicBezTo>
                  <a:cubicBezTo>
                    <a:pt x="41" y="16"/>
                    <a:pt x="40" y="14"/>
                    <a:pt x="38" y="1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12" name="Freeform 620"/>
            <p:cNvSpPr/>
            <p:nvPr/>
          </p:nvSpPr>
          <p:spPr bwMode="auto">
            <a:xfrm>
              <a:off x="6308351" y="1513662"/>
              <a:ext cx="69964" cy="33900"/>
            </a:xfrm>
            <a:custGeom>
              <a:gdLst>
                <a:gd fmla="*/ 36 w 41" name="T0"/>
                <a:gd fmla="*/ 1 h 20" name="T1"/>
                <a:gd fmla="*/ 3 w 41" name="T2"/>
                <a:gd fmla="*/ 14 h 20" name="T3"/>
                <a:gd fmla="*/ 1 w 41" name="T4"/>
                <a:gd fmla="*/ 18 h 20" name="T5"/>
                <a:gd fmla="*/ 4 w 41" name="T6"/>
                <a:gd fmla="*/ 20 h 20" name="T7"/>
                <a:gd fmla="*/ 5 w 41" name="T8"/>
                <a:gd fmla="*/ 20 h 20" name="T9"/>
                <a:gd fmla="*/ 38 w 41" name="T10"/>
                <a:gd fmla="*/ 7 h 20" name="T11"/>
                <a:gd fmla="*/ 40 w 41" name="T12"/>
                <a:gd fmla="*/ 2 h 20" name="T13"/>
                <a:gd fmla="*/ 36 w 41" name="T14"/>
                <a:gd fmla="*/ 1 h 2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 w="41">
                  <a:moveTo>
                    <a:pt x="36" y="1"/>
                  </a:moveTo>
                  <a:cubicBezTo>
                    <a:pt x="3" y="14"/>
                    <a:pt x="3" y="14"/>
                    <a:pt x="3" y="14"/>
                  </a:cubicBezTo>
                  <a:cubicBezTo>
                    <a:pt x="1" y="15"/>
                    <a:pt x="0" y="17"/>
                    <a:pt x="1" y="18"/>
                  </a:cubicBezTo>
                  <a:cubicBezTo>
                    <a:pt x="2" y="20"/>
                    <a:pt x="3" y="20"/>
                    <a:pt x="4" y="20"/>
                  </a:cubicBezTo>
                  <a:cubicBezTo>
                    <a:pt x="5" y="20"/>
                    <a:pt x="5" y="20"/>
                    <a:pt x="5" y="20"/>
                  </a:cubicBezTo>
                  <a:cubicBezTo>
                    <a:pt x="38" y="7"/>
                    <a:pt x="38" y="7"/>
                    <a:pt x="38" y="7"/>
                  </a:cubicBezTo>
                  <a:cubicBezTo>
                    <a:pt x="40" y="6"/>
                    <a:pt x="41" y="4"/>
                    <a:pt x="40" y="2"/>
                  </a:cubicBezTo>
                  <a:cubicBezTo>
                    <a:pt x="40" y="1"/>
                    <a:pt x="38" y="0"/>
                    <a:pt x="36" y="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340" name="组合 339"/>
          <p:cNvGrpSpPr/>
          <p:nvPr/>
        </p:nvGrpSpPr>
        <p:grpSpPr>
          <a:xfrm>
            <a:off x="2312165" y="265240"/>
            <a:ext cx="989791" cy="935945"/>
            <a:chOff x="1027865" y="1177546"/>
            <a:chExt cx="670069" cy="756622"/>
          </a:xfrm>
          <a:solidFill>
            <a:schemeClr val="bg1"/>
          </a:solidFill>
        </p:grpSpPr>
        <p:sp>
          <p:nvSpPr>
            <p:cNvPr id="341" name="Oval 648"/>
            <p:cNvSpPr>
              <a:spLocks noChangeArrowheads="1"/>
            </p:cNvSpPr>
            <p:nvPr/>
          </p:nvSpPr>
          <p:spPr bwMode="auto">
            <a:xfrm>
              <a:off x="1494533" y="1264821"/>
              <a:ext cx="189697" cy="219269"/>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2" name="Freeform 649"/>
            <p:cNvSpPr>
              <a:spLocks noEditPoints="1"/>
            </p:cNvSpPr>
            <p:nvPr/>
          </p:nvSpPr>
          <p:spPr bwMode="auto">
            <a:xfrm>
              <a:off x="1301951" y="1177546"/>
              <a:ext cx="199795" cy="173829"/>
            </a:xfrm>
            <a:custGeom>
              <a:gdLst>
                <a:gd fmla="*/ 106 w 117" name="T0"/>
                <a:gd fmla="*/ 67 h 102" name="T1"/>
                <a:gd fmla="*/ 117 w 117" name="T2"/>
                <a:gd fmla="*/ 45 h 102" name="T3"/>
                <a:gd fmla="*/ 117 w 117" name="T4"/>
                <a:gd fmla="*/ 24 h 102" name="T5"/>
                <a:gd fmla="*/ 94 w 117" name="T6"/>
                <a:gd fmla="*/ 0 h 102" name="T7"/>
                <a:gd fmla="*/ 23 w 117" name="T8"/>
                <a:gd fmla="*/ 0 h 102" name="T9"/>
                <a:gd fmla="*/ 0 w 117" name="T10"/>
                <a:gd fmla="*/ 24 h 102" name="T11"/>
                <a:gd fmla="*/ 0 w 117" name="T12"/>
                <a:gd fmla="*/ 45 h 102" name="T13"/>
                <a:gd fmla="*/ 23 w 117" name="T14"/>
                <a:gd fmla="*/ 70 h 102" name="T15"/>
                <a:gd fmla="*/ 73 w 117" name="T16"/>
                <a:gd fmla="*/ 70 h 102" name="T17"/>
                <a:gd fmla="*/ 110 w 117" name="T18"/>
                <a:gd fmla="*/ 102 h 102" name="T19"/>
                <a:gd fmla="*/ 106 w 117" name="T20"/>
                <a:gd fmla="*/ 67 h 102" name="T21"/>
                <a:gd fmla="*/ 88 w 117" name="T22"/>
                <a:gd fmla="*/ 60 h 102" name="T23"/>
                <a:gd fmla="*/ 31 w 117" name="T24"/>
                <a:gd fmla="*/ 60 h 102" name="T25"/>
                <a:gd fmla="*/ 13 w 117" name="T26"/>
                <a:gd fmla="*/ 43 h 102" name="T27"/>
                <a:gd fmla="*/ 13 w 117" name="T28"/>
                <a:gd fmla="*/ 27 h 102" name="T29"/>
                <a:gd fmla="*/ 31 w 117" name="T30"/>
                <a:gd fmla="*/ 9 h 102" name="T31"/>
                <a:gd fmla="*/ 88 w 117" name="T32"/>
                <a:gd fmla="*/ 9 h 102" name="T33"/>
                <a:gd fmla="*/ 106 w 117" name="T34"/>
                <a:gd fmla="*/ 27 h 102" name="T35"/>
                <a:gd fmla="*/ 106 w 117" name="T36"/>
                <a:gd fmla="*/ 43 h 102" name="T37"/>
                <a:gd fmla="*/ 88 w 117" name="T38"/>
                <a:gd fmla="*/ 60 h 10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2" w="117">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3" name="Freeform 650"/>
            <p:cNvSpPr/>
            <p:nvPr/>
          </p:nvSpPr>
          <p:spPr bwMode="auto">
            <a:xfrm>
              <a:off x="1455584" y="1491302"/>
              <a:ext cx="242350" cy="325297"/>
            </a:xfrm>
            <a:custGeom>
              <a:gdLst>
                <a:gd fmla="*/ 71 w 142" name="T0"/>
                <a:gd fmla="*/ 3 h 191" name="T1"/>
                <a:gd fmla="*/ 57 w 142" name="T2"/>
                <a:gd fmla="*/ 97 h 191" name="T3"/>
                <a:gd fmla="*/ 15 w 142" name="T4"/>
                <a:gd fmla="*/ 123 h 191" name="T5"/>
                <a:gd fmla="*/ 15 w 142" name="T6"/>
                <a:gd fmla="*/ 85 h 191" name="T7"/>
                <a:gd fmla="*/ 71 w 142" name="T8"/>
                <a:gd fmla="*/ 3 h 191" name="T9"/>
                <a:gd fmla="*/ 0 w 142" name="T10"/>
                <a:gd fmla="*/ 97 h 191" name="T11"/>
                <a:gd fmla="*/ 0 w 142" name="T12"/>
                <a:gd fmla="*/ 150 h 191" name="T13"/>
                <a:gd fmla="*/ 71 w 142" name="T14"/>
                <a:gd fmla="*/ 191 h 191" name="T15"/>
                <a:gd fmla="*/ 142 w 142" name="T16"/>
                <a:gd fmla="*/ 163 h 191" name="T17"/>
                <a:gd fmla="*/ 142 w 142" name="T18"/>
                <a:gd fmla="*/ 49 h 191" name="T19"/>
                <a:gd fmla="*/ 71 w 142" name="T20"/>
                <a:gd fmla="*/ 3 h 1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1" w="142">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4" name="Oval 651"/>
            <p:cNvSpPr>
              <a:spLocks noChangeArrowheads="1"/>
            </p:cNvSpPr>
            <p:nvPr/>
          </p:nvSpPr>
          <p:spPr bwMode="auto">
            <a:xfrm>
              <a:off x="1421683" y="1225150"/>
              <a:ext cx="21638" cy="2380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5" name="Oval 652"/>
            <p:cNvSpPr>
              <a:spLocks noChangeArrowheads="1"/>
            </p:cNvSpPr>
            <p:nvPr/>
          </p:nvSpPr>
          <p:spPr bwMode="auto">
            <a:xfrm>
              <a:off x="1387062" y="1225150"/>
              <a:ext cx="23802" cy="2380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6" name="Oval 653"/>
            <p:cNvSpPr>
              <a:spLocks noChangeArrowheads="1"/>
            </p:cNvSpPr>
            <p:nvPr/>
          </p:nvSpPr>
          <p:spPr bwMode="auto">
            <a:xfrm>
              <a:off x="1351719" y="1223708"/>
              <a:ext cx="23802" cy="23802"/>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7" name="Oval 654"/>
            <p:cNvSpPr>
              <a:spLocks noChangeArrowheads="1"/>
            </p:cNvSpPr>
            <p:nvPr/>
          </p:nvSpPr>
          <p:spPr bwMode="auto">
            <a:xfrm>
              <a:off x="1353162" y="1396094"/>
              <a:ext cx="22360" cy="21638"/>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8" name="Oval 655"/>
            <p:cNvSpPr>
              <a:spLocks noChangeArrowheads="1"/>
            </p:cNvSpPr>
            <p:nvPr/>
          </p:nvSpPr>
          <p:spPr bwMode="auto">
            <a:xfrm>
              <a:off x="1317098" y="1397536"/>
              <a:ext cx="22360" cy="2236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49" name="Oval 656"/>
            <p:cNvSpPr>
              <a:spLocks noChangeArrowheads="1"/>
            </p:cNvSpPr>
            <p:nvPr/>
          </p:nvSpPr>
          <p:spPr bwMode="auto">
            <a:xfrm>
              <a:off x="1283198" y="1397536"/>
              <a:ext cx="23802" cy="22360"/>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50" name="Freeform 657"/>
            <p:cNvSpPr/>
            <p:nvPr/>
          </p:nvSpPr>
          <p:spPr bwMode="auto">
            <a:xfrm>
              <a:off x="1027865" y="1608871"/>
              <a:ext cx="240186" cy="325297"/>
            </a:xfrm>
            <a:custGeom>
              <a:gdLst>
                <a:gd fmla="*/ 71 w 141" name="T0"/>
                <a:gd fmla="*/ 3 h 191" name="T1"/>
                <a:gd fmla="*/ 127 w 141" name="T2"/>
                <a:gd fmla="*/ 84 h 191" name="T3"/>
                <a:gd fmla="*/ 127 w 141" name="T4"/>
                <a:gd fmla="*/ 122 h 191" name="T5"/>
                <a:gd fmla="*/ 85 w 141" name="T6"/>
                <a:gd fmla="*/ 97 h 191" name="T7"/>
                <a:gd fmla="*/ 71 w 141" name="T8"/>
                <a:gd fmla="*/ 3 h 191" name="T9"/>
                <a:gd fmla="*/ 0 w 141" name="T10"/>
                <a:gd fmla="*/ 48 h 191" name="T11"/>
                <a:gd fmla="*/ 0 w 141" name="T12"/>
                <a:gd fmla="*/ 163 h 191" name="T13"/>
                <a:gd fmla="*/ 71 w 141" name="T14"/>
                <a:gd fmla="*/ 191 h 191" name="T15"/>
                <a:gd fmla="*/ 141 w 141" name="T16"/>
                <a:gd fmla="*/ 150 h 191" name="T17"/>
                <a:gd fmla="*/ 141 w 141" name="T18"/>
                <a:gd fmla="*/ 97 h 191" name="T19"/>
                <a:gd fmla="*/ 71 w 141" name="T20"/>
                <a:gd fmla="*/ 3 h 19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1" w="14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51" name="Freeform 658"/>
            <p:cNvSpPr>
              <a:spLocks noEditPoints="1"/>
            </p:cNvSpPr>
            <p:nvPr/>
          </p:nvSpPr>
          <p:spPr bwMode="auto">
            <a:xfrm>
              <a:off x="1226938" y="1347768"/>
              <a:ext cx="197631" cy="175992"/>
            </a:xfrm>
            <a:custGeom>
              <a:gdLst>
                <a:gd fmla="*/ 94 w 116" name="T0"/>
                <a:gd fmla="*/ 0 h 103" name="T1"/>
                <a:gd fmla="*/ 22 w 116" name="T2"/>
                <a:gd fmla="*/ 0 h 103" name="T3"/>
                <a:gd fmla="*/ 0 w 116" name="T4"/>
                <a:gd fmla="*/ 25 h 103" name="T5"/>
                <a:gd fmla="*/ 0 w 116" name="T6"/>
                <a:gd fmla="*/ 46 h 103" name="T7"/>
                <a:gd fmla="*/ 11 w 116" name="T8"/>
                <a:gd fmla="*/ 67 h 103" name="T9"/>
                <a:gd fmla="*/ 6 w 116" name="T10"/>
                <a:gd fmla="*/ 103 h 103" name="T11"/>
                <a:gd fmla="*/ 43 w 116" name="T12"/>
                <a:gd fmla="*/ 71 h 103" name="T13"/>
                <a:gd fmla="*/ 94 w 116" name="T14"/>
                <a:gd fmla="*/ 71 h 103" name="T15"/>
                <a:gd fmla="*/ 116 w 116" name="T16"/>
                <a:gd fmla="*/ 46 h 103" name="T17"/>
                <a:gd fmla="*/ 116 w 116" name="T18"/>
                <a:gd fmla="*/ 25 h 103" name="T19"/>
                <a:gd fmla="*/ 94 w 116" name="T20"/>
                <a:gd fmla="*/ 0 h 103" name="T21"/>
                <a:gd fmla="*/ 104 w 116" name="T22"/>
                <a:gd fmla="*/ 43 h 103" name="T23"/>
                <a:gd fmla="*/ 86 w 116" name="T24"/>
                <a:gd fmla="*/ 61 h 103" name="T25"/>
                <a:gd fmla="*/ 29 w 116" name="T26"/>
                <a:gd fmla="*/ 61 h 103" name="T27"/>
                <a:gd fmla="*/ 11 w 116" name="T28"/>
                <a:gd fmla="*/ 43 h 103" name="T29"/>
                <a:gd fmla="*/ 11 w 116" name="T30"/>
                <a:gd fmla="*/ 28 h 103" name="T31"/>
                <a:gd fmla="*/ 29 w 116" name="T32"/>
                <a:gd fmla="*/ 10 h 103" name="T33"/>
                <a:gd fmla="*/ 86 w 116" name="T34"/>
                <a:gd fmla="*/ 10 h 103" name="T35"/>
                <a:gd fmla="*/ 104 w 116" name="T36"/>
                <a:gd fmla="*/ 28 h 103" name="T37"/>
                <a:gd fmla="*/ 104 w 116" name="T38"/>
                <a:gd fmla="*/ 43 h 10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03" w="115">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52" name="Oval 659"/>
            <p:cNvSpPr>
              <a:spLocks noChangeArrowheads="1"/>
            </p:cNvSpPr>
            <p:nvPr/>
          </p:nvSpPr>
          <p:spPr bwMode="auto">
            <a:xfrm>
              <a:off x="1041569" y="1380225"/>
              <a:ext cx="188975" cy="222154"/>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360" name="Freeform 1101"/>
          <p:cNvSpPr>
            <a:spLocks noEditPoints="1"/>
          </p:cNvSpPr>
          <p:nvPr/>
        </p:nvSpPr>
        <p:spPr bwMode="auto">
          <a:xfrm>
            <a:off x="723162" y="1662955"/>
            <a:ext cx="989791" cy="935945"/>
          </a:xfrm>
          <a:custGeom>
            <a:gdLst>
              <a:gd fmla="*/ 142 w 178" name="T0"/>
              <a:gd fmla="*/ 94 h 162" name="T1"/>
              <a:gd fmla="*/ 40 w 178" name="T2"/>
              <a:gd fmla="*/ 94 h 162" name="T3"/>
              <a:gd fmla="*/ 23 w 178" name="T4"/>
              <a:gd fmla="*/ 78 h 162" name="T5"/>
              <a:gd fmla="*/ 23 w 178" name="T6"/>
              <a:gd fmla="*/ 77 h 162" name="T7"/>
              <a:gd fmla="*/ 0 w 178" name="T8"/>
              <a:gd fmla="*/ 53 h 162" name="T9"/>
              <a:gd fmla="*/ 30 w 178" name="T10"/>
              <a:gd fmla="*/ 28 h 162" name="T11"/>
              <a:gd fmla="*/ 42 w 178" name="T12"/>
              <a:gd fmla="*/ 30 h 162" name="T13"/>
              <a:gd fmla="*/ 42 w 178" name="T14"/>
              <a:gd fmla="*/ 29 h 162" name="T15"/>
              <a:gd fmla="*/ 73 w 178" name="T16"/>
              <a:gd fmla="*/ 0 h 162" name="T17"/>
              <a:gd fmla="*/ 102 w 178" name="T18"/>
              <a:gd fmla="*/ 20 h 162" name="T19"/>
              <a:gd fmla="*/ 129 w 178" name="T20"/>
              <a:gd fmla="*/ 5 h 162" name="T21"/>
              <a:gd fmla="*/ 158 w 178" name="T22"/>
              <a:gd fmla="*/ 26 h 162" name="T23"/>
              <a:gd fmla="*/ 178 w 178" name="T24"/>
              <a:gd fmla="*/ 57 h 162" name="T25"/>
              <a:gd fmla="*/ 142 w 178" name="T26"/>
              <a:gd fmla="*/ 94 h 162" name="T27"/>
              <a:gd fmla="*/ 87 w 178" name="T28"/>
              <a:gd fmla="*/ 97 h 162" name="T29"/>
              <a:gd fmla="*/ 77 w 178" name="T30"/>
              <a:gd fmla="*/ 134 h 162" name="T31"/>
              <a:gd fmla="*/ 99 w 178" name="T32"/>
              <a:gd fmla="*/ 134 h 162" name="T33"/>
              <a:gd fmla="*/ 95 w 178" name="T34"/>
              <a:gd fmla="*/ 149 h 162" name="T35"/>
              <a:gd fmla="*/ 92 w 178" name="T36"/>
              <a:gd fmla="*/ 149 h 162" name="T37"/>
              <a:gd fmla="*/ 92 w 178" name="T38"/>
              <a:gd fmla="*/ 162 h 162" name="T39"/>
              <a:gd fmla="*/ 100 w 178" name="T40"/>
              <a:gd fmla="*/ 149 h 162" name="T41"/>
              <a:gd fmla="*/ 97 w 178" name="T42"/>
              <a:gd fmla="*/ 149 h 162" name="T43"/>
              <a:gd fmla="*/ 106 w 178" name="T44"/>
              <a:gd fmla="*/ 129 h 162" name="T45"/>
              <a:gd fmla="*/ 84 w 178" name="T46"/>
              <a:gd fmla="*/ 129 h 162" name="T47"/>
              <a:gd fmla="*/ 92 w 178" name="T48"/>
              <a:gd fmla="*/ 97 h 162" name="T49"/>
              <a:gd fmla="*/ 87 w 178" name="T50"/>
              <a:gd fmla="*/ 97 h 16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62" w="178">
                <a:moveTo>
                  <a:pt x="142" y="94"/>
                </a:moveTo>
                <a:cubicBezTo>
                  <a:pt x="40" y="94"/>
                  <a:pt x="40" y="94"/>
                  <a:pt x="40" y="94"/>
                </a:cubicBezTo>
                <a:cubicBezTo>
                  <a:pt x="30" y="94"/>
                  <a:pt x="23" y="87"/>
                  <a:pt x="23" y="78"/>
                </a:cubicBezTo>
                <a:cubicBezTo>
                  <a:pt x="23" y="77"/>
                  <a:pt x="23" y="77"/>
                  <a:pt x="23" y="77"/>
                </a:cubicBezTo>
                <a:cubicBezTo>
                  <a:pt x="10" y="75"/>
                  <a:pt x="0" y="65"/>
                  <a:pt x="0" y="53"/>
                </a:cubicBezTo>
                <a:cubicBezTo>
                  <a:pt x="0" y="39"/>
                  <a:pt x="14" y="28"/>
                  <a:pt x="30" y="28"/>
                </a:cubicBezTo>
                <a:cubicBezTo>
                  <a:pt x="34" y="28"/>
                  <a:pt x="38" y="29"/>
                  <a:pt x="42" y="30"/>
                </a:cubicBezTo>
                <a:cubicBezTo>
                  <a:pt x="42" y="30"/>
                  <a:pt x="42" y="29"/>
                  <a:pt x="42" y="29"/>
                </a:cubicBezTo>
                <a:cubicBezTo>
                  <a:pt x="42" y="13"/>
                  <a:pt x="56" y="0"/>
                  <a:pt x="73" y="0"/>
                </a:cubicBezTo>
                <a:cubicBezTo>
                  <a:pt x="87" y="0"/>
                  <a:pt x="98" y="8"/>
                  <a:pt x="102" y="20"/>
                </a:cubicBezTo>
                <a:cubicBezTo>
                  <a:pt x="107" y="11"/>
                  <a:pt x="117" y="5"/>
                  <a:pt x="129" y="5"/>
                </a:cubicBezTo>
                <a:cubicBezTo>
                  <a:pt x="144" y="5"/>
                  <a:pt x="156" y="14"/>
                  <a:pt x="158" y="26"/>
                </a:cubicBezTo>
                <a:cubicBezTo>
                  <a:pt x="170" y="30"/>
                  <a:pt x="178" y="43"/>
                  <a:pt x="178" y="57"/>
                </a:cubicBezTo>
                <a:cubicBezTo>
                  <a:pt x="178" y="75"/>
                  <a:pt x="160" y="94"/>
                  <a:pt x="142" y="94"/>
                </a:cubicBezTo>
                <a:close/>
                <a:moveTo>
                  <a:pt x="87" y="97"/>
                </a:moveTo>
                <a:cubicBezTo>
                  <a:pt x="77" y="134"/>
                  <a:pt x="77" y="134"/>
                  <a:pt x="77" y="134"/>
                </a:cubicBezTo>
                <a:cubicBezTo>
                  <a:pt x="99" y="134"/>
                  <a:pt x="99" y="134"/>
                  <a:pt x="99" y="134"/>
                </a:cubicBezTo>
                <a:cubicBezTo>
                  <a:pt x="95" y="149"/>
                  <a:pt x="95" y="149"/>
                  <a:pt x="95" y="149"/>
                </a:cubicBezTo>
                <a:cubicBezTo>
                  <a:pt x="92" y="149"/>
                  <a:pt x="92" y="149"/>
                  <a:pt x="92" y="149"/>
                </a:cubicBezTo>
                <a:cubicBezTo>
                  <a:pt x="92" y="162"/>
                  <a:pt x="92" y="162"/>
                  <a:pt x="92" y="162"/>
                </a:cubicBezTo>
                <a:cubicBezTo>
                  <a:pt x="100" y="149"/>
                  <a:pt x="100" y="149"/>
                  <a:pt x="100" y="149"/>
                </a:cubicBezTo>
                <a:cubicBezTo>
                  <a:pt x="97" y="149"/>
                  <a:pt x="97" y="149"/>
                  <a:pt x="97" y="149"/>
                </a:cubicBezTo>
                <a:cubicBezTo>
                  <a:pt x="106" y="129"/>
                  <a:pt x="106" y="129"/>
                  <a:pt x="106" y="129"/>
                </a:cubicBezTo>
                <a:cubicBezTo>
                  <a:pt x="84" y="129"/>
                  <a:pt x="84" y="129"/>
                  <a:pt x="84" y="129"/>
                </a:cubicBezTo>
                <a:cubicBezTo>
                  <a:pt x="92" y="97"/>
                  <a:pt x="92" y="97"/>
                  <a:pt x="92" y="97"/>
                </a:cubicBezTo>
                <a:lnTo>
                  <a:pt x="87" y="97"/>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61" name="Freeform 1102"/>
          <p:cNvSpPr>
            <a:spLocks noEditPoints="1"/>
          </p:cNvSpPr>
          <p:nvPr/>
        </p:nvSpPr>
        <p:spPr bwMode="auto">
          <a:xfrm>
            <a:off x="2387184" y="1625649"/>
            <a:ext cx="989791" cy="935945"/>
          </a:xfrm>
          <a:custGeom>
            <a:gdLst>
              <a:gd fmla="*/ 73 w 146" name="T0"/>
              <a:gd fmla="*/ 0 h 146" name="T1"/>
              <a:gd fmla="*/ 0 w 146" name="T2"/>
              <a:gd fmla="*/ 73 h 146" name="T3"/>
              <a:gd fmla="*/ 73 w 146" name="T4"/>
              <a:gd fmla="*/ 146 h 146" name="T5"/>
              <a:gd fmla="*/ 146 w 146" name="T6"/>
              <a:gd fmla="*/ 73 h 146" name="T7"/>
              <a:gd fmla="*/ 73 w 146" name="T8"/>
              <a:gd fmla="*/ 0 h 146" name="T9"/>
              <a:gd fmla="*/ 104 w 146" name="T10"/>
              <a:gd fmla="*/ 119 h 146" name="T11"/>
              <a:gd fmla="*/ 73 w 146" name="T12"/>
              <a:gd fmla="*/ 100 h 146" name="T13"/>
              <a:gd fmla="*/ 42 w 146" name="T14"/>
              <a:gd fmla="*/ 119 h 146" name="T15"/>
              <a:gd fmla="*/ 50 w 146" name="T16"/>
              <a:gd fmla="*/ 83 h 146" name="T17"/>
              <a:gd fmla="*/ 22 w 146" name="T18"/>
              <a:gd fmla="*/ 59 h 146" name="T19"/>
              <a:gd fmla="*/ 59 w 146" name="T20"/>
              <a:gd fmla="*/ 56 h 146" name="T21"/>
              <a:gd fmla="*/ 73 w 146" name="T22"/>
              <a:gd fmla="*/ 22 h 146" name="T23"/>
              <a:gd fmla="*/ 87 w 146" name="T24"/>
              <a:gd fmla="*/ 56 h 146" name="T25"/>
              <a:gd fmla="*/ 124 w 146" name="T26"/>
              <a:gd fmla="*/ 59 h 146" name="T27"/>
              <a:gd fmla="*/ 96 w 146" name="T28"/>
              <a:gd fmla="*/ 83 h 146" name="T29"/>
              <a:gd fmla="*/ 104 w 146" name="T30"/>
              <a:gd fmla="*/ 119 h 14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46" w="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62" name="Freeform 1103"/>
          <p:cNvSpPr>
            <a:spLocks noEditPoints="1"/>
          </p:cNvSpPr>
          <p:nvPr/>
        </p:nvSpPr>
        <p:spPr bwMode="auto">
          <a:xfrm>
            <a:off x="4056107" y="1644330"/>
            <a:ext cx="989791" cy="935945"/>
          </a:xfrm>
          <a:custGeom>
            <a:gdLst>
              <a:gd fmla="*/ 72 w 144" name="T0"/>
              <a:gd fmla="*/ 0 h 144" name="T1"/>
              <a:gd fmla="*/ 0 w 144" name="T2"/>
              <a:gd fmla="*/ 72 h 144" name="T3"/>
              <a:gd fmla="*/ 72 w 144" name="T4"/>
              <a:gd fmla="*/ 144 h 144" name="T5"/>
              <a:gd fmla="*/ 144 w 144" name="T6"/>
              <a:gd fmla="*/ 72 h 144" name="T7"/>
              <a:gd fmla="*/ 72 w 144" name="T8"/>
              <a:gd fmla="*/ 0 h 144" name="T9"/>
              <a:gd fmla="*/ 41 w 144" name="T10"/>
              <a:gd fmla="*/ 109 h 144" name="T11"/>
              <a:gd fmla="*/ 35 w 144" name="T12"/>
              <a:gd fmla="*/ 103 h 144" name="T13"/>
              <a:gd fmla="*/ 37 w 144" name="T14"/>
              <a:gd fmla="*/ 79 h 144" name="T15"/>
              <a:gd fmla="*/ 65 w 144" name="T16"/>
              <a:gd fmla="*/ 107 h 144" name="T17"/>
              <a:gd fmla="*/ 41 w 144" name="T18"/>
              <a:gd fmla="*/ 109 h 144" name="T19"/>
              <a:gd fmla="*/ 78 w 144" name="T20"/>
              <a:gd fmla="*/ 105 h 144" name="T21"/>
              <a:gd fmla="*/ 39 w 144" name="T22"/>
              <a:gd fmla="*/ 65 h 144" name="T23"/>
              <a:gd fmla="*/ 40 w 144" name="T24"/>
              <a:gd fmla="*/ 51 h 144" name="T25"/>
              <a:gd fmla="*/ 92 w 144" name="T26"/>
              <a:gd fmla="*/ 104 h 144" name="T27"/>
              <a:gd fmla="*/ 78 w 144" name="T28"/>
              <a:gd fmla="*/ 105 h 144" name="T29"/>
              <a:gd fmla="*/ 106 w 144" name="T30"/>
              <a:gd fmla="*/ 103 h 144" name="T31"/>
              <a:gd fmla="*/ 41 w 144" name="T32"/>
              <a:gd fmla="*/ 38 h 144" name="T33"/>
              <a:gd fmla="*/ 43 w 144" name="T34"/>
              <a:gd fmla="*/ 24 h 144" name="T35"/>
              <a:gd fmla="*/ 120 w 144" name="T36"/>
              <a:gd fmla="*/ 101 h 144" name="T37"/>
              <a:gd fmla="*/ 106 w 144" name="T38"/>
              <a:gd fmla="*/ 103 h 14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63" name="Freeform 1116"/>
          <p:cNvSpPr>
            <a:spLocks noEditPoints="1"/>
          </p:cNvSpPr>
          <p:nvPr/>
        </p:nvSpPr>
        <p:spPr bwMode="auto">
          <a:xfrm>
            <a:off x="723161" y="2999625"/>
            <a:ext cx="989791" cy="935945"/>
          </a:xfrm>
          <a:custGeom>
            <a:gdLst>
              <a:gd fmla="*/ 72 w 144" name="T0"/>
              <a:gd fmla="*/ 0 h 144" name="T1"/>
              <a:gd fmla="*/ 0 w 144" name="T2"/>
              <a:gd fmla="*/ 72 h 144" name="T3"/>
              <a:gd fmla="*/ 72 w 144" name="T4"/>
              <a:gd fmla="*/ 144 h 144" name="T5"/>
              <a:gd fmla="*/ 144 w 144" name="T6"/>
              <a:gd fmla="*/ 72 h 144" name="T7"/>
              <a:gd fmla="*/ 72 w 144" name="T8"/>
              <a:gd fmla="*/ 0 h 144" name="T9"/>
              <a:gd fmla="*/ 92 w 144" name="T10"/>
              <a:gd fmla="*/ 114 h 144" name="T11"/>
              <a:gd fmla="*/ 63 w 144" name="T12"/>
              <a:gd fmla="*/ 89 h 144" name="T13"/>
              <a:gd fmla="*/ 43 w 144" name="T14"/>
              <a:gd fmla="*/ 89 h 144" name="T15"/>
              <a:gd fmla="*/ 43 w 144" name="T16"/>
              <a:gd fmla="*/ 55 h 144" name="T17"/>
              <a:gd fmla="*/ 63 w 144" name="T18"/>
              <a:gd fmla="*/ 55 h 144" name="T19"/>
              <a:gd fmla="*/ 92 w 144" name="T20"/>
              <a:gd fmla="*/ 30 h 144" name="T21"/>
              <a:gd fmla="*/ 92 w 144" name="T22"/>
              <a:gd fmla="*/ 114 h 14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92" y="114"/>
                </a:moveTo>
                <a:cubicBezTo>
                  <a:pt x="63" y="89"/>
                  <a:pt x="63" y="89"/>
                  <a:pt x="63" y="89"/>
                </a:cubicBezTo>
                <a:cubicBezTo>
                  <a:pt x="43" y="89"/>
                  <a:pt x="43" y="89"/>
                  <a:pt x="43" y="89"/>
                </a:cubicBezTo>
                <a:cubicBezTo>
                  <a:pt x="43" y="55"/>
                  <a:pt x="43" y="55"/>
                  <a:pt x="43" y="55"/>
                </a:cubicBezTo>
                <a:cubicBezTo>
                  <a:pt x="63" y="55"/>
                  <a:pt x="63" y="55"/>
                  <a:pt x="63" y="55"/>
                </a:cubicBezTo>
                <a:cubicBezTo>
                  <a:pt x="92" y="30"/>
                  <a:pt x="92" y="30"/>
                  <a:pt x="92" y="30"/>
                </a:cubicBezTo>
                <a:lnTo>
                  <a:pt x="92" y="114"/>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64" name="Freeform 1117"/>
          <p:cNvSpPr>
            <a:spLocks noEditPoints="1"/>
          </p:cNvSpPr>
          <p:nvPr/>
        </p:nvSpPr>
        <p:spPr bwMode="auto">
          <a:xfrm>
            <a:off x="2447372" y="2952376"/>
            <a:ext cx="989791" cy="935945"/>
          </a:xfrm>
          <a:custGeom>
            <a:gdLst>
              <a:gd fmla="*/ 72 w 144" name="T0"/>
              <a:gd fmla="*/ 0 h 144" name="T1"/>
              <a:gd fmla="*/ 0 w 144" name="T2"/>
              <a:gd fmla="*/ 72 h 144" name="T3"/>
              <a:gd fmla="*/ 72 w 144" name="T4"/>
              <a:gd fmla="*/ 144 h 144" name="T5"/>
              <a:gd fmla="*/ 144 w 144" name="T6"/>
              <a:gd fmla="*/ 72 h 144" name="T7"/>
              <a:gd fmla="*/ 72 w 144" name="T8"/>
              <a:gd fmla="*/ 0 h 144" name="T9"/>
              <a:gd fmla="*/ 66 w 144" name="T10"/>
              <a:gd fmla="*/ 65 h 144" name="T11"/>
              <a:gd fmla="*/ 63 w 144" name="T12"/>
              <a:gd fmla="*/ 74 h 144" name="T13"/>
              <a:gd fmla="*/ 63 w 144" name="T14"/>
              <a:gd fmla="*/ 121 h 144" name="T15"/>
              <a:gd fmla="*/ 58 w 144" name="T16"/>
              <a:gd fmla="*/ 127 h 144" name="T17"/>
              <a:gd fmla="*/ 53 w 144" name="T18"/>
              <a:gd fmla="*/ 121 h 144" name="T19"/>
              <a:gd fmla="*/ 53 w 144" name="T20"/>
              <a:gd fmla="*/ 74 h 144" name="T21"/>
              <a:gd fmla="*/ 49 w 144" name="T22"/>
              <a:gd fmla="*/ 65 h 144" name="T23"/>
              <a:gd fmla="*/ 49 w 144" name="T24"/>
              <a:gd fmla="*/ 65 h 144" name="T25"/>
              <a:gd fmla="*/ 44 w 144" name="T26"/>
              <a:gd fmla="*/ 53 h 144" name="T27"/>
              <a:gd fmla="*/ 46 w 144" name="T28"/>
              <a:gd fmla="*/ 26 h 144" name="T29"/>
              <a:gd fmla="*/ 51 w 144" name="T30"/>
              <a:gd fmla="*/ 26 h 144" name="T31"/>
              <a:gd fmla="*/ 51 w 144" name="T32"/>
              <a:gd fmla="*/ 49 h 144" name="T33"/>
              <a:gd fmla="*/ 53 w 144" name="T34"/>
              <a:gd fmla="*/ 51 h 144" name="T35"/>
              <a:gd fmla="*/ 55 w 144" name="T36"/>
              <a:gd fmla="*/ 49 h 144" name="T37"/>
              <a:gd fmla="*/ 55 w 144" name="T38"/>
              <a:gd fmla="*/ 26 h 144" name="T39"/>
              <a:gd fmla="*/ 61 w 144" name="T40"/>
              <a:gd fmla="*/ 26 h 144" name="T41"/>
              <a:gd fmla="*/ 61 w 144" name="T42"/>
              <a:gd fmla="*/ 49 h 144" name="T43"/>
              <a:gd fmla="*/ 63 w 144" name="T44"/>
              <a:gd fmla="*/ 51 h 144" name="T45"/>
              <a:gd fmla="*/ 65 w 144" name="T46"/>
              <a:gd fmla="*/ 49 h 144" name="T47"/>
              <a:gd fmla="*/ 65 w 144" name="T48"/>
              <a:gd fmla="*/ 26 h 144" name="T49"/>
              <a:gd fmla="*/ 71 w 144" name="T50"/>
              <a:gd fmla="*/ 26 h 144" name="T51"/>
              <a:gd fmla="*/ 72 w 144" name="T52"/>
              <a:gd fmla="*/ 53 h 144" name="T53"/>
              <a:gd fmla="*/ 66 w 144" name="T54"/>
              <a:gd fmla="*/ 65 h 144" name="T55"/>
              <a:gd fmla="*/ 85 w 144" name="T56"/>
              <a:gd fmla="*/ 127 h 144" name="T57"/>
              <a:gd fmla="*/ 70 w 144" name="T58"/>
              <a:gd fmla="*/ 106 h 144" name="T59"/>
              <a:gd fmla="*/ 77 w 144" name="T60"/>
              <a:gd fmla="*/ 88 h 144" name="T61"/>
              <a:gd fmla="*/ 80 w 144" name="T62"/>
              <a:gd fmla="*/ 76 h 144" name="T63"/>
              <a:gd fmla="*/ 80 w 144" name="T64"/>
              <a:gd fmla="*/ 30 h 144" name="T65"/>
              <a:gd fmla="*/ 85 w 144" name="T66"/>
              <a:gd fmla="*/ 24 h 144" name="T67"/>
              <a:gd fmla="*/ 90 w 144" name="T68"/>
              <a:gd fmla="*/ 30 h 144" name="T69"/>
              <a:gd fmla="*/ 90 w 144" name="T70"/>
              <a:gd fmla="*/ 76 h 144" name="T71"/>
              <a:gd fmla="*/ 93 w 144" name="T72"/>
              <a:gd fmla="*/ 88 h 144" name="T73"/>
              <a:gd fmla="*/ 100 w 144" name="T74"/>
              <a:gd fmla="*/ 106 h 144" name="T75"/>
              <a:gd fmla="*/ 85 w 144" name="T76"/>
              <a:gd fmla="*/ 127 h 1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44" w="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66" y="65"/>
                </a:moveTo>
                <a:cubicBezTo>
                  <a:pt x="66" y="65"/>
                  <a:pt x="63" y="66"/>
                  <a:pt x="63" y="74"/>
                </a:cubicBezTo>
                <a:cubicBezTo>
                  <a:pt x="63" y="121"/>
                  <a:pt x="63" y="121"/>
                  <a:pt x="63" y="121"/>
                </a:cubicBezTo>
                <a:cubicBezTo>
                  <a:pt x="63" y="124"/>
                  <a:pt x="61" y="127"/>
                  <a:pt x="58" y="127"/>
                </a:cubicBezTo>
                <a:cubicBezTo>
                  <a:pt x="55" y="127"/>
                  <a:pt x="53" y="124"/>
                  <a:pt x="53" y="121"/>
                </a:cubicBezTo>
                <a:cubicBezTo>
                  <a:pt x="53" y="74"/>
                  <a:pt x="53" y="74"/>
                  <a:pt x="53" y="74"/>
                </a:cubicBezTo>
                <a:cubicBezTo>
                  <a:pt x="53" y="66"/>
                  <a:pt x="49" y="65"/>
                  <a:pt x="49" y="65"/>
                </a:cubicBezTo>
                <a:cubicBezTo>
                  <a:pt x="49" y="65"/>
                  <a:pt x="49" y="65"/>
                  <a:pt x="49" y="65"/>
                </a:cubicBezTo>
                <a:cubicBezTo>
                  <a:pt x="45" y="63"/>
                  <a:pt x="44" y="59"/>
                  <a:pt x="44" y="53"/>
                </a:cubicBezTo>
                <a:cubicBezTo>
                  <a:pt x="46" y="26"/>
                  <a:pt x="46" y="26"/>
                  <a:pt x="46" y="26"/>
                </a:cubicBezTo>
                <a:cubicBezTo>
                  <a:pt x="51" y="26"/>
                  <a:pt x="51" y="26"/>
                  <a:pt x="51" y="26"/>
                </a:cubicBezTo>
                <a:cubicBezTo>
                  <a:pt x="51" y="49"/>
                  <a:pt x="51" y="49"/>
                  <a:pt x="51" y="49"/>
                </a:cubicBezTo>
                <a:cubicBezTo>
                  <a:pt x="51" y="50"/>
                  <a:pt x="52" y="51"/>
                  <a:pt x="53" y="51"/>
                </a:cubicBezTo>
                <a:cubicBezTo>
                  <a:pt x="54" y="51"/>
                  <a:pt x="55" y="50"/>
                  <a:pt x="55" y="49"/>
                </a:cubicBezTo>
                <a:cubicBezTo>
                  <a:pt x="55" y="26"/>
                  <a:pt x="55" y="26"/>
                  <a:pt x="55" y="26"/>
                </a:cubicBezTo>
                <a:cubicBezTo>
                  <a:pt x="61" y="26"/>
                  <a:pt x="61" y="26"/>
                  <a:pt x="61" y="26"/>
                </a:cubicBezTo>
                <a:cubicBezTo>
                  <a:pt x="61" y="49"/>
                  <a:pt x="61" y="49"/>
                  <a:pt x="61" y="49"/>
                </a:cubicBezTo>
                <a:cubicBezTo>
                  <a:pt x="61" y="50"/>
                  <a:pt x="62" y="51"/>
                  <a:pt x="63" y="51"/>
                </a:cubicBezTo>
                <a:cubicBezTo>
                  <a:pt x="64" y="51"/>
                  <a:pt x="65" y="50"/>
                  <a:pt x="65" y="49"/>
                </a:cubicBezTo>
                <a:cubicBezTo>
                  <a:pt x="65" y="26"/>
                  <a:pt x="65" y="26"/>
                  <a:pt x="65" y="26"/>
                </a:cubicBezTo>
                <a:cubicBezTo>
                  <a:pt x="71" y="26"/>
                  <a:pt x="71" y="26"/>
                  <a:pt x="71" y="26"/>
                </a:cubicBezTo>
                <a:cubicBezTo>
                  <a:pt x="72" y="53"/>
                  <a:pt x="72" y="53"/>
                  <a:pt x="72" y="53"/>
                </a:cubicBezTo>
                <a:cubicBezTo>
                  <a:pt x="72" y="59"/>
                  <a:pt x="70" y="63"/>
                  <a:pt x="66" y="65"/>
                </a:cubicBezTo>
                <a:close/>
                <a:moveTo>
                  <a:pt x="85" y="127"/>
                </a:moveTo>
                <a:cubicBezTo>
                  <a:pt x="76" y="127"/>
                  <a:pt x="70" y="117"/>
                  <a:pt x="70" y="106"/>
                </a:cubicBezTo>
                <a:cubicBezTo>
                  <a:pt x="70" y="93"/>
                  <a:pt x="76" y="90"/>
                  <a:pt x="77" y="88"/>
                </a:cubicBezTo>
                <a:cubicBezTo>
                  <a:pt x="78" y="86"/>
                  <a:pt x="80" y="85"/>
                  <a:pt x="80" y="76"/>
                </a:cubicBezTo>
                <a:cubicBezTo>
                  <a:pt x="80" y="30"/>
                  <a:pt x="80" y="30"/>
                  <a:pt x="80" y="30"/>
                </a:cubicBezTo>
                <a:cubicBezTo>
                  <a:pt x="80" y="27"/>
                  <a:pt x="82" y="24"/>
                  <a:pt x="85" y="24"/>
                </a:cubicBezTo>
                <a:cubicBezTo>
                  <a:pt x="88" y="24"/>
                  <a:pt x="90" y="27"/>
                  <a:pt x="90" y="30"/>
                </a:cubicBezTo>
                <a:cubicBezTo>
                  <a:pt x="90" y="76"/>
                  <a:pt x="90" y="76"/>
                  <a:pt x="90" y="76"/>
                </a:cubicBezTo>
                <a:cubicBezTo>
                  <a:pt x="90" y="85"/>
                  <a:pt x="92" y="85"/>
                  <a:pt x="93" y="88"/>
                </a:cubicBezTo>
                <a:cubicBezTo>
                  <a:pt x="95" y="90"/>
                  <a:pt x="100" y="93"/>
                  <a:pt x="100" y="106"/>
                </a:cubicBezTo>
                <a:cubicBezTo>
                  <a:pt x="100" y="117"/>
                  <a:pt x="94" y="127"/>
                  <a:pt x="85" y="12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66" name="Freeform 1119"/>
          <p:cNvSpPr>
            <a:spLocks noEditPoints="1"/>
          </p:cNvSpPr>
          <p:nvPr/>
        </p:nvSpPr>
        <p:spPr bwMode="auto">
          <a:xfrm>
            <a:off x="5647334" y="1634285"/>
            <a:ext cx="989791" cy="935945"/>
          </a:xfrm>
          <a:custGeom>
            <a:gdLst>
              <a:gd fmla="*/ 80 w 100" name="T0"/>
              <a:gd fmla="*/ 41 h 144" name="T1"/>
              <a:gd fmla="*/ 80 w 100" name="T2"/>
              <a:gd fmla="*/ 36 h 144" name="T3"/>
              <a:gd fmla="*/ 72 w 100" name="T4"/>
              <a:gd fmla="*/ 10 h 144" name="T5"/>
              <a:gd fmla="*/ 50 w 100" name="T6"/>
              <a:gd fmla="*/ 0 h 144" name="T7"/>
              <a:gd fmla="*/ 28 w 100" name="T8"/>
              <a:gd fmla="*/ 10 h 144" name="T9"/>
              <a:gd fmla="*/ 20 w 100" name="T10"/>
              <a:gd fmla="*/ 36 h 144" name="T11"/>
              <a:gd fmla="*/ 20 w 100" name="T12"/>
              <a:gd fmla="*/ 41 h 144" name="T13"/>
              <a:gd fmla="*/ 0 w 100" name="T14"/>
              <a:gd fmla="*/ 41 h 144" name="T15"/>
              <a:gd fmla="*/ 0 w 100" name="T16"/>
              <a:gd fmla="*/ 144 h 144" name="T17"/>
              <a:gd fmla="*/ 100 w 100" name="T18"/>
              <a:gd fmla="*/ 144 h 144" name="T19"/>
              <a:gd fmla="*/ 100 w 100" name="T20"/>
              <a:gd fmla="*/ 41 h 144" name="T21"/>
              <a:gd fmla="*/ 80 w 100" name="T22"/>
              <a:gd fmla="*/ 41 h 144" name="T23"/>
              <a:gd fmla="*/ 35 w 100" name="T24"/>
              <a:gd fmla="*/ 101 h 144" name="T25"/>
              <a:gd fmla="*/ 21 w 100" name="T26"/>
              <a:gd fmla="*/ 67 h 144" name="T27"/>
              <a:gd fmla="*/ 30 w 100" name="T28"/>
              <a:gd fmla="*/ 51 h 144" name="T29"/>
              <a:gd fmla="*/ 47 w 100" name="T30"/>
              <a:gd fmla="*/ 56 h 144" name="T31"/>
              <a:gd fmla="*/ 62 w 100" name="T32"/>
              <a:gd fmla="*/ 90 h 144" name="T33"/>
              <a:gd fmla="*/ 35 w 100" name="T34"/>
              <a:gd fmla="*/ 101 h 144" name="T35"/>
              <a:gd fmla="*/ 70 w 100" name="T36"/>
              <a:gd fmla="*/ 41 h 144" name="T37"/>
              <a:gd fmla="*/ 30 w 100" name="T38"/>
              <a:gd fmla="*/ 41 h 144" name="T39"/>
              <a:gd fmla="*/ 30 w 100" name="T40"/>
              <a:gd fmla="*/ 36 h 144" name="T41"/>
              <a:gd fmla="*/ 50 w 100" name="T42"/>
              <a:gd fmla="*/ 10 h 144" name="T43"/>
              <a:gd fmla="*/ 70 w 100" name="T44"/>
              <a:gd fmla="*/ 36 h 144" name="T45"/>
              <a:gd fmla="*/ 70 w 100" name="T46"/>
              <a:gd fmla="*/ 41 h 14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44" w="100">
                <a:moveTo>
                  <a:pt x="80" y="41"/>
                </a:moveTo>
                <a:cubicBezTo>
                  <a:pt x="80" y="36"/>
                  <a:pt x="80" y="36"/>
                  <a:pt x="80" y="36"/>
                </a:cubicBezTo>
                <a:cubicBezTo>
                  <a:pt x="80" y="25"/>
                  <a:pt x="77" y="16"/>
                  <a:pt x="72" y="10"/>
                </a:cubicBezTo>
                <a:cubicBezTo>
                  <a:pt x="66" y="4"/>
                  <a:pt x="58" y="0"/>
                  <a:pt x="50" y="0"/>
                </a:cubicBezTo>
                <a:cubicBezTo>
                  <a:pt x="42" y="0"/>
                  <a:pt x="34" y="4"/>
                  <a:pt x="28" y="10"/>
                </a:cubicBezTo>
                <a:cubicBezTo>
                  <a:pt x="23" y="16"/>
                  <a:pt x="20" y="25"/>
                  <a:pt x="20" y="36"/>
                </a:cubicBezTo>
                <a:cubicBezTo>
                  <a:pt x="20" y="41"/>
                  <a:pt x="20" y="41"/>
                  <a:pt x="20" y="41"/>
                </a:cubicBezTo>
                <a:cubicBezTo>
                  <a:pt x="0" y="41"/>
                  <a:pt x="0" y="41"/>
                  <a:pt x="0" y="41"/>
                </a:cubicBezTo>
                <a:cubicBezTo>
                  <a:pt x="0" y="144"/>
                  <a:pt x="0" y="144"/>
                  <a:pt x="0" y="144"/>
                </a:cubicBezTo>
                <a:cubicBezTo>
                  <a:pt x="100" y="144"/>
                  <a:pt x="100" y="144"/>
                  <a:pt x="100" y="144"/>
                </a:cubicBezTo>
                <a:cubicBezTo>
                  <a:pt x="100" y="41"/>
                  <a:pt x="100" y="41"/>
                  <a:pt x="100" y="41"/>
                </a:cubicBezTo>
                <a:lnTo>
                  <a:pt x="80" y="41"/>
                </a:lnTo>
                <a:close/>
                <a:moveTo>
                  <a:pt x="35" y="101"/>
                </a:moveTo>
                <a:cubicBezTo>
                  <a:pt x="21" y="67"/>
                  <a:pt x="21" y="67"/>
                  <a:pt x="21" y="67"/>
                </a:cubicBezTo>
                <a:cubicBezTo>
                  <a:pt x="30" y="51"/>
                  <a:pt x="30" y="51"/>
                  <a:pt x="30" y="51"/>
                </a:cubicBezTo>
                <a:cubicBezTo>
                  <a:pt x="47" y="56"/>
                  <a:pt x="47" y="56"/>
                  <a:pt x="47" y="56"/>
                </a:cubicBezTo>
                <a:cubicBezTo>
                  <a:pt x="62" y="90"/>
                  <a:pt x="62" y="90"/>
                  <a:pt x="62" y="90"/>
                </a:cubicBezTo>
                <a:lnTo>
                  <a:pt x="35" y="101"/>
                </a:lnTo>
                <a:close/>
                <a:moveTo>
                  <a:pt x="70" y="41"/>
                </a:moveTo>
                <a:cubicBezTo>
                  <a:pt x="30" y="41"/>
                  <a:pt x="30" y="41"/>
                  <a:pt x="30" y="41"/>
                </a:cubicBezTo>
                <a:cubicBezTo>
                  <a:pt x="30" y="36"/>
                  <a:pt x="30" y="36"/>
                  <a:pt x="30" y="36"/>
                </a:cubicBezTo>
                <a:cubicBezTo>
                  <a:pt x="30" y="19"/>
                  <a:pt x="39" y="10"/>
                  <a:pt x="50" y="10"/>
                </a:cubicBezTo>
                <a:cubicBezTo>
                  <a:pt x="61" y="10"/>
                  <a:pt x="70" y="19"/>
                  <a:pt x="70" y="36"/>
                </a:cubicBezTo>
                <a:lnTo>
                  <a:pt x="70" y="41"/>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nvGrpSpPr>
          <p:cNvPr id="419" name="组合 418"/>
          <p:cNvGrpSpPr/>
          <p:nvPr/>
        </p:nvGrpSpPr>
        <p:grpSpPr>
          <a:xfrm>
            <a:off x="5714822" y="3054296"/>
            <a:ext cx="989791" cy="935945"/>
            <a:chOff x="2842001" y="3895893"/>
            <a:chExt cx="396875" cy="396875"/>
          </a:xfrm>
        </p:grpSpPr>
        <p:sp>
          <p:nvSpPr>
            <p:cNvPr id="367" name="Freeform 1136"/>
            <p:cNvSpPr/>
            <p:nvPr/>
          </p:nvSpPr>
          <p:spPr bwMode="auto">
            <a:xfrm>
              <a:off x="2935663" y="3989555"/>
              <a:ext cx="136525" cy="136525"/>
            </a:xfrm>
            <a:custGeom>
              <a:gdLst>
                <a:gd fmla="*/ 75 w 86" name="T0"/>
                <a:gd fmla="*/ 75 h 86" name="T1"/>
                <a:gd fmla="*/ 33 w 86" name="T2"/>
                <a:gd fmla="*/ 86 h 86" name="T3"/>
                <a:gd fmla="*/ 0 w 86" name="T4"/>
                <a:gd fmla="*/ 54 h 86" name="T5"/>
                <a:gd fmla="*/ 12 w 86" name="T6"/>
                <a:gd fmla="*/ 12 h 86" name="T7"/>
                <a:gd fmla="*/ 54 w 86" name="T8"/>
                <a:gd fmla="*/ 0 h 86" name="T9"/>
                <a:gd fmla="*/ 86 w 86" name="T10"/>
                <a:gd fmla="*/ 33 h 86" name="T11"/>
                <a:gd fmla="*/ 75 w 86" name="T12"/>
                <a:gd fmla="*/ 75 h 86" name="T13"/>
              </a:gdLst>
              <a:cxnLst>
                <a:cxn ang="0">
                  <a:pos x="T0" y="T1"/>
                </a:cxn>
                <a:cxn ang="0">
                  <a:pos x="T2" y="T3"/>
                </a:cxn>
                <a:cxn ang="0">
                  <a:pos x="T4" y="T5"/>
                </a:cxn>
                <a:cxn ang="0">
                  <a:pos x="T6" y="T7"/>
                </a:cxn>
                <a:cxn ang="0">
                  <a:pos x="T8" y="T9"/>
                </a:cxn>
                <a:cxn ang="0">
                  <a:pos x="T10" y="T11"/>
                </a:cxn>
                <a:cxn ang="0">
                  <a:pos x="T12" y="T13"/>
                </a:cxn>
              </a:cxnLst>
              <a:rect b="b" l="0" r="r" t="0"/>
              <a:pathLst>
                <a:path h="86" w="86">
                  <a:moveTo>
                    <a:pt x="75" y="75"/>
                  </a:moveTo>
                  <a:lnTo>
                    <a:pt x="33" y="86"/>
                  </a:lnTo>
                  <a:lnTo>
                    <a:pt x="0" y="54"/>
                  </a:lnTo>
                  <a:lnTo>
                    <a:pt x="12" y="12"/>
                  </a:lnTo>
                  <a:lnTo>
                    <a:pt x="54" y="0"/>
                  </a:lnTo>
                  <a:lnTo>
                    <a:pt x="86" y="33"/>
                  </a:lnTo>
                  <a:lnTo>
                    <a:pt x="75" y="75"/>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68" name="Freeform 1137"/>
            <p:cNvSpPr/>
            <p:nvPr/>
          </p:nvSpPr>
          <p:spPr bwMode="auto">
            <a:xfrm>
              <a:off x="2842001" y="3895893"/>
              <a:ext cx="396875" cy="396875"/>
            </a:xfrm>
            <a:custGeom>
              <a:gdLst>
                <a:gd fmla="*/ 7 w 155" name="T0"/>
                <a:gd fmla="*/ 57 h 155" name="T1"/>
                <a:gd fmla="*/ 53 w 155" name="T2"/>
                <a:gd fmla="*/ 103 h 155" name="T3"/>
                <a:gd fmla="*/ 93 w 155" name="T4"/>
                <a:gd fmla="*/ 93 h 155" name="T5"/>
                <a:gd fmla="*/ 103 w 155" name="T6"/>
                <a:gd fmla="*/ 53 h 155" name="T7"/>
                <a:gd fmla="*/ 57 w 155" name="T8"/>
                <a:gd fmla="*/ 7 h 155" name="T9"/>
                <a:gd fmla="*/ 127 w 155" name="T10"/>
                <a:gd fmla="*/ 25 h 155" name="T11"/>
                <a:gd fmla="*/ 127 w 155" name="T12"/>
                <a:gd fmla="*/ 127 h 155" name="T13"/>
                <a:gd fmla="*/ 25 w 155" name="T14"/>
                <a:gd fmla="*/ 127 h 155" name="T15"/>
                <a:gd fmla="*/ 7 w 155" name="T16"/>
                <a:gd fmla="*/ 57 h 15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5" w="155">
                  <a:moveTo>
                    <a:pt x="7" y="57"/>
                  </a:moveTo>
                  <a:cubicBezTo>
                    <a:pt x="53" y="103"/>
                    <a:pt x="53" y="103"/>
                    <a:pt x="53" y="103"/>
                  </a:cubicBezTo>
                  <a:cubicBezTo>
                    <a:pt x="93" y="93"/>
                    <a:pt x="93" y="93"/>
                    <a:pt x="93" y="93"/>
                  </a:cubicBezTo>
                  <a:cubicBezTo>
                    <a:pt x="103" y="53"/>
                    <a:pt x="103" y="53"/>
                    <a:pt x="103" y="53"/>
                  </a:cubicBezTo>
                  <a:cubicBezTo>
                    <a:pt x="57" y="7"/>
                    <a:pt x="57" y="7"/>
                    <a:pt x="57" y="7"/>
                  </a:cubicBezTo>
                  <a:cubicBezTo>
                    <a:pt x="81" y="0"/>
                    <a:pt x="108" y="6"/>
                    <a:pt x="127" y="25"/>
                  </a:cubicBezTo>
                  <a:cubicBezTo>
                    <a:pt x="155" y="53"/>
                    <a:pt x="155" y="99"/>
                    <a:pt x="127" y="127"/>
                  </a:cubicBezTo>
                  <a:cubicBezTo>
                    <a:pt x="99" y="155"/>
                    <a:pt x="53" y="155"/>
                    <a:pt x="25" y="127"/>
                  </a:cubicBezTo>
                  <a:cubicBezTo>
                    <a:pt x="6" y="108"/>
                    <a:pt x="0" y="81"/>
                    <a:pt x="7" y="5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20" name="组合 419"/>
          <p:cNvGrpSpPr/>
          <p:nvPr/>
        </p:nvGrpSpPr>
        <p:grpSpPr>
          <a:xfrm>
            <a:off x="4061137" y="2999625"/>
            <a:ext cx="989791" cy="935945"/>
            <a:chOff x="3600826" y="3895893"/>
            <a:chExt cx="388938" cy="388938"/>
          </a:xfrm>
        </p:grpSpPr>
        <p:sp>
          <p:nvSpPr>
            <p:cNvPr id="369" name="Freeform 1138"/>
            <p:cNvSpPr/>
            <p:nvPr/>
          </p:nvSpPr>
          <p:spPr bwMode="auto">
            <a:xfrm>
              <a:off x="3726238" y="4013368"/>
              <a:ext cx="79375" cy="76200"/>
            </a:xfrm>
            <a:custGeom>
              <a:gdLst>
                <a:gd fmla="*/ 50 w 50" name="T0"/>
                <a:gd fmla="*/ 5 h 48" name="T1"/>
                <a:gd fmla="*/ 5 w 50" name="T2"/>
                <a:gd fmla="*/ 0 h 48" name="T3"/>
                <a:gd fmla="*/ 0 w 50" name="T4"/>
                <a:gd fmla="*/ 44 h 48" name="T5"/>
                <a:gd fmla="*/ 45 w 50" name="T6"/>
                <a:gd fmla="*/ 48 h 48" name="T7"/>
                <a:gd fmla="*/ 50 w 50" name="T8"/>
                <a:gd fmla="*/ 5 h 48" name="T9"/>
              </a:gdLst>
              <a:cxnLst>
                <a:cxn ang="0">
                  <a:pos x="T0" y="T1"/>
                </a:cxn>
                <a:cxn ang="0">
                  <a:pos x="T2" y="T3"/>
                </a:cxn>
                <a:cxn ang="0">
                  <a:pos x="T4" y="T5"/>
                </a:cxn>
                <a:cxn ang="0">
                  <a:pos x="T6" y="T7"/>
                </a:cxn>
                <a:cxn ang="0">
                  <a:pos x="T8" y="T9"/>
                </a:cxn>
              </a:cxnLst>
              <a:rect b="b" l="0" r="r" t="0"/>
              <a:pathLst>
                <a:path h="48" w="50">
                  <a:moveTo>
                    <a:pt x="50" y="5"/>
                  </a:moveTo>
                  <a:lnTo>
                    <a:pt x="5" y="0"/>
                  </a:lnTo>
                  <a:lnTo>
                    <a:pt x="0" y="44"/>
                  </a:lnTo>
                  <a:lnTo>
                    <a:pt x="45" y="48"/>
                  </a:lnTo>
                  <a:lnTo>
                    <a:pt x="50" y="5"/>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0" name="Freeform 1139"/>
            <p:cNvSpPr>
              <a:spLocks noEditPoints="1"/>
            </p:cNvSpPr>
            <p:nvPr/>
          </p:nvSpPr>
          <p:spPr bwMode="auto">
            <a:xfrm>
              <a:off x="3600826" y="3895893"/>
              <a:ext cx="388938" cy="388938"/>
            </a:xfrm>
            <a:custGeom>
              <a:gdLst>
                <a:gd fmla="*/ 84 w 152" name="T0"/>
                <a:gd fmla="*/ 4 h 152" name="T1"/>
                <a:gd fmla="*/ 5 w 152" name="T2"/>
                <a:gd fmla="*/ 68 h 152" name="T3"/>
                <a:gd fmla="*/ 68 w 152" name="T4"/>
                <a:gd fmla="*/ 147 h 152" name="T5"/>
                <a:gd fmla="*/ 148 w 152" name="T6"/>
                <a:gd fmla="*/ 84 h 152" name="T7"/>
                <a:gd fmla="*/ 84 w 152" name="T8"/>
                <a:gd fmla="*/ 4 h 152" name="T9"/>
                <a:gd fmla="*/ 113 w 152" name="T10"/>
                <a:gd fmla="*/ 121 h 152" name="T11"/>
                <a:gd fmla="*/ 57 w 152" name="T12"/>
                <a:gd fmla="*/ 114 h 152" name="T13"/>
                <a:gd fmla="*/ 60 w 152" name="T14"/>
                <a:gd fmla="*/ 88 h 152" name="T15"/>
                <a:gd fmla="*/ 33 w 152" name="T16"/>
                <a:gd fmla="*/ 85 h 152" name="T17"/>
                <a:gd fmla="*/ 40 w 152" name="T18"/>
                <a:gd fmla="*/ 31 h 152" name="T19"/>
                <a:gd fmla="*/ 96 w 152" name="T20"/>
                <a:gd fmla="*/ 37 h 152" name="T21"/>
                <a:gd fmla="*/ 93 w 152" name="T22"/>
                <a:gd fmla="*/ 64 h 152" name="T23"/>
                <a:gd fmla="*/ 120 w 152" name="T24"/>
                <a:gd fmla="*/ 67 h 152" name="T25"/>
                <a:gd fmla="*/ 113 w 152" name="T26"/>
                <a:gd fmla="*/ 121 h 15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2" w="152">
                  <a:moveTo>
                    <a:pt x="84" y="4"/>
                  </a:moveTo>
                  <a:cubicBezTo>
                    <a:pt x="45" y="0"/>
                    <a:pt x="9" y="28"/>
                    <a:pt x="5" y="68"/>
                  </a:cubicBezTo>
                  <a:cubicBezTo>
                    <a:pt x="0" y="107"/>
                    <a:pt x="28" y="143"/>
                    <a:pt x="68" y="147"/>
                  </a:cubicBezTo>
                  <a:cubicBezTo>
                    <a:pt x="107" y="152"/>
                    <a:pt x="143" y="124"/>
                    <a:pt x="148" y="84"/>
                  </a:cubicBezTo>
                  <a:cubicBezTo>
                    <a:pt x="152" y="45"/>
                    <a:pt x="124" y="9"/>
                    <a:pt x="84" y="4"/>
                  </a:cubicBezTo>
                  <a:close/>
                  <a:moveTo>
                    <a:pt x="113" y="121"/>
                  </a:moveTo>
                  <a:cubicBezTo>
                    <a:pt x="57" y="114"/>
                    <a:pt x="57" y="114"/>
                    <a:pt x="57" y="114"/>
                  </a:cubicBezTo>
                  <a:cubicBezTo>
                    <a:pt x="60" y="88"/>
                    <a:pt x="60" y="88"/>
                    <a:pt x="60" y="88"/>
                  </a:cubicBezTo>
                  <a:cubicBezTo>
                    <a:pt x="33" y="85"/>
                    <a:pt x="33" y="85"/>
                    <a:pt x="33" y="85"/>
                  </a:cubicBezTo>
                  <a:cubicBezTo>
                    <a:pt x="40" y="31"/>
                    <a:pt x="40" y="31"/>
                    <a:pt x="40" y="31"/>
                  </a:cubicBezTo>
                  <a:cubicBezTo>
                    <a:pt x="96" y="37"/>
                    <a:pt x="96" y="37"/>
                    <a:pt x="96" y="37"/>
                  </a:cubicBezTo>
                  <a:cubicBezTo>
                    <a:pt x="93" y="64"/>
                    <a:pt x="93" y="64"/>
                    <a:pt x="93" y="64"/>
                  </a:cubicBezTo>
                  <a:cubicBezTo>
                    <a:pt x="120" y="67"/>
                    <a:pt x="120" y="67"/>
                    <a:pt x="120" y="67"/>
                  </a:cubicBezTo>
                  <a:lnTo>
                    <a:pt x="113" y="121"/>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1" name="Freeform 1140"/>
            <p:cNvSpPr/>
            <p:nvPr/>
          </p:nvSpPr>
          <p:spPr bwMode="auto">
            <a:xfrm>
              <a:off x="3784976" y="4092743"/>
              <a:ext cx="82550" cy="71438"/>
            </a:xfrm>
            <a:custGeom>
              <a:gdLst>
                <a:gd fmla="*/ 27 w 52" name="T0"/>
                <a:gd fmla="*/ 23 h 45" name="T1"/>
                <a:gd fmla="*/ 3 w 52" name="T2"/>
                <a:gd fmla="*/ 21 h 45" name="T3"/>
                <a:gd fmla="*/ 0 w 52" name="T4"/>
                <a:gd fmla="*/ 40 h 45" name="T5"/>
                <a:gd fmla="*/ 47 w 52" name="T6"/>
                <a:gd fmla="*/ 45 h 45" name="T7"/>
                <a:gd fmla="*/ 52 w 52" name="T8"/>
                <a:gd fmla="*/ 3 h 45" name="T9"/>
                <a:gd fmla="*/ 31 w 52" name="T10"/>
                <a:gd fmla="*/ 0 h 45" name="T11"/>
                <a:gd fmla="*/ 27 w 52" name="T12"/>
                <a:gd fmla="*/ 23 h 45" name="T13"/>
              </a:gdLst>
              <a:cxnLst>
                <a:cxn ang="0">
                  <a:pos x="T0" y="T1"/>
                </a:cxn>
                <a:cxn ang="0">
                  <a:pos x="T2" y="T3"/>
                </a:cxn>
                <a:cxn ang="0">
                  <a:pos x="T4" y="T5"/>
                </a:cxn>
                <a:cxn ang="0">
                  <a:pos x="T6" y="T7"/>
                </a:cxn>
                <a:cxn ang="0">
                  <a:pos x="T8" y="T9"/>
                </a:cxn>
                <a:cxn ang="0">
                  <a:pos x="T10" y="T11"/>
                </a:cxn>
                <a:cxn ang="0">
                  <a:pos x="T12" y="T13"/>
                </a:cxn>
              </a:cxnLst>
              <a:rect b="b" l="0" r="r" t="0"/>
              <a:pathLst>
                <a:path h="45" w="52">
                  <a:moveTo>
                    <a:pt x="27" y="23"/>
                  </a:moveTo>
                  <a:lnTo>
                    <a:pt x="3" y="21"/>
                  </a:lnTo>
                  <a:lnTo>
                    <a:pt x="0" y="40"/>
                  </a:lnTo>
                  <a:lnTo>
                    <a:pt x="47" y="45"/>
                  </a:lnTo>
                  <a:lnTo>
                    <a:pt x="52" y="3"/>
                  </a:lnTo>
                  <a:lnTo>
                    <a:pt x="31" y="0"/>
                  </a:lnTo>
                  <a:lnTo>
                    <a:pt x="27" y="2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372" name="Freeform 1141"/>
          <p:cNvSpPr>
            <a:spLocks noEditPoints="1"/>
          </p:cNvSpPr>
          <p:nvPr/>
        </p:nvSpPr>
        <p:spPr bwMode="auto">
          <a:xfrm>
            <a:off x="8916768" y="1672652"/>
            <a:ext cx="989791" cy="935945"/>
          </a:xfrm>
          <a:custGeom>
            <a:gdLst>
              <a:gd fmla="*/ 130 w 130" name="T0"/>
              <a:gd fmla="*/ 15 h 130" name="T1"/>
              <a:gd fmla="*/ 115 w 130" name="T2"/>
              <a:gd fmla="*/ 0 h 130" name="T3"/>
              <a:gd fmla="*/ 15 w 130" name="T4"/>
              <a:gd fmla="*/ 0 h 130" name="T5"/>
              <a:gd fmla="*/ 0 w 130" name="T6"/>
              <a:gd fmla="*/ 15 h 130" name="T7"/>
              <a:gd fmla="*/ 0 w 130" name="T8"/>
              <a:gd fmla="*/ 115 h 130" name="T9"/>
              <a:gd fmla="*/ 15 w 130" name="T10"/>
              <a:gd fmla="*/ 130 h 130" name="T11"/>
              <a:gd fmla="*/ 115 w 130" name="T12"/>
              <a:gd fmla="*/ 130 h 130" name="T13"/>
              <a:gd fmla="*/ 130 w 130" name="T14"/>
              <a:gd fmla="*/ 115 h 130" name="T15"/>
              <a:gd fmla="*/ 130 w 130" name="T16"/>
              <a:gd fmla="*/ 15 h 130" name="T17"/>
              <a:gd fmla="*/ 111 w 130" name="T18"/>
              <a:gd fmla="*/ 34 h 130" name="T19"/>
              <a:gd fmla="*/ 100 w 130" name="T20"/>
              <a:gd fmla="*/ 46 h 130" name="T21"/>
              <a:gd fmla="*/ 88 w 130" name="T22"/>
              <a:gd fmla="*/ 34 h 130" name="T23"/>
              <a:gd fmla="*/ 100 w 130" name="T24"/>
              <a:gd fmla="*/ 23 h 130" name="T25"/>
              <a:gd fmla="*/ 111 w 130" name="T26"/>
              <a:gd fmla="*/ 34 h 130" name="T27"/>
              <a:gd fmla="*/ 111 w 130" name="T28"/>
              <a:gd fmla="*/ 96 h 130" name="T29"/>
              <a:gd fmla="*/ 100 w 130" name="T30"/>
              <a:gd fmla="*/ 107 h 130" name="T31"/>
              <a:gd fmla="*/ 88 w 130" name="T32"/>
              <a:gd fmla="*/ 96 h 130" name="T33"/>
              <a:gd fmla="*/ 100 w 130" name="T34"/>
              <a:gd fmla="*/ 84 h 130" name="T35"/>
              <a:gd fmla="*/ 111 w 130" name="T36"/>
              <a:gd fmla="*/ 96 h 130" name="T37"/>
              <a:gd fmla="*/ 77 w 130" name="T38"/>
              <a:gd fmla="*/ 34 h 130" name="T39"/>
              <a:gd fmla="*/ 65 w 130" name="T40"/>
              <a:gd fmla="*/ 46 h 130" name="T41"/>
              <a:gd fmla="*/ 53 w 130" name="T42"/>
              <a:gd fmla="*/ 34 h 130" name="T43"/>
              <a:gd fmla="*/ 65 w 130" name="T44"/>
              <a:gd fmla="*/ 23 h 130" name="T45"/>
              <a:gd fmla="*/ 77 w 130" name="T46"/>
              <a:gd fmla="*/ 34 h 130" name="T47"/>
              <a:gd fmla="*/ 77 w 130" name="T48"/>
              <a:gd fmla="*/ 96 h 130" name="T49"/>
              <a:gd fmla="*/ 65 w 130" name="T50"/>
              <a:gd fmla="*/ 107 h 130" name="T51"/>
              <a:gd fmla="*/ 53 w 130" name="T52"/>
              <a:gd fmla="*/ 96 h 130" name="T53"/>
              <a:gd fmla="*/ 65 w 130" name="T54"/>
              <a:gd fmla="*/ 84 h 130" name="T55"/>
              <a:gd fmla="*/ 77 w 130" name="T56"/>
              <a:gd fmla="*/ 96 h 130" name="T57"/>
              <a:gd fmla="*/ 42 w 130" name="T58"/>
              <a:gd fmla="*/ 34 h 130" name="T59"/>
              <a:gd fmla="*/ 30 w 130" name="T60"/>
              <a:gd fmla="*/ 46 h 130" name="T61"/>
              <a:gd fmla="*/ 19 w 130" name="T62"/>
              <a:gd fmla="*/ 34 h 130" name="T63"/>
              <a:gd fmla="*/ 30 w 130" name="T64"/>
              <a:gd fmla="*/ 23 h 130" name="T65"/>
              <a:gd fmla="*/ 42 w 130" name="T66"/>
              <a:gd fmla="*/ 34 h 130" name="T67"/>
              <a:gd fmla="*/ 42 w 130" name="T68"/>
              <a:gd fmla="*/ 96 h 130" name="T69"/>
              <a:gd fmla="*/ 30 w 130" name="T70"/>
              <a:gd fmla="*/ 107 h 130" name="T71"/>
              <a:gd fmla="*/ 19 w 130" name="T72"/>
              <a:gd fmla="*/ 96 h 130" name="T73"/>
              <a:gd fmla="*/ 30 w 130" name="T74"/>
              <a:gd fmla="*/ 84 h 130" name="T75"/>
              <a:gd fmla="*/ 42 w 130" name="T76"/>
              <a:gd fmla="*/ 96 h 1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0" w="130">
                <a:moveTo>
                  <a:pt x="130" y="15"/>
                </a:moveTo>
                <a:cubicBezTo>
                  <a:pt x="130" y="7"/>
                  <a:pt x="123" y="0"/>
                  <a:pt x="115" y="0"/>
                </a:cubicBezTo>
                <a:cubicBezTo>
                  <a:pt x="15" y="0"/>
                  <a:pt x="15" y="0"/>
                  <a:pt x="15" y="0"/>
                </a:cubicBezTo>
                <a:cubicBezTo>
                  <a:pt x="7" y="0"/>
                  <a:pt x="0" y="7"/>
                  <a:pt x="0" y="15"/>
                </a:cubicBezTo>
                <a:cubicBezTo>
                  <a:pt x="0" y="115"/>
                  <a:pt x="0" y="115"/>
                  <a:pt x="0" y="115"/>
                </a:cubicBezTo>
                <a:cubicBezTo>
                  <a:pt x="0" y="123"/>
                  <a:pt x="7" y="130"/>
                  <a:pt x="15" y="130"/>
                </a:cubicBezTo>
                <a:cubicBezTo>
                  <a:pt x="115" y="130"/>
                  <a:pt x="115" y="130"/>
                  <a:pt x="115" y="130"/>
                </a:cubicBezTo>
                <a:cubicBezTo>
                  <a:pt x="123" y="130"/>
                  <a:pt x="130" y="123"/>
                  <a:pt x="130" y="115"/>
                </a:cubicBezTo>
                <a:cubicBezTo>
                  <a:pt x="130" y="15"/>
                  <a:pt x="130" y="15"/>
                  <a:pt x="130" y="15"/>
                </a:cubicBezTo>
                <a:close/>
                <a:moveTo>
                  <a:pt x="111" y="34"/>
                </a:moveTo>
                <a:cubicBezTo>
                  <a:pt x="111" y="41"/>
                  <a:pt x="106" y="46"/>
                  <a:pt x="100" y="46"/>
                </a:cubicBezTo>
                <a:cubicBezTo>
                  <a:pt x="93" y="46"/>
                  <a:pt x="88" y="41"/>
                  <a:pt x="88" y="34"/>
                </a:cubicBezTo>
                <a:cubicBezTo>
                  <a:pt x="88" y="28"/>
                  <a:pt x="93" y="23"/>
                  <a:pt x="100" y="23"/>
                </a:cubicBezTo>
                <a:cubicBezTo>
                  <a:pt x="106" y="23"/>
                  <a:pt x="111" y="28"/>
                  <a:pt x="111" y="34"/>
                </a:cubicBezTo>
                <a:close/>
                <a:moveTo>
                  <a:pt x="111" y="96"/>
                </a:moveTo>
                <a:cubicBezTo>
                  <a:pt x="111" y="102"/>
                  <a:pt x="106" y="107"/>
                  <a:pt x="100" y="107"/>
                </a:cubicBezTo>
                <a:cubicBezTo>
                  <a:pt x="93" y="107"/>
                  <a:pt x="88" y="102"/>
                  <a:pt x="88" y="96"/>
                </a:cubicBezTo>
                <a:cubicBezTo>
                  <a:pt x="88" y="89"/>
                  <a:pt x="93" y="84"/>
                  <a:pt x="100" y="84"/>
                </a:cubicBezTo>
                <a:cubicBezTo>
                  <a:pt x="106" y="84"/>
                  <a:pt x="111" y="89"/>
                  <a:pt x="111" y="96"/>
                </a:cubicBezTo>
                <a:close/>
                <a:moveTo>
                  <a:pt x="77" y="34"/>
                </a:moveTo>
                <a:cubicBezTo>
                  <a:pt x="77" y="41"/>
                  <a:pt x="71" y="46"/>
                  <a:pt x="65" y="46"/>
                </a:cubicBezTo>
                <a:cubicBezTo>
                  <a:pt x="59" y="46"/>
                  <a:pt x="53" y="41"/>
                  <a:pt x="53" y="34"/>
                </a:cubicBezTo>
                <a:cubicBezTo>
                  <a:pt x="53" y="28"/>
                  <a:pt x="59" y="23"/>
                  <a:pt x="65" y="23"/>
                </a:cubicBezTo>
                <a:cubicBezTo>
                  <a:pt x="71" y="23"/>
                  <a:pt x="77" y="28"/>
                  <a:pt x="77" y="34"/>
                </a:cubicBezTo>
                <a:close/>
                <a:moveTo>
                  <a:pt x="77" y="96"/>
                </a:moveTo>
                <a:cubicBezTo>
                  <a:pt x="77" y="102"/>
                  <a:pt x="71" y="107"/>
                  <a:pt x="65" y="107"/>
                </a:cubicBezTo>
                <a:cubicBezTo>
                  <a:pt x="59" y="107"/>
                  <a:pt x="53" y="102"/>
                  <a:pt x="53" y="96"/>
                </a:cubicBezTo>
                <a:cubicBezTo>
                  <a:pt x="53" y="89"/>
                  <a:pt x="59" y="84"/>
                  <a:pt x="65" y="84"/>
                </a:cubicBezTo>
                <a:cubicBezTo>
                  <a:pt x="71" y="84"/>
                  <a:pt x="77" y="89"/>
                  <a:pt x="77" y="96"/>
                </a:cubicBezTo>
                <a:close/>
                <a:moveTo>
                  <a:pt x="42" y="34"/>
                </a:moveTo>
                <a:cubicBezTo>
                  <a:pt x="42" y="41"/>
                  <a:pt x="37" y="46"/>
                  <a:pt x="30" y="46"/>
                </a:cubicBezTo>
                <a:cubicBezTo>
                  <a:pt x="24" y="46"/>
                  <a:pt x="19" y="41"/>
                  <a:pt x="19" y="34"/>
                </a:cubicBezTo>
                <a:cubicBezTo>
                  <a:pt x="19" y="28"/>
                  <a:pt x="24" y="23"/>
                  <a:pt x="30" y="23"/>
                </a:cubicBezTo>
                <a:cubicBezTo>
                  <a:pt x="37" y="23"/>
                  <a:pt x="42" y="28"/>
                  <a:pt x="42" y="34"/>
                </a:cubicBezTo>
                <a:close/>
                <a:moveTo>
                  <a:pt x="42" y="96"/>
                </a:moveTo>
                <a:cubicBezTo>
                  <a:pt x="42" y="102"/>
                  <a:pt x="37" y="107"/>
                  <a:pt x="30" y="107"/>
                </a:cubicBezTo>
                <a:cubicBezTo>
                  <a:pt x="24" y="107"/>
                  <a:pt x="19" y="102"/>
                  <a:pt x="19" y="96"/>
                </a:cubicBezTo>
                <a:cubicBezTo>
                  <a:pt x="19" y="89"/>
                  <a:pt x="24" y="84"/>
                  <a:pt x="30" y="84"/>
                </a:cubicBezTo>
                <a:cubicBezTo>
                  <a:pt x="37" y="84"/>
                  <a:pt x="42" y="89"/>
                  <a:pt x="42" y="96"/>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nvGrpSpPr>
          <p:cNvPr id="417" name="组合 416"/>
          <p:cNvGrpSpPr/>
          <p:nvPr/>
        </p:nvGrpSpPr>
        <p:grpSpPr>
          <a:xfrm>
            <a:off x="10777330" y="3008405"/>
            <a:ext cx="989791" cy="935945"/>
            <a:chOff x="2808663" y="5224630"/>
            <a:chExt cx="476250" cy="476250"/>
          </a:xfrm>
        </p:grpSpPr>
        <p:sp>
          <p:nvSpPr>
            <p:cNvPr id="373" name="Freeform 1167"/>
            <p:cNvSpPr/>
            <p:nvPr/>
          </p:nvSpPr>
          <p:spPr bwMode="auto">
            <a:xfrm>
              <a:off x="2808663" y="5224630"/>
              <a:ext cx="476250" cy="233363"/>
            </a:xfrm>
            <a:custGeom>
              <a:gdLst>
                <a:gd fmla="*/ 40 w 186" name="T0"/>
                <a:gd fmla="*/ 52 h 91" name="T1"/>
                <a:gd fmla="*/ 69 w 186" name="T2"/>
                <a:gd fmla="*/ 81 h 91" name="T3"/>
                <a:gd fmla="*/ 70 w 186" name="T4"/>
                <a:gd fmla="*/ 80 h 91" name="T5"/>
                <a:gd fmla="*/ 75 w 186" name="T6"/>
                <a:gd fmla="*/ 71 h 91" name="T7"/>
                <a:gd fmla="*/ 77 w 186" name="T8"/>
                <a:gd fmla="*/ 66 h 91" name="T9"/>
                <a:gd fmla="*/ 78 w 186" name="T10"/>
                <a:gd fmla="*/ 65 h 91" name="T11"/>
                <a:gd fmla="*/ 52 w 186" name="T12"/>
                <a:gd fmla="*/ 40 h 91" name="T13"/>
                <a:gd fmla="*/ 93 w 186" name="T14"/>
                <a:gd fmla="*/ 26 h 91" name="T15"/>
                <a:gd fmla="*/ 140 w 186" name="T16"/>
                <a:gd fmla="*/ 46 h 91" name="T17"/>
                <a:gd fmla="*/ 160 w 186" name="T18"/>
                <a:gd fmla="*/ 91 h 91" name="T19"/>
                <a:gd fmla="*/ 186 w 186" name="T20"/>
                <a:gd fmla="*/ 91 h 91" name="T21"/>
                <a:gd fmla="*/ 93 w 186" name="T22"/>
                <a:gd fmla="*/ 0 h 91" name="T23"/>
                <a:gd fmla="*/ 0 w 186" name="T24"/>
                <a:gd fmla="*/ 91 h 91" name="T25"/>
                <a:gd fmla="*/ 26 w 186" name="T26"/>
                <a:gd fmla="*/ 91 h 91" name="T27"/>
                <a:gd fmla="*/ 40 w 186" name="T28"/>
                <a:gd fmla="*/ 52 h 9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1" w="186">
                  <a:moveTo>
                    <a:pt x="40" y="52"/>
                  </a:moveTo>
                  <a:cubicBezTo>
                    <a:pt x="69" y="81"/>
                    <a:pt x="69" y="81"/>
                    <a:pt x="69" y="81"/>
                  </a:cubicBezTo>
                  <a:cubicBezTo>
                    <a:pt x="69" y="81"/>
                    <a:pt x="69" y="81"/>
                    <a:pt x="70" y="80"/>
                  </a:cubicBezTo>
                  <a:cubicBezTo>
                    <a:pt x="72" y="76"/>
                    <a:pt x="73" y="74"/>
                    <a:pt x="75" y="71"/>
                  </a:cubicBezTo>
                  <a:cubicBezTo>
                    <a:pt x="75" y="69"/>
                    <a:pt x="76" y="68"/>
                    <a:pt x="77" y="66"/>
                  </a:cubicBezTo>
                  <a:cubicBezTo>
                    <a:pt x="77" y="66"/>
                    <a:pt x="78" y="66"/>
                    <a:pt x="78" y="65"/>
                  </a:cubicBezTo>
                  <a:cubicBezTo>
                    <a:pt x="52" y="40"/>
                    <a:pt x="52" y="40"/>
                    <a:pt x="52" y="40"/>
                  </a:cubicBezTo>
                  <a:cubicBezTo>
                    <a:pt x="64" y="31"/>
                    <a:pt x="78" y="26"/>
                    <a:pt x="93" y="26"/>
                  </a:cubicBezTo>
                  <a:cubicBezTo>
                    <a:pt x="112" y="26"/>
                    <a:pt x="128" y="34"/>
                    <a:pt x="140" y="46"/>
                  </a:cubicBezTo>
                  <a:cubicBezTo>
                    <a:pt x="152" y="57"/>
                    <a:pt x="159" y="73"/>
                    <a:pt x="160" y="91"/>
                  </a:cubicBezTo>
                  <a:cubicBezTo>
                    <a:pt x="186" y="91"/>
                    <a:pt x="186" y="91"/>
                    <a:pt x="186" y="91"/>
                  </a:cubicBezTo>
                  <a:cubicBezTo>
                    <a:pt x="185" y="40"/>
                    <a:pt x="144" y="0"/>
                    <a:pt x="93" y="0"/>
                  </a:cubicBezTo>
                  <a:cubicBezTo>
                    <a:pt x="42" y="0"/>
                    <a:pt x="1" y="40"/>
                    <a:pt x="0" y="91"/>
                  </a:cubicBezTo>
                  <a:cubicBezTo>
                    <a:pt x="26" y="91"/>
                    <a:pt x="26" y="91"/>
                    <a:pt x="26" y="91"/>
                  </a:cubicBezTo>
                  <a:cubicBezTo>
                    <a:pt x="27" y="76"/>
                    <a:pt x="32" y="63"/>
                    <a:pt x="40" y="52"/>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4" name="Freeform 1168"/>
            <p:cNvSpPr/>
            <p:nvPr/>
          </p:nvSpPr>
          <p:spPr bwMode="auto">
            <a:xfrm>
              <a:off x="2808663" y="5469105"/>
              <a:ext cx="476250" cy="231775"/>
            </a:xfrm>
            <a:custGeom>
              <a:gdLst>
                <a:gd fmla="*/ 146 w 186" name="T0"/>
                <a:gd fmla="*/ 39 h 91" name="T1"/>
                <a:gd fmla="*/ 139 w 186" name="T2"/>
                <a:gd fmla="*/ 32 h 91" name="T3"/>
                <a:gd fmla="*/ 123 w 186" name="T4"/>
                <a:gd fmla="*/ 40 h 91" name="T5"/>
                <a:gd fmla="*/ 134 w 186" name="T6"/>
                <a:gd fmla="*/ 51 h 91" name="T7"/>
                <a:gd fmla="*/ 93 w 186" name="T8"/>
                <a:gd fmla="*/ 65 h 91" name="T9"/>
                <a:gd fmla="*/ 46 w 186" name="T10"/>
                <a:gd fmla="*/ 45 h 91" name="T11"/>
                <a:gd fmla="*/ 26 w 186" name="T12"/>
                <a:gd fmla="*/ 0 h 91" name="T13"/>
                <a:gd fmla="*/ 0 w 186" name="T14"/>
                <a:gd fmla="*/ 0 h 91" name="T15"/>
                <a:gd fmla="*/ 93 w 186" name="T16"/>
                <a:gd fmla="*/ 91 h 91" name="T17"/>
                <a:gd fmla="*/ 186 w 186" name="T18"/>
                <a:gd fmla="*/ 0 h 91" name="T19"/>
                <a:gd fmla="*/ 160 w 186" name="T20"/>
                <a:gd fmla="*/ 0 h 91" name="T21"/>
                <a:gd fmla="*/ 146 w 186" name="T22"/>
                <a:gd fmla="*/ 39 h 9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1" w="186">
                  <a:moveTo>
                    <a:pt x="146" y="39"/>
                  </a:moveTo>
                  <a:cubicBezTo>
                    <a:pt x="139" y="32"/>
                    <a:pt x="139" y="32"/>
                    <a:pt x="139" y="32"/>
                  </a:cubicBezTo>
                  <a:cubicBezTo>
                    <a:pt x="135" y="37"/>
                    <a:pt x="130" y="40"/>
                    <a:pt x="123" y="40"/>
                  </a:cubicBezTo>
                  <a:cubicBezTo>
                    <a:pt x="134" y="51"/>
                    <a:pt x="134" y="51"/>
                    <a:pt x="134" y="51"/>
                  </a:cubicBezTo>
                  <a:cubicBezTo>
                    <a:pt x="122" y="60"/>
                    <a:pt x="108" y="65"/>
                    <a:pt x="93" y="65"/>
                  </a:cubicBezTo>
                  <a:cubicBezTo>
                    <a:pt x="74" y="65"/>
                    <a:pt x="58" y="57"/>
                    <a:pt x="46" y="45"/>
                  </a:cubicBezTo>
                  <a:cubicBezTo>
                    <a:pt x="34" y="34"/>
                    <a:pt x="27" y="18"/>
                    <a:pt x="26" y="0"/>
                  </a:cubicBezTo>
                  <a:cubicBezTo>
                    <a:pt x="0" y="0"/>
                    <a:pt x="0" y="0"/>
                    <a:pt x="0" y="0"/>
                  </a:cubicBezTo>
                  <a:cubicBezTo>
                    <a:pt x="1" y="51"/>
                    <a:pt x="42" y="91"/>
                    <a:pt x="93" y="91"/>
                  </a:cubicBezTo>
                  <a:cubicBezTo>
                    <a:pt x="144" y="91"/>
                    <a:pt x="185" y="51"/>
                    <a:pt x="186" y="0"/>
                  </a:cubicBezTo>
                  <a:cubicBezTo>
                    <a:pt x="160" y="0"/>
                    <a:pt x="160" y="0"/>
                    <a:pt x="160" y="0"/>
                  </a:cubicBezTo>
                  <a:cubicBezTo>
                    <a:pt x="159" y="15"/>
                    <a:pt x="154" y="28"/>
                    <a:pt x="146" y="39"/>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5" name="Freeform 1169"/>
            <p:cNvSpPr>
              <a:spLocks noEditPoints="1"/>
            </p:cNvSpPr>
            <p:nvPr/>
          </p:nvSpPr>
          <p:spPr bwMode="auto">
            <a:xfrm>
              <a:off x="2915026" y="5361155"/>
              <a:ext cx="246063" cy="200025"/>
            </a:xfrm>
            <a:custGeom>
              <a:gdLst>
                <a:gd fmla="*/ 70 w 96" name="T0"/>
                <a:gd fmla="*/ 61 h 78" name="T1"/>
                <a:gd fmla="*/ 77 w 96" name="T2"/>
                <a:gd fmla="*/ 59 h 78" name="T3"/>
                <a:gd fmla="*/ 80 w 96" name="T4"/>
                <a:gd fmla="*/ 65 h 78" name="T5"/>
                <a:gd fmla="*/ 80 w 96" name="T6"/>
                <a:gd fmla="*/ 58 h 78" name="T7"/>
                <a:gd fmla="*/ 80 w 96" name="T8"/>
                <a:gd fmla="*/ 51 h 78" name="T9"/>
                <a:gd fmla="*/ 96 w 96" name="T10"/>
                <a:gd fmla="*/ 59 h 78" name="T11"/>
                <a:gd fmla="*/ 76 w 96" name="T12"/>
                <a:gd fmla="*/ 45 h 78" name="T13"/>
                <a:gd fmla="*/ 74 w 96" name="T14"/>
                <a:gd fmla="*/ 39 h 78" name="T15"/>
                <a:gd fmla="*/ 80 w 96" name="T16"/>
                <a:gd fmla="*/ 37 h 78" name="T17"/>
                <a:gd fmla="*/ 76 w 96" name="T18"/>
                <a:gd fmla="*/ 33 h 78" name="T19"/>
                <a:gd fmla="*/ 71 w 96" name="T20"/>
                <a:gd fmla="*/ 32 h 78" name="T21"/>
                <a:gd fmla="*/ 62 w 96" name="T22"/>
                <a:gd fmla="*/ 31 h 78" name="T23"/>
                <a:gd fmla="*/ 67 w 96" name="T24"/>
                <a:gd fmla="*/ 34 h 78" name="T25"/>
                <a:gd fmla="*/ 64 w 96" name="T26"/>
                <a:gd fmla="*/ 37 h 78" name="T27"/>
                <a:gd fmla="*/ 54 w 96" name="T28"/>
                <a:gd fmla="*/ 37 h 78" name="T29"/>
                <a:gd fmla="*/ 46 w 96" name="T30"/>
                <a:gd fmla="*/ 36 h 78" name="T31"/>
                <a:gd fmla="*/ 46 w 96" name="T32"/>
                <a:gd fmla="*/ 30 h 78" name="T33"/>
                <a:gd fmla="*/ 60 w 96" name="T34"/>
                <a:gd fmla="*/ 32 h 78" name="T35"/>
                <a:gd fmla="*/ 52 w 96" name="T36"/>
                <a:gd fmla="*/ 21 h 78" name="T37"/>
                <a:gd fmla="*/ 50 w 96" name="T38"/>
                <a:gd fmla="*/ 13 h 78" name="T39"/>
                <a:gd fmla="*/ 54 w 96" name="T40"/>
                <a:gd fmla="*/ 6 h 78" name="T41"/>
                <a:gd fmla="*/ 46 w 96" name="T42"/>
                <a:gd fmla="*/ 1 h 78" name="T43"/>
                <a:gd fmla="*/ 41 w 96" name="T44"/>
                <a:gd fmla="*/ 11 h 78" name="T45"/>
                <a:gd fmla="*/ 37 w 96" name="T46"/>
                <a:gd fmla="*/ 20 h 78" name="T47"/>
                <a:gd fmla="*/ 30 w 96" name="T48"/>
                <a:gd fmla="*/ 37 h 78" name="T49"/>
                <a:gd fmla="*/ 22 w 96" name="T50"/>
                <a:gd fmla="*/ 38 h 78" name="T51"/>
                <a:gd fmla="*/ 10 w 96" name="T52"/>
                <a:gd fmla="*/ 40 h 78" name="T53"/>
                <a:gd fmla="*/ 12 w 96" name="T54"/>
                <a:gd fmla="*/ 45 h 78" name="T55"/>
                <a:gd fmla="*/ 0 w 96" name="T56"/>
                <a:gd fmla="*/ 57 h 78" name="T57"/>
                <a:gd fmla="*/ 16 w 96" name="T58"/>
                <a:gd fmla="*/ 51 h 78" name="T59"/>
                <a:gd fmla="*/ 18 w 96" name="T60"/>
                <a:gd fmla="*/ 55 h 78" name="T61"/>
                <a:gd fmla="*/ 9 w 96" name="T62"/>
                <a:gd fmla="*/ 60 h 78" name="T63"/>
                <a:gd fmla="*/ 0 w 96" name="T64"/>
                <a:gd fmla="*/ 60 h 78" name="T65"/>
                <a:gd fmla="*/ 16 w 96" name="T66"/>
                <a:gd fmla="*/ 78 h 78" name="T67"/>
                <a:gd fmla="*/ 50 w 96" name="T68"/>
                <a:gd fmla="*/ 66 h 78" name="T69"/>
                <a:gd fmla="*/ 62 w 96" name="T70"/>
                <a:gd fmla="*/ 57 h 78" name="T71"/>
                <a:gd fmla="*/ 57 w 96" name="T72"/>
                <a:gd fmla="*/ 51 h 78" name="T73"/>
                <a:gd fmla="*/ 54 w 96" name="T74"/>
                <a:gd fmla="*/ 58 h 78" name="T75"/>
                <a:gd fmla="*/ 52 w 96" name="T76"/>
                <a:gd fmla="*/ 59 h 78" name="T77"/>
                <a:gd fmla="*/ 54 w 96" name="T78"/>
                <a:gd fmla="*/ 50 h 78" name="T79"/>
                <a:gd fmla="*/ 69 w 96" name="T80"/>
                <a:gd fmla="*/ 48 h 78" name="T81"/>
                <a:gd fmla="*/ 64 w 96" name="T82"/>
                <a:gd fmla="*/ 61 h 78" name="T83"/>
                <a:gd fmla="*/ 96 w 96" name="T84"/>
                <a:gd fmla="*/ 63 h 78" name="T85"/>
                <a:gd fmla="*/ 80 w 96" name="T86"/>
                <a:gd fmla="*/ 71 h 78" name="T87"/>
                <a:gd fmla="*/ 7 w 96" name="T88"/>
                <a:gd fmla="*/ 66 h 78" name="T89"/>
                <a:gd fmla="*/ 16 w 96" name="T90"/>
                <a:gd fmla="*/ 71 h 7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78" w="96">
                  <a:moveTo>
                    <a:pt x="80" y="71"/>
                  </a:moveTo>
                  <a:cubicBezTo>
                    <a:pt x="74" y="71"/>
                    <a:pt x="70" y="67"/>
                    <a:pt x="70" y="61"/>
                  </a:cubicBezTo>
                  <a:cubicBezTo>
                    <a:pt x="70" y="58"/>
                    <a:pt x="71" y="55"/>
                    <a:pt x="74" y="53"/>
                  </a:cubicBezTo>
                  <a:cubicBezTo>
                    <a:pt x="75" y="55"/>
                    <a:pt x="76" y="58"/>
                    <a:pt x="77" y="59"/>
                  </a:cubicBezTo>
                  <a:cubicBezTo>
                    <a:pt x="77" y="60"/>
                    <a:pt x="76" y="61"/>
                    <a:pt x="76" y="61"/>
                  </a:cubicBezTo>
                  <a:cubicBezTo>
                    <a:pt x="76" y="63"/>
                    <a:pt x="78" y="65"/>
                    <a:pt x="80" y="65"/>
                  </a:cubicBezTo>
                  <a:cubicBezTo>
                    <a:pt x="82" y="65"/>
                    <a:pt x="83" y="63"/>
                    <a:pt x="83" y="61"/>
                  </a:cubicBezTo>
                  <a:cubicBezTo>
                    <a:pt x="83" y="59"/>
                    <a:pt x="82" y="58"/>
                    <a:pt x="80" y="58"/>
                  </a:cubicBezTo>
                  <a:cubicBezTo>
                    <a:pt x="77" y="52"/>
                    <a:pt x="77" y="52"/>
                    <a:pt x="77" y="52"/>
                  </a:cubicBezTo>
                  <a:cubicBezTo>
                    <a:pt x="78" y="51"/>
                    <a:pt x="79" y="51"/>
                    <a:pt x="80" y="51"/>
                  </a:cubicBezTo>
                  <a:cubicBezTo>
                    <a:pt x="85" y="51"/>
                    <a:pt x="89" y="55"/>
                    <a:pt x="90" y="59"/>
                  </a:cubicBezTo>
                  <a:cubicBezTo>
                    <a:pt x="96" y="59"/>
                    <a:pt x="96" y="59"/>
                    <a:pt x="96" y="59"/>
                  </a:cubicBezTo>
                  <a:cubicBezTo>
                    <a:pt x="95" y="51"/>
                    <a:pt x="88" y="45"/>
                    <a:pt x="80" y="45"/>
                  </a:cubicBezTo>
                  <a:cubicBezTo>
                    <a:pt x="79" y="45"/>
                    <a:pt x="77" y="45"/>
                    <a:pt x="76" y="45"/>
                  </a:cubicBezTo>
                  <a:cubicBezTo>
                    <a:pt x="75" y="44"/>
                    <a:pt x="74" y="42"/>
                    <a:pt x="74" y="42"/>
                  </a:cubicBezTo>
                  <a:cubicBezTo>
                    <a:pt x="73" y="40"/>
                    <a:pt x="73" y="39"/>
                    <a:pt x="74" y="39"/>
                  </a:cubicBezTo>
                  <a:cubicBezTo>
                    <a:pt x="75" y="38"/>
                    <a:pt x="76" y="39"/>
                    <a:pt x="77" y="40"/>
                  </a:cubicBezTo>
                  <a:cubicBezTo>
                    <a:pt x="77" y="40"/>
                    <a:pt x="79" y="40"/>
                    <a:pt x="80" y="37"/>
                  </a:cubicBezTo>
                  <a:cubicBezTo>
                    <a:pt x="82" y="35"/>
                    <a:pt x="82" y="32"/>
                    <a:pt x="80" y="32"/>
                  </a:cubicBezTo>
                  <a:cubicBezTo>
                    <a:pt x="79" y="31"/>
                    <a:pt x="77" y="32"/>
                    <a:pt x="76" y="33"/>
                  </a:cubicBezTo>
                  <a:cubicBezTo>
                    <a:pt x="75" y="34"/>
                    <a:pt x="74" y="36"/>
                    <a:pt x="73" y="36"/>
                  </a:cubicBezTo>
                  <a:cubicBezTo>
                    <a:pt x="72" y="36"/>
                    <a:pt x="72" y="34"/>
                    <a:pt x="71" y="32"/>
                  </a:cubicBezTo>
                  <a:cubicBezTo>
                    <a:pt x="70" y="30"/>
                    <a:pt x="69" y="29"/>
                    <a:pt x="67" y="29"/>
                  </a:cubicBezTo>
                  <a:cubicBezTo>
                    <a:pt x="65" y="29"/>
                    <a:pt x="62" y="28"/>
                    <a:pt x="62" y="31"/>
                  </a:cubicBezTo>
                  <a:cubicBezTo>
                    <a:pt x="62" y="33"/>
                    <a:pt x="64" y="33"/>
                    <a:pt x="65" y="33"/>
                  </a:cubicBezTo>
                  <a:cubicBezTo>
                    <a:pt x="66" y="33"/>
                    <a:pt x="67" y="33"/>
                    <a:pt x="67" y="34"/>
                  </a:cubicBezTo>
                  <a:cubicBezTo>
                    <a:pt x="68" y="35"/>
                    <a:pt x="69" y="37"/>
                    <a:pt x="68" y="38"/>
                  </a:cubicBezTo>
                  <a:cubicBezTo>
                    <a:pt x="67" y="38"/>
                    <a:pt x="67" y="38"/>
                    <a:pt x="64" y="37"/>
                  </a:cubicBezTo>
                  <a:cubicBezTo>
                    <a:pt x="62" y="36"/>
                    <a:pt x="60" y="37"/>
                    <a:pt x="59" y="37"/>
                  </a:cubicBezTo>
                  <a:cubicBezTo>
                    <a:pt x="58" y="37"/>
                    <a:pt x="55" y="37"/>
                    <a:pt x="54" y="37"/>
                  </a:cubicBezTo>
                  <a:cubicBezTo>
                    <a:pt x="52" y="38"/>
                    <a:pt x="51" y="39"/>
                    <a:pt x="50" y="38"/>
                  </a:cubicBezTo>
                  <a:cubicBezTo>
                    <a:pt x="50" y="38"/>
                    <a:pt x="47" y="37"/>
                    <a:pt x="46" y="36"/>
                  </a:cubicBezTo>
                  <a:cubicBezTo>
                    <a:pt x="45" y="36"/>
                    <a:pt x="45" y="35"/>
                    <a:pt x="45" y="34"/>
                  </a:cubicBezTo>
                  <a:cubicBezTo>
                    <a:pt x="45" y="33"/>
                    <a:pt x="44" y="32"/>
                    <a:pt x="46" y="30"/>
                  </a:cubicBezTo>
                  <a:cubicBezTo>
                    <a:pt x="48" y="29"/>
                    <a:pt x="49" y="30"/>
                    <a:pt x="51" y="31"/>
                  </a:cubicBezTo>
                  <a:cubicBezTo>
                    <a:pt x="54" y="32"/>
                    <a:pt x="59" y="35"/>
                    <a:pt x="60" y="32"/>
                  </a:cubicBezTo>
                  <a:cubicBezTo>
                    <a:pt x="61" y="29"/>
                    <a:pt x="59" y="28"/>
                    <a:pt x="57" y="27"/>
                  </a:cubicBezTo>
                  <a:cubicBezTo>
                    <a:pt x="54" y="25"/>
                    <a:pt x="53" y="25"/>
                    <a:pt x="52" y="21"/>
                  </a:cubicBezTo>
                  <a:cubicBezTo>
                    <a:pt x="50" y="18"/>
                    <a:pt x="51" y="17"/>
                    <a:pt x="49" y="16"/>
                  </a:cubicBezTo>
                  <a:cubicBezTo>
                    <a:pt x="47" y="14"/>
                    <a:pt x="49" y="13"/>
                    <a:pt x="50" y="13"/>
                  </a:cubicBezTo>
                  <a:cubicBezTo>
                    <a:pt x="51" y="12"/>
                    <a:pt x="52" y="11"/>
                    <a:pt x="52" y="9"/>
                  </a:cubicBezTo>
                  <a:cubicBezTo>
                    <a:pt x="52" y="6"/>
                    <a:pt x="53" y="7"/>
                    <a:pt x="54" y="6"/>
                  </a:cubicBezTo>
                  <a:cubicBezTo>
                    <a:pt x="55" y="5"/>
                    <a:pt x="55" y="4"/>
                    <a:pt x="53" y="2"/>
                  </a:cubicBezTo>
                  <a:cubicBezTo>
                    <a:pt x="51" y="1"/>
                    <a:pt x="49" y="0"/>
                    <a:pt x="46" y="1"/>
                  </a:cubicBezTo>
                  <a:cubicBezTo>
                    <a:pt x="44" y="1"/>
                    <a:pt x="40" y="4"/>
                    <a:pt x="40" y="8"/>
                  </a:cubicBezTo>
                  <a:cubicBezTo>
                    <a:pt x="40" y="8"/>
                    <a:pt x="41" y="10"/>
                    <a:pt x="41" y="11"/>
                  </a:cubicBezTo>
                  <a:cubicBezTo>
                    <a:pt x="42" y="11"/>
                    <a:pt x="43" y="13"/>
                    <a:pt x="41" y="14"/>
                  </a:cubicBezTo>
                  <a:cubicBezTo>
                    <a:pt x="39" y="16"/>
                    <a:pt x="39" y="16"/>
                    <a:pt x="37" y="20"/>
                  </a:cubicBezTo>
                  <a:cubicBezTo>
                    <a:pt x="35" y="24"/>
                    <a:pt x="34" y="26"/>
                    <a:pt x="32" y="29"/>
                  </a:cubicBezTo>
                  <a:cubicBezTo>
                    <a:pt x="30" y="33"/>
                    <a:pt x="30" y="36"/>
                    <a:pt x="30" y="37"/>
                  </a:cubicBezTo>
                  <a:cubicBezTo>
                    <a:pt x="30" y="37"/>
                    <a:pt x="30" y="40"/>
                    <a:pt x="28" y="39"/>
                  </a:cubicBezTo>
                  <a:cubicBezTo>
                    <a:pt x="26" y="39"/>
                    <a:pt x="26" y="38"/>
                    <a:pt x="22" y="38"/>
                  </a:cubicBezTo>
                  <a:cubicBezTo>
                    <a:pt x="18" y="38"/>
                    <a:pt x="12" y="38"/>
                    <a:pt x="12" y="38"/>
                  </a:cubicBezTo>
                  <a:cubicBezTo>
                    <a:pt x="12" y="38"/>
                    <a:pt x="10" y="38"/>
                    <a:pt x="10" y="40"/>
                  </a:cubicBezTo>
                  <a:cubicBezTo>
                    <a:pt x="10" y="42"/>
                    <a:pt x="11" y="42"/>
                    <a:pt x="12" y="43"/>
                  </a:cubicBezTo>
                  <a:cubicBezTo>
                    <a:pt x="12" y="43"/>
                    <a:pt x="12" y="44"/>
                    <a:pt x="12" y="45"/>
                  </a:cubicBezTo>
                  <a:cubicBezTo>
                    <a:pt x="12" y="45"/>
                    <a:pt x="12" y="45"/>
                    <a:pt x="12" y="45"/>
                  </a:cubicBezTo>
                  <a:cubicBezTo>
                    <a:pt x="6" y="47"/>
                    <a:pt x="2" y="51"/>
                    <a:pt x="0" y="57"/>
                  </a:cubicBezTo>
                  <a:cubicBezTo>
                    <a:pt x="7" y="57"/>
                    <a:pt x="7" y="57"/>
                    <a:pt x="7" y="57"/>
                  </a:cubicBezTo>
                  <a:cubicBezTo>
                    <a:pt x="8" y="54"/>
                    <a:pt x="12" y="51"/>
                    <a:pt x="16" y="51"/>
                  </a:cubicBezTo>
                  <a:cubicBezTo>
                    <a:pt x="19" y="51"/>
                    <a:pt x="22" y="52"/>
                    <a:pt x="24" y="55"/>
                  </a:cubicBezTo>
                  <a:cubicBezTo>
                    <a:pt x="18" y="55"/>
                    <a:pt x="18" y="55"/>
                    <a:pt x="18" y="55"/>
                  </a:cubicBezTo>
                  <a:cubicBezTo>
                    <a:pt x="18" y="55"/>
                    <a:pt x="14" y="54"/>
                    <a:pt x="12" y="57"/>
                  </a:cubicBezTo>
                  <a:cubicBezTo>
                    <a:pt x="10" y="60"/>
                    <a:pt x="10" y="60"/>
                    <a:pt x="9" y="60"/>
                  </a:cubicBezTo>
                  <a:cubicBezTo>
                    <a:pt x="9" y="60"/>
                    <a:pt x="9" y="60"/>
                    <a:pt x="9" y="60"/>
                  </a:cubicBezTo>
                  <a:cubicBezTo>
                    <a:pt x="0" y="60"/>
                    <a:pt x="0" y="60"/>
                    <a:pt x="0" y="60"/>
                  </a:cubicBezTo>
                  <a:cubicBezTo>
                    <a:pt x="0" y="61"/>
                    <a:pt x="0" y="61"/>
                    <a:pt x="0" y="61"/>
                  </a:cubicBezTo>
                  <a:cubicBezTo>
                    <a:pt x="0" y="70"/>
                    <a:pt x="7" y="78"/>
                    <a:pt x="16" y="78"/>
                  </a:cubicBezTo>
                  <a:cubicBezTo>
                    <a:pt x="23" y="78"/>
                    <a:pt x="29" y="73"/>
                    <a:pt x="31" y="66"/>
                  </a:cubicBezTo>
                  <a:cubicBezTo>
                    <a:pt x="50" y="66"/>
                    <a:pt x="50" y="66"/>
                    <a:pt x="50" y="66"/>
                  </a:cubicBezTo>
                  <a:cubicBezTo>
                    <a:pt x="50" y="66"/>
                    <a:pt x="53" y="66"/>
                    <a:pt x="55" y="64"/>
                  </a:cubicBezTo>
                  <a:cubicBezTo>
                    <a:pt x="57" y="63"/>
                    <a:pt x="60" y="59"/>
                    <a:pt x="62" y="57"/>
                  </a:cubicBezTo>
                  <a:cubicBezTo>
                    <a:pt x="63" y="55"/>
                    <a:pt x="64" y="53"/>
                    <a:pt x="62" y="52"/>
                  </a:cubicBezTo>
                  <a:cubicBezTo>
                    <a:pt x="60" y="50"/>
                    <a:pt x="59" y="50"/>
                    <a:pt x="57" y="51"/>
                  </a:cubicBezTo>
                  <a:cubicBezTo>
                    <a:pt x="56" y="53"/>
                    <a:pt x="55" y="54"/>
                    <a:pt x="55" y="54"/>
                  </a:cubicBezTo>
                  <a:cubicBezTo>
                    <a:pt x="55" y="54"/>
                    <a:pt x="53" y="56"/>
                    <a:pt x="54" y="58"/>
                  </a:cubicBezTo>
                  <a:cubicBezTo>
                    <a:pt x="55" y="59"/>
                    <a:pt x="55" y="61"/>
                    <a:pt x="54" y="61"/>
                  </a:cubicBezTo>
                  <a:cubicBezTo>
                    <a:pt x="54" y="62"/>
                    <a:pt x="53" y="61"/>
                    <a:pt x="52" y="59"/>
                  </a:cubicBezTo>
                  <a:cubicBezTo>
                    <a:pt x="51" y="57"/>
                    <a:pt x="49" y="56"/>
                    <a:pt x="50" y="54"/>
                  </a:cubicBezTo>
                  <a:cubicBezTo>
                    <a:pt x="51" y="52"/>
                    <a:pt x="54" y="50"/>
                    <a:pt x="54" y="50"/>
                  </a:cubicBezTo>
                  <a:cubicBezTo>
                    <a:pt x="54" y="50"/>
                    <a:pt x="55" y="48"/>
                    <a:pt x="56" y="48"/>
                  </a:cubicBezTo>
                  <a:cubicBezTo>
                    <a:pt x="58" y="48"/>
                    <a:pt x="69" y="48"/>
                    <a:pt x="69" y="48"/>
                  </a:cubicBezTo>
                  <a:cubicBezTo>
                    <a:pt x="69" y="48"/>
                    <a:pt x="70" y="48"/>
                    <a:pt x="70" y="48"/>
                  </a:cubicBezTo>
                  <a:cubicBezTo>
                    <a:pt x="66" y="51"/>
                    <a:pt x="64" y="56"/>
                    <a:pt x="64" y="61"/>
                  </a:cubicBezTo>
                  <a:cubicBezTo>
                    <a:pt x="64" y="70"/>
                    <a:pt x="71" y="78"/>
                    <a:pt x="80" y="78"/>
                  </a:cubicBezTo>
                  <a:cubicBezTo>
                    <a:pt x="88" y="78"/>
                    <a:pt x="95" y="71"/>
                    <a:pt x="96" y="63"/>
                  </a:cubicBezTo>
                  <a:cubicBezTo>
                    <a:pt x="90" y="63"/>
                    <a:pt x="90" y="63"/>
                    <a:pt x="90" y="63"/>
                  </a:cubicBezTo>
                  <a:cubicBezTo>
                    <a:pt x="89" y="68"/>
                    <a:pt x="85" y="71"/>
                    <a:pt x="80" y="71"/>
                  </a:cubicBezTo>
                  <a:close/>
                  <a:moveTo>
                    <a:pt x="16" y="71"/>
                  </a:moveTo>
                  <a:cubicBezTo>
                    <a:pt x="12" y="71"/>
                    <a:pt x="9" y="69"/>
                    <a:pt x="7" y="66"/>
                  </a:cubicBezTo>
                  <a:cubicBezTo>
                    <a:pt x="25" y="66"/>
                    <a:pt x="25" y="66"/>
                    <a:pt x="25" y="66"/>
                  </a:cubicBezTo>
                  <a:cubicBezTo>
                    <a:pt x="23" y="69"/>
                    <a:pt x="20" y="71"/>
                    <a:pt x="16" y="7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16" name="组合 415"/>
          <p:cNvGrpSpPr/>
          <p:nvPr/>
        </p:nvGrpSpPr>
        <p:grpSpPr>
          <a:xfrm>
            <a:off x="9079365" y="2980844"/>
            <a:ext cx="989791" cy="935945"/>
            <a:chOff x="3534151" y="5178593"/>
            <a:chExt cx="522288" cy="528638"/>
          </a:xfrm>
        </p:grpSpPr>
        <p:sp>
          <p:nvSpPr>
            <p:cNvPr id="376" name="Freeform 1170"/>
            <p:cNvSpPr/>
            <p:nvPr/>
          </p:nvSpPr>
          <p:spPr bwMode="auto">
            <a:xfrm>
              <a:off x="3686551" y="5478630"/>
              <a:ext cx="33338" cy="17463"/>
            </a:xfrm>
            <a:custGeom>
              <a:gdLst>
                <a:gd fmla="*/ 8 w 13" name="T0"/>
                <a:gd fmla="*/ 0 h 7" name="T1"/>
                <a:gd fmla="*/ 4 w 13" name="T2"/>
                <a:gd fmla="*/ 0 h 7" name="T3"/>
                <a:gd fmla="*/ 0 w 13" name="T4"/>
                <a:gd fmla="*/ 7 h 7" name="T5"/>
                <a:gd fmla="*/ 13 w 13" name="T6"/>
                <a:gd fmla="*/ 7 h 7" name="T7"/>
                <a:gd fmla="*/ 8 w 13" name="T8"/>
                <a:gd fmla="*/ 0 h 7" name="T9"/>
              </a:gdLst>
              <a:cxnLst>
                <a:cxn ang="0">
                  <a:pos x="T0" y="T1"/>
                </a:cxn>
                <a:cxn ang="0">
                  <a:pos x="T2" y="T3"/>
                </a:cxn>
                <a:cxn ang="0">
                  <a:pos x="T4" y="T5"/>
                </a:cxn>
                <a:cxn ang="0">
                  <a:pos x="T6" y="T7"/>
                </a:cxn>
                <a:cxn ang="0">
                  <a:pos x="T8" y="T9"/>
                </a:cxn>
              </a:cxnLst>
              <a:rect b="b" l="0" r="r" t="0"/>
              <a:pathLst>
                <a:path h="7" w="13">
                  <a:moveTo>
                    <a:pt x="8" y="0"/>
                  </a:moveTo>
                  <a:cubicBezTo>
                    <a:pt x="4" y="0"/>
                    <a:pt x="4" y="0"/>
                    <a:pt x="4" y="0"/>
                  </a:cubicBezTo>
                  <a:cubicBezTo>
                    <a:pt x="4" y="3"/>
                    <a:pt x="2" y="6"/>
                    <a:pt x="0" y="7"/>
                  </a:cubicBezTo>
                  <a:cubicBezTo>
                    <a:pt x="13" y="7"/>
                    <a:pt x="13" y="7"/>
                    <a:pt x="13" y="7"/>
                  </a:cubicBezTo>
                  <a:cubicBezTo>
                    <a:pt x="10" y="6"/>
                    <a:pt x="8" y="3"/>
                    <a:pt x="8"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7" name="Freeform 1171"/>
            <p:cNvSpPr/>
            <p:nvPr/>
          </p:nvSpPr>
          <p:spPr bwMode="auto">
            <a:xfrm>
              <a:off x="3864351" y="5478630"/>
              <a:ext cx="33338" cy="17463"/>
            </a:xfrm>
            <a:custGeom>
              <a:gdLst>
                <a:gd fmla="*/ 0 w 13" name="T0"/>
                <a:gd fmla="*/ 7 h 7" name="T1"/>
                <a:gd fmla="*/ 13 w 13" name="T2"/>
                <a:gd fmla="*/ 7 h 7" name="T3"/>
                <a:gd fmla="*/ 8 w 13" name="T4"/>
                <a:gd fmla="*/ 0 h 7" name="T5"/>
                <a:gd fmla="*/ 5 w 13" name="T6"/>
                <a:gd fmla="*/ 0 h 7" name="T7"/>
                <a:gd fmla="*/ 0 w 13" name="T8"/>
                <a:gd fmla="*/ 7 h 7" name="T9"/>
              </a:gdLst>
              <a:cxnLst>
                <a:cxn ang="0">
                  <a:pos x="T0" y="T1"/>
                </a:cxn>
                <a:cxn ang="0">
                  <a:pos x="T2" y="T3"/>
                </a:cxn>
                <a:cxn ang="0">
                  <a:pos x="T4" y="T5"/>
                </a:cxn>
                <a:cxn ang="0">
                  <a:pos x="T6" y="T7"/>
                </a:cxn>
                <a:cxn ang="0">
                  <a:pos x="T8" y="T9"/>
                </a:cxn>
              </a:cxnLst>
              <a:rect b="b" l="0" r="r" t="0"/>
              <a:pathLst>
                <a:path h="7" w="13">
                  <a:moveTo>
                    <a:pt x="0" y="7"/>
                  </a:moveTo>
                  <a:cubicBezTo>
                    <a:pt x="13" y="7"/>
                    <a:pt x="13" y="7"/>
                    <a:pt x="13" y="7"/>
                  </a:cubicBezTo>
                  <a:cubicBezTo>
                    <a:pt x="10" y="6"/>
                    <a:pt x="8" y="3"/>
                    <a:pt x="8" y="0"/>
                  </a:cubicBezTo>
                  <a:cubicBezTo>
                    <a:pt x="5" y="0"/>
                    <a:pt x="5" y="0"/>
                    <a:pt x="5" y="0"/>
                  </a:cubicBezTo>
                  <a:cubicBezTo>
                    <a:pt x="5" y="3"/>
                    <a:pt x="3" y="6"/>
                    <a:pt x="0" y="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8" name="Freeform 1172"/>
            <p:cNvSpPr/>
            <p:nvPr/>
          </p:nvSpPr>
          <p:spPr bwMode="auto">
            <a:xfrm>
              <a:off x="3731001" y="5478630"/>
              <a:ext cx="120650" cy="17463"/>
            </a:xfrm>
            <a:custGeom>
              <a:gdLst>
                <a:gd fmla="*/ 0 w 47" name="T0"/>
                <a:gd fmla="*/ 7 h 7" name="T1"/>
                <a:gd fmla="*/ 47 w 47" name="T2"/>
                <a:gd fmla="*/ 7 h 7" name="T3"/>
                <a:gd fmla="*/ 43 w 47" name="T4"/>
                <a:gd fmla="*/ 0 h 7" name="T5"/>
                <a:gd fmla="*/ 5 w 47" name="T6"/>
                <a:gd fmla="*/ 0 h 7" name="T7"/>
                <a:gd fmla="*/ 0 w 47" name="T8"/>
                <a:gd fmla="*/ 7 h 7" name="T9"/>
              </a:gdLst>
              <a:cxnLst>
                <a:cxn ang="0">
                  <a:pos x="T0" y="T1"/>
                </a:cxn>
                <a:cxn ang="0">
                  <a:pos x="T2" y="T3"/>
                </a:cxn>
                <a:cxn ang="0">
                  <a:pos x="T4" y="T5"/>
                </a:cxn>
                <a:cxn ang="0">
                  <a:pos x="T6" y="T7"/>
                </a:cxn>
                <a:cxn ang="0">
                  <a:pos x="T8" y="T9"/>
                </a:cxn>
              </a:cxnLst>
              <a:rect b="b" l="0" r="r" t="0"/>
              <a:pathLst>
                <a:path h="7" w="47">
                  <a:moveTo>
                    <a:pt x="0" y="7"/>
                  </a:moveTo>
                  <a:cubicBezTo>
                    <a:pt x="47" y="7"/>
                    <a:pt x="47" y="7"/>
                    <a:pt x="47" y="7"/>
                  </a:cubicBezTo>
                  <a:cubicBezTo>
                    <a:pt x="45" y="6"/>
                    <a:pt x="43" y="3"/>
                    <a:pt x="43" y="0"/>
                  </a:cubicBezTo>
                  <a:cubicBezTo>
                    <a:pt x="5" y="0"/>
                    <a:pt x="5" y="0"/>
                    <a:pt x="5" y="0"/>
                  </a:cubicBezTo>
                  <a:cubicBezTo>
                    <a:pt x="5" y="3"/>
                    <a:pt x="3" y="6"/>
                    <a:pt x="0" y="7"/>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79" name="Freeform 1173"/>
            <p:cNvSpPr/>
            <p:nvPr/>
          </p:nvSpPr>
          <p:spPr bwMode="auto">
            <a:xfrm flipH="1">
              <a:off x="3681788" y="5361155"/>
              <a:ext cx="0" cy="1588"/>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0" name="Freeform 1174"/>
            <p:cNvSpPr/>
            <p:nvPr/>
          </p:nvSpPr>
          <p:spPr bwMode="auto">
            <a:xfrm>
              <a:off x="3689726" y="5350043"/>
              <a:ext cx="46038" cy="23813"/>
            </a:xfrm>
            <a:custGeom>
              <a:gdLst>
                <a:gd fmla="*/ 9 w 18" name="T0"/>
                <a:gd fmla="*/ 9 h 9" name="T1"/>
                <a:gd fmla="*/ 9 w 18" name="T2"/>
                <a:gd fmla="*/ 9 h 9" name="T3"/>
                <a:gd fmla="*/ 9 w 18" name="T4"/>
                <a:gd fmla="*/ 9 h 9" name="T5"/>
                <a:gd fmla="*/ 18 w 18" name="T6"/>
                <a:gd fmla="*/ 4 h 9" name="T7"/>
                <a:gd fmla="*/ 9 w 18" name="T8"/>
                <a:gd fmla="*/ 0 h 9" name="T9"/>
                <a:gd fmla="*/ 9 w 18" name="T10"/>
                <a:gd fmla="*/ 0 h 9" name="T11"/>
                <a:gd fmla="*/ 9 w 18" name="T12"/>
                <a:gd fmla="*/ 0 h 9" name="T13"/>
                <a:gd fmla="*/ 9 w 18" name="T14"/>
                <a:gd fmla="*/ 0 h 9" name="T15"/>
                <a:gd fmla="*/ 0 w 18" name="T16"/>
                <a:gd fmla="*/ 4 h 9" name="T17"/>
                <a:gd fmla="*/ 9 w 18" name="T18"/>
                <a:gd fmla="*/ 9 h 9" name="T19"/>
                <a:gd fmla="*/ 9 w 18" name="T20"/>
                <a:gd fmla="*/ 9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18">
                  <a:moveTo>
                    <a:pt x="9" y="9"/>
                  </a:moveTo>
                  <a:cubicBezTo>
                    <a:pt x="9" y="9"/>
                    <a:pt x="9" y="9"/>
                    <a:pt x="9" y="9"/>
                  </a:cubicBezTo>
                  <a:cubicBezTo>
                    <a:pt x="9" y="9"/>
                    <a:pt x="9" y="9"/>
                    <a:pt x="9" y="9"/>
                  </a:cubicBezTo>
                  <a:cubicBezTo>
                    <a:pt x="18" y="4"/>
                    <a:pt x="18" y="4"/>
                    <a:pt x="18" y="4"/>
                  </a:cubicBezTo>
                  <a:cubicBezTo>
                    <a:pt x="9" y="0"/>
                    <a:pt x="9" y="0"/>
                    <a:pt x="9" y="0"/>
                  </a:cubicBezTo>
                  <a:cubicBezTo>
                    <a:pt x="9" y="0"/>
                    <a:pt x="9" y="0"/>
                    <a:pt x="9" y="0"/>
                  </a:cubicBezTo>
                  <a:cubicBezTo>
                    <a:pt x="9" y="0"/>
                    <a:pt x="9" y="0"/>
                    <a:pt x="9" y="0"/>
                  </a:cubicBezTo>
                  <a:cubicBezTo>
                    <a:pt x="9" y="0"/>
                    <a:pt x="9" y="0"/>
                    <a:pt x="9" y="0"/>
                  </a:cubicBezTo>
                  <a:cubicBezTo>
                    <a:pt x="0" y="4"/>
                    <a:pt x="0" y="4"/>
                    <a:pt x="0" y="4"/>
                  </a:cubicBezTo>
                  <a:cubicBezTo>
                    <a:pt x="9" y="9"/>
                    <a:pt x="9" y="9"/>
                    <a:pt x="9" y="9"/>
                  </a:cubicBezTo>
                  <a:cubicBezTo>
                    <a:pt x="9" y="9"/>
                    <a:pt x="9" y="9"/>
                    <a:pt x="9" y="9"/>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1" name="Freeform 1175"/>
            <p:cNvSpPr/>
            <p:nvPr/>
          </p:nvSpPr>
          <p:spPr bwMode="auto">
            <a:xfrm>
              <a:off x="3534151" y="5448468"/>
              <a:ext cx="522288" cy="258763"/>
            </a:xfrm>
            <a:custGeom>
              <a:gdLst>
                <a:gd fmla="*/ 164 w 204" name="T0"/>
                <a:gd fmla="*/ 0 h 101" name="T1"/>
                <a:gd fmla="*/ 164 w 204" name="T2"/>
                <a:gd fmla="*/ 8 h 101" name="T3"/>
                <a:gd fmla="*/ 160 w 204" name="T4"/>
                <a:gd fmla="*/ 12 h 101" name="T5"/>
                <a:gd fmla="*/ 151 w 204" name="T6"/>
                <a:gd fmla="*/ 12 h 101" name="T7"/>
                <a:gd fmla="*/ 146 w 204" name="T8"/>
                <a:gd fmla="*/ 19 h 101" name="T9"/>
                <a:gd fmla="*/ 161 w 204" name="T10"/>
                <a:gd fmla="*/ 19 h 101" name="T11"/>
                <a:gd fmla="*/ 164 w 204" name="T12"/>
                <a:gd fmla="*/ 21 h 101" name="T13"/>
                <a:gd fmla="*/ 161 w 204" name="T14"/>
                <a:gd fmla="*/ 23 h 101" name="T15"/>
                <a:gd fmla="*/ 42 w 204" name="T16"/>
                <a:gd fmla="*/ 23 h 101" name="T17"/>
                <a:gd fmla="*/ 40 w 204" name="T18"/>
                <a:gd fmla="*/ 21 h 101" name="T19"/>
                <a:gd fmla="*/ 42 w 204" name="T20"/>
                <a:gd fmla="*/ 19 h 101" name="T21"/>
                <a:gd fmla="*/ 55 w 204" name="T22"/>
                <a:gd fmla="*/ 19 h 101" name="T23"/>
                <a:gd fmla="*/ 50 w 204" name="T24"/>
                <a:gd fmla="*/ 12 h 101" name="T25"/>
                <a:gd fmla="*/ 44 w 204" name="T26"/>
                <a:gd fmla="*/ 12 h 101" name="T27"/>
                <a:gd fmla="*/ 40 w 204" name="T28"/>
                <a:gd fmla="*/ 8 h 101" name="T29"/>
                <a:gd fmla="*/ 40 w 204" name="T30"/>
                <a:gd fmla="*/ 0 h 101" name="T31"/>
                <a:gd fmla="*/ 0 w 204" name="T32"/>
                <a:gd fmla="*/ 0 h 101" name="T33"/>
                <a:gd fmla="*/ 3 w 204" name="T34"/>
                <a:gd fmla="*/ 7 h 101" name="T35"/>
                <a:gd fmla="*/ 3 w 204" name="T36"/>
                <a:gd fmla="*/ 7 h 101" name="T37"/>
                <a:gd fmla="*/ 93 w 204" name="T38"/>
                <a:gd fmla="*/ 97 h 101" name="T39"/>
                <a:gd fmla="*/ 102 w 204" name="T40"/>
                <a:gd fmla="*/ 101 h 101" name="T41"/>
                <a:gd fmla="*/ 102 w 204" name="T42"/>
                <a:gd fmla="*/ 101 h 101" name="T43"/>
                <a:gd fmla="*/ 111 w 204" name="T44"/>
                <a:gd fmla="*/ 97 h 101" name="T45"/>
                <a:gd fmla="*/ 201 w 204" name="T46"/>
                <a:gd fmla="*/ 7 h 101" name="T47"/>
                <a:gd fmla="*/ 204 w 204" name="T48"/>
                <a:gd fmla="*/ 0 h 101" name="T49"/>
                <a:gd fmla="*/ 164 w 204" name="T50"/>
                <a:gd fmla="*/ 0 h 10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00" w="204">
                  <a:moveTo>
                    <a:pt x="164" y="0"/>
                  </a:moveTo>
                  <a:cubicBezTo>
                    <a:pt x="164" y="8"/>
                    <a:pt x="164" y="8"/>
                    <a:pt x="164" y="8"/>
                  </a:cubicBezTo>
                  <a:cubicBezTo>
                    <a:pt x="164" y="8"/>
                    <a:pt x="165" y="12"/>
                    <a:pt x="160" y="12"/>
                  </a:cubicBezTo>
                  <a:cubicBezTo>
                    <a:pt x="151" y="12"/>
                    <a:pt x="151" y="12"/>
                    <a:pt x="151" y="12"/>
                  </a:cubicBezTo>
                  <a:cubicBezTo>
                    <a:pt x="151" y="15"/>
                    <a:pt x="149" y="18"/>
                    <a:pt x="146" y="19"/>
                  </a:cubicBezTo>
                  <a:cubicBezTo>
                    <a:pt x="161" y="19"/>
                    <a:pt x="161" y="19"/>
                    <a:pt x="161" y="19"/>
                  </a:cubicBezTo>
                  <a:cubicBezTo>
                    <a:pt x="163" y="19"/>
                    <a:pt x="164" y="20"/>
                    <a:pt x="164" y="21"/>
                  </a:cubicBezTo>
                  <a:cubicBezTo>
                    <a:pt x="164" y="22"/>
                    <a:pt x="163" y="23"/>
                    <a:pt x="161" y="23"/>
                  </a:cubicBezTo>
                  <a:cubicBezTo>
                    <a:pt x="42" y="23"/>
                    <a:pt x="42" y="23"/>
                    <a:pt x="42" y="23"/>
                  </a:cubicBezTo>
                  <a:cubicBezTo>
                    <a:pt x="41" y="23"/>
                    <a:pt x="40" y="22"/>
                    <a:pt x="40" y="21"/>
                  </a:cubicBezTo>
                  <a:cubicBezTo>
                    <a:pt x="40" y="20"/>
                    <a:pt x="41" y="19"/>
                    <a:pt x="42" y="19"/>
                  </a:cubicBezTo>
                  <a:cubicBezTo>
                    <a:pt x="55" y="19"/>
                    <a:pt x="55" y="19"/>
                    <a:pt x="55" y="19"/>
                  </a:cubicBezTo>
                  <a:cubicBezTo>
                    <a:pt x="52" y="18"/>
                    <a:pt x="50" y="15"/>
                    <a:pt x="50" y="12"/>
                  </a:cubicBezTo>
                  <a:cubicBezTo>
                    <a:pt x="44" y="12"/>
                    <a:pt x="44" y="12"/>
                    <a:pt x="44" y="12"/>
                  </a:cubicBezTo>
                  <a:cubicBezTo>
                    <a:pt x="39" y="12"/>
                    <a:pt x="40" y="8"/>
                    <a:pt x="40" y="8"/>
                  </a:cubicBezTo>
                  <a:cubicBezTo>
                    <a:pt x="40" y="0"/>
                    <a:pt x="40" y="0"/>
                    <a:pt x="40" y="0"/>
                  </a:cubicBezTo>
                  <a:cubicBezTo>
                    <a:pt x="0" y="0"/>
                    <a:pt x="0" y="0"/>
                    <a:pt x="0" y="0"/>
                  </a:cubicBezTo>
                  <a:cubicBezTo>
                    <a:pt x="0" y="3"/>
                    <a:pt x="1" y="5"/>
                    <a:pt x="3" y="7"/>
                  </a:cubicBezTo>
                  <a:cubicBezTo>
                    <a:pt x="3" y="7"/>
                    <a:pt x="3" y="7"/>
                    <a:pt x="3" y="7"/>
                  </a:cubicBezTo>
                  <a:cubicBezTo>
                    <a:pt x="93" y="97"/>
                    <a:pt x="93" y="97"/>
                    <a:pt x="93" y="97"/>
                  </a:cubicBezTo>
                  <a:cubicBezTo>
                    <a:pt x="95" y="99"/>
                    <a:pt x="99" y="101"/>
                    <a:pt x="102" y="101"/>
                  </a:cubicBezTo>
                  <a:cubicBezTo>
                    <a:pt x="102" y="101"/>
                    <a:pt x="102" y="101"/>
                    <a:pt x="102" y="101"/>
                  </a:cubicBezTo>
                  <a:cubicBezTo>
                    <a:pt x="105" y="101"/>
                    <a:pt x="109" y="99"/>
                    <a:pt x="111" y="97"/>
                  </a:cubicBezTo>
                  <a:cubicBezTo>
                    <a:pt x="201" y="7"/>
                    <a:pt x="201" y="7"/>
                    <a:pt x="201" y="7"/>
                  </a:cubicBezTo>
                  <a:cubicBezTo>
                    <a:pt x="203" y="5"/>
                    <a:pt x="204" y="3"/>
                    <a:pt x="204" y="0"/>
                  </a:cubicBezTo>
                  <a:lnTo>
                    <a:pt x="164"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2" name="Freeform 1176"/>
            <p:cNvSpPr/>
            <p:nvPr/>
          </p:nvSpPr>
          <p:spPr bwMode="auto">
            <a:xfrm>
              <a:off x="3534151" y="5178593"/>
              <a:ext cx="522288" cy="258763"/>
            </a:xfrm>
            <a:custGeom>
              <a:gdLst>
                <a:gd fmla="*/ 40 w 204" name="T0"/>
                <a:gd fmla="*/ 101 h 101" name="T1"/>
                <a:gd fmla="*/ 40 w 204" name="T2"/>
                <a:gd fmla="*/ 92 h 101" name="T3"/>
                <a:gd fmla="*/ 50 w 204" name="T4"/>
                <a:gd fmla="*/ 79 h 101" name="T5"/>
                <a:gd fmla="*/ 65 w 204" name="T6"/>
                <a:gd fmla="*/ 79 h 101" name="T7"/>
                <a:gd fmla="*/ 56 w 204" name="T8"/>
                <a:gd fmla="*/ 74 h 101" name="T9"/>
                <a:gd fmla="*/ 56 w 204" name="T10"/>
                <a:gd fmla="*/ 74 h 101" name="T11"/>
                <a:gd fmla="*/ 55 w 204" name="T12"/>
                <a:gd fmla="*/ 71 h 101" name="T13"/>
                <a:gd fmla="*/ 56 w 204" name="T14"/>
                <a:gd fmla="*/ 68 h 101" name="T15"/>
                <a:gd fmla="*/ 67 w 204" name="T16"/>
                <a:gd fmla="*/ 62 h 101" name="T17"/>
                <a:gd fmla="*/ 70 w 204" name="T18"/>
                <a:gd fmla="*/ 62 h 101" name="T19"/>
                <a:gd fmla="*/ 73 w 204" name="T20"/>
                <a:gd fmla="*/ 62 h 101" name="T21"/>
                <a:gd fmla="*/ 84 w 204" name="T22"/>
                <a:gd fmla="*/ 68 h 101" name="T23"/>
                <a:gd fmla="*/ 85 w 204" name="T24"/>
                <a:gd fmla="*/ 71 h 101" name="T25"/>
                <a:gd fmla="*/ 84 w 204" name="T26"/>
                <a:gd fmla="*/ 74 h 101" name="T27"/>
                <a:gd fmla="*/ 75 w 204" name="T28"/>
                <a:gd fmla="*/ 79 h 101" name="T29"/>
                <a:gd fmla="*/ 137 w 204" name="T30"/>
                <a:gd fmla="*/ 79 h 101" name="T31"/>
                <a:gd fmla="*/ 154 w 204" name="T32"/>
                <a:gd fmla="*/ 79 h 101" name="T33"/>
                <a:gd fmla="*/ 164 w 204" name="T34"/>
                <a:gd fmla="*/ 92 h 101" name="T35"/>
                <a:gd fmla="*/ 164 w 204" name="T36"/>
                <a:gd fmla="*/ 101 h 101" name="T37"/>
                <a:gd fmla="*/ 204 w 204" name="T38"/>
                <a:gd fmla="*/ 101 h 101" name="T39"/>
                <a:gd fmla="*/ 201 w 204" name="T40"/>
                <a:gd fmla="*/ 94 h 101" name="T41"/>
                <a:gd fmla="*/ 111 w 204" name="T42"/>
                <a:gd fmla="*/ 4 h 101" name="T43"/>
                <a:gd fmla="*/ 102 w 204" name="T44"/>
                <a:gd fmla="*/ 0 h 101" name="T45"/>
                <a:gd fmla="*/ 93 w 204" name="T46"/>
                <a:gd fmla="*/ 4 h 101" name="T47"/>
                <a:gd fmla="*/ 3 w 204" name="T48"/>
                <a:gd fmla="*/ 94 h 101" name="T49"/>
                <a:gd fmla="*/ 0 w 204" name="T50"/>
                <a:gd fmla="*/ 101 h 101" name="T51"/>
                <a:gd fmla="*/ 40 w 204" name="T52"/>
                <a:gd fmla="*/ 101 h 10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00" w="204">
                  <a:moveTo>
                    <a:pt x="40" y="101"/>
                  </a:moveTo>
                  <a:cubicBezTo>
                    <a:pt x="40" y="92"/>
                    <a:pt x="40" y="92"/>
                    <a:pt x="40" y="92"/>
                  </a:cubicBezTo>
                  <a:cubicBezTo>
                    <a:pt x="40" y="92"/>
                    <a:pt x="38" y="79"/>
                    <a:pt x="50" y="79"/>
                  </a:cubicBezTo>
                  <a:cubicBezTo>
                    <a:pt x="59" y="79"/>
                    <a:pt x="64" y="79"/>
                    <a:pt x="65" y="79"/>
                  </a:cubicBezTo>
                  <a:cubicBezTo>
                    <a:pt x="56" y="74"/>
                    <a:pt x="56" y="74"/>
                    <a:pt x="56" y="74"/>
                  </a:cubicBezTo>
                  <a:cubicBezTo>
                    <a:pt x="56" y="74"/>
                    <a:pt x="56" y="74"/>
                    <a:pt x="56" y="74"/>
                  </a:cubicBezTo>
                  <a:cubicBezTo>
                    <a:pt x="56" y="74"/>
                    <a:pt x="55" y="73"/>
                    <a:pt x="55" y="71"/>
                  </a:cubicBezTo>
                  <a:cubicBezTo>
                    <a:pt x="55" y="70"/>
                    <a:pt x="56" y="69"/>
                    <a:pt x="56" y="68"/>
                  </a:cubicBezTo>
                  <a:cubicBezTo>
                    <a:pt x="67" y="62"/>
                    <a:pt x="67" y="62"/>
                    <a:pt x="67" y="62"/>
                  </a:cubicBezTo>
                  <a:cubicBezTo>
                    <a:pt x="68" y="62"/>
                    <a:pt x="69" y="62"/>
                    <a:pt x="70" y="62"/>
                  </a:cubicBezTo>
                  <a:cubicBezTo>
                    <a:pt x="71" y="62"/>
                    <a:pt x="72" y="62"/>
                    <a:pt x="73" y="62"/>
                  </a:cubicBezTo>
                  <a:cubicBezTo>
                    <a:pt x="84" y="68"/>
                    <a:pt x="84" y="68"/>
                    <a:pt x="84" y="68"/>
                  </a:cubicBezTo>
                  <a:cubicBezTo>
                    <a:pt x="84" y="69"/>
                    <a:pt x="85" y="70"/>
                    <a:pt x="85" y="71"/>
                  </a:cubicBezTo>
                  <a:cubicBezTo>
                    <a:pt x="85" y="73"/>
                    <a:pt x="84" y="74"/>
                    <a:pt x="84" y="74"/>
                  </a:cubicBezTo>
                  <a:cubicBezTo>
                    <a:pt x="75" y="79"/>
                    <a:pt x="75" y="79"/>
                    <a:pt x="75" y="79"/>
                  </a:cubicBezTo>
                  <a:cubicBezTo>
                    <a:pt x="137" y="79"/>
                    <a:pt x="137" y="79"/>
                    <a:pt x="137" y="79"/>
                  </a:cubicBezTo>
                  <a:cubicBezTo>
                    <a:pt x="137" y="79"/>
                    <a:pt x="142" y="79"/>
                    <a:pt x="154" y="79"/>
                  </a:cubicBezTo>
                  <a:cubicBezTo>
                    <a:pt x="166" y="79"/>
                    <a:pt x="164" y="92"/>
                    <a:pt x="164" y="92"/>
                  </a:cubicBezTo>
                  <a:cubicBezTo>
                    <a:pt x="164" y="101"/>
                    <a:pt x="164" y="101"/>
                    <a:pt x="164" y="101"/>
                  </a:cubicBezTo>
                  <a:cubicBezTo>
                    <a:pt x="204" y="101"/>
                    <a:pt x="204" y="101"/>
                    <a:pt x="204" y="101"/>
                  </a:cubicBezTo>
                  <a:cubicBezTo>
                    <a:pt x="204" y="98"/>
                    <a:pt x="203" y="96"/>
                    <a:pt x="201" y="94"/>
                  </a:cubicBezTo>
                  <a:cubicBezTo>
                    <a:pt x="111" y="4"/>
                    <a:pt x="111" y="4"/>
                    <a:pt x="111" y="4"/>
                  </a:cubicBezTo>
                  <a:cubicBezTo>
                    <a:pt x="109" y="2"/>
                    <a:pt x="105" y="0"/>
                    <a:pt x="102" y="0"/>
                  </a:cubicBezTo>
                  <a:cubicBezTo>
                    <a:pt x="99" y="0"/>
                    <a:pt x="95" y="2"/>
                    <a:pt x="93" y="4"/>
                  </a:cubicBezTo>
                  <a:cubicBezTo>
                    <a:pt x="3" y="94"/>
                    <a:pt x="3" y="94"/>
                    <a:pt x="3" y="94"/>
                  </a:cubicBezTo>
                  <a:cubicBezTo>
                    <a:pt x="1" y="96"/>
                    <a:pt x="0" y="98"/>
                    <a:pt x="0" y="101"/>
                  </a:cubicBezTo>
                  <a:lnTo>
                    <a:pt x="40" y="101"/>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3" name="Freeform 1177"/>
            <p:cNvSpPr/>
            <p:nvPr/>
          </p:nvSpPr>
          <p:spPr bwMode="auto">
            <a:xfrm>
              <a:off x="3659563" y="5402430"/>
              <a:ext cx="20638" cy="33338"/>
            </a:xfrm>
            <a:custGeom>
              <a:gdLst>
                <a:gd fmla="*/ 2 w 8" name="T0"/>
                <a:gd fmla="*/ 13 h 13" name="T1"/>
                <a:gd fmla="*/ 6 w 8" name="T2"/>
                <a:gd fmla="*/ 13 h 13" name="T3"/>
                <a:gd fmla="*/ 8 w 8" name="T4"/>
                <a:gd fmla="*/ 11 h 13" name="T5"/>
                <a:gd fmla="*/ 8 w 8" name="T6"/>
                <a:gd fmla="*/ 3 h 13" name="T7"/>
                <a:gd fmla="*/ 6 w 8" name="T8"/>
                <a:gd fmla="*/ 0 h 13" name="T9"/>
                <a:gd fmla="*/ 2 w 8" name="T10"/>
                <a:gd fmla="*/ 0 h 13" name="T11"/>
                <a:gd fmla="*/ 0 w 8" name="T12"/>
                <a:gd fmla="*/ 3 h 13" name="T13"/>
                <a:gd fmla="*/ 0 w 8" name="T14"/>
                <a:gd fmla="*/ 11 h 13" name="T15"/>
                <a:gd fmla="*/ 2 w 8"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8">
                  <a:moveTo>
                    <a:pt x="2" y="13"/>
                  </a:moveTo>
                  <a:cubicBezTo>
                    <a:pt x="6" y="13"/>
                    <a:pt x="6" y="13"/>
                    <a:pt x="6" y="13"/>
                  </a:cubicBezTo>
                  <a:cubicBezTo>
                    <a:pt x="7" y="13"/>
                    <a:pt x="8" y="12"/>
                    <a:pt x="8" y="11"/>
                  </a:cubicBezTo>
                  <a:cubicBezTo>
                    <a:pt x="8" y="3"/>
                    <a:pt x="8" y="3"/>
                    <a:pt x="8" y="3"/>
                  </a:cubicBezTo>
                  <a:cubicBezTo>
                    <a:pt x="8" y="1"/>
                    <a:pt x="7" y="0"/>
                    <a:pt x="6" y="0"/>
                  </a:cubicBezTo>
                  <a:cubicBezTo>
                    <a:pt x="2" y="0"/>
                    <a:pt x="2" y="0"/>
                    <a:pt x="2" y="0"/>
                  </a:cubicBezTo>
                  <a:cubicBezTo>
                    <a:pt x="1" y="0"/>
                    <a:pt x="0" y="1"/>
                    <a:pt x="0" y="3"/>
                  </a:cubicBezTo>
                  <a:cubicBezTo>
                    <a:pt x="0" y="11"/>
                    <a:pt x="0" y="11"/>
                    <a:pt x="0" y="11"/>
                  </a:cubicBezTo>
                  <a:cubicBezTo>
                    <a:pt x="0" y="12"/>
                    <a:pt x="1" y="13"/>
                    <a:pt x="2" y="1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4" name="Freeform 1178"/>
            <p:cNvSpPr/>
            <p:nvPr/>
          </p:nvSpPr>
          <p:spPr bwMode="auto">
            <a:xfrm>
              <a:off x="3905626" y="5402430"/>
              <a:ext cx="20638" cy="33338"/>
            </a:xfrm>
            <a:custGeom>
              <a:gdLst>
                <a:gd fmla="*/ 2 w 8" name="T0"/>
                <a:gd fmla="*/ 13 h 13" name="T1"/>
                <a:gd fmla="*/ 6 w 8" name="T2"/>
                <a:gd fmla="*/ 13 h 13" name="T3"/>
                <a:gd fmla="*/ 8 w 8" name="T4"/>
                <a:gd fmla="*/ 11 h 13" name="T5"/>
                <a:gd fmla="*/ 8 w 8" name="T6"/>
                <a:gd fmla="*/ 3 h 13" name="T7"/>
                <a:gd fmla="*/ 6 w 8" name="T8"/>
                <a:gd fmla="*/ 0 h 13" name="T9"/>
                <a:gd fmla="*/ 2 w 8" name="T10"/>
                <a:gd fmla="*/ 0 h 13" name="T11"/>
                <a:gd fmla="*/ 0 w 8" name="T12"/>
                <a:gd fmla="*/ 3 h 13" name="T13"/>
                <a:gd fmla="*/ 0 w 8" name="T14"/>
                <a:gd fmla="*/ 11 h 13" name="T15"/>
                <a:gd fmla="*/ 2 w 8"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8">
                  <a:moveTo>
                    <a:pt x="2" y="13"/>
                  </a:moveTo>
                  <a:cubicBezTo>
                    <a:pt x="6" y="13"/>
                    <a:pt x="6" y="13"/>
                    <a:pt x="6" y="13"/>
                  </a:cubicBezTo>
                  <a:cubicBezTo>
                    <a:pt x="7" y="13"/>
                    <a:pt x="8" y="12"/>
                    <a:pt x="8" y="11"/>
                  </a:cubicBezTo>
                  <a:cubicBezTo>
                    <a:pt x="8" y="3"/>
                    <a:pt x="8" y="3"/>
                    <a:pt x="8" y="3"/>
                  </a:cubicBezTo>
                  <a:cubicBezTo>
                    <a:pt x="8" y="1"/>
                    <a:pt x="7" y="0"/>
                    <a:pt x="6" y="0"/>
                  </a:cubicBezTo>
                  <a:cubicBezTo>
                    <a:pt x="2" y="0"/>
                    <a:pt x="2" y="0"/>
                    <a:pt x="2" y="0"/>
                  </a:cubicBezTo>
                  <a:cubicBezTo>
                    <a:pt x="1" y="0"/>
                    <a:pt x="0" y="1"/>
                    <a:pt x="0" y="3"/>
                  </a:cubicBezTo>
                  <a:cubicBezTo>
                    <a:pt x="0" y="11"/>
                    <a:pt x="0" y="11"/>
                    <a:pt x="0" y="11"/>
                  </a:cubicBezTo>
                  <a:cubicBezTo>
                    <a:pt x="0" y="12"/>
                    <a:pt x="1" y="13"/>
                    <a:pt x="2" y="1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5" name="Freeform 1179"/>
            <p:cNvSpPr/>
            <p:nvPr/>
          </p:nvSpPr>
          <p:spPr bwMode="auto">
            <a:xfrm>
              <a:off x="3700838" y="5399255"/>
              <a:ext cx="26988" cy="38100"/>
            </a:xfrm>
            <a:custGeom>
              <a:gdLst>
                <a:gd fmla="*/ 8 w 11" name="T0"/>
                <a:gd fmla="*/ 15 h 15" name="T1"/>
                <a:gd fmla="*/ 11 w 11" name="T2"/>
                <a:gd fmla="*/ 13 h 15" name="T3"/>
                <a:gd fmla="*/ 11 w 11" name="T4"/>
                <a:gd fmla="*/ 2 h 15" name="T5"/>
                <a:gd fmla="*/ 8 w 11" name="T6"/>
                <a:gd fmla="*/ 0 h 15" name="T7"/>
                <a:gd fmla="*/ 3 w 11" name="T8"/>
                <a:gd fmla="*/ 0 h 15" name="T9"/>
                <a:gd fmla="*/ 0 w 11" name="T10"/>
                <a:gd fmla="*/ 2 h 15" name="T11"/>
                <a:gd fmla="*/ 0 w 11" name="T12"/>
                <a:gd fmla="*/ 13 h 15" name="T13"/>
                <a:gd fmla="*/ 3 w 11" name="T14"/>
                <a:gd fmla="*/ 15 h 15" name="T15"/>
                <a:gd fmla="*/ 8 w 11" name="T16"/>
                <a:gd fmla="*/ 1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1">
                  <a:moveTo>
                    <a:pt x="8" y="15"/>
                  </a:moveTo>
                  <a:cubicBezTo>
                    <a:pt x="10" y="15"/>
                    <a:pt x="11" y="14"/>
                    <a:pt x="11" y="13"/>
                  </a:cubicBezTo>
                  <a:cubicBezTo>
                    <a:pt x="11" y="2"/>
                    <a:pt x="11" y="2"/>
                    <a:pt x="11" y="2"/>
                  </a:cubicBezTo>
                  <a:cubicBezTo>
                    <a:pt x="11" y="1"/>
                    <a:pt x="10" y="0"/>
                    <a:pt x="8" y="0"/>
                  </a:cubicBezTo>
                  <a:cubicBezTo>
                    <a:pt x="3" y="0"/>
                    <a:pt x="3" y="0"/>
                    <a:pt x="3" y="0"/>
                  </a:cubicBezTo>
                  <a:cubicBezTo>
                    <a:pt x="1" y="0"/>
                    <a:pt x="0" y="1"/>
                    <a:pt x="0" y="2"/>
                  </a:cubicBezTo>
                  <a:cubicBezTo>
                    <a:pt x="0" y="13"/>
                    <a:pt x="0" y="13"/>
                    <a:pt x="0" y="13"/>
                  </a:cubicBezTo>
                  <a:cubicBezTo>
                    <a:pt x="0" y="14"/>
                    <a:pt x="1" y="15"/>
                    <a:pt x="3" y="15"/>
                  </a:cubicBezTo>
                  <a:lnTo>
                    <a:pt x="8" y="15"/>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6" name="Freeform 1180"/>
            <p:cNvSpPr/>
            <p:nvPr/>
          </p:nvSpPr>
          <p:spPr bwMode="auto">
            <a:xfrm>
              <a:off x="3738938" y="5399255"/>
              <a:ext cx="25400" cy="38100"/>
            </a:xfrm>
            <a:custGeom>
              <a:gdLst>
                <a:gd fmla="*/ 2 w 10" name="T0"/>
                <a:gd fmla="*/ 15 h 15" name="T1"/>
                <a:gd fmla="*/ 8 w 10" name="T2"/>
                <a:gd fmla="*/ 15 h 15" name="T3"/>
                <a:gd fmla="*/ 10 w 10" name="T4"/>
                <a:gd fmla="*/ 13 h 15" name="T5"/>
                <a:gd fmla="*/ 10 w 10" name="T6"/>
                <a:gd fmla="*/ 2 h 15" name="T7"/>
                <a:gd fmla="*/ 8 w 10" name="T8"/>
                <a:gd fmla="*/ 0 h 15" name="T9"/>
                <a:gd fmla="*/ 2 w 10" name="T10"/>
                <a:gd fmla="*/ 0 h 15" name="T11"/>
                <a:gd fmla="*/ 0 w 10" name="T12"/>
                <a:gd fmla="*/ 2 h 15" name="T13"/>
                <a:gd fmla="*/ 0 w 10" name="T14"/>
                <a:gd fmla="*/ 13 h 15" name="T15"/>
                <a:gd fmla="*/ 2 w 10" name="T16"/>
                <a:gd fmla="*/ 1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0">
                  <a:moveTo>
                    <a:pt x="2" y="15"/>
                  </a:moveTo>
                  <a:cubicBezTo>
                    <a:pt x="8" y="15"/>
                    <a:pt x="8" y="15"/>
                    <a:pt x="8" y="15"/>
                  </a:cubicBezTo>
                  <a:cubicBezTo>
                    <a:pt x="9" y="15"/>
                    <a:pt x="10" y="14"/>
                    <a:pt x="10" y="13"/>
                  </a:cubicBezTo>
                  <a:cubicBezTo>
                    <a:pt x="10" y="2"/>
                    <a:pt x="10" y="2"/>
                    <a:pt x="10" y="2"/>
                  </a:cubicBezTo>
                  <a:cubicBezTo>
                    <a:pt x="10" y="1"/>
                    <a:pt x="9" y="0"/>
                    <a:pt x="8" y="0"/>
                  </a:cubicBezTo>
                  <a:cubicBezTo>
                    <a:pt x="2" y="0"/>
                    <a:pt x="2" y="0"/>
                    <a:pt x="2" y="0"/>
                  </a:cubicBezTo>
                  <a:cubicBezTo>
                    <a:pt x="1" y="0"/>
                    <a:pt x="0" y="1"/>
                    <a:pt x="0" y="2"/>
                  </a:cubicBezTo>
                  <a:cubicBezTo>
                    <a:pt x="0" y="13"/>
                    <a:pt x="0" y="13"/>
                    <a:pt x="0" y="13"/>
                  </a:cubicBezTo>
                  <a:cubicBezTo>
                    <a:pt x="0" y="14"/>
                    <a:pt x="1" y="15"/>
                    <a:pt x="2" y="1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7" name="Freeform 1181"/>
            <p:cNvSpPr/>
            <p:nvPr/>
          </p:nvSpPr>
          <p:spPr bwMode="auto">
            <a:xfrm>
              <a:off x="3777038" y="5399255"/>
              <a:ext cx="25400" cy="38100"/>
            </a:xfrm>
            <a:custGeom>
              <a:gdLst>
                <a:gd fmla="*/ 2 w 10" name="T0"/>
                <a:gd fmla="*/ 15 h 15" name="T1"/>
                <a:gd fmla="*/ 8 w 10" name="T2"/>
                <a:gd fmla="*/ 15 h 15" name="T3"/>
                <a:gd fmla="*/ 10 w 10" name="T4"/>
                <a:gd fmla="*/ 13 h 15" name="T5"/>
                <a:gd fmla="*/ 10 w 10" name="T6"/>
                <a:gd fmla="*/ 2 h 15" name="T7"/>
                <a:gd fmla="*/ 8 w 10" name="T8"/>
                <a:gd fmla="*/ 0 h 15" name="T9"/>
                <a:gd fmla="*/ 2 w 10" name="T10"/>
                <a:gd fmla="*/ 0 h 15" name="T11"/>
                <a:gd fmla="*/ 0 w 10" name="T12"/>
                <a:gd fmla="*/ 2 h 15" name="T13"/>
                <a:gd fmla="*/ 0 w 10" name="T14"/>
                <a:gd fmla="*/ 13 h 15" name="T15"/>
                <a:gd fmla="*/ 2 w 10" name="T16"/>
                <a:gd fmla="*/ 1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0">
                  <a:moveTo>
                    <a:pt x="2" y="15"/>
                  </a:moveTo>
                  <a:cubicBezTo>
                    <a:pt x="8" y="15"/>
                    <a:pt x="8" y="15"/>
                    <a:pt x="8" y="15"/>
                  </a:cubicBezTo>
                  <a:cubicBezTo>
                    <a:pt x="9" y="15"/>
                    <a:pt x="10" y="14"/>
                    <a:pt x="10" y="13"/>
                  </a:cubicBezTo>
                  <a:cubicBezTo>
                    <a:pt x="10" y="2"/>
                    <a:pt x="10" y="2"/>
                    <a:pt x="10" y="2"/>
                  </a:cubicBezTo>
                  <a:cubicBezTo>
                    <a:pt x="10" y="1"/>
                    <a:pt x="9" y="0"/>
                    <a:pt x="8" y="0"/>
                  </a:cubicBezTo>
                  <a:cubicBezTo>
                    <a:pt x="2" y="0"/>
                    <a:pt x="2" y="0"/>
                    <a:pt x="2" y="0"/>
                  </a:cubicBezTo>
                  <a:cubicBezTo>
                    <a:pt x="1" y="0"/>
                    <a:pt x="0" y="1"/>
                    <a:pt x="0" y="2"/>
                  </a:cubicBezTo>
                  <a:cubicBezTo>
                    <a:pt x="0" y="13"/>
                    <a:pt x="0" y="13"/>
                    <a:pt x="0" y="13"/>
                  </a:cubicBezTo>
                  <a:cubicBezTo>
                    <a:pt x="0" y="14"/>
                    <a:pt x="1" y="15"/>
                    <a:pt x="2" y="1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8" name="Freeform 1182"/>
            <p:cNvSpPr/>
            <p:nvPr/>
          </p:nvSpPr>
          <p:spPr bwMode="auto">
            <a:xfrm>
              <a:off x="3815138" y="5399255"/>
              <a:ext cx="25400" cy="38100"/>
            </a:xfrm>
            <a:custGeom>
              <a:gdLst>
                <a:gd fmla="*/ 2 w 10" name="T0"/>
                <a:gd fmla="*/ 15 h 15" name="T1"/>
                <a:gd fmla="*/ 8 w 10" name="T2"/>
                <a:gd fmla="*/ 15 h 15" name="T3"/>
                <a:gd fmla="*/ 10 w 10" name="T4"/>
                <a:gd fmla="*/ 13 h 15" name="T5"/>
                <a:gd fmla="*/ 10 w 10" name="T6"/>
                <a:gd fmla="*/ 2 h 15" name="T7"/>
                <a:gd fmla="*/ 8 w 10" name="T8"/>
                <a:gd fmla="*/ 0 h 15" name="T9"/>
                <a:gd fmla="*/ 2 w 10" name="T10"/>
                <a:gd fmla="*/ 0 h 15" name="T11"/>
                <a:gd fmla="*/ 0 w 10" name="T12"/>
                <a:gd fmla="*/ 2 h 15" name="T13"/>
                <a:gd fmla="*/ 0 w 10" name="T14"/>
                <a:gd fmla="*/ 13 h 15" name="T15"/>
                <a:gd fmla="*/ 2 w 10" name="T16"/>
                <a:gd fmla="*/ 1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0">
                  <a:moveTo>
                    <a:pt x="2" y="15"/>
                  </a:moveTo>
                  <a:cubicBezTo>
                    <a:pt x="8" y="15"/>
                    <a:pt x="8" y="15"/>
                    <a:pt x="8" y="15"/>
                  </a:cubicBezTo>
                  <a:cubicBezTo>
                    <a:pt x="9" y="15"/>
                    <a:pt x="10" y="14"/>
                    <a:pt x="10" y="13"/>
                  </a:cubicBezTo>
                  <a:cubicBezTo>
                    <a:pt x="10" y="2"/>
                    <a:pt x="10" y="2"/>
                    <a:pt x="10" y="2"/>
                  </a:cubicBezTo>
                  <a:cubicBezTo>
                    <a:pt x="10" y="1"/>
                    <a:pt x="9" y="0"/>
                    <a:pt x="8" y="0"/>
                  </a:cubicBezTo>
                  <a:cubicBezTo>
                    <a:pt x="2" y="0"/>
                    <a:pt x="2" y="0"/>
                    <a:pt x="2" y="0"/>
                  </a:cubicBezTo>
                  <a:cubicBezTo>
                    <a:pt x="1" y="0"/>
                    <a:pt x="0" y="1"/>
                    <a:pt x="0" y="2"/>
                  </a:cubicBezTo>
                  <a:cubicBezTo>
                    <a:pt x="0" y="13"/>
                    <a:pt x="0" y="13"/>
                    <a:pt x="0" y="13"/>
                  </a:cubicBezTo>
                  <a:cubicBezTo>
                    <a:pt x="0" y="14"/>
                    <a:pt x="1" y="15"/>
                    <a:pt x="2" y="1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89" name="Freeform 1183"/>
            <p:cNvSpPr/>
            <p:nvPr/>
          </p:nvSpPr>
          <p:spPr bwMode="auto">
            <a:xfrm>
              <a:off x="3853238" y="5399255"/>
              <a:ext cx="26988" cy="38100"/>
            </a:xfrm>
            <a:custGeom>
              <a:gdLst>
                <a:gd fmla="*/ 2 w 10" name="T0"/>
                <a:gd fmla="*/ 15 h 15" name="T1"/>
                <a:gd fmla="*/ 8 w 10" name="T2"/>
                <a:gd fmla="*/ 15 h 15" name="T3"/>
                <a:gd fmla="*/ 10 w 10" name="T4"/>
                <a:gd fmla="*/ 13 h 15" name="T5"/>
                <a:gd fmla="*/ 10 w 10" name="T6"/>
                <a:gd fmla="*/ 2 h 15" name="T7"/>
                <a:gd fmla="*/ 8 w 10" name="T8"/>
                <a:gd fmla="*/ 0 h 15" name="T9"/>
                <a:gd fmla="*/ 2 w 10" name="T10"/>
                <a:gd fmla="*/ 0 h 15" name="T11"/>
                <a:gd fmla="*/ 0 w 10" name="T12"/>
                <a:gd fmla="*/ 2 h 15" name="T13"/>
                <a:gd fmla="*/ 0 w 10" name="T14"/>
                <a:gd fmla="*/ 13 h 15" name="T15"/>
                <a:gd fmla="*/ 2 w 10" name="T16"/>
                <a:gd fmla="*/ 15 h 1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 w="10">
                  <a:moveTo>
                    <a:pt x="2" y="15"/>
                  </a:moveTo>
                  <a:cubicBezTo>
                    <a:pt x="8" y="15"/>
                    <a:pt x="8" y="15"/>
                    <a:pt x="8" y="15"/>
                  </a:cubicBezTo>
                  <a:cubicBezTo>
                    <a:pt x="9" y="15"/>
                    <a:pt x="10" y="14"/>
                    <a:pt x="10" y="13"/>
                  </a:cubicBezTo>
                  <a:cubicBezTo>
                    <a:pt x="10" y="2"/>
                    <a:pt x="10" y="2"/>
                    <a:pt x="10" y="2"/>
                  </a:cubicBezTo>
                  <a:cubicBezTo>
                    <a:pt x="10" y="1"/>
                    <a:pt x="9" y="0"/>
                    <a:pt x="8" y="0"/>
                  </a:cubicBezTo>
                  <a:cubicBezTo>
                    <a:pt x="2" y="0"/>
                    <a:pt x="2" y="0"/>
                    <a:pt x="2" y="0"/>
                  </a:cubicBezTo>
                  <a:cubicBezTo>
                    <a:pt x="1" y="0"/>
                    <a:pt x="0" y="1"/>
                    <a:pt x="0" y="2"/>
                  </a:cubicBezTo>
                  <a:cubicBezTo>
                    <a:pt x="0" y="13"/>
                    <a:pt x="0" y="13"/>
                    <a:pt x="0" y="13"/>
                  </a:cubicBezTo>
                  <a:cubicBezTo>
                    <a:pt x="0" y="14"/>
                    <a:pt x="1" y="15"/>
                    <a:pt x="2" y="1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15" name="组合 414"/>
          <p:cNvGrpSpPr/>
          <p:nvPr/>
        </p:nvGrpSpPr>
        <p:grpSpPr>
          <a:xfrm>
            <a:off x="10663387" y="1711744"/>
            <a:ext cx="989791" cy="935945"/>
            <a:chOff x="4302501" y="5223043"/>
            <a:chExt cx="461963" cy="460375"/>
          </a:xfrm>
        </p:grpSpPr>
        <p:sp>
          <p:nvSpPr>
            <p:cNvPr id="390" name="Freeform 1184"/>
            <p:cNvSpPr/>
            <p:nvPr/>
          </p:nvSpPr>
          <p:spPr bwMode="auto">
            <a:xfrm>
              <a:off x="4302501" y="5457993"/>
              <a:ext cx="461963" cy="225425"/>
            </a:xfrm>
            <a:custGeom>
              <a:gdLst>
                <a:gd fmla="*/ 151 w 180" name="T0"/>
                <a:gd fmla="*/ 15 h 88" name="T1"/>
                <a:gd fmla="*/ 150 w 180" name="T2"/>
                <a:gd fmla="*/ 23 h 88" name="T3"/>
                <a:gd fmla="*/ 145 w 180" name="T4"/>
                <a:gd fmla="*/ 31 h 88" name="T5"/>
                <a:gd fmla="*/ 138 w 180" name="T6"/>
                <a:gd fmla="*/ 46 h 88" name="T7"/>
                <a:gd fmla="*/ 130 w 180" name="T8"/>
                <a:gd fmla="*/ 34 h 88" name="T9"/>
                <a:gd fmla="*/ 126 w 180" name="T10"/>
                <a:gd fmla="*/ 27 h 88" name="T11"/>
                <a:gd fmla="*/ 111 w 180" name="T12"/>
                <a:gd fmla="*/ 30 h 88" name="T13"/>
                <a:gd fmla="*/ 91 w 180" name="T14"/>
                <a:gd fmla="*/ 30 h 88" name="T15"/>
                <a:gd fmla="*/ 89 w 180" name="T16"/>
                <a:gd fmla="*/ 30 h 88" name="T17"/>
                <a:gd fmla="*/ 69 w 180" name="T18"/>
                <a:gd fmla="*/ 30 h 88" name="T19"/>
                <a:gd fmla="*/ 54 w 180" name="T20"/>
                <a:gd fmla="*/ 27 h 88" name="T21"/>
                <a:gd fmla="*/ 50 w 180" name="T22"/>
                <a:gd fmla="*/ 34 h 88" name="T23"/>
                <a:gd fmla="*/ 42 w 180" name="T24"/>
                <a:gd fmla="*/ 46 h 88" name="T25"/>
                <a:gd fmla="*/ 35 w 180" name="T26"/>
                <a:gd fmla="*/ 31 h 88" name="T27"/>
                <a:gd fmla="*/ 30 w 180" name="T28"/>
                <a:gd fmla="*/ 23 h 88" name="T29"/>
                <a:gd fmla="*/ 29 w 180" name="T30"/>
                <a:gd fmla="*/ 15 h 88" name="T31"/>
                <a:gd fmla="*/ 29 w 180" name="T32"/>
                <a:gd fmla="*/ 0 h 88" name="T33"/>
                <a:gd fmla="*/ 0 w 180" name="T34"/>
                <a:gd fmla="*/ 0 h 88" name="T35"/>
                <a:gd fmla="*/ 90 w 180" name="T36"/>
                <a:gd fmla="*/ 88 h 88" name="T37"/>
                <a:gd fmla="*/ 180 w 180" name="T38"/>
                <a:gd fmla="*/ 0 h 88" name="T39"/>
                <a:gd fmla="*/ 151 w 180" name="T40"/>
                <a:gd fmla="*/ 0 h 88" name="T41"/>
                <a:gd fmla="*/ 151 w 180" name="T42"/>
                <a:gd fmla="*/ 15 h 8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8" w="180">
                  <a:moveTo>
                    <a:pt x="151" y="15"/>
                  </a:moveTo>
                  <a:cubicBezTo>
                    <a:pt x="151" y="15"/>
                    <a:pt x="151" y="20"/>
                    <a:pt x="150" y="23"/>
                  </a:cubicBezTo>
                  <a:cubicBezTo>
                    <a:pt x="148" y="25"/>
                    <a:pt x="145" y="26"/>
                    <a:pt x="145" y="31"/>
                  </a:cubicBezTo>
                  <a:cubicBezTo>
                    <a:pt x="145" y="36"/>
                    <a:pt x="146" y="46"/>
                    <a:pt x="138" y="46"/>
                  </a:cubicBezTo>
                  <a:cubicBezTo>
                    <a:pt x="129" y="46"/>
                    <a:pt x="130" y="38"/>
                    <a:pt x="130" y="34"/>
                  </a:cubicBezTo>
                  <a:cubicBezTo>
                    <a:pt x="130" y="30"/>
                    <a:pt x="130" y="27"/>
                    <a:pt x="126" y="27"/>
                  </a:cubicBezTo>
                  <a:cubicBezTo>
                    <a:pt x="122" y="26"/>
                    <a:pt x="118" y="30"/>
                    <a:pt x="111" y="30"/>
                  </a:cubicBezTo>
                  <a:cubicBezTo>
                    <a:pt x="103" y="30"/>
                    <a:pt x="91" y="30"/>
                    <a:pt x="91" y="30"/>
                  </a:cubicBezTo>
                  <a:cubicBezTo>
                    <a:pt x="89" y="30"/>
                    <a:pt x="89" y="30"/>
                    <a:pt x="89" y="30"/>
                  </a:cubicBezTo>
                  <a:cubicBezTo>
                    <a:pt x="89" y="30"/>
                    <a:pt x="77" y="30"/>
                    <a:pt x="69" y="30"/>
                  </a:cubicBezTo>
                  <a:cubicBezTo>
                    <a:pt x="62" y="30"/>
                    <a:pt x="58" y="26"/>
                    <a:pt x="54" y="27"/>
                  </a:cubicBezTo>
                  <a:cubicBezTo>
                    <a:pt x="50" y="27"/>
                    <a:pt x="50" y="30"/>
                    <a:pt x="50" y="34"/>
                  </a:cubicBezTo>
                  <a:cubicBezTo>
                    <a:pt x="50" y="38"/>
                    <a:pt x="51" y="46"/>
                    <a:pt x="42" y="46"/>
                  </a:cubicBezTo>
                  <a:cubicBezTo>
                    <a:pt x="34" y="46"/>
                    <a:pt x="35" y="36"/>
                    <a:pt x="35" y="31"/>
                  </a:cubicBezTo>
                  <a:cubicBezTo>
                    <a:pt x="35" y="26"/>
                    <a:pt x="32" y="25"/>
                    <a:pt x="30" y="23"/>
                  </a:cubicBezTo>
                  <a:cubicBezTo>
                    <a:pt x="29" y="20"/>
                    <a:pt x="29" y="15"/>
                    <a:pt x="29" y="15"/>
                  </a:cubicBezTo>
                  <a:cubicBezTo>
                    <a:pt x="29" y="15"/>
                    <a:pt x="29" y="7"/>
                    <a:pt x="29" y="0"/>
                  </a:cubicBezTo>
                  <a:cubicBezTo>
                    <a:pt x="0" y="0"/>
                    <a:pt x="0" y="0"/>
                    <a:pt x="0" y="0"/>
                  </a:cubicBezTo>
                  <a:cubicBezTo>
                    <a:pt x="2" y="49"/>
                    <a:pt x="41" y="88"/>
                    <a:pt x="90" y="88"/>
                  </a:cubicBezTo>
                  <a:cubicBezTo>
                    <a:pt x="139" y="88"/>
                    <a:pt x="178" y="49"/>
                    <a:pt x="180" y="0"/>
                  </a:cubicBezTo>
                  <a:cubicBezTo>
                    <a:pt x="151" y="0"/>
                    <a:pt x="151" y="0"/>
                    <a:pt x="151" y="0"/>
                  </a:cubicBezTo>
                  <a:cubicBezTo>
                    <a:pt x="151" y="7"/>
                    <a:pt x="151" y="15"/>
                    <a:pt x="151" y="1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1" name="Freeform 1185"/>
            <p:cNvSpPr/>
            <p:nvPr/>
          </p:nvSpPr>
          <p:spPr bwMode="auto">
            <a:xfrm>
              <a:off x="4302501" y="5223043"/>
              <a:ext cx="461963" cy="225425"/>
            </a:xfrm>
            <a:custGeom>
              <a:gdLst>
                <a:gd fmla="*/ 35 w 180" name="T0"/>
                <a:gd fmla="*/ 78 h 88" name="T1"/>
                <a:gd fmla="*/ 39 w 180" name="T2"/>
                <a:gd fmla="*/ 71 h 88" name="T3"/>
                <a:gd fmla="*/ 44 w 180" name="T4"/>
                <a:gd fmla="*/ 53 h 88" name="T5"/>
                <a:gd fmla="*/ 63 w 180" name="T6"/>
                <a:gd fmla="*/ 42 h 88" name="T7"/>
                <a:gd fmla="*/ 89 w 180" name="T8"/>
                <a:gd fmla="*/ 42 h 88" name="T9"/>
                <a:gd fmla="*/ 91 w 180" name="T10"/>
                <a:gd fmla="*/ 42 h 88" name="T11"/>
                <a:gd fmla="*/ 117 w 180" name="T12"/>
                <a:gd fmla="*/ 42 h 88" name="T13"/>
                <a:gd fmla="*/ 136 w 180" name="T14"/>
                <a:gd fmla="*/ 53 h 88" name="T15"/>
                <a:gd fmla="*/ 141 w 180" name="T16"/>
                <a:gd fmla="*/ 71 h 88" name="T17"/>
                <a:gd fmla="*/ 145 w 180" name="T18"/>
                <a:gd fmla="*/ 78 h 88" name="T19"/>
                <a:gd fmla="*/ 151 w 180" name="T20"/>
                <a:gd fmla="*/ 88 h 88" name="T21"/>
                <a:gd fmla="*/ 180 w 180" name="T22"/>
                <a:gd fmla="*/ 88 h 88" name="T23"/>
                <a:gd fmla="*/ 90 w 180" name="T24"/>
                <a:gd fmla="*/ 0 h 88" name="T25"/>
                <a:gd fmla="*/ 0 w 180" name="T26"/>
                <a:gd fmla="*/ 88 h 88" name="T27"/>
                <a:gd fmla="*/ 29 w 180" name="T28"/>
                <a:gd fmla="*/ 88 h 88" name="T29"/>
                <a:gd fmla="*/ 35 w 180" name="T30"/>
                <a:gd fmla="*/ 78 h 8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8" w="180">
                  <a:moveTo>
                    <a:pt x="35" y="78"/>
                  </a:moveTo>
                  <a:cubicBezTo>
                    <a:pt x="39" y="75"/>
                    <a:pt x="39" y="71"/>
                    <a:pt x="39" y="71"/>
                  </a:cubicBezTo>
                  <a:cubicBezTo>
                    <a:pt x="39" y="71"/>
                    <a:pt x="40" y="64"/>
                    <a:pt x="44" y="53"/>
                  </a:cubicBezTo>
                  <a:cubicBezTo>
                    <a:pt x="48" y="41"/>
                    <a:pt x="63" y="42"/>
                    <a:pt x="63" y="42"/>
                  </a:cubicBezTo>
                  <a:cubicBezTo>
                    <a:pt x="89" y="42"/>
                    <a:pt x="89" y="42"/>
                    <a:pt x="89" y="42"/>
                  </a:cubicBezTo>
                  <a:cubicBezTo>
                    <a:pt x="91" y="42"/>
                    <a:pt x="91" y="42"/>
                    <a:pt x="91" y="42"/>
                  </a:cubicBezTo>
                  <a:cubicBezTo>
                    <a:pt x="117" y="42"/>
                    <a:pt x="117" y="42"/>
                    <a:pt x="117" y="42"/>
                  </a:cubicBezTo>
                  <a:cubicBezTo>
                    <a:pt x="117" y="42"/>
                    <a:pt x="132" y="41"/>
                    <a:pt x="136" y="53"/>
                  </a:cubicBezTo>
                  <a:cubicBezTo>
                    <a:pt x="140" y="64"/>
                    <a:pt x="141" y="71"/>
                    <a:pt x="141" y="71"/>
                  </a:cubicBezTo>
                  <a:cubicBezTo>
                    <a:pt x="141" y="71"/>
                    <a:pt x="141" y="75"/>
                    <a:pt x="145" y="78"/>
                  </a:cubicBezTo>
                  <a:cubicBezTo>
                    <a:pt x="148" y="81"/>
                    <a:pt x="150" y="83"/>
                    <a:pt x="151" y="88"/>
                  </a:cubicBezTo>
                  <a:cubicBezTo>
                    <a:pt x="180" y="88"/>
                    <a:pt x="180" y="88"/>
                    <a:pt x="180" y="88"/>
                  </a:cubicBezTo>
                  <a:cubicBezTo>
                    <a:pt x="178" y="39"/>
                    <a:pt x="139" y="0"/>
                    <a:pt x="90" y="0"/>
                  </a:cubicBezTo>
                  <a:cubicBezTo>
                    <a:pt x="41" y="0"/>
                    <a:pt x="2" y="39"/>
                    <a:pt x="0" y="88"/>
                  </a:cubicBezTo>
                  <a:cubicBezTo>
                    <a:pt x="29" y="88"/>
                    <a:pt x="29" y="88"/>
                    <a:pt x="29" y="88"/>
                  </a:cubicBezTo>
                  <a:cubicBezTo>
                    <a:pt x="30" y="83"/>
                    <a:pt x="32" y="81"/>
                    <a:pt x="35" y="78"/>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2" name="Freeform 1186"/>
            <p:cNvSpPr/>
            <p:nvPr/>
          </p:nvSpPr>
          <p:spPr bwMode="auto">
            <a:xfrm>
              <a:off x="4392988" y="5507205"/>
              <a:ext cx="280988" cy="9525"/>
            </a:xfrm>
            <a:custGeom>
              <a:gdLst>
                <a:gd fmla="*/ 108 w 110" name="T0"/>
                <a:gd fmla="*/ 0 h 4" name="T1"/>
                <a:gd fmla="*/ 2 w 110" name="T2"/>
                <a:gd fmla="*/ 0 h 4" name="T3"/>
                <a:gd fmla="*/ 0 w 110" name="T4"/>
                <a:gd fmla="*/ 2 h 4" name="T5"/>
                <a:gd fmla="*/ 2 w 110" name="T6"/>
                <a:gd fmla="*/ 4 h 4" name="T7"/>
                <a:gd fmla="*/ 108 w 110" name="T8"/>
                <a:gd fmla="*/ 4 h 4" name="T9"/>
                <a:gd fmla="*/ 110 w 110" name="T10"/>
                <a:gd fmla="*/ 2 h 4" name="T11"/>
                <a:gd fmla="*/ 108 w 11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110">
                  <a:moveTo>
                    <a:pt x="108" y="0"/>
                  </a:moveTo>
                  <a:cubicBezTo>
                    <a:pt x="2" y="0"/>
                    <a:pt x="2" y="0"/>
                    <a:pt x="2" y="0"/>
                  </a:cubicBezTo>
                  <a:cubicBezTo>
                    <a:pt x="1" y="0"/>
                    <a:pt x="0" y="1"/>
                    <a:pt x="0" y="2"/>
                  </a:cubicBezTo>
                  <a:cubicBezTo>
                    <a:pt x="0" y="3"/>
                    <a:pt x="1" y="4"/>
                    <a:pt x="2" y="4"/>
                  </a:cubicBezTo>
                  <a:cubicBezTo>
                    <a:pt x="108" y="4"/>
                    <a:pt x="108" y="4"/>
                    <a:pt x="108" y="4"/>
                  </a:cubicBezTo>
                  <a:cubicBezTo>
                    <a:pt x="109" y="4"/>
                    <a:pt x="110" y="3"/>
                    <a:pt x="110" y="2"/>
                  </a:cubicBezTo>
                  <a:cubicBezTo>
                    <a:pt x="110" y="1"/>
                    <a:pt x="109" y="0"/>
                    <a:pt x="108"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3" name="Oval 1187"/>
            <p:cNvSpPr>
              <a:spLocks noChangeArrowheads="1"/>
            </p:cNvSpPr>
            <p:nvPr/>
          </p:nvSpPr>
          <p:spPr bwMode="auto">
            <a:xfrm>
              <a:off x="4389813" y="5432593"/>
              <a:ext cx="38100" cy="36513"/>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4" name="Oval 1188"/>
            <p:cNvSpPr>
              <a:spLocks noChangeArrowheads="1"/>
            </p:cNvSpPr>
            <p:nvPr/>
          </p:nvSpPr>
          <p:spPr bwMode="auto">
            <a:xfrm>
              <a:off x="4639051" y="5432593"/>
              <a:ext cx="38100" cy="36513"/>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5" name="Rectangle 1189"/>
            <p:cNvSpPr>
              <a:spLocks noChangeArrowheads="1"/>
            </p:cNvSpPr>
            <p:nvPr/>
          </p:nvSpPr>
          <p:spPr bwMode="auto">
            <a:xfrm>
              <a:off x="4412038" y="5423068"/>
              <a:ext cx="1588" cy="1588"/>
            </a:xfrm>
            <a:prstGeom prst="rect">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6" name="Freeform 1190"/>
            <p:cNvSpPr/>
            <p:nvPr/>
          </p:nvSpPr>
          <p:spPr bwMode="auto">
            <a:xfrm>
              <a:off x="4410451" y="5416718"/>
              <a:ext cx="68263" cy="11113"/>
            </a:xfrm>
            <a:custGeom>
              <a:gdLst>
                <a:gd fmla="*/ 1 w 27" name="T0"/>
                <a:gd fmla="*/ 2 h 4" name="T1"/>
                <a:gd fmla="*/ 4 w 27" name="T2"/>
                <a:gd fmla="*/ 2 h 4" name="T3"/>
                <a:gd fmla="*/ 26 w 27" name="T4"/>
                <a:gd fmla="*/ 4 h 4" name="T5"/>
                <a:gd fmla="*/ 26 w 27" name="T6"/>
                <a:gd fmla="*/ 4 h 4" name="T7"/>
                <a:gd fmla="*/ 27 w 27" name="T8"/>
                <a:gd fmla="*/ 3 h 4" name="T9"/>
                <a:gd fmla="*/ 26 w 27" name="T10"/>
                <a:gd fmla="*/ 1 h 4" name="T11"/>
                <a:gd fmla="*/ 4 w 27" name="T12"/>
                <a:gd fmla="*/ 0 h 4" name="T13"/>
                <a:gd fmla="*/ 1 w 27" name="T14"/>
                <a:gd fmla="*/ 0 h 4" name="T15"/>
                <a:gd fmla="*/ 0 w 27" name="T16"/>
                <a:gd fmla="*/ 1 h 4" name="T17"/>
                <a:gd fmla="*/ 1 w 27" name="T18"/>
                <a:gd fmla="*/ 2 h 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 w="27">
                  <a:moveTo>
                    <a:pt x="1" y="2"/>
                  </a:moveTo>
                  <a:cubicBezTo>
                    <a:pt x="1" y="2"/>
                    <a:pt x="2" y="2"/>
                    <a:pt x="4" y="2"/>
                  </a:cubicBezTo>
                  <a:cubicBezTo>
                    <a:pt x="8" y="2"/>
                    <a:pt x="17" y="2"/>
                    <a:pt x="26" y="4"/>
                  </a:cubicBezTo>
                  <a:cubicBezTo>
                    <a:pt x="26" y="4"/>
                    <a:pt x="26" y="4"/>
                    <a:pt x="26" y="4"/>
                  </a:cubicBezTo>
                  <a:cubicBezTo>
                    <a:pt x="27" y="4"/>
                    <a:pt x="27" y="3"/>
                    <a:pt x="27" y="3"/>
                  </a:cubicBezTo>
                  <a:cubicBezTo>
                    <a:pt x="27" y="2"/>
                    <a:pt x="27" y="2"/>
                    <a:pt x="26" y="1"/>
                  </a:cubicBezTo>
                  <a:cubicBezTo>
                    <a:pt x="17" y="0"/>
                    <a:pt x="9" y="0"/>
                    <a:pt x="4" y="0"/>
                  </a:cubicBezTo>
                  <a:cubicBezTo>
                    <a:pt x="2" y="0"/>
                    <a:pt x="1" y="0"/>
                    <a:pt x="1" y="0"/>
                  </a:cubicBezTo>
                  <a:cubicBezTo>
                    <a:pt x="0" y="0"/>
                    <a:pt x="0" y="0"/>
                    <a:pt x="0" y="1"/>
                  </a:cubicBezTo>
                  <a:cubicBezTo>
                    <a:pt x="0" y="2"/>
                    <a:pt x="0" y="2"/>
                    <a:pt x="1" y="2"/>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7" name="Freeform 1191"/>
            <p:cNvSpPr/>
            <p:nvPr/>
          </p:nvSpPr>
          <p:spPr bwMode="auto">
            <a:xfrm>
              <a:off x="4586663" y="5416718"/>
              <a:ext cx="69850" cy="11113"/>
            </a:xfrm>
            <a:custGeom>
              <a:gdLst>
                <a:gd fmla="*/ 0 w 27" name="T0"/>
                <a:gd fmla="*/ 3 h 4" name="T1"/>
                <a:gd fmla="*/ 1 w 27" name="T2"/>
                <a:gd fmla="*/ 4 h 4" name="T3"/>
                <a:gd fmla="*/ 1 w 27" name="T4"/>
                <a:gd fmla="*/ 4 h 4" name="T5"/>
                <a:gd fmla="*/ 23 w 27" name="T6"/>
                <a:gd fmla="*/ 2 h 4" name="T7"/>
                <a:gd fmla="*/ 26 w 27" name="T8"/>
                <a:gd fmla="*/ 2 h 4" name="T9"/>
                <a:gd fmla="*/ 27 w 27" name="T10"/>
                <a:gd fmla="*/ 1 h 4" name="T11"/>
                <a:gd fmla="*/ 26 w 27" name="T12"/>
                <a:gd fmla="*/ 0 h 4" name="T13"/>
                <a:gd fmla="*/ 26 w 27" name="T14"/>
                <a:gd fmla="*/ 0 h 4" name="T15"/>
                <a:gd fmla="*/ 23 w 27" name="T16"/>
                <a:gd fmla="*/ 0 h 4" name="T17"/>
                <a:gd fmla="*/ 1 w 27" name="T18"/>
                <a:gd fmla="*/ 1 h 4" name="T19"/>
                <a:gd fmla="*/ 0 w 27" name="T20"/>
                <a:gd fmla="*/ 3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27">
                  <a:moveTo>
                    <a:pt x="0" y="3"/>
                  </a:moveTo>
                  <a:cubicBezTo>
                    <a:pt x="0" y="3"/>
                    <a:pt x="0" y="4"/>
                    <a:pt x="1" y="4"/>
                  </a:cubicBezTo>
                  <a:cubicBezTo>
                    <a:pt x="1" y="4"/>
                    <a:pt x="1" y="4"/>
                    <a:pt x="1" y="4"/>
                  </a:cubicBezTo>
                  <a:cubicBezTo>
                    <a:pt x="10" y="2"/>
                    <a:pt x="19" y="2"/>
                    <a:pt x="23" y="2"/>
                  </a:cubicBezTo>
                  <a:cubicBezTo>
                    <a:pt x="25" y="2"/>
                    <a:pt x="26" y="2"/>
                    <a:pt x="26" y="2"/>
                  </a:cubicBezTo>
                  <a:cubicBezTo>
                    <a:pt x="27" y="2"/>
                    <a:pt x="27" y="2"/>
                    <a:pt x="27" y="1"/>
                  </a:cubicBezTo>
                  <a:cubicBezTo>
                    <a:pt x="27" y="0"/>
                    <a:pt x="27" y="0"/>
                    <a:pt x="26" y="0"/>
                  </a:cubicBezTo>
                  <a:cubicBezTo>
                    <a:pt x="26" y="0"/>
                    <a:pt x="26" y="0"/>
                    <a:pt x="26" y="0"/>
                  </a:cubicBezTo>
                  <a:cubicBezTo>
                    <a:pt x="26" y="0"/>
                    <a:pt x="25" y="0"/>
                    <a:pt x="23" y="0"/>
                  </a:cubicBezTo>
                  <a:cubicBezTo>
                    <a:pt x="18" y="0"/>
                    <a:pt x="10" y="0"/>
                    <a:pt x="1" y="1"/>
                  </a:cubicBezTo>
                  <a:cubicBezTo>
                    <a:pt x="0" y="2"/>
                    <a:pt x="0" y="2"/>
                    <a:pt x="0" y="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8" name="Freeform 1192"/>
            <p:cNvSpPr/>
            <p:nvPr/>
          </p:nvSpPr>
          <p:spPr bwMode="auto">
            <a:xfrm>
              <a:off x="4489826" y="5415130"/>
              <a:ext cx="87313" cy="84138"/>
            </a:xfrm>
            <a:custGeom>
              <a:gdLst>
                <a:gd fmla="*/ 5 w 34" name="T0"/>
                <a:gd fmla="*/ 32 h 33" name="T1"/>
                <a:gd fmla="*/ 29 w 34" name="T2"/>
                <a:gd fmla="*/ 32 h 33" name="T3"/>
                <a:gd fmla="*/ 33 w 34" name="T4"/>
                <a:gd fmla="*/ 27 h 33" name="T5"/>
                <a:gd fmla="*/ 33 w 34" name="T6"/>
                <a:gd fmla="*/ 8 h 33" name="T7"/>
                <a:gd fmla="*/ 29 w 34" name="T8"/>
                <a:gd fmla="*/ 2 h 33" name="T9"/>
                <a:gd fmla="*/ 17 w 34" name="T10"/>
                <a:gd fmla="*/ 0 h 33" name="T11"/>
                <a:gd fmla="*/ 5 w 34" name="T12"/>
                <a:gd fmla="*/ 2 h 33" name="T13"/>
                <a:gd fmla="*/ 1 w 34" name="T14"/>
                <a:gd fmla="*/ 8 h 33" name="T15"/>
                <a:gd fmla="*/ 1 w 34" name="T16"/>
                <a:gd fmla="*/ 27 h 33" name="T17"/>
                <a:gd fmla="*/ 5 w 34" name="T18"/>
                <a:gd fmla="*/ 32 h 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 w="34">
                  <a:moveTo>
                    <a:pt x="5" y="32"/>
                  </a:moveTo>
                  <a:cubicBezTo>
                    <a:pt x="29" y="32"/>
                    <a:pt x="29" y="32"/>
                    <a:pt x="29" y="32"/>
                  </a:cubicBezTo>
                  <a:cubicBezTo>
                    <a:pt x="29" y="32"/>
                    <a:pt x="33" y="33"/>
                    <a:pt x="33" y="27"/>
                  </a:cubicBezTo>
                  <a:cubicBezTo>
                    <a:pt x="33" y="22"/>
                    <a:pt x="33" y="8"/>
                    <a:pt x="33" y="8"/>
                  </a:cubicBezTo>
                  <a:cubicBezTo>
                    <a:pt x="33" y="8"/>
                    <a:pt x="34" y="4"/>
                    <a:pt x="29" y="2"/>
                  </a:cubicBezTo>
                  <a:cubicBezTo>
                    <a:pt x="26" y="1"/>
                    <a:pt x="20" y="0"/>
                    <a:pt x="17" y="0"/>
                  </a:cubicBezTo>
                  <a:cubicBezTo>
                    <a:pt x="14" y="0"/>
                    <a:pt x="8" y="1"/>
                    <a:pt x="5" y="2"/>
                  </a:cubicBezTo>
                  <a:cubicBezTo>
                    <a:pt x="0" y="4"/>
                    <a:pt x="1" y="8"/>
                    <a:pt x="1" y="8"/>
                  </a:cubicBezTo>
                  <a:cubicBezTo>
                    <a:pt x="1" y="8"/>
                    <a:pt x="1" y="22"/>
                    <a:pt x="1" y="27"/>
                  </a:cubicBezTo>
                  <a:cubicBezTo>
                    <a:pt x="1" y="33"/>
                    <a:pt x="5" y="32"/>
                    <a:pt x="5" y="32"/>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399" name="Freeform 1193"/>
            <p:cNvSpPr/>
            <p:nvPr/>
          </p:nvSpPr>
          <p:spPr bwMode="auto">
            <a:xfrm>
              <a:off x="4540626" y="5348455"/>
              <a:ext cx="100013" cy="53975"/>
            </a:xfrm>
            <a:custGeom>
              <a:gdLst>
                <a:gd fmla="*/ 0 w 39" name="T0"/>
                <a:gd fmla="*/ 21 h 21" name="T1"/>
                <a:gd fmla="*/ 39 w 39" name="T2"/>
                <a:gd fmla="*/ 21 h 21" name="T3"/>
                <a:gd fmla="*/ 35 w 39" name="T4"/>
                <a:gd fmla="*/ 6 h 21" name="T5"/>
                <a:gd fmla="*/ 24 w 39" name="T6"/>
                <a:gd fmla="*/ 0 h 21" name="T7"/>
                <a:gd fmla="*/ 20 w 39" name="T8"/>
                <a:gd fmla="*/ 0 h 21" name="T9"/>
                <a:gd fmla="*/ 0 w 39" name="T10"/>
                <a:gd fmla="*/ 0 h 21" name="T11"/>
                <a:gd fmla="*/ 0 w 39" name="T12"/>
                <a:gd fmla="*/ 21 h 21" name="T13"/>
              </a:gdLst>
              <a:cxnLst>
                <a:cxn ang="0">
                  <a:pos x="T0" y="T1"/>
                </a:cxn>
                <a:cxn ang="0">
                  <a:pos x="T2" y="T3"/>
                </a:cxn>
                <a:cxn ang="0">
                  <a:pos x="T4" y="T5"/>
                </a:cxn>
                <a:cxn ang="0">
                  <a:pos x="T6" y="T7"/>
                </a:cxn>
                <a:cxn ang="0">
                  <a:pos x="T8" y="T9"/>
                </a:cxn>
                <a:cxn ang="0">
                  <a:pos x="T10" y="T11"/>
                </a:cxn>
                <a:cxn ang="0">
                  <a:pos x="T12" y="T13"/>
                </a:cxn>
              </a:cxnLst>
              <a:rect b="b" l="0" r="r" t="0"/>
              <a:pathLst>
                <a:path h="21" w="39">
                  <a:moveTo>
                    <a:pt x="0" y="21"/>
                  </a:moveTo>
                  <a:cubicBezTo>
                    <a:pt x="39" y="21"/>
                    <a:pt x="39" y="21"/>
                    <a:pt x="39" y="21"/>
                  </a:cubicBezTo>
                  <a:cubicBezTo>
                    <a:pt x="39" y="21"/>
                    <a:pt x="38" y="13"/>
                    <a:pt x="35" y="6"/>
                  </a:cubicBezTo>
                  <a:cubicBezTo>
                    <a:pt x="32" y="0"/>
                    <a:pt x="24" y="0"/>
                    <a:pt x="24" y="0"/>
                  </a:cubicBezTo>
                  <a:cubicBezTo>
                    <a:pt x="20" y="0"/>
                    <a:pt x="20" y="0"/>
                    <a:pt x="20" y="0"/>
                  </a:cubicBezTo>
                  <a:cubicBezTo>
                    <a:pt x="0" y="0"/>
                    <a:pt x="0" y="0"/>
                    <a:pt x="0" y="0"/>
                  </a:cubicBezTo>
                  <a:lnTo>
                    <a:pt x="0" y="21"/>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0" name="Freeform 1194"/>
            <p:cNvSpPr/>
            <p:nvPr/>
          </p:nvSpPr>
          <p:spPr bwMode="auto">
            <a:xfrm>
              <a:off x="4426326" y="5348455"/>
              <a:ext cx="100013" cy="53975"/>
            </a:xfrm>
            <a:custGeom>
              <a:gdLst>
                <a:gd fmla="*/ 39 w 39" name="T0"/>
                <a:gd fmla="*/ 0 h 21" name="T1"/>
                <a:gd fmla="*/ 19 w 39" name="T2"/>
                <a:gd fmla="*/ 0 h 21" name="T3"/>
                <a:gd fmla="*/ 15 w 39" name="T4"/>
                <a:gd fmla="*/ 0 h 21" name="T5"/>
                <a:gd fmla="*/ 4 w 39" name="T6"/>
                <a:gd fmla="*/ 6 h 21" name="T7"/>
                <a:gd fmla="*/ 0 w 39" name="T8"/>
                <a:gd fmla="*/ 21 h 21" name="T9"/>
                <a:gd fmla="*/ 39 w 39" name="T10"/>
                <a:gd fmla="*/ 21 h 21" name="T11"/>
                <a:gd fmla="*/ 39 w 39" name="T12"/>
                <a:gd fmla="*/ 0 h 21" name="T13"/>
              </a:gdLst>
              <a:cxnLst>
                <a:cxn ang="0">
                  <a:pos x="T0" y="T1"/>
                </a:cxn>
                <a:cxn ang="0">
                  <a:pos x="T2" y="T3"/>
                </a:cxn>
                <a:cxn ang="0">
                  <a:pos x="T4" y="T5"/>
                </a:cxn>
                <a:cxn ang="0">
                  <a:pos x="T6" y="T7"/>
                </a:cxn>
                <a:cxn ang="0">
                  <a:pos x="T8" y="T9"/>
                </a:cxn>
                <a:cxn ang="0">
                  <a:pos x="T10" y="T11"/>
                </a:cxn>
                <a:cxn ang="0">
                  <a:pos x="T12" y="T13"/>
                </a:cxn>
              </a:cxnLst>
              <a:rect b="b" l="0" r="r" t="0"/>
              <a:pathLst>
                <a:path h="21" w="39">
                  <a:moveTo>
                    <a:pt x="39" y="0"/>
                  </a:moveTo>
                  <a:cubicBezTo>
                    <a:pt x="19" y="0"/>
                    <a:pt x="19" y="0"/>
                    <a:pt x="19" y="0"/>
                  </a:cubicBezTo>
                  <a:cubicBezTo>
                    <a:pt x="15" y="0"/>
                    <a:pt x="15" y="0"/>
                    <a:pt x="15" y="0"/>
                  </a:cubicBezTo>
                  <a:cubicBezTo>
                    <a:pt x="15" y="0"/>
                    <a:pt x="7" y="0"/>
                    <a:pt x="4" y="6"/>
                  </a:cubicBezTo>
                  <a:cubicBezTo>
                    <a:pt x="1" y="13"/>
                    <a:pt x="0" y="21"/>
                    <a:pt x="0" y="21"/>
                  </a:cubicBezTo>
                  <a:cubicBezTo>
                    <a:pt x="39" y="21"/>
                    <a:pt x="39" y="21"/>
                    <a:pt x="39" y="21"/>
                  </a:cubicBezTo>
                  <a:lnTo>
                    <a:pt x="39"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401" name="Freeform 1507"/>
          <p:cNvSpPr>
            <a:spLocks noEditPoints="1"/>
          </p:cNvSpPr>
          <p:nvPr/>
        </p:nvSpPr>
        <p:spPr bwMode="auto">
          <a:xfrm>
            <a:off x="7325541" y="1744212"/>
            <a:ext cx="989791" cy="935945"/>
          </a:xfrm>
          <a:custGeom>
            <a:gdLst>
              <a:gd fmla="*/ 32 w 156" name="T0"/>
              <a:gd fmla="*/ 0 h 161" name="T1"/>
              <a:gd fmla="*/ 23 w 156" name="T2"/>
              <a:gd fmla="*/ 9 h 161" name="T3"/>
              <a:gd fmla="*/ 23 w 156" name="T4"/>
              <a:gd fmla="*/ 129 h 161" name="T5"/>
              <a:gd fmla="*/ 32 w 156" name="T6"/>
              <a:gd fmla="*/ 138 h 161" name="T7"/>
              <a:gd fmla="*/ 106 w 156" name="T8"/>
              <a:gd fmla="*/ 138 h 161" name="T9"/>
              <a:gd fmla="*/ 115 w 156" name="T10"/>
              <a:gd fmla="*/ 129 h 161" name="T11"/>
              <a:gd fmla="*/ 115 w 156" name="T12"/>
              <a:gd fmla="*/ 9 h 161" name="T13"/>
              <a:gd fmla="*/ 106 w 156" name="T14"/>
              <a:gd fmla="*/ 0 h 161" name="T15"/>
              <a:gd fmla="*/ 32 w 156" name="T16"/>
              <a:gd fmla="*/ 0 h 161" name="T17"/>
              <a:gd fmla="*/ 119 w 156" name="T18"/>
              <a:gd fmla="*/ 26 h 161" name="T19"/>
              <a:gd fmla="*/ 119 w 156" name="T20"/>
              <a:gd fmla="*/ 106 h 161" name="T21"/>
              <a:gd fmla="*/ 153 w 156" name="T22"/>
              <a:gd fmla="*/ 73 h 161" name="T23"/>
              <a:gd fmla="*/ 153 w 156" name="T24"/>
              <a:gd fmla="*/ 60 h 161" name="T25"/>
              <a:gd fmla="*/ 119 w 156" name="T26"/>
              <a:gd fmla="*/ 26 h 161" name="T27"/>
              <a:gd fmla="*/ 69 w 156" name="T28"/>
              <a:gd fmla="*/ 41 h 161" name="T29"/>
              <a:gd fmla="*/ 87 w 156" name="T30"/>
              <a:gd fmla="*/ 63 h 161" name="T31"/>
              <a:gd fmla="*/ 69 w 156" name="T32"/>
              <a:gd fmla="*/ 68 h 161" name="T33"/>
              <a:gd fmla="*/ 50 w 156" name="T34"/>
              <a:gd fmla="*/ 63 h 161" name="T35"/>
              <a:gd fmla="*/ 69 w 156" name="T36"/>
              <a:gd fmla="*/ 41 h 161" name="T37"/>
              <a:gd fmla="*/ 69 w 156" name="T38"/>
              <a:gd fmla="*/ 69 h 161" name="T39"/>
              <a:gd fmla="*/ 78 w 156" name="T40"/>
              <a:gd fmla="*/ 87 h 161" name="T41"/>
              <a:gd fmla="*/ 60 w 156" name="T42"/>
              <a:gd fmla="*/ 87 h 161" name="T43"/>
              <a:gd fmla="*/ 69 w 156" name="T44"/>
              <a:gd fmla="*/ 69 h 161" name="T45"/>
              <a:gd fmla="*/ 18 w 156" name="T46"/>
              <a:gd fmla="*/ 77 h 161" name="T47"/>
              <a:gd fmla="*/ 3 w 156" name="T48"/>
              <a:gd fmla="*/ 92 h 161" name="T49"/>
              <a:gd fmla="*/ 3 w 156" name="T50"/>
              <a:gd fmla="*/ 105 h 161" name="T51"/>
              <a:gd fmla="*/ 18 w 156" name="T52"/>
              <a:gd fmla="*/ 120 h 161" name="T53"/>
              <a:gd fmla="*/ 18 w 156" name="T54"/>
              <a:gd fmla="*/ 77 h 161" name="T55"/>
              <a:gd fmla="*/ 40 w 156" name="T56"/>
              <a:gd fmla="*/ 143 h 161" name="T57"/>
              <a:gd fmla="*/ 55 w 156" name="T58"/>
              <a:gd fmla="*/ 158 h 161" name="T59"/>
              <a:gd fmla="*/ 68 w 156" name="T60"/>
              <a:gd fmla="*/ 158 h 161" name="T61"/>
              <a:gd fmla="*/ 83 w 156" name="T62"/>
              <a:gd fmla="*/ 143 h 161" name="T63"/>
              <a:gd fmla="*/ 40 w 156" name="T64"/>
              <a:gd fmla="*/ 143 h 16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61" w="156">
                <a:moveTo>
                  <a:pt x="32" y="0"/>
                </a:moveTo>
                <a:cubicBezTo>
                  <a:pt x="27" y="0"/>
                  <a:pt x="23" y="4"/>
                  <a:pt x="23" y="9"/>
                </a:cubicBezTo>
                <a:cubicBezTo>
                  <a:pt x="23" y="129"/>
                  <a:pt x="23" y="129"/>
                  <a:pt x="23" y="129"/>
                </a:cubicBezTo>
                <a:cubicBezTo>
                  <a:pt x="23" y="134"/>
                  <a:pt x="27" y="138"/>
                  <a:pt x="32" y="138"/>
                </a:cubicBezTo>
                <a:cubicBezTo>
                  <a:pt x="106" y="138"/>
                  <a:pt x="106" y="138"/>
                  <a:pt x="106" y="138"/>
                </a:cubicBezTo>
                <a:cubicBezTo>
                  <a:pt x="111" y="138"/>
                  <a:pt x="115" y="134"/>
                  <a:pt x="115" y="129"/>
                </a:cubicBezTo>
                <a:cubicBezTo>
                  <a:pt x="115" y="9"/>
                  <a:pt x="115" y="9"/>
                  <a:pt x="115" y="9"/>
                </a:cubicBezTo>
                <a:cubicBezTo>
                  <a:pt x="115" y="4"/>
                  <a:pt x="111" y="0"/>
                  <a:pt x="106" y="0"/>
                </a:cubicBezTo>
                <a:cubicBezTo>
                  <a:pt x="32" y="0"/>
                  <a:pt x="32" y="0"/>
                  <a:pt x="32" y="0"/>
                </a:cubicBezTo>
                <a:close/>
                <a:moveTo>
                  <a:pt x="119" y="26"/>
                </a:moveTo>
                <a:cubicBezTo>
                  <a:pt x="119" y="106"/>
                  <a:pt x="119" y="106"/>
                  <a:pt x="119" y="106"/>
                </a:cubicBezTo>
                <a:cubicBezTo>
                  <a:pt x="153" y="73"/>
                  <a:pt x="153" y="73"/>
                  <a:pt x="153" y="73"/>
                </a:cubicBezTo>
                <a:cubicBezTo>
                  <a:pt x="156" y="69"/>
                  <a:pt x="156" y="63"/>
                  <a:pt x="153" y="60"/>
                </a:cubicBezTo>
                <a:cubicBezTo>
                  <a:pt x="119" y="26"/>
                  <a:pt x="119" y="26"/>
                  <a:pt x="119" y="26"/>
                </a:cubicBezTo>
                <a:close/>
                <a:moveTo>
                  <a:pt x="69" y="41"/>
                </a:moveTo>
                <a:cubicBezTo>
                  <a:pt x="69" y="50"/>
                  <a:pt x="87" y="50"/>
                  <a:pt x="87" y="63"/>
                </a:cubicBezTo>
                <a:cubicBezTo>
                  <a:pt x="87" y="77"/>
                  <a:pt x="70" y="74"/>
                  <a:pt x="69" y="68"/>
                </a:cubicBezTo>
                <a:cubicBezTo>
                  <a:pt x="68" y="74"/>
                  <a:pt x="50" y="77"/>
                  <a:pt x="50" y="63"/>
                </a:cubicBezTo>
                <a:cubicBezTo>
                  <a:pt x="50" y="50"/>
                  <a:pt x="69" y="50"/>
                  <a:pt x="69" y="41"/>
                </a:cubicBezTo>
                <a:close/>
                <a:moveTo>
                  <a:pt x="69" y="69"/>
                </a:moveTo>
                <a:cubicBezTo>
                  <a:pt x="78" y="87"/>
                  <a:pt x="78" y="87"/>
                  <a:pt x="78" y="87"/>
                </a:cubicBezTo>
                <a:cubicBezTo>
                  <a:pt x="60" y="87"/>
                  <a:pt x="60" y="87"/>
                  <a:pt x="60" y="87"/>
                </a:cubicBezTo>
                <a:cubicBezTo>
                  <a:pt x="69" y="69"/>
                  <a:pt x="69" y="69"/>
                  <a:pt x="69" y="69"/>
                </a:cubicBezTo>
                <a:close/>
                <a:moveTo>
                  <a:pt x="18" y="77"/>
                </a:moveTo>
                <a:cubicBezTo>
                  <a:pt x="3" y="92"/>
                  <a:pt x="3" y="92"/>
                  <a:pt x="3" y="92"/>
                </a:cubicBezTo>
                <a:cubicBezTo>
                  <a:pt x="0" y="96"/>
                  <a:pt x="0" y="102"/>
                  <a:pt x="3" y="105"/>
                </a:cubicBezTo>
                <a:cubicBezTo>
                  <a:pt x="18" y="120"/>
                  <a:pt x="18" y="120"/>
                  <a:pt x="18" y="120"/>
                </a:cubicBezTo>
                <a:cubicBezTo>
                  <a:pt x="18" y="77"/>
                  <a:pt x="18" y="77"/>
                  <a:pt x="18" y="77"/>
                </a:cubicBezTo>
                <a:close/>
                <a:moveTo>
                  <a:pt x="40" y="143"/>
                </a:moveTo>
                <a:cubicBezTo>
                  <a:pt x="55" y="158"/>
                  <a:pt x="55" y="158"/>
                  <a:pt x="55" y="158"/>
                </a:cubicBezTo>
                <a:cubicBezTo>
                  <a:pt x="59" y="161"/>
                  <a:pt x="65" y="161"/>
                  <a:pt x="68" y="158"/>
                </a:cubicBezTo>
                <a:cubicBezTo>
                  <a:pt x="83" y="143"/>
                  <a:pt x="83" y="143"/>
                  <a:pt x="83" y="143"/>
                </a:cubicBezTo>
                <a:cubicBezTo>
                  <a:pt x="40" y="143"/>
                  <a:pt x="40" y="143"/>
                  <a:pt x="40" y="14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2" name="Freeform 1525"/>
          <p:cNvSpPr/>
          <p:nvPr/>
        </p:nvSpPr>
        <p:spPr bwMode="auto">
          <a:xfrm>
            <a:off x="10752097" y="4305390"/>
            <a:ext cx="989791" cy="935945"/>
          </a:xfrm>
          <a:custGeom>
            <a:gdLst>
              <a:gd fmla="*/ 101 w 166" name="T0"/>
              <a:gd fmla="*/ 57 h 170" name="T1"/>
              <a:gd fmla="*/ 105 w 166" name="T2"/>
              <a:gd fmla="*/ 57 h 170" name="T3"/>
              <a:gd fmla="*/ 110 w 166" name="T4"/>
              <a:gd fmla="*/ 52 h 170" name="T5"/>
              <a:gd fmla="*/ 100 w 166" name="T6"/>
              <a:gd fmla="*/ 47 h 170" name="T7"/>
              <a:gd fmla="*/ 94 w 166" name="T8"/>
              <a:gd fmla="*/ 47 h 170" name="T9"/>
              <a:gd fmla="*/ 83 w 166" name="T10"/>
              <a:gd fmla="*/ 33 h 170" name="T11"/>
              <a:gd fmla="*/ 88 w 166" name="T12"/>
              <a:gd fmla="*/ 33 h 170" name="T13"/>
              <a:gd fmla="*/ 93 w 166" name="T14"/>
              <a:gd fmla="*/ 29 h 170" name="T15"/>
              <a:gd fmla="*/ 86 w 166" name="T16"/>
              <a:gd fmla="*/ 23 h 170" name="T17"/>
              <a:gd fmla="*/ 76 w 166" name="T18"/>
              <a:gd fmla="*/ 23 h 170" name="T19"/>
              <a:gd fmla="*/ 54 w 166" name="T20"/>
              <a:gd fmla="*/ 0 h 170" name="T21"/>
              <a:gd fmla="*/ 50 w 166" name="T22"/>
              <a:gd fmla="*/ 2 h 170" name="T23"/>
              <a:gd fmla="*/ 47 w 166" name="T24"/>
              <a:gd fmla="*/ 5 h 170" name="T25"/>
              <a:gd fmla="*/ 52 w 166" name="T26"/>
              <a:gd fmla="*/ 15 h 170" name="T27"/>
              <a:gd fmla="*/ 68 w 166" name="T28"/>
              <a:gd fmla="*/ 46 h 170" name="T29"/>
              <a:gd fmla="*/ 78 w 166" name="T30"/>
              <a:gd fmla="*/ 73 h 170" name="T31"/>
              <a:gd fmla="*/ 69 w 166" name="T32"/>
              <a:gd fmla="*/ 76 h 170" name="T33"/>
              <a:gd fmla="*/ 27 w 166" name="T34"/>
              <a:gd fmla="*/ 79 h 170" name="T35"/>
              <a:gd fmla="*/ 19 w 166" name="T36"/>
              <a:gd fmla="*/ 69 h 170" name="T37"/>
              <a:gd fmla="*/ 11 w 166" name="T38"/>
              <a:gd fmla="*/ 60 h 170" name="T39"/>
              <a:gd fmla="*/ 4 w 166" name="T40"/>
              <a:gd fmla="*/ 58 h 170" name="T41"/>
              <a:gd fmla="*/ 0 w 166" name="T42"/>
              <a:gd fmla="*/ 59 h 170" name="T43"/>
              <a:gd fmla="*/ 8 w 166" name="T44"/>
              <a:gd fmla="*/ 85 h 170" name="T45"/>
              <a:gd fmla="*/ 0 w 166" name="T46"/>
              <a:gd fmla="*/ 111 h 170" name="T47"/>
              <a:gd fmla="*/ 4 w 166" name="T48"/>
              <a:gd fmla="*/ 112 h 170" name="T49"/>
              <a:gd fmla="*/ 11 w 166" name="T50"/>
              <a:gd fmla="*/ 111 h 170" name="T51"/>
              <a:gd fmla="*/ 19 w 166" name="T52"/>
              <a:gd fmla="*/ 101 h 170" name="T53"/>
              <a:gd fmla="*/ 27 w 166" name="T54"/>
              <a:gd fmla="*/ 91 h 170" name="T55"/>
              <a:gd fmla="*/ 56 w 166" name="T56"/>
              <a:gd fmla="*/ 94 h 170" name="T57"/>
              <a:gd fmla="*/ 75 w 166" name="T58"/>
              <a:gd fmla="*/ 95 h 170" name="T59"/>
              <a:gd fmla="*/ 78 w 166" name="T60"/>
              <a:gd fmla="*/ 97 h 170" name="T61"/>
              <a:gd fmla="*/ 68 w 166" name="T62"/>
              <a:gd fmla="*/ 124 h 170" name="T63"/>
              <a:gd fmla="*/ 52 w 166" name="T64"/>
              <a:gd fmla="*/ 155 h 170" name="T65"/>
              <a:gd fmla="*/ 47 w 166" name="T66"/>
              <a:gd fmla="*/ 165 h 170" name="T67"/>
              <a:gd fmla="*/ 50 w 166" name="T68"/>
              <a:gd fmla="*/ 168 h 170" name="T69"/>
              <a:gd fmla="*/ 54 w 166" name="T70"/>
              <a:gd fmla="*/ 170 h 170" name="T71"/>
              <a:gd fmla="*/ 76 w 166" name="T72"/>
              <a:gd fmla="*/ 147 h 170" name="T73"/>
              <a:gd fmla="*/ 86 w 166" name="T74"/>
              <a:gd fmla="*/ 147 h 170" name="T75"/>
              <a:gd fmla="*/ 93 w 166" name="T76"/>
              <a:gd fmla="*/ 142 h 170" name="T77"/>
              <a:gd fmla="*/ 88 w 166" name="T78"/>
              <a:gd fmla="*/ 137 h 170" name="T79"/>
              <a:gd fmla="*/ 83 w 166" name="T80"/>
              <a:gd fmla="*/ 137 h 170" name="T81"/>
              <a:gd fmla="*/ 94 w 166" name="T82"/>
              <a:gd fmla="*/ 123 h 170" name="T83"/>
              <a:gd fmla="*/ 100 w 166" name="T84"/>
              <a:gd fmla="*/ 123 h 170" name="T85"/>
              <a:gd fmla="*/ 110 w 166" name="T86"/>
              <a:gd fmla="*/ 118 h 170" name="T87"/>
              <a:gd fmla="*/ 105 w 166" name="T88"/>
              <a:gd fmla="*/ 113 h 170" name="T89"/>
              <a:gd fmla="*/ 101 w 166" name="T90"/>
              <a:gd fmla="*/ 113 h 170" name="T91"/>
              <a:gd fmla="*/ 117 w 166" name="T92"/>
              <a:gd fmla="*/ 94 h 170" name="T93"/>
              <a:gd fmla="*/ 139 w 166" name="T94"/>
              <a:gd fmla="*/ 94 h 170" name="T95"/>
              <a:gd fmla="*/ 166 w 166" name="T96"/>
              <a:gd fmla="*/ 85 h 170" name="T97"/>
              <a:gd fmla="*/ 155 w 166" name="T98"/>
              <a:gd fmla="*/ 79 h 170" name="T99"/>
              <a:gd fmla="*/ 139 w 166" name="T100"/>
              <a:gd fmla="*/ 76 h 170" name="T101"/>
              <a:gd fmla="*/ 117 w 166" name="T102"/>
              <a:gd fmla="*/ 76 h 170" name="T103"/>
              <a:gd fmla="*/ 101 w 166" name="T104"/>
              <a:gd fmla="*/ 57 h 17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70" w="166">
                <a:moveTo>
                  <a:pt x="101" y="57"/>
                </a:moveTo>
                <a:cubicBezTo>
                  <a:pt x="105" y="57"/>
                  <a:pt x="105" y="57"/>
                  <a:pt x="105" y="57"/>
                </a:cubicBezTo>
                <a:cubicBezTo>
                  <a:pt x="109" y="57"/>
                  <a:pt x="110" y="55"/>
                  <a:pt x="110" y="52"/>
                </a:cubicBezTo>
                <a:cubicBezTo>
                  <a:pt x="110" y="49"/>
                  <a:pt x="107" y="47"/>
                  <a:pt x="100" y="47"/>
                </a:cubicBezTo>
                <a:cubicBezTo>
                  <a:pt x="94" y="47"/>
                  <a:pt x="94" y="47"/>
                  <a:pt x="94" y="47"/>
                </a:cubicBezTo>
                <a:cubicBezTo>
                  <a:pt x="83" y="33"/>
                  <a:pt x="83" y="33"/>
                  <a:pt x="83" y="33"/>
                </a:cubicBezTo>
                <a:cubicBezTo>
                  <a:pt x="88" y="33"/>
                  <a:pt x="88" y="33"/>
                  <a:pt x="88" y="33"/>
                </a:cubicBezTo>
                <a:cubicBezTo>
                  <a:pt x="91" y="33"/>
                  <a:pt x="93" y="32"/>
                  <a:pt x="93" y="29"/>
                </a:cubicBezTo>
                <a:cubicBezTo>
                  <a:pt x="93" y="25"/>
                  <a:pt x="91" y="23"/>
                  <a:pt x="86" y="23"/>
                </a:cubicBezTo>
                <a:cubicBezTo>
                  <a:pt x="76" y="23"/>
                  <a:pt x="76" y="23"/>
                  <a:pt x="76" y="23"/>
                </a:cubicBezTo>
                <a:cubicBezTo>
                  <a:pt x="64" y="8"/>
                  <a:pt x="57" y="0"/>
                  <a:pt x="54" y="0"/>
                </a:cubicBezTo>
                <a:cubicBezTo>
                  <a:pt x="53" y="0"/>
                  <a:pt x="51" y="1"/>
                  <a:pt x="50" y="2"/>
                </a:cubicBezTo>
                <a:cubicBezTo>
                  <a:pt x="48" y="3"/>
                  <a:pt x="47" y="4"/>
                  <a:pt x="47" y="5"/>
                </a:cubicBezTo>
                <a:cubicBezTo>
                  <a:pt x="47" y="7"/>
                  <a:pt x="49" y="10"/>
                  <a:pt x="52" y="15"/>
                </a:cubicBezTo>
                <a:cubicBezTo>
                  <a:pt x="56" y="21"/>
                  <a:pt x="61" y="31"/>
                  <a:pt x="68" y="46"/>
                </a:cubicBezTo>
                <a:cubicBezTo>
                  <a:pt x="74" y="61"/>
                  <a:pt x="78" y="70"/>
                  <a:pt x="78" y="73"/>
                </a:cubicBezTo>
                <a:cubicBezTo>
                  <a:pt x="78" y="75"/>
                  <a:pt x="75" y="76"/>
                  <a:pt x="69" y="76"/>
                </a:cubicBezTo>
                <a:cubicBezTo>
                  <a:pt x="49" y="76"/>
                  <a:pt x="35" y="77"/>
                  <a:pt x="27" y="79"/>
                </a:cubicBezTo>
                <a:cubicBezTo>
                  <a:pt x="26" y="78"/>
                  <a:pt x="23" y="75"/>
                  <a:pt x="19" y="69"/>
                </a:cubicBezTo>
                <a:cubicBezTo>
                  <a:pt x="15" y="64"/>
                  <a:pt x="13" y="61"/>
                  <a:pt x="11" y="60"/>
                </a:cubicBezTo>
                <a:cubicBezTo>
                  <a:pt x="10" y="59"/>
                  <a:pt x="7" y="58"/>
                  <a:pt x="4" y="58"/>
                </a:cubicBezTo>
                <a:cubicBezTo>
                  <a:pt x="2" y="58"/>
                  <a:pt x="0" y="58"/>
                  <a:pt x="0" y="59"/>
                </a:cubicBezTo>
                <a:cubicBezTo>
                  <a:pt x="0" y="61"/>
                  <a:pt x="2" y="70"/>
                  <a:pt x="8" y="85"/>
                </a:cubicBezTo>
                <a:cubicBezTo>
                  <a:pt x="2" y="99"/>
                  <a:pt x="0" y="107"/>
                  <a:pt x="0" y="111"/>
                </a:cubicBezTo>
                <a:cubicBezTo>
                  <a:pt x="0" y="112"/>
                  <a:pt x="2" y="112"/>
                  <a:pt x="4" y="112"/>
                </a:cubicBezTo>
                <a:cubicBezTo>
                  <a:pt x="7" y="112"/>
                  <a:pt x="10" y="112"/>
                  <a:pt x="11" y="111"/>
                </a:cubicBezTo>
                <a:cubicBezTo>
                  <a:pt x="13" y="110"/>
                  <a:pt x="15" y="106"/>
                  <a:pt x="19" y="101"/>
                </a:cubicBezTo>
                <a:cubicBezTo>
                  <a:pt x="23" y="95"/>
                  <a:pt x="26" y="92"/>
                  <a:pt x="27" y="91"/>
                </a:cubicBezTo>
                <a:cubicBezTo>
                  <a:pt x="35" y="93"/>
                  <a:pt x="45" y="94"/>
                  <a:pt x="56" y="94"/>
                </a:cubicBezTo>
                <a:cubicBezTo>
                  <a:pt x="67" y="94"/>
                  <a:pt x="74" y="94"/>
                  <a:pt x="75" y="95"/>
                </a:cubicBezTo>
                <a:cubicBezTo>
                  <a:pt x="77" y="95"/>
                  <a:pt x="78" y="96"/>
                  <a:pt x="78" y="97"/>
                </a:cubicBezTo>
                <a:cubicBezTo>
                  <a:pt x="78" y="100"/>
                  <a:pt x="74" y="109"/>
                  <a:pt x="68" y="124"/>
                </a:cubicBezTo>
                <a:cubicBezTo>
                  <a:pt x="61" y="139"/>
                  <a:pt x="56" y="149"/>
                  <a:pt x="52" y="155"/>
                </a:cubicBezTo>
                <a:cubicBezTo>
                  <a:pt x="49" y="160"/>
                  <a:pt x="47" y="163"/>
                  <a:pt x="47" y="165"/>
                </a:cubicBezTo>
                <a:cubicBezTo>
                  <a:pt x="47" y="166"/>
                  <a:pt x="48" y="167"/>
                  <a:pt x="50" y="168"/>
                </a:cubicBezTo>
                <a:cubicBezTo>
                  <a:pt x="51" y="170"/>
                  <a:pt x="53" y="170"/>
                  <a:pt x="54" y="170"/>
                </a:cubicBezTo>
                <a:cubicBezTo>
                  <a:pt x="57" y="170"/>
                  <a:pt x="64" y="162"/>
                  <a:pt x="76" y="147"/>
                </a:cubicBezTo>
                <a:cubicBezTo>
                  <a:pt x="86" y="147"/>
                  <a:pt x="86" y="147"/>
                  <a:pt x="86" y="147"/>
                </a:cubicBezTo>
                <a:cubicBezTo>
                  <a:pt x="91" y="147"/>
                  <a:pt x="93" y="145"/>
                  <a:pt x="93" y="142"/>
                </a:cubicBezTo>
                <a:cubicBezTo>
                  <a:pt x="93" y="138"/>
                  <a:pt x="91" y="137"/>
                  <a:pt x="88" y="137"/>
                </a:cubicBezTo>
                <a:cubicBezTo>
                  <a:pt x="83" y="137"/>
                  <a:pt x="83" y="137"/>
                  <a:pt x="83" y="137"/>
                </a:cubicBezTo>
                <a:cubicBezTo>
                  <a:pt x="94" y="123"/>
                  <a:pt x="94" y="123"/>
                  <a:pt x="94" y="123"/>
                </a:cubicBezTo>
                <a:cubicBezTo>
                  <a:pt x="100" y="123"/>
                  <a:pt x="100" y="123"/>
                  <a:pt x="100" y="123"/>
                </a:cubicBezTo>
                <a:cubicBezTo>
                  <a:pt x="107" y="123"/>
                  <a:pt x="110" y="121"/>
                  <a:pt x="110" y="118"/>
                </a:cubicBezTo>
                <a:cubicBezTo>
                  <a:pt x="110" y="115"/>
                  <a:pt x="109" y="113"/>
                  <a:pt x="105" y="113"/>
                </a:cubicBezTo>
                <a:cubicBezTo>
                  <a:pt x="101" y="113"/>
                  <a:pt x="101" y="113"/>
                  <a:pt x="101" y="113"/>
                </a:cubicBezTo>
                <a:cubicBezTo>
                  <a:pt x="117" y="94"/>
                  <a:pt x="117" y="94"/>
                  <a:pt x="117" y="94"/>
                </a:cubicBezTo>
                <a:cubicBezTo>
                  <a:pt x="139" y="94"/>
                  <a:pt x="139" y="94"/>
                  <a:pt x="139" y="94"/>
                </a:cubicBezTo>
                <a:cubicBezTo>
                  <a:pt x="157" y="94"/>
                  <a:pt x="166" y="91"/>
                  <a:pt x="166" y="85"/>
                </a:cubicBezTo>
                <a:cubicBezTo>
                  <a:pt x="166" y="82"/>
                  <a:pt x="163" y="80"/>
                  <a:pt x="155" y="79"/>
                </a:cubicBezTo>
                <a:cubicBezTo>
                  <a:pt x="148" y="77"/>
                  <a:pt x="142" y="76"/>
                  <a:pt x="139" y="76"/>
                </a:cubicBezTo>
                <a:cubicBezTo>
                  <a:pt x="117" y="76"/>
                  <a:pt x="117" y="76"/>
                  <a:pt x="117" y="76"/>
                </a:cubicBezTo>
                <a:lnTo>
                  <a:pt x="101" y="57"/>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nvGrpSpPr>
          <p:cNvPr id="418" name="组合 417"/>
          <p:cNvGrpSpPr/>
          <p:nvPr/>
        </p:nvGrpSpPr>
        <p:grpSpPr>
          <a:xfrm>
            <a:off x="7387471" y="3048567"/>
            <a:ext cx="989791" cy="935945"/>
            <a:chOff x="3602413" y="4543592"/>
            <a:chExt cx="344488" cy="425450"/>
          </a:xfrm>
        </p:grpSpPr>
        <p:sp>
          <p:nvSpPr>
            <p:cNvPr id="403" name="Freeform 1526"/>
            <p:cNvSpPr>
              <a:spLocks noEditPoints="1"/>
            </p:cNvSpPr>
            <p:nvPr/>
          </p:nvSpPr>
          <p:spPr bwMode="auto">
            <a:xfrm>
              <a:off x="3602413" y="4586455"/>
              <a:ext cx="317500" cy="346075"/>
            </a:xfrm>
            <a:custGeom>
              <a:gdLst>
                <a:gd fmla="*/ 0 w 200" name="T0"/>
                <a:gd fmla="*/ 218 h 218" name="T1"/>
                <a:gd fmla="*/ 0 w 200" name="T2"/>
                <a:gd fmla="*/ 0 h 218" name="T3"/>
                <a:gd fmla="*/ 200 w 200" name="T4"/>
                <a:gd fmla="*/ 0 h 218" name="T5"/>
                <a:gd fmla="*/ 200 w 200" name="T6"/>
                <a:gd fmla="*/ 212 h 218" name="T7"/>
                <a:gd fmla="*/ 200 w 200" name="T8"/>
                <a:gd fmla="*/ 218 h 218" name="T9"/>
                <a:gd fmla="*/ 0 w 200" name="T10"/>
                <a:gd fmla="*/ 218 h 218" name="T11"/>
                <a:gd fmla="*/ 0 w 200" name="T12"/>
                <a:gd fmla="*/ 218 h 218" name="T13"/>
                <a:gd fmla="*/ 196 w 200" name="T14"/>
                <a:gd fmla="*/ 212 h 218" name="T15"/>
                <a:gd fmla="*/ 196 w 200" name="T16"/>
                <a:gd fmla="*/ 207 h 218" name="T17"/>
                <a:gd fmla="*/ 196 w 200" name="T18"/>
                <a:gd fmla="*/ 212 h 218" name="T19"/>
                <a:gd fmla="*/ 196 w 200" name="T20"/>
                <a:gd fmla="*/ 212 h 218" name="T21"/>
                <a:gd fmla="*/ 11 w 200" name="T22"/>
                <a:gd fmla="*/ 207 h 218" name="T23"/>
                <a:gd fmla="*/ 189 w 200" name="T24"/>
                <a:gd fmla="*/ 207 h 218" name="T25"/>
                <a:gd fmla="*/ 189 w 200" name="T26"/>
                <a:gd fmla="*/ 12 h 218" name="T27"/>
                <a:gd fmla="*/ 11 w 200" name="T28"/>
                <a:gd fmla="*/ 12 h 218" name="T29"/>
                <a:gd fmla="*/ 11 w 200" name="T30"/>
                <a:gd fmla="*/ 207 h 218" name="T31"/>
                <a:gd fmla="*/ 11 w 200" name="T32"/>
                <a:gd fmla="*/ 207 h 21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8" w="200">
                  <a:moveTo>
                    <a:pt x="0" y="218"/>
                  </a:moveTo>
                  <a:lnTo>
                    <a:pt x="0" y="0"/>
                  </a:lnTo>
                  <a:lnTo>
                    <a:pt x="200" y="0"/>
                  </a:lnTo>
                  <a:lnTo>
                    <a:pt x="200" y="212"/>
                  </a:lnTo>
                  <a:lnTo>
                    <a:pt x="200" y="218"/>
                  </a:lnTo>
                  <a:lnTo>
                    <a:pt x="0" y="218"/>
                  </a:lnTo>
                  <a:lnTo>
                    <a:pt x="0" y="218"/>
                  </a:lnTo>
                  <a:close/>
                  <a:moveTo>
                    <a:pt x="196" y="212"/>
                  </a:moveTo>
                  <a:lnTo>
                    <a:pt x="196" y="207"/>
                  </a:lnTo>
                  <a:lnTo>
                    <a:pt x="196" y="212"/>
                  </a:lnTo>
                  <a:lnTo>
                    <a:pt x="196" y="212"/>
                  </a:lnTo>
                  <a:close/>
                  <a:moveTo>
                    <a:pt x="11" y="207"/>
                  </a:moveTo>
                  <a:lnTo>
                    <a:pt x="189" y="207"/>
                  </a:lnTo>
                  <a:lnTo>
                    <a:pt x="189" y="12"/>
                  </a:lnTo>
                  <a:lnTo>
                    <a:pt x="11" y="12"/>
                  </a:lnTo>
                  <a:lnTo>
                    <a:pt x="11" y="207"/>
                  </a:lnTo>
                  <a:lnTo>
                    <a:pt x="11" y="207"/>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4" name="Freeform 1527"/>
            <p:cNvSpPr/>
            <p:nvPr/>
          </p:nvSpPr>
          <p:spPr bwMode="auto">
            <a:xfrm>
              <a:off x="3767513" y="4826167"/>
              <a:ext cx="26988" cy="58738"/>
            </a:xfrm>
            <a:custGeom>
              <a:gdLst>
                <a:gd fmla="*/ 11 w 11" name="T0"/>
                <a:gd fmla="*/ 11 h 23" name="T1"/>
                <a:gd fmla="*/ 8 w 11" name="T2"/>
                <a:gd fmla="*/ 13 h 23" name="T3"/>
                <a:gd fmla="*/ 5 w 11" name="T4"/>
                <a:gd fmla="*/ 11 h 23" name="T5"/>
                <a:gd fmla="*/ 5 w 11" name="T6"/>
                <a:gd fmla="*/ 10 h 23" name="T7"/>
                <a:gd fmla="*/ 5 w 11" name="T8"/>
                <a:gd fmla="*/ 8 h 23" name="T9"/>
                <a:gd fmla="*/ 5 w 11" name="T10"/>
                <a:gd fmla="*/ 7 h 23" name="T11"/>
                <a:gd fmla="*/ 8 w 11" name="T12"/>
                <a:gd fmla="*/ 4 h 23" name="T13"/>
                <a:gd fmla="*/ 11 w 11" name="T14"/>
                <a:gd fmla="*/ 6 h 23" name="T15"/>
                <a:gd fmla="*/ 11 w 11" name="T16"/>
                <a:gd fmla="*/ 1 h 23" name="T17"/>
                <a:gd fmla="*/ 10 w 11" name="T18"/>
                <a:gd fmla="*/ 0 h 23" name="T19"/>
                <a:gd fmla="*/ 4 w 11" name="T20"/>
                <a:gd fmla="*/ 3 h 23" name="T21"/>
                <a:gd fmla="*/ 4 w 11" name="T22"/>
                <a:gd fmla="*/ 3 h 23" name="T23"/>
                <a:gd fmla="*/ 4 w 11" name="T24"/>
                <a:gd fmla="*/ 1 h 23" name="T25"/>
                <a:gd fmla="*/ 0 w 11" name="T26"/>
                <a:gd fmla="*/ 1 h 23" name="T27"/>
                <a:gd fmla="*/ 0 w 11" name="T28"/>
                <a:gd fmla="*/ 6 h 23" name="T29"/>
                <a:gd fmla="*/ 0 w 11" name="T30"/>
                <a:gd fmla="*/ 23 h 23" name="T31"/>
                <a:gd fmla="*/ 5 w 11" name="T32"/>
                <a:gd fmla="*/ 23 h 23" name="T33"/>
                <a:gd fmla="*/ 5 w 11" name="T34"/>
                <a:gd fmla="*/ 15 h 23" name="T35"/>
                <a:gd fmla="*/ 5 w 11" name="T36"/>
                <a:gd fmla="*/ 15 h 23" name="T37"/>
                <a:gd fmla="*/ 9 w 11" name="T38"/>
                <a:gd fmla="*/ 17 h 23" name="T39"/>
                <a:gd fmla="*/ 11 w 11" name="T40"/>
                <a:gd fmla="*/ 17 h 23" name="T41"/>
                <a:gd fmla="*/ 11 w 11" name="T42"/>
                <a:gd fmla="*/ 11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11">
                  <a:moveTo>
                    <a:pt x="11" y="11"/>
                  </a:moveTo>
                  <a:cubicBezTo>
                    <a:pt x="10" y="12"/>
                    <a:pt x="9" y="13"/>
                    <a:pt x="8" y="13"/>
                  </a:cubicBezTo>
                  <a:cubicBezTo>
                    <a:pt x="7" y="13"/>
                    <a:pt x="5" y="12"/>
                    <a:pt x="5" y="11"/>
                  </a:cubicBezTo>
                  <a:cubicBezTo>
                    <a:pt x="5" y="10"/>
                    <a:pt x="5" y="10"/>
                    <a:pt x="5" y="10"/>
                  </a:cubicBezTo>
                  <a:cubicBezTo>
                    <a:pt x="5" y="8"/>
                    <a:pt x="5" y="8"/>
                    <a:pt x="5" y="8"/>
                  </a:cubicBezTo>
                  <a:cubicBezTo>
                    <a:pt x="5" y="7"/>
                    <a:pt x="5" y="7"/>
                    <a:pt x="5" y="7"/>
                  </a:cubicBezTo>
                  <a:cubicBezTo>
                    <a:pt x="5" y="5"/>
                    <a:pt x="7" y="4"/>
                    <a:pt x="8" y="4"/>
                  </a:cubicBezTo>
                  <a:cubicBezTo>
                    <a:pt x="9" y="4"/>
                    <a:pt x="10" y="5"/>
                    <a:pt x="11" y="6"/>
                  </a:cubicBezTo>
                  <a:cubicBezTo>
                    <a:pt x="11" y="1"/>
                    <a:pt x="11" y="1"/>
                    <a:pt x="11" y="1"/>
                  </a:cubicBezTo>
                  <a:cubicBezTo>
                    <a:pt x="11" y="0"/>
                    <a:pt x="10" y="0"/>
                    <a:pt x="10" y="0"/>
                  </a:cubicBezTo>
                  <a:cubicBezTo>
                    <a:pt x="7" y="0"/>
                    <a:pt x="6" y="1"/>
                    <a:pt x="4" y="3"/>
                  </a:cubicBezTo>
                  <a:cubicBezTo>
                    <a:pt x="4" y="3"/>
                    <a:pt x="4" y="3"/>
                    <a:pt x="4" y="3"/>
                  </a:cubicBezTo>
                  <a:cubicBezTo>
                    <a:pt x="4" y="1"/>
                    <a:pt x="4" y="1"/>
                    <a:pt x="4" y="1"/>
                  </a:cubicBezTo>
                  <a:cubicBezTo>
                    <a:pt x="0" y="1"/>
                    <a:pt x="0" y="1"/>
                    <a:pt x="0" y="1"/>
                  </a:cubicBezTo>
                  <a:cubicBezTo>
                    <a:pt x="0" y="2"/>
                    <a:pt x="0" y="4"/>
                    <a:pt x="0" y="6"/>
                  </a:cubicBezTo>
                  <a:cubicBezTo>
                    <a:pt x="0" y="23"/>
                    <a:pt x="0" y="23"/>
                    <a:pt x="0" y="23"/>
                  </a:cubicBezTo>
                  <a:cubicBezTo>
                    <a:pt x="5" y="23"/>
                    <a:pt x="5" y="23"/>
                    <a:pt x="5" y="23"/>
                  </a:cubicBezTo>
                  <a:cubicBezTo>
                    <a:pt x="5" y="15"/>
                    <a:pt x="5" y="15"/>
                    <a:pt x="5" y="15"/>
                  </a:cubicBezTo>
                  <a:cubicBezTo>
                    <a:pt x="5" y="15"/>
                    <a:pt x="5" y="15"/>
                    <a:pt x="5" y="15"/>
                  </a:cubicBezTo>
                  <a:cubicBezTo>
                    <a:pt x="6" y="16"/>
                    <a:pt x="7" y="17"/>
                    <a:pt x="9" y="17"/>
                  </a:cubicBezTo>
                  <a:cubicBezTo>
                    <a:pt x="10" y="17"/>
                    <a:pt x="10" y="17"/>
                    <a:pt x="11" y="17"/>
                  </a:cubicBezTo>
                  <a:lnTo>
                    <a:pt x="11" y="11"/>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5" name="Freeform 1528"/>
            <p:cNvSpPr/>
            <p:nvPr/>
          </p:nvSpPr>
          <p:spPr bwMode="auto">
            <a:xfrm>
              <a:off x="3686550" y="4689642"/>
              <a:ext cx="66675" cy="96838"/>
            </a:xfrm>
            <a:custGeom>
              <a:gdLst>
                <a:gd fmla="*/ 2 w 26" name="T0"/>
                <a:gd fmla="*/ 29 h 38" name="T1"/>
                <a:gd fmla="*/ 10 w 26" name="T2"/>
                <a:gd fmla="*/ 31 h 38" name="T3"/>
                <a:gd fmla="*/ 17 w 26" name="T4"/>
                <a:gd fmla="*/ 26 h 38" name="T5"/>
                <a:gd fmla="*/ 10 w 26" name="T6"/>
                <a:gd fmla="*/ 21 h 38" name="T7"/>
                <a:gd fmla="*/ 6 w 26" name="T8"/>
                <a:gd fmla="*/ 21 h 38" name="T9"/>
                <a:gd fmla="*/ 6 w 26" name="T10"/>
                <a:gd fmla="*/ 15 h 38" name="T11"/>
                <a:gd fmla="*/ 9 w 26" name="T12"/>
                <a:gd fmla="*/ 15 h 38" name="T13"/>
                <a:gd fmla="*/ 16 w 26" name="T14"/>
                <a:gd fmla="*/ 10 h 38" name="T15"/>
                <a:gd fmla="*/ 11 w 26" name="T16"/>
                <a:gd fmla="*/ 6 h 38" name="T17"/>
                <a:gd fmla="*/ 3 w 26" name="T18"/>
                <a:gd fmla="*/ 9 h 38" name="T19"/>
                <a:gd fmla="*/ 1 w 26" name="T20"/>
                <a:gd fmla="*/ 2 h 38" name="T21"/>
                <a:gd fmla="*/ 13 w 26" name="T22"/>
                <a:gd fmla="*/ 0 h 38" name="T23"/>
                <a:gd fmla="*/ 25 w 26" name="T24"/>
                <a:gd fmla="*/ 9 h 38" name="T25"/>
                <a:gd fmla="*/ 18 w 26" name="T26"/>
                <a:gd fmla="*/ 17 h 38" name="T27"/>
                <a:gd fmla="*/ 18 w 26" name="T28"/>
                <a:gd fmla="*/ 18 h 38" name="T29"/>
                <a:gd fmla="*/ 26 w 26" name="T30"/>
                <a:gd fmla="*/ 27 h 38" name="T31"/>
                <a:gd fmla="*/ 11 w 26" name="T32"/>
                <a:gd fmla="*/ 38 h 38" name="T33"/>
                <a:gd fmla="*/ 0 w 26" name="T34"/>
                <a:gd fmla="*/ 35 h 38" name="T35"/>
                <a:gd fmla="*/ 2 w 26" name="T36"/>
                <a:gd fmla="*/ 29 h 3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8" w="26">
                  <a:moveTo>
                    <a:pt x="2" y="29"/>
                  </a:moveTo>
                  <a:cubicBezTo>
                    <a:pt x="3" y="30"/>
                    <a:pt x="7" y="31"/>
                    <a:pt x="10" y="31"/>
                  </a:cubicBezTo>
                  <a:cubicBezTo>
                    <a:pt x="15" y="31"/>
                    <a:pt x="17" y="29"/>
                    <a:pt x="17" y="26"/>
                  </a:cubicBezTo>
                  <a:cubicBezTo>
                    <a:pt x="17" y="22"/>
                    <a:pt x="13" y="21"/>
                    <a:pt x="10" y="21"/>
                  </a:cubicBezTo>
                  <a:cubicBezTo>
                    <a:pt x="6" y="21"/>
                    <a:pt x="6" y="21"/>
                    <a:pt x="6" y="21"/>
                  </a:cubicBezTo>
                  <a:cubicBezTo>
                    <a:pt x="6" y="15"/>
                    <a:pt x="6" y="15"/>
                    <a:pt x="6" y="15"/>
                  </a:cubicBezTo>
                  <a:cubicBezTo>
                    <a:pt x="9" y="15"/>
                    <a:pt x="9" y="15"/>
                    <a:pt x="9" y="15"/>
                  </a:cubicBezTo>
                  <a:cubicBezTo>
                    <a:pt x="12" y="15"/>
                    <a:pt x="16" y="13"/>
                    <a:pt x="16" y="10"/>
                  </a:cubicBezTo>
                  <a:cubicBezTo>
                    <a:pt x="16" y="8"/>
                    <a:pt x="14" y="6"/>
                    <a:pt x="11" y="6"/>
                  </a:cubicBezTo>
                  <a:cubicBezTo>
                    <a:pt x="8" y="6"/>
                    <a:pt x="4" y="8"/>
                    <a:pt x="3" y="9"/>
                  </a:cubicBezTo>
                  <a:cubicBezTo>
                    <a:pt x="1" y="2"/>
                    <a:pt x="1" y="2"/>
                    <a:pt x="1" y="2"/>
                  </a:cubicBezTo>
                  <a:cubicBezTo>
                    <a:pt x="3" y="1"/>
                    <a:pt x="8" y="0"/>
                    <a:pt x="13" y="0"/>
                  </a:cubicBezTo>
                  <a:cubicBezTo>
                    <a:pt x="20" y="0"/>
                    <a:pt x="25" y="4"/>
                    <a:pt x="25" y="9"/>
                  </a:cubicBezTo>
                  <a:cubicBezTo>
                    <a:pt x="25" y="13"/>
                    <a:pt x="23" y="16"/>
                    <a:pt x="18" y="17"/>
                  </a:cubicBezTo>
                  <a:cubicBezTo>
                    <a:pt x="18" y="18"/>
                    <a:pt x="18" y="18"/>
                    <a:pt x="18" y="18"/>
                  </a:cubicBezTo>
                  <a:cubicBezTo>
                    <a:pt x="22" y="18"/>
                    <a:pt x="26" y="22"/>
                    <a:pt x="26" y="27"/>
                  </a:cubicBezTo>
                  <a:cubicBezTo>
                    <a:pt x="26" y="33"/>
                    <a:pt x="20" y="38"/>
                    <a:pt x="11" y="38"/>
                  </a:cubicBezTo>
                  <a:cubicBezTo>
                    <a:pt x="6" y="38"/>
                    <a:pt x="2" y="37"/>
                    <a:pt x="0" y="35"/>
                  </a:cubicBezTo>
                  <a:lnTo>
                    <a:pt x="2" y="29"/>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6" name="Freeform 1529"/>
            <p:cNvSpPr>
              <a:spLocks noEditPoints="1"/>
            </p:cNvSpPr>
            <p:nvPr/>
          </p:nvSpPr>
          <p:spPr bwMode="auto">
            <a:xfrm>
              <a:off x="3767513" y="4689642"/>
              <a:ext cx="71438" cy="96838"/>
            </a:xfrm>
            <a:custGeom>
              <a:gdLst>
                <a:gd fmla="*/ 14 w 28" name="T0"/>
                <a:gd fmla="*/ 38 h 38" name="T1"/>
                <a:gd fmla="*/ 0 w 28" name="T2"/>
                <a:gd fmla="*/ 19 h 38" name="T3"/>
                <a:gd fmla="*/ 14 w 28" name="T4"/>
                <a:gd fmla="*/ 0 h 38" name="T5"/>
                <a:gd fmla="*/ 28 w 28" name="T6"/>
                <a:gd fmla="*/ 19 h 38" name="T7"/>
                <a:gd fmla="*/ 14 w 28" name="T8"/>
                <a:gd fmla="*/ 38 h 38" name="T9"/>
                <a:gd fmla="*/ 14 w 28" name="T10"/>
                <a:gd fmla="*/ 31 h 38" name="T11"/>
                <a:gd fmla="*/ 19 w 28" name="T12"/>
                <a:gd fmla="*/ 19 h 38" name="T13"/>
                <a:gd fmla="*/ 14 w 28" name="T14"/>
                <a:gd fmla="*/ 6 h 38" name="T15"/>
                <a:gd fmla="*/ 9 w 28" name="T16"/>
                <a:gd fmla="*/ 19 h 38" name="T17"/>
                <a:gd fmla="*/ 14 w 28" name="T18"/>
                <a:gd fmla="*/ 31 h 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8" w="28">
                  <a:moveTo>
                    <a:pt x="14" y="38"/>
                  </a:moveTo>
                  <a:cubicBezTo>
                    <a:pt x="4" y="38"/>
                    <a:pt x="0" y="29"/>
                    <a:pt x="0" y="19"/>
                  </a:cubicBezTo>
                  <a:cubicBezTo>
                    <a:pt x="0" y="8"/>
                    <a:pt x="5" y="0"/>
                    <a:pt x="14" y="0"/>
                  </a:cubicBezTo>
                  <a:cubicBezTo>
                    <a:pt x="24" y="0"/>
                    <a:pt x="28" y="8"/>
                    <a:pt x="28" y="19"/>
                  </a:cubicBezTo>
                  <a:cubicBezTo>
                    <a:pt x="28" y="30"/>
                    <a:pt x="23" y="38"/>
                    <a:pt x="14" y="38"/>
                  </a:cubicBezTo>
                  <a:close/>
                  <a:moveTo>
                    <a:pt x="14" y="31"/>
                  </a:moveTo>
                  <a:cubicBezTo>
                    <a:pt x="18" y="31"/>
                    <a:pt x="19" y="27"/>
                    <a:pt x="19" y="19"/>
                  </a:cubicBezTo>
                  <a:cubicBezTo>
                    <a:pt x="19" y="10"/>
                    <a:pt x="18" y="6"/>
                    <a:pt x="14" y="6"/>
                  </a:cubicBezTo>
                  <a:cubicBezTo>
                    <a:pt x="11" y="6"/>
                    <a:pt x="9" y="10"/>
                    <a:pt x="9" y="19"/>
                  </a:cubicBezTo>
                  <a:cubicBezTo>
                    <a:pt x="9" y="27"/>
                    <a:pt x="11" y="31"/>
                    <a:pt x="14" y="3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7" name="Freeform 1530"/>
            <p:cNvSpPr/>
            <p:nvPr/>
          </p:nvSpPr>
          <p:spPr bwMode="auto">
            <a:xfrm>
              <a:off x="3684963" y="4826167"/>
              <a:ext cx="30163" cy="42863"/>
            </a:xfrm>
            <a:custGeom>
              <a:gdLst>
                <a:gd fmla="*/ 1 w 12" name="T0"/>
                <a:gd fmla="*/ 12 h 17" name="T1"/>
                <a:gd fmla="*/ 5 w 12" name="T2"/>
                <a:gd fmla="*/ 13 h 17" name="T3"/>
                <a:gd fmla="*/ 7 w 12" name="T4"/>
                <a:gd fmla="*/ 12 h 17" name="T5"/>
                <a:gd fmla="*/ 5 w 12" name="T6"/>
                <a:gd fmla="*/ 10 h 17" name="T7"/>
                <a:gd fmla="*/ 0 w 12" name="T8"/>
                <a:gd fmla="*/ 6 h 17" name="T9"/>
                <a:gd fmla="*/ 7 w 12" name="T10"/>
                <a:gd fmla="*/ 0 h 17" name="T11"/>
                <a:gd fmla="*/ 11 w 12" name="T12"/>
                <a:gd fmla="*/ 1 h 17" name="T13"/>
                <a:gd fmla="*/ 10 w 12" name="T14"/>
                <a:gd fmla="*/ 5 h 17" name="T15"/>
                <a:gd fmla="*/ 7 w 12" name="T16"/>
                <a:gd fmla="*/ 4 h 17" name="T17"/>
                <a:gd fmla="*/ 5 w 12" name="T18"/>
                <a:gd fmla="*/ 5 h 17" name="T19"/>
                <a:gd fmla="*/ 7 w 12" name="T20"/>
                <a:gd fmla="*/ 7 h 17" name="T21"/>
                <a:gd fmla="*/ 12 w 12" name="T22"/>
                <a:gd fmla="*/ 12 h 17" name="T23"/>
                <a:gd fmla="*/ 5 w 12" name="T24"/>
                <a:gd fmla="*/ 17 h 17" name="T25"/>
                <a:gd fmla="*/ 0 w 12" name="T26"/>
                <a:gd fmla="*/ 16 h 17" name="T27"/>
                <a:gd fmla="*/ 1 w 12" name="T28"/>
                <a:gd fmla="*/ 12 h 1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 w="12">
                  <a:moveTo>
                    <a:pt x="1" y="12"/>
                  </a:moveTo>
                  <a:cubicBezTo>
                    <a:pt x="2" y="13"/>
                    <a:pt x="3" y="13"/>
                    <a:pt x="5" y="13"/>
                  </a:cubicBezTo>
                  <a:cubicBezTo>
                    <a:pt x="6" y="13"/>
                    <a:pt x="7" y="13"/>
                    <a:pt x="7" y="12"/>
                  </a:cubicBezTo>
                  <a:cubicBezTo>
                    <a:pt x="7" y="11"/>
                    <a:pt x="7" y="11"/>
                    <a:pt x="5" y="10"/>
                  </a:cubicBezTo>
                  <a:cubicBezTo>
                    <a:pt x="1" y="9"/>
                    <a:pt x="0" y="7"/>
                    <a:pt x="0" y="6"/>
                  </a:cubicBezTo>
                  <a:cubicBezTo>
                    <a:pt x="0" y="3"/>
                    <a:pt x="3" y="0"/>
                    <a:pt x="7" y="0"/>
                  </a:cubicBezTo>
                  <a:cubicBezTo>
                    <a:pt x="8" y="0"/>
                    <a:pt x="10" y="1"/>
                    <a:pt x="11" y="1"/>
                  </a:cubicBezTo>
                  <a:cubicBezTo>
                    <a:pt x="10" y="5"/>
                    <a:pt x="10" y="5"/>
                    <a:pt x="10" y="5"/>
                  </a:cubicBezTo>
                  <a:cubicBezTo>
                    <a:pt x="10" y="4"/>
                    <a:pt x="8" y="4"/>
                    <a:pt x="7" y="4"/>
                  </a:cubicBezTo>
                  <a:cubicBezTo>
                    <a:pt x="6" y="4"/>
                    <a:pt x="5" y="4"/>
                    <a:pt x="5" y="5"/>
                  </a:cubicBezTo>
                  <a:cubicBezTo>
                    <a:pt x="5" y="6"/>
                    <a:pt x="6" y="6"/>
                    <a:pt x="7" y="7"/>
                  </a:cubicBezTo>
                  <a:cubicBezTo>
                    <a:pt x="11" y="8"/>
                    <a:pt x="12" y="9"/>
                    <a:pt x="12" y="12"/>
                  </a:cubicBezTo>
                  <a:cubicBezTo>
                    <a:pt x="12" y="15"/>
                    <a:pt x="9" y="17"/>
                    <a:pt x="5" y="17"/>
                  </a:cubicBezTo>
                  <a:cubicBezTo>
                    <a:pt x="3" y="17"/>
                    <a:pt x="1" y="16"/>
                    <a:pt x="0" y="16"/>
                  </a:cubicBezTo>
                  <a:lnTo>
                    <a:pt x="1" y="12"/>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8" name="Freeform 1531"/>
            <p:cNvSpPr>
              <a:spLocks noEditPoints="1"/>
            </p:cNvSpPr>
            <p:nvPr/>
          </p:nvSpPr>
          <p:spPr bwMode="auto">
            <a:xfrm>
              <a:off x="3719888" y="4826167"/>
              <a:ext cx="39688" cy="42863"/>
            </a:xfrm>
            <a:custGeom>
              <a:gdLst>
                <a:gd fmla="*/ 5 w 15" name="T0"/>
                <a:gd fmla="*/ 10 h 17" name="T1"/>
                <a:gd fmla="*/ 9 w 15" name="T2"/>
                <a:gd fmla="*/ 13 h 17" name="T3"/>
                <a:gd fmla="*/ 14 w 15" name="T4"/>
                <a:gd fmla="*/ 13 h 17" name="T5"/>
                <a:gd fmla="*/ 14 w 15" name="T6"/>
                <a:gd fmla="*/ 16 h 17" name="T7"/>
                <a:gd fmla="*/ 8 w 15" name="T8"/>
                <a:gd fmla="*/ 17 h 17" name="T9"/>
                <a:gd fmla="*/ 0 w 15" name="T10"/>
                <a:gd fmla="*/ 9 h 17" name="T11"/>
                <a:gd fmla="*/ 8 w 15" name="T12"/>
                <a:gd fmla="*/ 0 h 17" name="T13"/>
                <a:gd fmla="*/ 15 w 15" name="T14"/>
                <a:gd fmla="*/ 8 h 17" name="T15"/>
                <a:gd fmla="*/ 15 w 15" name="T16"/>
                <a:gd fmla="*/ 10 h 17" name="T17"/>
                <a:gd fmla="*/ 5 w 15" name="T18"/>
                <a:gd fmla="*/ 10 h 17" name="T19"/>
                <a:gd fmla="*/ 10 w 15" name="T20"/>
                <a:gd fmla="*/ 7 h 17" name="T21"/>
                <a:gd fmla="*/ 8 w 15" name="T22"/>
                <a:gd fmla="*/ 4 h 17" name="T23"/>
                <a:gd fmla="*/ 5 w 15" name="T24"/>
                <a:gd fmla="*/ 7 h 17" name="T25"/>
                <a:gd fmla="*/ 10 w 15" name="T26"/>
                <a:gd fmla="*/ 7 h 1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 w="15">
                  <a:moveTo>
                    <a:pt x="5" y="10"/>
                  </a:moveTo>
                  <a:cubicBezTo>
                    <a:pt x="5" y="12"/>
                    <a:pt x="7" y="13"/>
                    <a:pt x="9" y="13"/>
                  </a:cubicBezTo>
                  <a:cubicBezTo>
                    <a:pt x="11" y="13"/>
                    <a:pt x="12" y="13"/>
                    <a:pt x="14" y="13"/>
                  </a:cubicBezTo>
                  <a:cubicBezTo>
                    <a:pt x="14" y="16"/>
                    <a:pt x="14" y="16"/>
                    <a:pt x="14" y="16"/>
                  </a:cubicBezTo>
                  <a:cubicBezTo>
                    <a:pt x="13" y="17"/>
                    <a:pt x="11" y="17"/>
                    <a:pt x="8" y="17"/>
                  </a:cubicBezTo>
                  <a:cubicBezTo>
                    <a:pt x="3" y="17"/>
                    <a:pt x="0" y="14"/>
                    <a:pt x="0" y="9"/>
                  </a:cubicBezTo>
                  <a:cubicBezTo>
                    <a:pt x="0" y="5"/>
                    <a:pt x="2" y="0"/>
                    <a:pt x="8" y="0"/>
                  </a:cubicBezTo>
                  <a:cubicBezTo>
                    <a:pt x="13" y="0"/>
                    <a:pt x="15" y="4"/>
                    <a:pt x="15" y="8"/>
                  </a:cubicBezTo>
                  <a:cubicBezTo>
                    <a:pt x="15" y="9"/>
                    <a:pt x="15" y="10"/>
                    <a:pt x="15" y="10"/>
                  </a:cubicBezTo>
                  <a:lnTo>
                    <a:pt x="5" y="10"/>
                  </a:lnTo>
                  <a:close/>
                  <a:moveTo>
                    <a:pt x="10" y="7"/>
                  </a:moveTo>
                  <a:cubicBezTo>
                    <a:pt x="10" y="6"/>
                    <a:pt x="10" y="4"/>
                    <a:pt x="8" y="4"/>
                  </a:cubicBezTo>
                  <a:cubicBezTo>
                    <a:pt x="6" y="4"/>
                    <a:pt x="5" y="5"/>
                    <a:pt x="5" y="7"/>
                  </a:cubicBezTo>
                  <a:lnTo>
                    <a:pt x="10" y="7"/>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09" name="Freeform 1532"/>
            <p:cNvSpPr/>
            <p:nvPr/>
          </p:nvSpPr>
          <p:spPr bwMode="auto">
            <a:xfrm>
              <a:off x="3648450" y="4543592"/>
              <a:ext cx="46038" cy="104775"/>
            </a:xfrm>
            <a:custGeom>
              <a:gdLst>
                <a:gd fmla="*/ 2 w 18" name="T0"/>
                <a:gd fmla="*/ 34 h 41" name="T1"/>
                <a:gd fmla="*/ 0 w 18" name="T2"/>
                <a:gd fmla="*/ 21 h 41" name="T3"/>
                <a:gd fmla="*/ 0 w 18" name="T4"/>
                <a:gd fmla="*/ 21 h 41" name="T5"/>
                <a:gd fmla="*/ 2 w 18" name="T6"/>
                <a:gd fmla="*/ 7 h 41" name="T7"/>
                <a:gd fmla="*/ 2 w 18" name="T8"/>
                <a:gd fmla="*/ 7 h 41" name="T9"/>
                <a:gd fmla="*/ 9 w 18" name="T10"/>
                <a:gd fmla="*/ 0 h 41" name="T11"/>
                <a:gd fmla="*/ 9 w 18" name="T12"/>
                <a:gd fmla="*/ 0 h 41" name="T13"/>
                <a:gd fmla="*/ 16 w 18" name="T14"/>
                <a:gd fmla="*/ 7 h 41" name="T15"/>
                <a:gd fmla="*/ 16 w 18" name="T16"/>
                <a:gd fmla="*/ 7 h 41" name="T17"/>
                <a:gd fmla="*/ 18 w 18" name="T18"/>
                <a:gd fmla="*/ 21 h 41" name="T19"/>
                <a:gd fmla="*/ 18 w 18" name="T20"/>
                <a:gd fmla="*/ 21 h 41" name="T21"/>
                <a:gd fmla="*/ 18 w 18" name="T22"/>
                <a:gd fmla="*/ 23 h 41" name="T23"/>
                <a:gd fmla="*/ 18 w 18" name="T24"/>
                <a:gd fmla="*/ 23 h 41" name="T25"/>
                <a:gd fmla="*/ 11 w 18" name="T26"/>
                <a:gd fmla="*/ 23 h 41" name="T27"/>
                <a:gd fmla="*/ 11 w 18" name="T28"/>
                <a:gd fmla="*/ 21 h 41" name="T29"/>
                <a:gd fmla="*/ 11 w 18" name="T30"/>
                <a:gd fmla="*/ 21 h 41" name="T31"/>
                <a:gd fmla="*/ 9 w 18" name="T32"/>
                <a:gd fmla="*/ 8 h 41" name="T33"/>
                <a:gd fmla="*/ 9 w 18" name="T34"/>
                <a:gd fmla="*/ 8 h 41" name="T35"/>
                <a:gd fmla="*/ 9 w 18" name="T36"/>
                <a:gd fmla="*/ 9 h 41" name="T37"/>
                <a:gd fmla="*/ 9 w 18" name="T38"/>
                <a:gd fmla="*/ 9 h 41" name="T39"/>
                <a:gd fmla="*/ 8 w 18" name="T40"/>
                <a:gd fmla="*/ 21 h 41" name="T41"/>
                <a:gd fmla="*/ 8 w 18" name="T42"/>
                <a:gd fmla="*/ 21 h 41" name="T43"/>
                <a:gd fmla="*/ 9 w 18" name="T44"/>
                <a:gd fmla="*/ 33 h 41" name="T45"/>
                <a:gd fmla="*/ 9 w 18" name="T46"/>
                <a:gd fmla="*/ 33 h 41" name="T47"/>
                <a:gd fmla="*/ 16 w 18" name="T48"/>
                <a:gd fmla="*/ 35 h 41" name="T49"/>
                <a:gd fmla="*/ 9 w 18" name="T50"/>
                <a:gd fmla="*/ 41 h 41" name="T51"/>
                <a:gd fmla="*/ 9 w 18" name="T52"/>
                <a:gd fmla="*/ 41 h 41" name="T53"/>
                <a:gd fmla="*/ 2 w 18" name="T54"/>
                <a:gd fmla="*/ 34 h 4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1" w="18">
                  <a:moveTo>
                    <a:pt x="2" y="34"/>
                  </a:moveTo>
                  <a:cubicBezTo>
                    <a:pt x="1" y="30"/>
                    <a:pt x="0" y="26"/>
                    <a:pt x="0" y="21"/>
                  </a:cubicBezTo>
                  <a:cubicBezTo>
                    <a:pt x="0" y="21"/>
                    <a:pt x="0" y="21"/>
                    <a:pt x="0" y="21"/>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8" y="11"/>
                    <a:pt x="18" y="15"/>
                    <a:pt x="18" y="21"/>
                  </a:cubicBezTo>
                  <a:cubicBezTo>
                    <a:pt x="18" y="21"/>
                    <a:pt x="18" y="21"/>
                    <a:pt x="18" y="21"/>
                  </a:cubicBezTo>
                  <a:cubicBezTo>
                    <a:pt x="18" y="21"/>
                    <a:pt x="18" y="22"/>
                    <a:pt x="18" y="23"/>
                  </a:cubicBezTo>
                  <a:cubicBezTo>
                    <a:pt x="18" y="23"/>
                    <a:pt x="18" y="23"/>
                    <a:pt x="18" y="23"/>
                  </a:cubicBezTo>
                  <a:cubicBezTo>
                    <a:pt x="11" y="23"/>
                    <a:pt x="11" y="23"/>
                    <a:pt x="11" y="23"/>
                  </a:cubicBezTo>
                  <a:cubicBezTo>
                    <a:pt x="11" y="22"/>
                    <a:pt x="11" y="21"/>
                    <a:pt x="11" y="21"/>
                  </a:cubicBezTo>
                  <a:cubicBezTo>
                    <a:pt x="11" y="21"/>
                    <a:pt x="11" y="21"/>
                    <a:pt x="11" y="21"/>
                  </a:cubicBezTo>
                  <a:cubicBezTo>
                    <a:pt x="11" y="15"/>
                    <a:pt x="10" y="11"/>
                    <a:pt x="9" y="8"/>
                  </a:cubicBezTo>
                  <a:cubicBezTo>
                    <a:pt x="9" y="8"/>
                    <a:pt x="9" y="8"/>
                    <a:pt x="9" y="8"/>
                  </a:cubicBezTo>
                  <a:cubicBezTo>
                    <a:pt x="9" y="9"/>
                    <a:pt x="9" y="9"/>
                    <a:pt x="9" y="9"/>
                  </a:cubicBezTo>
                  <a:cubicBezTo>
                    <a:pt x="9" y="9"/>
                    <a:pt x="9" y="9"/>
                    <a:pt x="9" y="9"/>
                  </a:cubicBezTo>
                  <a:cubicBezTo>
                    <a:pt x="8" y="12"/>
                    <a:pt x="8" y="16"/>
                    <a:pt x="8" y="21"/>
                  </a:cubicBezTo>
                  <a:cubicBezTo>
                    <a:pt x="8" y="21"/>
                    <a:pt x="8" y="21"/>
                    <a:pt x="8" y="21"/>
                  </a:cubicBezTo>
                  <a:cubicBezTo>
                    <a:pt x="8" y="26"/>
                    <a:pt x="8" y="30"/>
                    <a:pt x="9" y="33"/>
                  </a:cubicBezTo>
                  <a:cubicBezTo>
                    <a:pt x="9" y="33"/>
                    <a:pt x="9" y="33"/>
                    <a:pt x="9" y="33"/>
                  </a:cubicBezTo>
                  <a:cubicBezTo>
                    <a:pt x="16" y="35"/>
                    <a:pt x="16" y="35"/>
                    <a:pt x="16" y="35"/>
                  </a:cubicBezTo>
                  <a:cubicBezTo>
                    <a:pt x="15" y="38"/>
                    <a:pt x="13" y="41"/>
                    <a:pt x="9" y="41"/>
                  </a:cubicBezTo>
                  <a:cubicBezTo>
                    <a:pt x="9" y="41"/>
                    <a:pt x="9" y="41"/>
                    <a:pt x="9" y="41"/>
                  </a:cubicBezTo>
                  <a:cubicBezTo>
                    <a:pt x="4" y="41"/>
                    <a:pt x="3" y="37"/>
                    <a:pt x="2" y="3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10" name="Freeform 1533"/>
            <p:cNvSpPr/>
            <p:nvPr/>
          </p:nvSpPr>
          <p:spPr bwMode="auto">
            <a:xfrm>
              <a:off x="3713538" y="4543592"/>
              <a:ext cx="46038" cy="104775"/>
            </a:xfrm>
            <a:custGeom>
              <a:gdLst>
                <a:gd fmla="*/ 2 w 18" name="T0"/>
                <a:gd fmla="*/ 34 h 41" name="T1"/>
                <a:gd fmla="*/ 0 w 18" name="T2"/>
                <a:gd fmla="*/ 20 h 41" name="T3"/>
                <a:gd fmla="*/ 0 w 18" name="T4"/>
                <a:gd fmla="*/ 20 h 41" name="T5"/>
                <a:gd fmla="*/ 2 w 18" name="T6"/>
                <a:gd fmla="*/ 7 h 41" name="T7"/>
                <a:gd fmla="*/ 2 w 18" name="T8"/>
                <a:gd fmla="*/ 7 h 41" name="T9"/>
                <a:gd fmla="*/ 9 w 18" name="T10"/>
                <a:gd fmla="*/ 0 h 41" name="T11"/>
                <a:gd fmla="*/ 9 w 18" name="T12"/>
                <a:gd fmla="*/ 0 h 41" name="T13"/>
                <a:gd fmla="*/ 16 w 18" name="T14"/>
                <a:gd fmla="*/ 7 h 41" name="T15"/>
                <a:gd fmla="*/ 16 w 18" name="T16"/>
                <a:gd fmla="*/ 7 h 41" name="T17"/>
                <a:gd fmla="*/ 18 w 18" name="T18"/>
                <a:gd fmla="*/ 20 h 41" name="T19"/>
                <a:gd fmla="*/ 18 w 18" name="T20"/>
                <a:gd fmla="*/ 20 h 41" name="T21"/>
                <a:gd fmla="*/ 18 w 18" name="T22"/>
                <a:gd fmla="*/ 23 h 41" name="T23"/>
                <a:gd fmla="*/ 18 w 18" name="T24"/>
                <a:gd fmla="*/ 23 h 41" name="T25"/>
                <a:gd fmla="*/ 11 w 18" name="T26"/>
                <a:gd fmla="*/ 23 h 41" name="T27"/>
                <a:gd fmla="*/ 11 w 18" name="T28"/>
                <a:gd fmla="*/ 20 h 41" name="T29"/>
                <a:gd fmla="*/ 11 w 18" name="T30"/>
                <a:gd fmla="*/ 20 h 41" name="T31"/>
                <a:gd fmla="*/ 9 w 18" name="T32"/>
                <a:gd fmla="*/ 8 h 41" name="T33"/>
                <a:gd fmla="*/ 9 w 18" name="T34"/>
                <a:gd fmla="*/ 8 h 41" name="T35"/>
                <a:gd fmla="*/ 9 w 18" name="T36"/>
                <a:gd fmla="*/ 9 h 41" name="T37"/>
                <a:gd fmla="*/ 9 w 18" name="T38"/>
                <a:gd fmla="*/ 9 h 41" name="T39"/>
                <a:gd fmla="*/ 7 w 18" name="T40"/>
                <a:gd fmla="*/ 20 h 41" name="T41"/>
                <a:gd fmla="*/ 7 w 18" name="T42"/>
                <a:gd fmla="*/ 20 h 41" name="T43"/>
                <a:gd fmla="*/ 9 w 18" name="T44"/>
                <a:gd fmla="*/ 33 h 41" name="T45"/>
                <a:gd fmla="*/ 9 w 18" name="T46"/>
                <a:gd fmla="*/ 33 h 41" name="T47"/>
                <a:gd fmla="*/ 16 w 18" name="T48"/>
                <a:gd fmla="*/ 35 h 41" name="T49"/>
                <a:gd fmla="*/ 9 w 18" name="T50"/>
                <a:gd fmla="*/ 41 h 41" name="T51"/>
                <a:gd fmla="*/ 9 w 18" name="T52"/>
                <a:gd fmla="*/ 41 h 41" name="T53"/>
                <a:gd fmla="*/ 2 w 18" name="T54"/>
                <a:gd fmla="*/ 34 h 4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1" w="18">
                  <a:moveTo>
                    <a:pt x="2" y="34"/>
                  </a:moveTo>
                  <a:cubicBezTo>
                    <a:pt x="1" y="30"/>
                    <a:pt x="0" y="26"/>
                    <a:pt x="0" y="20"/>
                  </a:cubicBezTo>
                  <a:cubicBezTo>
                    <a:pt x="0" y="20"/>
                    <a:pt x="0" y="20"/>
                    <a:pt x="0" y="20"/>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7" y="11"/>
                    <a:pt x="18" y="15"/>
                    <a:pt x="18" y="20"/>
                  </a:cubicBezTo>
                  <a:cubicBezTo>
                    <a:pt x="18" y="20"/>
                    <a:pt x="18" y="20"/>
                    <a:pt x="18" y="20"/>
                  </a:cubicBezTo>
                  <a:cubicBezTo>
                    <a:pt x="18" y="21"/>
                    <a:pt x="18" y="22"/>
                    <a:pt x="18" y="23"/>
                  </a:cubicBezTo>
                  <a:cubicBezTo>
                    <a:pt x="18" y="23"/>
                    <a:pt x="18" y="23"/>
                    <a:pt x="18" y="23"/>
                  </a:cubicBezTo>
                  <a:cubicBezTo>
                    <a:pt x="11" y="23"/>
                    <a:pt x="11" y="23"/>
                    <a:pt x="11" y="23"/>
                  </a:cubicBezTo>
                  <a:cubicBezTo>
                    <a:pt x="11" y="22"/>
                    <a:pt x="11" y="21"/>
                    <a:pt x="11" y="20"/>
                  </a:cubicBezTo>
                  <a:cubicBezTo>
                    <a:pt x="11" y="20"/>
                    <a:pt x="11" y="20"/>
                    <a:pt x="11" y="20"/>
                  </a:cubicBezTo>
                  <a:cubicBezTo>
                    <a:pt x="11" y="15"/>
                    <a:pt x="10" y="11"/>
                    <a:pt x="9" y="8"/>
                  </a:cubicBezTo>
                  <a:cubicBezTo>
                    <a:pt x="9" y="8"/>
                    <a:pt x="9" y="8"/>
                    <a:pt x="9" y="8"/>
                  </a:cubicBezTo>
                  <a:cubicBezTo>
                    <a:pt x="9" y="9"/>
                    <a:pt x="9" y="9"/>
                    <a:pt x="9" y="9"/>
                  </a:cubicBezTo>
                  <a:cubicBezTo>
                    <a:pt x="9" y="9"/>
                    <a:pt x="9" y="9"/>
                    <a:pt x="9" y="9"/>
                  </a:cubicBezTo>
                  <a:cubicBezTo>
                    <a:pt x="8" y="12"/>
                    <a:pt x="7" y="16"/>
                    <a:pt x="7" y="20"/>
                  </a:cubicBezTo>
                  <a:cubicBezTo>
                    <a:pt x="7" y="20"/>
                    <a:pt x="7" y="20"/>
                    <a:pt x="7" y="20"/>
                  </a:cubicBezTo>
                  <a:cubicBezTo>
                    <a:pt x="7" y="26"/>
                    <a:pt x="8" y="30"/>
                    <a:pt x="9" y="33"/>
                  </a:cubicBezTo>
                  <a:cubicBezTo>
                    <a:pt x="9" y="33"/>
                    <a:pt x="9" y="33"/>
                    <a:pt x="9" y="33"/>
                  </a:cubicBezTo>
                  <a:cubicBezTo>
                    <a:pt x="16" y="35"/>
                    <a:pt x="16" y="35"/>
                    <a:pt x="16" y="35"/>
                  </a:cubicBezTo>
                  <a:cubicBezTo>
                    <a:pt x="15" y="38"/>
                    <a:pt x="13" y="41"/>
                    <a:pt x="9" y="41"/>
                  </a:cubicBezTo>
                  <a:cubicBezTo>
                    <a:pt x="9" y="41"/>
                    <a:pt x="9" y="41"/>
                    <a:pt x="9" y="41"/>
                  </a:cubicBezTo>
                  <a:cubicBezTo>
                    <a:pt x="4" y="41"/>
                    <a:pt x="3" y="37"/>
                    <a:pt x="2" y="3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11" name="Freeform 1534"/>
            <p:cNvSpPr/>
            <p:nvPr/>
          </p:nvSpPr>
          <p:spPr bwMode="auto">
            <a:xfrm>
              <a:off x="3777038" y="4543592"/>
              <a:ext cx="46038" cy="104775"/>
            </a:xfrm>
            <a:custGeom>
              <a:gdLst>
                <a:gd fmla="*/ 2 w 18" name="T0"/>
                <a:gd fmla="*/ 34 h 41" name="T1"/>
                <a:gd fmla="*/ 0 w 18" name="T2"/>
                <a:gd fmla="*/ 20 h 41" name="T3"/>
                <a:gd fmla="*/ 0 w 18" name="T4"/>
                <a:gd fmla="*/ 20 h 41" name="T5"/>
                <a:gd fmla="*/ 2 w 18" name="T6"/>
                <a:gd fmla="*/ 7 h 41" name="T7"/>
                <a:gd fmla="*/ 2 w 18" name="T8"/>
                <a:gd fmla="*/ 7 h 41" name="T9"/>
                <a:gd fmla="*/ 9 w 18" name="T10"/>
                <a:gd fmla="*/ 0 h 41" name="T11"/>
                <a:gd fmla="*/ 9 w 18" name="T12"/>
                <a:gd fmla="*/ 0 h 41" name="T13"/>
                <a:gd fmla="*/ 16 w 18" name="T14"/>
                <a:gd fmla="*/ 7 h 41" name="T15"/>
                <a:gd fmla="*/ 16 w 18" name="T16"/>
                <a:gd fmla="*/ 7 h 41" name="T17"/>
                <a:gd fmla="*/ 18 w 18" name="T18"/>
                <a:gd fmla="*/ 20 h 41" name="T19"/>
                <a:gd fmla="*/ 18 w 18" name="T20"/>
                <a:gd fmla="*/ 20 h 41" name="T21"/>
                <a:gd fmla="*/ 18 w 18" name="T22"/>
                <a:gd fmla="*/ 23 h 41" name="T23"/>
                <a:gd fmla="*/ 18 w 18" name="T24"/>
                <a:gd fmla="*/ 23 h 41" name="T25"/>
                <a:gd fmla="*/ 11 w 18" name="T26"/>
                <a:gd fmla="*/ 23 h 41" name="T27"/>
                <a:gd fmla="*/ 11 w 18" name="T28"/>
                <a:gd fmla="*/ 20 h 41" name="T29"/>
                <a:gd fmla="*/ 11 w 18" name="T30"/>
                <a:gd fmla="*/ 20 h 41" name="T31"/>
                <a:gd fmla="*/ 9 w 18" name="T32"/>
                <a:gd fmla="*/ 8 h 41" name="T33"/>
                <a:gd fmla="*/ 9 w 18" name="T34"/>
                <a:gd fmla="*/ 8 h 41" name="T35"/>
                <a:gd fmla="*/ 9 w 18" name="T36"/>
                <a:gd fmla="*/ 9 h 41" name="T37"/>
                <a:gd fmla="*/ 9 w 18" name="T38"/>
                <a:gd fmla="*/ 9 h 41" name="T39"/>
                <a:gd fmla="*/ 7 w 18" name="T40"/>
                <a:gd fmla="*/ 20 h 41" name="T41"/>
                <a:gd fmla="*/ 7 w 18" name="T42"/>
                <a:gd fmla="*/ 20 h 41" name="T43"/>
                <a:gd fmla="*/ 9 w 18" name="T44"/>
                <a:gd fmla="*/ 33 h 41" name="T45"/>
                <a:gd fmla="*/ 9 w 18" name="T46"/>
                <a:gd fmla="*/ 33 h 41" name="T47"/>
                <a:gd fmla="*/ 16 w 18" name="T48"/>
                <a:gd fmla="*/ 35 h 41" name="T49"/>
                <a:gd fmla="*/ 9 w 18" name="T50"/>
                <a:gd fmla="*/ 41 h 41" name="T51"/>
                <a:gd fmla="*/ 9 w 18" name="T52"/>
                <a:gd fmla="*/ 41 h 41" name="T53"/>
                <a:gd fmla="*/ 2 w 18" name="T54"/>
                <a:gd fmla="*/ 34 h 4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1" w="18">
                  <a:moveTo>
                    <a:pt x="2" y="34"/>
                  </a:moveTo>
                  <a:cubicBezTo>
                    <a:pt x="1" y="30"/>
                    <a:pt x="0" y="26"/>
                    <a:pt x="0" y="20"/>
                  </a:cubicBezTo>
                  <a:cubicBezTo>
                    <a:pt x="0" y="20"/>
                    <a:pt x="0" y="20"/>
                    <a:pt x="0" y="20"/>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7" y="11"/>
                    <a:pt x="18" y="15"/>
                    <a:pt x="18" y="20"/>
                  </a:cubicBezTo>
                  <a:cubicBezTo>
                    <a:pt x="18" y="20"/>
                    <a:pt x="18" y="20"/>
                    <a:pt x="18" y="20"/>
                  </a:cubicBezTo>
                  <a:cubicBezTo>
                    <a:pt x="18" y="21"/>
                    <a:pt x="18" y="22"/>
                    <a:pt x="18" y="23"/>
                  </a:cubicBezTo>
                  <a:cubicBezTo>
                    <a:pt x="18" y="23"/>
                    <a:pt x="18" y="23"/>
                    <a:pt x="18" y="23"/>
                  </a:cubicBezTo>
                  <a:cubicBezTo>
                    <a:pt x="11" y="23"/>
                    <a:pt x="11" y="23"/>
                    <a:pt x="11" y="23"/>
                  </a:cubicBezTo>
                  <a:cubicBezTo>
                    <a:pt x="11" y="22"/>
                    <a:pt x="11" y="21"/>
                    <a:pt x="11" y="20"/>
                  </a:cubicBezTo>
                  <a:cubicBezTo>
                    <a:pt x="11" y="20"/>
                    <a:pt x="11" y="20"/>
                    <a:pt x="11" y="20"/>
                  </a:cubicBezTo>
                  <a:cubicBezTo>
                    <a:pt x="11" y="15"/>
                    <a:pt x="10" y="11"/>
                    <a:pt x="9" y="8"/>
                  </a:cubicBezTo>
                  <a:cubicBezTo>
                    <a:pt x="9" y="8"/>
                    <a:pt x="9" y="8"/>
                    <a:pt x="9" y="8"/>
                  </a:cubicBezTo>
                  <a:cubicBezTo>
                    <a:pt x="9" y="9"/>
                    <a:pt x="9" y="9"/>
                    <a:pt x="9" y="9"/>
                  </a:cubicBezTo>
                  <a:cubicBezTo>
                    <a:pt x="9" y="9"/>
                    <a:pt x="9" y="9"/>
                    <a:pt x="9" y="9"/>
                  </a:cubicBezTo>
                  <a:cubicBezTo>
                    <a:pt x="8" y="12"/>
                    <a:pt x="7" y="16"/>
                    <a:pt x="7" y="20"/>
                  </a:cubicBezTo>
                  <a:cubicBezTo>
                    <a:pt x="7" y="20"/>
                    <a:pt x="7" y="20"/>
                    <a:pt x="7" y="20"/>
                  </a:cubicBezTo>
                  <a:cubicBezTo>
                    <a:pt x="7" y="26"/>
                    <a:pt x="8" y="30"/>
                    <a:pt x="9" y="33"/>
                  </a:cubicBezTo>
                  <a:cubicBezTo>
                    <a:pt x="9" y="33"/>
                    <a:pt x="9" y="33"/>
                    <a:pt x="9" y="33"/>
                  </a:cubicBezTo>
                  <a:cubicBezTo>
                    <a:pt x="16" y="35"/>
                    <a:pt x="16" y="35"/>
                    <a:pt x="16" y="35"/>
                  </a:cubicBezTo>
                  <a:cubicBezTo>
                    <a:pt x="15" y="38"/>
                    <a:pt x="13" y="41"/>
                    <a:pt x="9" y="41"/>
                  </a:cubicBezTo>
                  <a:cubicBezTo>
                    <a:pt x="9" y="41"/>
                    <a:pt x="9" y="41"/>
                    <a:pt x="9" y="41"/>
                  </a:cubicBezTo>
                  <a:cubicBezTo>
                    <a:pt x="4" y="41"/>
                    <a:pt x="3" y="37"/>
                    <a:pt x="2" y="3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12" name="Freeform 1535"/>
            <p:cNvSpPr/>
            <p:nvPr/>
          </p:nvSpPr>
          <p:spPr bwMode="auto">
            <a:xfrm>
              <a:off x="3840538" y="4543592"/>
              <a:ext cx="46038" cy="104775"/>
            </a:xfrm>
            <a:custGeom>
              <a:gdLst>
                <a:gd fmla="*/ 2 w 18" name="T0"/>
                <a:gd fmla="*/ 34 h 41" name="T1"/>
                <a:gd fmla="*/ 0 w 18" name="T2"/>
                <a:gd fmla="*/ 21 h 41" name="T3"/>
                <a:gd fmla="*/ 0 w 18" name="T4"/>
                <a:gd fmla="*/ 21 h 41" name="T5"/>
                <a:gd fmla="*/ 2 w 18" name="T6"/>
                <a:gd fmla="*/ 7 h 41" name="T7"/>
                <a:gd fmla="*/ 2 w 18" name="T8"/>
                <a:gd fmla="*/ 7 h 41" name="T9"/>
                <a:gd fmla="*/ 9 w 18" name="T10"/>
                <a:gd fmla="*/ 0 h 41" name="T11"/>
                <a:gd fmla="*/ 9 w 18" name="T12"/>
                <a:gd fmla="*/ 0 h 41" name="T13"/>
                <a:gd fmla="*/ 16 w 18" name="T14"/>
                <a:gd fmla="*/ 7 h 41" name="T15"/>
                <a:gd fmla="*/ 16 w 18" name="T16"/>
                <a:gd fmla="*/ 7 h 41" name="T17"/>
                <a:gd fmla="*/ 18 w 18" name="T18"/>
                <a:gd fmla="*/ 21 h 41" name="T19"/>
                <a:gd fmla="*/ 18 w 18" name="T20"/>
                <a:gd fmla="*/ 21 h 41" name="T21"/>
                <a:gd fmla="*/ 18 w 18" name="T22"/>
                <a:gd fmla="*/ 23 h 41" name="T23"/>
                <a:gd fmla="*/ 18 w 18" name="T24"/>
                <a:gd fmla="*/ 23 h 41" name="T25"/>
                <a:gd fmla="*/ 11 w 18" name="T26"/>
                <a:gd fmla="*/ 23 h 41" name="T27"/>
                <a:gd fmla="*/ 11 w 18" name="T28"/>
                <a:gd fmla="*/ 21 h 41" name="T29"/>
                <a:gd fmla="*/ 11 w 18" name="T30"/>
                <a:gd fmla="*/ 21 h 41" name="T31"/>
                <a:gd fmla="*/ 9 w 18" name="T32"/>
                <a:gd fmla="*/ 8 h 41" name="T33"/>
                <a:gd fmla="*/ 9 w 18" name="T34"/>
                <a:gd fmla="*/ 8 h 41" name="T35"/>
                <a:gd fmla="*/ 9 w 18" name="T36"/>
                <a:gd fmla="*/ 9 h 41" name="T37"/>
                <a:gd fmla="*/ 9 w 18" name="T38"/>
                <a:gd fmla="*/ 9 h 41" name="T39"/>
                <a:gd fmla="*/ 7 w 18" name="T40"/>
                <a:gd fmla="*/ 21 h 41" name="T41"/>
                <a:gd fmla="*/ 7 w 18" name="T42"/>
                <a:gd fmla="*/ 21 h 41" name="T43"/>
                <a:gd fmla="*/ 9 w 18" name="T44"/>
                <a:gd fmla="*/ 33 h 41" name="T45"/>
                <a:gd fmla="*/ 9 w 18" name="T46"/>
                <a:gd fmla="*/ 33 h 41" name="T47"/>
                <a:gd fmla="*/ 15 w 18" name="T48"/>
                <a:gd fmla="*/ 35 h 41" name="T49"/>
                <a:gd fmla="*/ 9 w 18" name="T50"/>
                <a:gd fmla="*/ 41 h 41" name="T51"/>
                <a:gd fmla="*/ 9 w 18" name="T52"/>
                <a:gd fmla="*/ 41 h 41" name="T53"/>
                <a:gd fmla="*/ 2 w 18" name="T54"/>
                <a:gd fmla="*/ 34 h 41"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41" w="18">
                  <a:moveTo>
                    <a:pt x="2" y="34"/>
                  </a:moveTo>
                  <a:cubicBezTo>
                    <a:pt x="1" y="30"/>
                    <a:pt x="0" y="26"/>
                    <a:pt x="0" y="21"/>
                  </a:cubicBezTo>
                  <a:cubicBezTo>
                    <a:pt x="0" y="21"/>
                    <a:pt x="0" y="21"/>
                    <a:pt x="0" y="21"/>
                  </a:cubicBezTo>
                  <a:cubicBezTo>
                    <a:pt x="0" y="15"/>
                    <a:pt x="1" y="11"/>
                    <a:pt x="2" y="7"/>
                  </a:cubicBezTo>
                  <a:cubicBezTo>
                    <a:pt x="2" y="7"/>
                    <a:pt x="2" y="7"/>
                    <a:pt x="2" y="7"/>
                  </a:cubicBezTo>
                  <a:cubicBezTo>
                    <a:pt x="3" y="4"/>
                    <a:pt x="4" y="0"/>
                    <a:pt x="9" y="0"/>
                  </a:cubicBezTo>
                  <a:cubicBezTo>
                    <a:pt x="9" y="0"/>
                    <a:pt x="9" y="0"/>
                    <a:pt x="9" y="0"/>
                  </a:cubicBezTo>
                  <a:cubicBezTo>
                    <a:pt x="14" y="0"/>
                    <a:pt x="15" y="4"/>
                    <a:pt x="16" y="7"/>
                  </a:cubicBezTo>
                  <a:cubicBezTo>
                    <a:pt x="16" y="7"/>
                    <a:pt x="16" y="7"/>
                    <a:pt x="16" y="7"/>
                  </a:cubicBezTo>
                  <a:cubicBezTo>
                    <a:pt x="17" y="11"/>
                    <a:pt x="18" y="15"/>
                    <a:pt x="18" y="21"/>
                  </a:cubicBezTo>
                  <a:cubicBezTo>
                    <a:pt x="18" y="21"/>
                    <a:pt x="18" y="21"/>
                    <a:pt x="18" y="21"/>
                  </a:cubicBezTo>
                  <a:cubicBezTo>
                    <a:pt x="18" y="21"/>
                    <a:pt x="18" y="22"/>
                    <a:pt x="18" y="23"/>
                  </a:cubicBezTo>
                  <a:cubicBezTo>
                    <a:pt x="18" y="23"/>
                    <a:pt x="18" y="23"/>
                    <a:pt x="18" y="23"/>
                  </a:cubicBezTo>
                  <a:cubicBezTo>
                    <a:pt x="11" y="23"/>
                    <a:pt x="11" y="23"/>
                    <a:pt x="11" y="23"/>
                  </a:cubicBezTo>
                  <a:cubicBezTo>
                    <a:pt x="11" y="22"/>
                    <a:pt x="11" y="21"/>
                    <a:pt x="11" y="21"/>
                  </a:cubicBezTo>
                  <a:cubicBezTo>
                    <a:pt x="11" y="21"/>
                    <a:pt x="11" y="21"/>
                    <a:pt x="11" y="21"/>
                  </a:cubicBezTo>
                  <a:cubicBezTo>
                    <a:pt x="11" y="15"/>
                    <a:pt x="10" y="11"/>
                    <a:pt x="9" y="8"/>
                  </a:cubicBezTo>
                  <a:cubicBezTo>
                    <a:pt x="9" y="8"/>
                    <a:pt x="9" y="8"/>
                    <a:pt x="9" y="8"/>
                  </a:cubicBezTo>
                  <a:cubicBezTo>
                    <a:pt x="9" y="9"/>
                    <a:pt x="9" y="9"/>
                    <a:pt x="9" y="9"/>
                  </a:cubicBezTo>
                  <a:cubicBezTo>
                    <a:pt x="9" y="9"/>
                    <a:pt x="9" y="9"/>
                    <a:pt x="9" y="9"/>
                  </a:cubicBezTo>
                  <a:cubicBezTo>
                    <a:pt x="8" y="12"/>
                    <a:pt x="7" y="16"/>
                    <a:pt x="7" y="21"/>
                  </a:cubicBezTo>
                  <a:cubicBezTo>
                    <a:pt x="7" y="21"/>
                    <a:pt x="7" y="21"/>
                    <a:pt x="7" y="21"/>
                  </a:cubicBezTo>
                  <a:cubicBezTo>
                    <a:pt x="7" y="26"/>
                    <a:pt x="8" y="30"/>
                    <a:pt x="9" y="33"/>
                  </a:cubicBezTo>
                  <a:cubicBezTo>
                    <a:pt x="9" y="33"/>
                    <a:pt x="9" y="33"/>
                    <a:pt x="9" y="33"/>
                  </a:cubicBezTo>
                  <a:cubicBezTo>
                    <a:pt x="15" y="35"/>
                    <a:pt x="15" y="35"/>
                    <a:pt x="15" y="35"/>
                  </a:cubicBezTo>
                  <a:cubicBezTo>
                    <a:pt x="14" y="38"/>
                    <a:pt x="13" y="41"/>
                    <a:pt x="9" y="41"/>
                  </a:cubicBezTo>
                  <a:cubicBezTo>
                    <a:pt x="9" y="41"/>
                    <a:pt x="9" y="41"/>
                    <a:pt x="9" y="41"/>
                  </a:cubicBezTo>
                  <a:cubicBezTo>
                    <a:pt x="4" y="41"/>
                    <a:pt x="3" y="37"/>
                    <a:pt x="2" y="3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13" name="Freeform 1536"/>
            <p:cNvSpPr/>
            <p:nvPr/>
          </p:nvSpPr>
          <p:spPr bwMode="auto">
            <a:xfrm>
              <a:off x="3692900" y="4661067"/>
              <a:ext cx="227013" cy="271463"/>
            </a:xfrm>
            <a:custGeom>
              <a:gdLst>
                <a:gd fmla="*/ 82 w 89" name="T0"/>
                <a:gd fmla="*/ 3 h 106" name="T1"/>
                <a:gd fmla="*/ 40 w 89" name="T2"/>
                <a:gd fmla="*/ 48 h 106" name="T3"/>
                <a:gd fmla="*/ 36 w 89" name="T4"/>
                <a:gd fmla="*/ 51 h 106" name="T5"/>
                <a:gd fmla="*/ 4 w 89" name="T6"/>
                <a:gd fmla="*/ 100 h 106" name="T7"/>
                <a:gd fmla="*/ 4 w 89" name="T8"/>
                <a:gd fmla="*/ 105 h 106" name="T9"/>
                <a:gd fmla="*/ 50 w 89" name="T10"/>
                <a:gd fmla="*/ 94 h 106" name="T11"/>
                <a:gd fmla="*/ 88 w 89" name="T12"/>
                <a:gd fmla="*/ 4 h 106" name="T13"/>
                <a:gd fmla="*/ 82 w 89" name="T14"/>
                <a:gd fmla="*/ 4 h 106" name="T15"/>
                <a:gd fmla="*/ 43 w 89" name="T16"/>
                <a:gd fmla="*/ 91 h 106" name="T17"/>
                <a:gd fmla="*/ 4 w 89" name="T18"/>
                <a:gd fmla="*/ 100 h 106" name="T19"/>
                <a:gd fmla="*/ 4 w 89" name="T20"/>
                <a:gd fmla="*/ 105 h 106" name="T21"/>
                <a:gd fmla="*/ 41 w 89" name="T22"/>
                <a:gd fmla="*/ 49 h 106" name="T23"/>
                <a:gd fmla="*/ 37 w 89" name="T24"/>
                <a:gd fmla="*/ 53 h 106" name="T25"/>
                <a:gd fmla="*/ 88 w 89" name="T26"/>
                <a:gd fmla="*/ 5 h 106" name="T27"/>
                <a:gd fmla="*/ 82 w 89" name="T28"/>
                <a:gd fmla="*/ 3 h 10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05" w="89">
                  <a:moveTo>
                    <a:pt x="82" y="3"/>
                  </a:moveTo>
                  <a:cubicBezTo>
                    <a:pt x="79" y="22"/>
                    <a:pt x="66" y="66"/>
                    <a:pt x="40" y="48"/>
                  </a:cubicBezTo>
                  <a:cubicBezTo>
                    <a:pt x="38" y="46"/>
                    <a:pt x="35" y="49"/>
                    <a:pt x="36" y="51"/>
                  </a:cubicBezTo>
                  <a:cubicBezTo>
                    <a:pt x="45" y="77"/>
                    <a:pt x="33" y="99"/>
                    <a:pt x="4" y="100"/>
                  </a:cubicBezTo>
                  <a:cubicBezTo>
                    <a:pt x="0" y="100"/>
                    <a:pt x="0" y="105"/>
                    <a:pt x="4" y="105"/>
                  </a:cubicBezTo>
                  <a:cubicBezTo>
                    <a:pt x="20" y="106"/>
                    <a:pt x="37" y="101"/>
                    <a:pt x="50" y="94"/>
                  </a:cubicBezTo>
                  <a:cubicBezTo>
                    <a:pt x="82" y="75"/>
                    <a:pt x="89" y="37"/>
                    <a:pt x="88" y="4"/>
                  </a:cubicBezTo>
                  <a:cubicBezTo>
                    <a:pt x="88" y="0"/>
                    <a:pt x="82" y="0"/>
                    <a:pt x="82" y="4"/>
                  </a:cubicBezTo>
                  <a:cubicBezTo>
                    <a:pt x="84" y="39"/>
                    <a:pt x="76" y="74"/>
                    <a:pt x="43" y="91"/>
                  </a:cubicBezTo>
                  <a:cubicBezTo>
                    <a:pt x="31" y="97"/>
                    <a:pt x="17" y="101"/>
                    <a:pt x="4" y="100"/>
                  </a:cubicBezTo>
                  <a:cubicBezTo>
                    <a:pt x="4" y="101"/>
                    <a:pt x="4" y="103"/>
                    <a:pt x="4" y="105"/>
                  </a:cubicBezTo>
                  <a:cubicBezTo>
                    <a:pt x="36" y="104"/>
                    <a:pt x="52" y="80"/>
                    <a:pt x="41" y="49"/>
                  </a:cubicBezTo>
                  <a:cubicBezTo>
                    <a:pt x="40" y="51"/>
                    <a:pt x="39" y="52"/>
                    <a:pt x="37" y="53"/>
                  </a:cubicBezTo>
                  <a:cubicBezTo>
                    <a:pt x="68" y="73"/>
                    <a:pt x="83" y="27"/>
                    <a:pt x="88" y="5"/>
                  </a:cubicBezTo>
                  <a:cubicBezTo>
                    <a:pt x="88" y="1"/>
                    <a:pt x="83" y="0"/>
                    <a:pt x="82" y="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14" name="Freeform 1537"/>
            <p:cNvSpPr/>
            <p:nvPr/>
          </p:nvSpPr>
          <p:spPr bwMode="auto">
            <a:xfrm>
              <a:off x="3627813" y="4622967"/>
              <a:ext cx="319088" cy="346075"/>
            </a:xfrm>
            <a:custGeom>
              <a:gdLst>
                <a:gd fmla="*/ 176 w 201" name="T0"/>
                <a:gd fmla="*/ 0 h 218" name="T1"/>
                <a:gd fmla="*/ 176 w 201" name="T2"/>
                <a:gd fmla="*/ 11 h 218" name="T3"/>
                <a:gd fmla="*/ 189 w 201" name="T4"/>
                <a:gd fmla="*/ 11 h 218" name="T5"/>
                <a:gd fmla="*/ 189 w 201" name="T6"/>
                <a:gd fmla="*/ 207 h 218" name="T7"/>
                <a:gd fmla="*/ 12 w 201" name="T8"/>
                <a:gd fmla="*/ 207 h 218" name="T9"/>
                <a:gd fmla="*/ 12 w 201" name="T10"/>
                <a:gd fmla="*/ 187 h 218" name="T11"/>
                <a:gd fmla="*/ 0 w 201" name="T12"/>
                <a:gd fmla="*/ 187 h 218" name="T13"/>
                <a:gd fmla="*/ 0 w 201" name="T14"/>
                <a:gd fmla="*/ 218 h 218" name="T15"/>
                <a:gd fmla="*/ 201 w 201" name="T16"/>
                <a:gd fmla="*/ 218 h 218" name="T17"/>
                <a:gd fmla="*/ 201 w 201" name="T18"/>
                <a:gd fmla="*/ 213 h 218" name="T19"/>
                <a:gd fmla="*/ 201 w 201" name="T20"/>
                <a:gd fmla="*/ 0 h 218" name="T21"/>
                <a:gd fmla="*/ 176 w 201" name="T22"/>
                <a:gd fmla="*/ 0 h 21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8" w="201">
                  <a:moveTo>
                    <a:pt x="176" y="0"/>
                  </a:moveTo>
                  <a:lnTo>
                    <a:pt x="176" y="11"/>
                  </a:lnTo>
                  <a:lnTo>
                    <a:pt x="189" y="11"/>
                  </a:lnTo>
                  <a:lnTo>
                    <a:pt x="189" y="207"/>
                  </a:lnTo>
                  <a:lnTo>
                    <a:pt x="12" y="207"/>
                  </a:lnTo>
                  <a:lnTo>
                    <a:pt x="12" y="187"/>
                  </a:lnTo>
                  <a:lnTo>
                    <a:pt x="0" y="187"/>
                  </a:lnTo>
                  <a:lnTo>
                    <a:pt x="0" y="218"/>
                  </a:lnTo>
                  <a:lnTo>
                    <a:pt x="201" y="218"/>
                  </a:lnTo>
                  <a:lnTo>
                    <a:pt x="201" y="213"/>
                  </a:lnTo>
                  <a:lnTo>
                    <a:pt x="201" y="0"/>
                  </a:lnTo>
                  <a:lnTo>
                    <a:pt x="176"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39" name="组合 438"/>
          <p:cNvGrpSpPr/>
          <p:nvPr/>
        </p:nvGrpSpPr>
        <p:grpSpPr>
          <a:xfrm>
            <a:off x="802929" y="5610826"/>
            <a:ext cx="812051" cy="801412"/>
            <a:chOff x="1489157" y="6264903"/>
            <a:chExt cx="363538" cy="358775"/>
          </a:xfrm>
        </p:grpSpPr>
        <p:sp>
          <p:nvSpPr>
            <p:cNvPr id="421" name="Freeform 1062"/>
            <p:cNvSpPr/>
            <p:nvPr/>
          </p:nvSpPr>
          <p:spPr bwMode="auto">
            <a:xfrm>
              <a:off x="1559007" y="6264903"/>
              <a:ext cx="227013" cy="284163"/>
            </a:xfrm>
            <a:custGeom>
              <a:gdLst>
                <a:gd fmla="*/ 72 w 143" name="T0"/>
                <a:gd fmla="*/ 179 h 179" name="T1"/>
                <a:gd fmla="*/ 0 w 143" name="T2"/>
                <a:gd fmla="*/ 81 h 179" name="T3"/>
                <a:gd fmla="*/ 40 w 143" name="T4"/>
                <a:gd fmla="*/ 81 h 179" name="T5"/>
                <a:gd fmla="*/ 40 w 143" name="T6"/>
                <a:gd fmla="*/ 0 h 179" name="T7"/>
                <a:gd fmla="*/ 105 w 143" name="T8"/>
                <a:gd fmla="*/ 0 h 179" name="T9"/>
                <a:gd fmla="*/ 105 w 143" name="T10"/>
                <a:gd fmla="*/ 81 h 179" name="T11"/>
                <a:gd fmla="*/ 143 w 143" name="T12"/>
                <a:gd fmla="*/ 81 h 179" name="T13"/>
                <a:gd fmla="*/ 72 w 143" name="T14"/>
                <a:gd fmla="*/ 179 h 179" name="T15"/>
                <a:gd fmla="*/ 72 w 143" name="T16"/>
                <a:gd fmla="*/ 179 h 17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9" w="143">
                  <a:moveTo>
                    <a:pt x="72" y="179"/>
                  </a:moveTo>
                  <a:lnTo>
                    <a:pt x="0" y="81"/>
                  </a:lnTo>
                  <a:lnTo>
                    <a:pt x="40" y="81"/>
                  </a:lnTo>
                  <a:lnTo>
                    <a:pt x="40" y="0"/>
                  </a:lnTo>
                  <a:lnTo>
                    <a:pt x="105" y="0"/>
                  </a:lnTo>
                  <a:lnTo>
                    <a:pt x="105" y="81"/>
                  </a:lnTo>
                  <a:lnTo>
                    <a:pt x="143" y="81"/>
                  </a:lnTo>
                  <a:lnTo>
                    <a:pt x="72" y="179"/>
                  </a:lnTo>
                  <a:lnTo>
                    <a:pt x="72" y="179"/>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22" name="Freeform 1063"/>
            <p:cNvSpPr/>
            <p:nvPr/>
          </p:nvSpPr>
          <p:spPr bwMode="auto">
            <a:xfrm>
              <a:off x="1489157" y="6507790"/>
              <a:ext cx="363538" cy="115888"/>
            </a:xfrm>
            <a:custGeom>
              <a:gdLst>
                <a:gd fmla="*/ 229 w 229" name="T0"/>
                <a:gd fmla="*/ 0 h 73" name="T1"/>
                <a:gd fmla="*/ 204 w 229" name="T2"/>
                <a:gd fmla="*/ 0 h 73" name="T3"/>
                <a:gd fmla="*/ 204 w 229" name="T4"/>
                <a:gd fmla="*/ 49 h 73" name="T5"/>
                <a:gd fmla="*/ 26 w 229" name="T6"/>
                <a:gd fmla="*/ 49 h 73" name="T7"/>
                <a:gd fmla="*/ 26 w 229" name="T8"/>
                <a:gd fmla="*/ 0 h 73" name="T9"/>
                <a:gd fmla="*/ 0 w 229" name="T10"/>
                <a:gd fmla="*/ 0 h 73" name="T11"/>
                <a:gd fmla="*/ 0 w 229" name="T12"/>
                <a:gd fmla="*/ 73 h 73" name="T13"/>
                <a:gd fmla="*/ 229 w 229" name="T14"/>
                <a:gd fmla="*/ 73 h 73" name="T15"/>
                <a:gd fmla="*/ 229 w 229" name="T16"/>
                <a:gd fmla="*/ 0 h 7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3" w="229">
                  <a:moveTo>
                    <a:pt x="229" y="0"/>
                  </a:moveTo>
                  <a:lnTo>
                    <a:pt x="204" y="0"/>
                  </a:lnTo>
                  <a:lnTo>
                    <a:pt x="204" y="49"/>
                  </a:lnTo>
                  <a:lnTo>
                    <a:pt x="26" y="49"/>
                  </a:lnTo>
                  <a:lnTo>
                    <a:pt x="26" y="0"/>
                  </a:lnTo>
                  <a:lnTo>
                    <a:pt x="0" y="0"/>
                  </a:lnTo>
                  <a:lnTo>
                    <a:pt x="0" y="73"/>
                  </a:lnTo>
                  <a:lnTo>
                    <a:pt x="229" y="73"/>
                  </a:lnTo>
                  <a:lnTo>
                    <a:pt x="229"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40" name="组合 439"/>
          <p:cNvGrpSpPr/>
          <p:nvPr/>
        </p:nvGrpSpPr>
        <p:grpSpPr>
          <a:xfrm>
            <a:off x="2125414" y="5692666"/>
            <a:ext cx="1330261" cy="946142"/>
            <a:chOff x="2138444" y="6256965"/>
            <a:chExt cx="522288" cy="371475"/>
          </a:xfrm>
        </p:grpSpPr>
        <p:sp>
          <p:nvSpPr>
            <p:cNvPr id="423" name="Freeform 1064"/>
            <p:cNvSpPr>
              <a:spLocks noEditPoints="1"/>
            </p:cNvSpPr>
            <p:nvPr/>
          </p:nvSpPr>
          <p:spPr bwMode="auto">
            <a:xfrm>
              <a:off x="2281319" y="6256965"/>
              <a:ext cx="379413" cy="207963"/>
            </a:xfrm>
            <a:custGeom>
              <a:gdLst>
                <a:gd fmla="*/ 75 w 148" name="T0"/>
                <a:gd fmla="*/ 1 h 81" name="T1"/>
                <a:gd fmla="*/ 0 w 148" name="T2"/>
                <a:gd fmla="*/ 39 h 81" name="T3"/>
                <a:gd fmla="*/ 73 w 148" name="T4"/>
                <a:gd fmla="*/ 80 h 81" name="T5"/>
                <a:gd fmla="*/ 147 w 148" name="T6"/>
                <a:gd fmla="*/ 42 h 81" name="T7"/>
                <a:gd fmla="*/ 75 w 148" name="T8"/>
                <a:gd fmla="*/ 1 h 81" name="T9"/>
                <a:gd fmla="*/ 16 w 148" name="T10"/>
                <a:gd fmla="*/ 30 h 81" name="T11"/>
                <a:gd fmla="*/ 39 w 148" name="T12"/>
                <a:gd fmla="*/ 24 h 81" name="T13"/>
                <a:gd fmla="*/ 51 w 148" name="T14"/>
                <a:gd fmla="*/ 37 h 81" name="T15"/>
                <a:gd fmla="*/ 27 w 148" name="T16"/>
                <a:gd fmla="*/ 42 h 81" name="T17"/>
                <a:gd fmla="*/ 16 w 148" name="T18"/>
                <a:gd fmla="*/ 30 h 81" name="T19"/>
                <a:gd fmla="*/ 63 w 148" name="T20"/>
                <a:gd fmla="*/ 65 h 81" name="T21"/>
                <a:gd fmla="*/ 37 w 148" name="T22"/>
                <a:gd fmla="*/ 67 h 81" name="T23"/>
                <a:gd fmla="*/ 34 w 148" name="T24"/>
                <a:gd fmla="*/ 53 h 81" name="T25"/>
                <a:gd fmla="*/ 59 w 148" name="T26"/>
                <a:gd fmla="*/ 51 h 81" name="T27"/>
                <a:gd fmla="*/ 63 w 148" name="T28"/>
                <a:gd fmla="*/ 65 h 81" name="T29"/>
                <a:gd fmla="*/ 74 w 148" name="T30"/>
                <a:gd fmla="*/ 28 h 81" name="T31"/>
                <a:gd fmla="*/ 56 w 148" name="T32"/>
                <a:gd fmla="*/ 18 h 81" name="T33"/>
                <a:gd fmla="*/ 74 w 148" name="T34"/>
                <a:gd fmla="*/ 9 h 81" name="T35"/>
                <a:gd fmla="*/ 92 w 148" name="T36"/>
                <a:gd fmla="*/ 19 h 81" name="T37"/>
                <a:gd fmla="*/ 74 w 148" name="T38"/>
                <a:gd fmla="*/ 28 h 81" name="T39"/>
                <a:gd fmla="*/ 109 w 148" name="T40"/>
                <a:gd fmla="*/ 68 h 81" name="T41"/>
                <a:gd fmla="*/ 83 w 148" name="T42"/>
                <a:gd fmla="*/ 66 h 81" name="T43"/>
                <a:gd fmla="*/ 88 w 148" name="T44"/>
                <a:gd fmla="*/ 52 h 81" name="T45"/>
                <a:gd fmla="*/ 113 w 148" name="T46"/>
                <a:gd fmla="*/ 55 h 81" name="T47"/>
                <a:gd fmla="*/ 109 w 148" name="T48"/>
                <a:gd fmla="*/ 68 h 81" name="T49"/>
                <a:gd fmla="*/ 120 w 148" name="T50"/>
                <a:gd fmla="*/ 44 h 81" name="T51"/>
                <a:gd fmla="*/ 97 w 148" name="T52"/>
                <a:gd fmla="*/ 38 h 81" name="T53"/>
                <a:gd fmla="*/ 109 w 148" name="T54"/>
                <a:gd fmla="*/ 26 h 81" name="T55"/>
                <a:gd fmla="*/ 132 w 148" name="T56"/>
                <a:gd fmla="*/ 32 h 81" name="T57"/>
                <a:gd fmla="*/ 120 w 148" name="T58"/>
                <a:gd fmla="*/ 44 h 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1" w="148">
                  <a:moveTo>
                    <a:pt x="75" y="1"/>
                  </a:moveTo>
                  <a:cubicBezTo>
                    <a:pt x="34" y="0"/>
                    <a:pt x="1" y="17"/>
                    <a:pt x="0" y="39"/>
                  </a:cubicBezTo>
                  <a:cubicBezTo>
                    <a:pt x="0" y="61"/>
                    <a:pt x="32" y="79"/>
                    <a:pt x="73" y="80"/>
                  </a:cubicBezTo>
                  <a:cubicBezTo>
                    <a:pt x="114" y="81"/>
                    <a:pt x="147" y="64"/>
                    <a:pt x="147" y="42"/>
                  </a:cubicBezTo>
                  <a:cubicBezTo>
                    <a:pt x="148" y="20"/>
                    <a:pt x="115" y="2"/>
                    <a:pt x="75" y="1"/>
                  </a:cubicBezTo>
                  <a:close/>
                  <a:moveTo>
                    <a:pt x="16" y="30"/>
                  </a:moveTo>
                  <a:cubicBezTo>
                    <a:pt x="19" y="25"/>
                    <a:pt x="30" y="22"/>
                    <a:pt x="39" y="24"/>
                  </a:cubicBezTo>
                  <a:cubicBezTo>
                    <a:pt x="49" y="26"/>
                    <a:pt x="54" y="32"/>
                    <a:pt x="51" y="37"/>
                  </a:cubicBezTo>
                  <a:cubicBezTo>
                    <a:pt x="47" y="42"/>
                    <a:pt x="37" y="44"/>
                    <a:pt x="27" y="42"/>
                  </a:cubicBezTo>
                  <a:cubicBezTo>
                    <a:pt x="18" y="40"/>
                    <a:pt x="13" y="35"/>
                    <a:pt x="16" y="30"/>
                  </a:cubicBezTo>
                  <a:close/>
                  <a:moveTo>
                    <a:pt x="63" y="65"/>
                  </a:moveTo>
                  <a:cubicBezTo>
                    <a:pt x="57" y="69"/>
                    <a:pt x="45" y="70"/>
                    <a:pt x="37" y="67"/>
                  </a:cubicBezTo>
                  <a:cubicBezTo>
                    <a:pt x="29" y="63"/>
                    <a:pt x="28" y="57"/>
                    <a:pt x="34" y="53"/>
                  </a:cubicBezTo>
                  <a:cubicBezTo>
                    <a:pt x="40" y="49"/>
                    <a:pt x="51" y="48"/>
                    <a:pt x="59" y="51"/>
                  </a:cubicBezTo>
                  <a:cubicBezTo>
                    <a:pt x="67" y="55"/>
                    <a:pt x="69" y="61"/>
                    <a:pt x="63" y="65"/>
                  </a:cubicBezTo>
                  <a:close/>
                  <a:moveTo>
                    <a:pt x="74" y="28"/>
                  </a:moveTo>
                  <a:cubicBezTo>
                    <a:pt x="64" y="28"/>
                    <a:pt x="56" y="23"/>
                    <a:pt x="56" y="18"/>
                  </a:cubicBezTo>
                  <a:cubicBezTo>
                    <a:pt x="56" y="13"/>
                    <a:pt x="64" y="8"/>
                    <a:pt x="74" y="9"/>
                  </a:cubicBezTo>
                  <a:cubicBezTo>
                    <a:pt x="84" y="9"/>
                    <a:pt x="92" y="13"/>
                    <a:pt x="92" y="19"/>
                  </a:cubicBezTo>
                  <a:cubicBezTo>
                    <a:pt x="92" y="24"/>
                    <a:pt x="84" y="28"/>
                    <a:pt x="74" y="28"/>
                  </a:cubicBezTo>
                  <a:close/>
                  <a:moveTo>
                    <a:pt x="109" y="68"/>
                  </a:moveTo>
                  <a:cubicBezTo>
                    <a:pt x="100" y="71"/>
                    <a:pt x="89" y="70"/>
                    <a:pt x="83" y="66"/>
                  </a:cubicBezTo>
                  <a:cubicBezTo>
                    <a:pt x="78" y="61"/>
                    <a:pt x="79" y="55"/>
                    <a:pt x="88" y="52"/>
                  </a:cubicBezTo>
                  <a:cubicBezTo>
                    <a:pt x="96" y="49"/>
                    <a:pt x="107" y="50"/>
                    <a:pt x="113" y="55"/>
                  </a:cubicBezTo>
                  <a:cubicBezTo>
                    <a:pt x="119" y="59"/>
                    <a:pt x="117" y="65"/>
                    <a:pt x="109" y="68"/>
                  </a:cubicBezTo>
                  <a:close/>
                  <a:moveTo>
                    <a:pt x="120" y="44"/>
                  </a:moveTo>
                  <a:cubicBezTo>
                    <a:pt x="110" y="46"/>
                    <a:pt x="100" y="43"/>
                    <a:pt x="97" y="38"/>
                  </a:cubicBezTo>
                  <a:cubicBezTo>
                    <a:pt x="94" y="33"/>
                    <a:pt x="99" y="27"/>
                    <a:pt x="109" y="26"/>
                  </a:cubicBezTo>
                  <a:cubicBezTo>
                    <a:pt x="118" y="24"/>
                    <a:pt x="129" y="27"/>
                    <a:pt x="132" y="32"/>
                  </a:cubicBezTo>
                  <a:cubicBezTo>
                    <a:pt x="135" y="38"/>
                    <a:pt x="129" y="43"/>
                    <a:pt x="120" y="4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24" name="Freeform 1065"/>
            <p:cNvSpPr>
              <a:spLocks noEditPoints="1"/>
            </p:cNvSpPr>
            <p:nvPr/>
          </p:nvSpPr>
          <p:spPr bwMode="auto">
            <a:xfrm>
              <a:off x="2138444" y="6393490"/>
              <a:ext cx="509588" cy="234950"/>
            </a:xfrm>
            <a:custGeom>
              <a:gdLst>
                <a:gd fmla="*/ 199 w 199" name="T0"/>
                <a:gd fmla="*/ 25 h 92" name="T1"/>
                <a:gd fmla="*/ 199 w 199" name="T2"/>
                <a:gd fmla="*/ 25 h 92" name="T3"/>
                <a:gd fmla="*/ 199 w 199" name="T4"/>
                <a:gd fmla="*/ 19 h 92" name="T5"/>
                <a:gd fmla="*/ 125 w 199" name="T6"/>
                <a:gd fmla="*/ 37 h 92" name="T7"/>
                <a:gd fmla="*/ 1 w 199" name="T8"/>
                <a:gd fmla="*/ 48 h 92" name="T9"/>
                <a:gd fmla="*/ 1 w 199" name="T10"/>
                <a:gd fmla="*/ 60 h 92" name="T11"/>
                <a:gd fmla="*/ 21 w 199" name="T12"/>
                <a:gd fmla="*/ 36 h 92" name="T13"/>
                <a:gd fmla="*/ 20 w 199" name="T14"/>
                <a:gd fmla="*/ 63 h 92" name="T15"/>
                <a:gd fmla="*/ 1 w 199" name="T16"/>
                <a:gd fmla="*/ 84 h 92" name="T17"/>
                <a:gd fmla="*/ 0 w 199" name="T18"/>
                <a:gd fmla="*/ 92 h 92" name="T19"/>
                <a:gd fmla="*/ 124 w 199" name="T20"/>
                <a:gd fmla="*/ 81 h 92" name="T21"/>
                <a:gd fmla="*/ 198 w 199" name="T22"/>
                <a:gd fmla="*/ 63 h 92" name="T23"/>
                <a:gd fmla="*/ 199 w 199" name="T24"/>
                <a:gd fmla="*/ 59 h 92" name="T25"/>
                <a:gd fmla="*/ 199 w 199" name="T26"/>
                <a:gd fmla="*/ 59 h 92" name="T27"/>
                <a:gd fmla="*/ 199 w 199" name="T28"/>
                <a:gd fmla="*/ 25 h 92" name="T29"/>
                <a:gd fmla="*/ 57 w 199" name="T30"/>
                <a:gd fmla="*/ 60 h 92" name="T31"/>
                <a:gd fmla="*/ 29 w 199" name="T32"/>
                <a:gd fmla="*/ 59 h 92" name="T33"/>
                <a:gd fmla="*/ 30 w 199" name="T34"/>
                <a:gd fmla="*/ 33 h 92" name="T35"/>
                <a:gd fmla="*/ 57 w 199" name="T36"/>
                <a:gd fmla="*/ 33 h 92" name="T37"/>
                <a:gd fmla="*/ 57 w 199" name="T38"/>
                <a:gd fmla="*/ 60 h 92" name="T39"/>
                <a:gd fmla="*/ 105 w 199" name="T40"/>
                <a:gd fmla="*/ 70 h 92" name="T41"/>
                <a:gd fmla="*/ 67 w 199" name="T42"/>
                <a:gd fmla="*/ 62 h 92" name="T43"/>
                <a:gd fmla="*/ 67 w 199" name="T44"/>
                <a:gd fmla="*/ 35 h 92" name="T45"/>
                <a:gd fmla="*/ 105 w 199" name="T46"/>
                <a:gd fmla="*/ 44 h 92" name="T47"/>
                <a:gd fmla="*/ 105 w 199" name="T48"/>
                <a:gd fmla="*/ 70 h 92" name="T49"/>
                <a:gd fmla="*/ 153 w 199" name="T50"/>
                <a:gd fmla="*/ 71 h 92" name="T51"/>
                <a:gd fmla="*/ 125 w 199" name="T52"/>
                <a:gd fmla="*/ 73 h 92" name="T53"/>
                <a:gd fmla="*/ 115 w 199" name="T54"/>
                <a:gd fmla="*/ 72 h 92" name="T55"/>
                <a:gd fmla="*/ 116 w 199" name="T56"/>
                <a:gd fmla="*/ 46 h 92" name="T57"/>
                <a:gd fmla="*/ 126 w 199" name="T58"/>
                <a:gd fmla="*/ 47 h 92" name="T59"/>
                <a:gd fmla="*/ 154 w 199" name="T60"/>
                <a:gd fmla="*/ 45 h 92" name="T61"/>
                <a:gd fmla="*/ 153 w 199" name="T62"/>
                <a:gd fmla="*/ 71 h 92" name="T63"/>
                <a:gd fmla="*/ 164 w 199" name="T64"/>
                <a:gd fmla="*/ 43 h 92" name="T65"/>
                <a:gd fmla="*/ 191 w 199" name="T66"/>
                <a:gd fmla="*/ 34 h 92" name="T67"/>
                <a:gd fmla="*/ 191 w 199" name="T68"/>
                <a:gd fmla="*/ 59 h 92" name="T69"/>
                <a:gd fmla="*/ 164 w 199" name="T70"/>
                <a:gd fmla="*/ 69 h 92" name="T71"/>
                <a:gd fmla="*/ 164 w 199" name="T72"/>
                <a:gd fmla="*/ 43 h 9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2" w="199">
                  <a:moveTo>
                    <a:pt x="199" y="25"/>
                  </a:moveTo>
                  <a:cubicBezTo>
                    <a:pt x="199" y="25"/>
                    <a:pt x="199" y="25"/>
                    <a:pt x="199" y="25"/>
                  </a:cubicBezTo>
                  <a:cubicBezTo>
                    <a:pt x="199" y="19"/>
                    <a:pt x="199" y="19"/>
                    <a:pt x="199" y="19"/>
                  </a:cubicBezTo>
                  <a:cubicBezTo>
                    <a:pt x="199" y="19"/>
                    <a:pt x="171" y="40"/>
                    <a:pt x="125" y="37"/>
                  </a:cubicBezTo>
                  <a:cubicBezTo>
                    <a:pt x="80" y="35"/>
                    <a:pt x="22" y="0"/>
                    <a:pt x="1" y="48"/>
                  </a:cubicBezTo>
                  <a:cubicBezTo>
                    <a:pt x="1" y="60"/>
                    <a:pt x="1" y="60"/>
                    <a:pt x="1" y="60"/>
                  </a:cubicBezTo>
                  <a:cubicBezTo>
                    <a:pt x="8" y="44"/>
                    <a:pt x="15" y="38"/>
                    <a:pt x="21" y="36"/>
                  </a:cubicBezTo>
                  <a:cubicBezTo>
                    <a:pt x="20" y="63"/>
                    <a:pt x="20" y="63"/>
                    <a:pt x="20" y="63"/>
                  </a:cubicBezTo>
                  <a:cubicBezTo>
                    <a:pt x="13" y="66"/>
                    <a:pt x="4" y="74"/>
                    <a:pt x="1" y="84"/>
                  </a:cubicBezTo>
                  <a:cubicBezTo>
                    <a:pt x="0" y="92"/>
                    <a:pt x="0" y="92"/>
                    <a:pt x="0" y="92"/>
                  </a:cubicBezTo>
                  <a:cubicBezTo>
                    <a:pt x="21" y="44"/>
                    <a:pt x="79" y="78"/>
                    <a:pt x="124" y="81"/>
                  </a:cubicBezTo>
                  <a:cubicBezTo>
                    <a:pt x="170" y="84"/>
                    <a:pt x="198" y="63"/>
                    <a:pt x="198" y="63"/>
                  </a:cubicBezTo>
                  <a:cubicBezTo>
                    <a:pt x="199" y="59"/>
                    <a:pt x="199" y="59"/>
                    <a:pt x="199" y="59"/>
                  </a:cubicBezTo>
                  <a:cubicBezTo>
                    <a:pt x="199" y="59"/>
                    <a:pt x="199" y="59"/>
                    <a:pt x="199" y="59"/>
                  </a:cubicBezTo>
                  <a:lnTo>
                    <a:pt x="199" y="25"/>
                  </a:lnTo>
                  <a:close/>
                  <a:moveTo>
                    <a:pt x="57" y="60"/>
                  </a:moveTo>
                  <a:cubicBezTo>
                    <a:pt x="47" y="58"/>
                    <a:pt x="38" y="58"/>
                    <a:pt x="29" y="59"/>
                  </a:cubicBezTo>
                  <a:cubicBezTo>
                    <a:pt x="30" y="33"/>
                    <a:pt x="30" y="33"/>
                    <a:pt x="30" y="33"/>
                  </a:cubicBezTo>
                  <a:cubicBezTo>
                    <a:pt x="39" y="31"/>
                    <a:pt x="48" y="32"/>
                    <a:pt x="57" y="33"/>
                  </a:cubicBezTo>
                  <a:lnTo>
                    <a:pt x="57" y="60"/>
                  </a:lnTo>
                  <a:close/>
                  <a:moveTo>
                    <a:pt x="105" y="70"/>
                  </a:moveTo>
                  <a:cubicBezTo>
                    <a:pt x="92" y="68"/>
                    <a:pt x="79" y="64"/>
                    <a:pt x="67" y="62"/>
                  </a:cubicBezTo>
                  <a:cubicBezTo>
                    <a:pt x="67" y="35"/>
                    <a:pt x="67" y="35"/>
                    <a:pt x="67" y="35"/>
                  </a:cubicBezTo>
                  <a:cubicBezTo>
                    <a:pt x="80" y="38"/>
                    <a:pt x="93" y="41"/>
                    <a:pt x="105" y="44"/>
                  </a:cubicBezTo>
                  <a:lnTo>
                    <a:pt x="105" y="70"/>
                  </a:lnTo>
                  <a:close/>
                  <a:moveTo>
                    <a:pt x="153" y="71"/>
                  </a:moveTo>
                  <a:cubicBezTo>
                    <a:pt x="145" y="72"/>
                    <a:pt x="136" y="73"/>
                    <a:pt x="125" y="73"/>
                  </a:cubicBezTo>
                  <a:cubicBezTo>
                    <a:pt x="122" y="72"/>
                    <a:pt x="118" y="72"/>
                    <a:pt x="115" y="72"/>
                  </a:cubicBezTo>
                  <a:cubicBezTo>
                    <a:pt x="116" y="46"/>
                    <a:pt x="116" y="46"/>
                    <a:pt x="116" y="46"/>
                  </a:cubicBezTo>
                  <a:cubicBezTo>
                    <a:pt x="119" y="46"/>
                    <a:pt x="122" y="47"/>
                    <a:pt x="126" y="47"/>
                  </a:cubicBezTo>
                  <a:cubicBezTo>
                    <a:pt x="136" y="47"/>
                    <a:pt x="145" y="47"/>
                    <a:pt x="154" y="45"/>
                  </a:cubicBezTo>
                  <a:lnTo>
                    <a:pt x="153" y="71"/>
                  </a:lnTo>
                  <a:close/>
                  <a:moveTo>
                    <a:pt x="164" y="43"/>
                  </a:moveTo>
                  <a:cubicBezTo>
                    <a:pt x="176" y="41"/>
                    <a:pt x="185" y="37"/>
                    <a:pt x="191" y="34"/>
                  </a:cubicBezTo>
                  <a:cubicBezTo>
                    <a:pt x="191" y="59"/>
                    <a:pt x="191" y="59"/>
                    <a:pt x="191" y="59"/>
                  </a:cubicBezTo>
                  <a:cubicBezTo>
                    <a:pt x="184" y="62"/>
                    <a:pt x="175" y="66"/>
                    <a:pt x="164" y="69"/>
                  </a:cubicBezTo>
                  <a:lnTo>
                    <a:pt x="164" y="43"/>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41" name="组合 440"/>
          <p:cNvGrpSpPr/>
          <p:nvPr/>
        </p:nvGrpSpPr>
        <p:grpSpPr>
          <a:xfrm>
            <a:off x="712286" y="4203047"/>
            <a:ext cx="1111245" cy="947931"/>
            <a:chOff x="2909969" y="6196640"/>
            <a:chExt cx="496888" cy="423863"/>
          </a:xfrm>
        </p:grpSpPr>
        <p:sp>
          <p:nvSpPr>
            <p:cNvPr id="425" name="Oval 1066"/>
            <p:cNvSpPr>
              <a:spLocks noChangeArrowheads="1"/>
            </p:cNvSpPr>
            <p:nvPr/>
          </p:nvSpPr>
          <p:spPr bwMode="auto">
            <a:xfrm>
              <a:off x="3311607" y="6196640"/>
              <a:ext cx="23813" cy="19050"/>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26" name="Freeform 1067"/>
            <p:cNvSpPr>
              <a:spLocks noEditPoints="1"/>
            </p:cNvSpPr>
            <p:nvPr/>
          </p:nvSpPr>
          <p:spPr bwMode="auto">
            <a:xfrm>
              <a:off x="3263982" y="6222040"/>
              <a:ext cx="60325" cy="201613"/>
            </a:xfrm>
            <a:custGeom>
              <a:gdLst>
                <a:gd fmla="*/ 0 w 38" name="T0"/>
                <a:gd fmla="*/ 127 h 127" name="T1"/>
                <a:gd fmla="*/ 14 w 38" name="T2"/>
                <a:gd fmla="*/ 127 h 127" name="T3"/>
                <a:gd fmla="*/ 24 w 38" name="T4"/>
                <a:gd fmla="*/ 74 h 127" name="T5"/>
                <a:gd fmla="*/ 14 w 38" name="T6"/>
                <a:gd fmla="*/ 72 h 127" name="T7"/>
                <a:gd fmla="*/ 0 w 38" name="T8"/>
                <a:gd fmla="*/ 127 h 127" name="T9"/>
                <a:gd fmla="*/ 32 w 38" name="T10"/>
                <a:gd fmla="*/ 0 h 127" name="T11"/>
                <a:gd fmla="*/ 16 w 38" name="T12"/>
                <a:gd fmla="*/ 63 h 127" name="T13"/>
                <a:gd fmla="*/ 25 w 38" name="T14"/>
                <a:gd fmla="*/ 64 h 127" name="T15"/>
                <a:gd fmla="*/ 38 w 38" name="T16"/>
                <a:gd fmla="*/ 1 h 127" name="T17"/>
                <a:gd fmla="*/ 32 w 38" name="T18"/>
                <a:gd fmla="*/ 0 h 1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7" w="38">
                  <a:moveTo>
                    <a:pt x="0" y="127"/>
                  </a:moveTo>
                  <a:lnTo>
                    <a:pt x="14" y="127"/>
                  </a:lnTo>
                  <a:lnTo>
                    <a:pt x="24" y="74"/>
                  </a:lnTo>
                  <a:lnTo>
                    <a:pt x="14" y="72"/>
                  </a:lnTo>
                  <a:lnTo>
                    <a:pt x="0" y="127"/>
                  </a:lnTo>
                  <a:close/>
                  <a:moveTo>
                    <a:pt x="32" y="0"/>
                  </a:moveTo>
                  <a:lnTo>
                    <a:pt x="16" y="63"/>
                  </a:lnTo>
                  <a:lnTo>
                    <a:pt x="25" y="64"/>
                  </a:lnTo>
                  <a:lnTo>
                    <a:pt x="38" y="1"/>
                  </a:lnTo>
                  <a:lnTo>
                    <a:pt x="32" y="0"/>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27" name="Freeform 1068"/>
            <p:cNvSpPr>
              <a:spLocks noEditPoints="1"/>
            </p:cNvSpPr>
            <p:nvPr/>
          </p:nvSpPr>
          <p:spPr bwMode="auto">
            <a:xfrm>
              <a:off x="2909969" y="6431590"/>
              <a:ext cx="496888" cy="188913"/>
            </a:xfrm>
            <a:custGeom>
              <a:gdLst>
                <a:gd fmla="*/ 75 w 194" name="T0"/>
                <a:gd fmla="*/ 29 h 74" name="T1"/>
                <a:gd fmla="*/ 117 w 194" name="T2"/>
                <a:gd fmla="*/ 29 h 74" name="T3"/>
                <a:gd fmla="*/ 134 w 194" name="T4"/>
                <a:gd fmla="*/ 0 h 74" name="T5"/>
                <a:gd fmla="*/ 59 w 194" name="T6"/>
                <a:gd fmla="*/ 0 h 74" name="T7"/>
                <a:gd fmla="*/ 75 w 194" name="T8"/>
                <a:gd fmla="*/ 29 h 74" name="T9"/>
                <a:gd fmla="*/ 112 w 194" name="T10"/>
                <a:gd fmla="*/ 55 h 74" name="T11"/>
                <a:gd fmla="*/ 81 w 194" name="T12"/>
                <a:gd fmla="*/ 55 h 74" name="T13"/>
                <a:gd fmla="*/ 76 w 194" name="T14"/>
                <a:gd fmla="*/ 58 h 74" name="T15"/>
                <a:gd fmla="*/ 70 w 194" name="T16"/>
                <a:gd fmla="*/ 74 h 74" name="T17"/>
                <a:gd fmla="*/ 122 w 194" name="T18"/>
                <a:gd fmla="*/ 74 h 74" name="T19"/>
                <a:gd fmla="*/ 117 w 194" name="T20"/>
                <a:gd fmla="*/ 58 h 74" name="T21"/>
                <a:gd fmla="*/ 112 w 194" name="T22"/>
                <a:gd fmla="*/ 55 h 74" name="T23"/>
                <a:gd fmla="*/ 157 w 194" name="T24"/>
                <a:gd fmla="*/ 0 h 74" name="T25"/>
                <a:gd fmla="*/ 141 w 194" name="T26"/>
                <a:gd fmla="*/ 0 h 74" name="T27"/>
                <a:gd fmla="*/ 121 w 194" name="T28"/>
                <a:gd fmla="*/ 31 h 74" name="T29"/>
                <a:gd fmla="*/ 122 w 194" name="T30"/>
                <a:gd fmla="*/ 33 h 74" name="T31"/>
                <a:gd fmla="*/ 72 w 194" name="T32"/>
                <a:gd fmla="*/ 33 h 74" name="T33"/>
                <a:gd fmla="*/ 72 w 194" name="T34"/>
                <a:gd fmla="*/ 31 h 74" name="T35"/>
                <a:gd fmla="*/ 51 w 194" name="T36"/>
                <a:gd fmla="*/ 0 h 74" name="T37"/>
                <a:gd fmla="*/ 37 w 194" name="T38"/>
                <a:gd fmla="*/ 0 h 74" name="T39"/>
                <a:gd fmla="*/ 0 w 194" name="T40"/>
                <a:gd fmla="*/ 37 h 74" name="T41"/>
                <a:gd fmla="*/ 37 w 194" name="T42"/>
                <a:gd fmla="*/ 74 h 74" name="T43"/>
                <a:gd fmla="*/ 64 w 194" name="T44"/>
                <a:gd fmla="*/ 74 h 74" name="T45"/>
                <a:gd fmla="*/ 70 w 194" name="T46"/>
                <a:gd fmla="*/ 57 h 74" name="T47"/>
                <a:gd fmla="*/ 81 w 194" name="T48"/>
                <a:gd fmla="*/ 49 h 74" name="T49"/>
                <a:gd fmla="*/ 112 w 194" name="T50"/>
                <a:gd fmla="*/ 49 h 74" name="T51"/>
                <a:gd fmla="*/ 123 w 194" name="T52"/>
                <a:gd fmla="*/ 57 h 74" name="T53"/>
                <a:gd fmla="*/ 128 w 194" name="T54"/>
                <a:gd fmla="*/ 74 h 74" name="T55"/>
                <a:gd fmla="*/ 157 w 194" name="T56"/>
                <a:gd fmla="*/ 74 h 74" name="T57"/>
                <a:gd fmla="*/ 194 w 194" name="T58"/>
                <a:gd fmla="*/ 37 h 74" name="T59"/>
                <a:gd fmla="*/ 157 w 194" name="T60"/>
                <a:gd fmla="*/ 0 h 74" name="T61"/>
                <a:gd fmla="*/ 41 w 194" name="T62"/>
                <a:gd fmla="*/ 58 h 74" name="T63"/>
                <a:gd fmla="*/ 21 w 194" name="T64"/>
                <a:gd fmla="*/ 38 h 74" name="T65"/>
                <a:gd fmla="*/ 41 w 194" name="T66"/>
                <a:gd fmla="*/ 19 h 74" name="T67"/>
                <a:gd fmla="*/ 61 w 194" name="T68"/>
                <a:gd fmla="*/ 38 h 74" name="T69"/>
                <a:gd fmla="*/ 41 w 194" name="T70"/>
                <a:gd fmla="*/ 58 h 74" name="T71"/>
                <a:gd fmla="*/ 153 w 194" name="T72"/>
                <a:gd fmla="*/ 58 h 74" name="T73"/>
                <a:gd fmla="*/ 133 w 194" name="T74"/>
                <a:gd fmla="*/ 38 h 74" name="T75"/>
                <a:gd fmla="*/ 153 w 194" name="T76"/>
                <a:gd fmla="*/ 19 h 74" name="T77"/>
                <a:gd fmla="*/ 173 w 194" name="T78"/>
                <a:gd fmla="*/ 38 h 74" name="T79"/>
                <a:gd fmla="*/ 153 w 194" name="T80"/>
                <a:gd fmla="*/ 58 h 7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74" w="194">
                  <a:moveTo>
                    <a:pt x="75" y="29"/>
                  </a:moveTo>
                  <a:cubicBezTo>
                    <a:pt x="117" y="29"/>
                    <a:pt x="117" y="29"/>
                    <a:pt x="117" y="29"/>
                  </a:cubicBezTo>
                  <a:cubicBezTo>
                    <a:pt x="118" y="24"/>
                    <a:pt x="120" y="10"/>
                    <a:pt x="134" y="0"/>
                  </a:cubicBezTo>
                  <a:cubicBezTo>
                    <a:pt x="59" y="0"/>
                    <a:pt x="59" y="0"/>
                    <a:pt x="59" y="0"/>
                  </a:cubicBezTo>
                  <a:cubicBezTo>
                    <a:pt x="66" y="5"/>
                    <a:pt x="73" y="14"/>
                    <a:pt x="75" y="29"/>
                  </a:cubicBezTo>
                  <a:close/>
                  <a:moveTo>
                    <a:pt x="112" y="55"/>
                  </a:moveTo>
                  <a:cubicBezTo>
                    <a:pt x="81" y="55"/>
                    <a:pt x="81" y="55"/>
                    <a:pt x="81" y="55"/>
                  </a:cubicBezTo>
                  <a:cubicBezTo>
                    <a:pt x="79" y="54"/>
                    <a:pt x="76" y="57"/>
                    <a:pt x="76" y="58"/>
                  </a:cubicBezTo>
                  <a:cubicBezTo>
                    <a:pt x="70" y="74"/>
                    <a:pt x="70" y="74"/>
                    <a:pt x="70" y="74"/>
                  </a:cubicBezTo>
                  <a:cubicBezTo>
                    <a:pt x="122" y="74"/>
                    <a:pt x="122" y="74"/>
                    <a:pt x="122" y="74"/>
                  </a:cubicBezTo>
                  <a:cubicBezTo>
                    <a:pt x="117" y="58"/>
                    <a:pt x="117" y="58"/>
                    <a:pt x="117" y="58"/>
                  </a:cubicBezTo>
                  <a:cubicBezTo>
                    <a:pt x="117" y="57"/>
                    <a:pt x="114" y="54"/>
                    <a:pt x="112" y="55"/>
                  </a:cubicBezTo>
                  <a:close/>
                  <a:moveTo>
                    <a:pt x="157" y="0"/>
                  </a:moveTo>
                  <a:cubicBezTo>
                    <a:pt x="141" y="0"/>
                    <a:pt x="141" y="0"/>
                    <a:pt x="141" y="0"/>
                  </a:cubicBezTo>
                  <a:cubicBezTo>
                    <a:pt x="122" y="11"/>
                    <a:pt x="121" y="29"/>
                    <a:pt x="121" y="31"/>
                  </a:cubicBezTo>
                  <a:cubicBezTo>
                    <a:pt x="122" y="33"/>
                    <a:pt x="122" y="33"/>
                    <a:pt x="122" y="33"/>
                  </a:cubicBezTo>
                  <a:cubicBezTo>
                    <a:pt x="72" y="33"/>
                    <a:pt x="72" y="33"/>
                    <a:pt x="72" y="33"/>
                  </a:cubicBezTo>
                  <a:cubicBezTo>
                    <a:pt x="72" y="31"/>
                    <a:pt x="72" y="31"/>
                    <a:pt x="72" y="31"/>
                  </a:cubicBezTo>
                  <a:cubicBezTo>
                    <a:pt x="69" y="11"/>
                    <a:pt x="57" y="3"/>
                    <a:pt x="51" y="0"/>
                  </a:cubicBezTo>
                  <a:cubicBezTo>
                    <a:pt x="37" y="0"/>
                    <a:pt x="37" y="0"/>
                    <a:pt x="37" y="0"/>
                  </a:cubicBezTo>
                  <a:cubicBezTo>
                    <a:pt x="16" y="0"/>
                    <a:pt x="0" y="17"/>
                    <a:pt x="0" y="37"/>
                  </a:cubicBezTo>
                  <a:cubicBezTo>
                    <a:pt x="0" y="58"/>
                    <a:pt x="16" y="74"/>
                    <a:pt x="37" y="74"/>
                  </a:cubicBezTo>
                  <a:cubicBezTo>
                    <a:pt x="64" y="74"/>
                    <a:pt x="64" y="74"/>
                    <a:pt x="64" y="74"/>
                  </a:cubicBezTo>
                  <a:cubicBezTo>
                    <a:pt x="70" y="57"/>
                    <a:pt x="70" y="57"/>
                    <a:pt x="70" y="57"/>
                  </a:cubicBezTo>
                  <a:cubicBezTo>
                    <a:pt x="72" y="52"/>
                    <a:pt x="76" y="49"/>
                    <a:pt x="81" y="49"/>
                  </a:cubicBezTo>
                  <a:cubicBezTo>
                    <a:pt x="112" y="49"/>
                    <a:pt x="112" y="49"/>
                    <a:pt x="112" y="49"/>
                  </a:cubicBezTo>
                  <a:cubicBezTo>
                    <a:pt x="117" y="49"/>
                    <a:pt x="121" y="52"/>
                    <a:pt x="123" y="57"/>
                  </a:cubicBezTo>
                  <a:cubicBezTo>
                    <a:pt x="128" y="74"/>
                    <a:pt x="128" y="74"/>
                    <a:pt x="128" y="74"/>
                  </a:cubicBezTo>
                  <a:cubicBezTo>
                    <a:pt x="157" y="74"/>
                    <a:pt x="157" y="74"/>
                    <a:pt x="157" y="74"/>
                  </a:cubicBezTo>
                  <a:cubicBezTo>
                    <a:pt x="178" y="74"/>
                    <a:pt x="194" y="58"/>
                    <a:pt x="194" y="37"/>
                  </a:cubicBezTo>
                  <a:cubicBezTo>
                    <a:pt x="194" y="17"/>
                    <a:pt x="178" y="0"/>
                    <a:pt x="157" y="0"/>
                  </a:cubicBezTo>
                  <a:close/>
                  <a:moveTo>
                    <a:pt x="41" y="58"/>
                  </a:moveTo>
                  <a:cubicBezTo>
                    <a:pt x="30" y="58"/>
                    <a:pt x="21" y="49"/>
                    <a:pt x="21" y="38"/>
                  </a:cubicBezTo>
                  <a:cubicBezTo>
                    <a:pt x="21" y="28"/>
                    <a:pt x="30" y="19"/>
                    <a:pt x="41" y="19"/>
                  </a:cubicBezTo>
                  <a:cubicBezTo>
                    <a:pt x="52" y="19"/>
                    <a:pt x="61" y="28"/>
                    <a:pt x="61" y="38"/>
                  </a:cubicBezTo>
                  <a:cubicBezTo>
                    <a:pt x="61" y="49"/>
                    <a:pt x="52" y="58"/>
                    <a:pt x="41" y="58"/>
                  </a:cubicBezTo>
                  <a:close/>
                  <a:moveTo>
                    <a:pt x="153" y="58"/>
                  </a:moveTo>
                  <a:cubicBezTo>
                    <a:pt x="142" y="58"/>
                    <a:pt x="133" y="49"/>
                    <a:pt x="133" y="38"/>
                  </a:cubicBezTo>
                  <a:cubicBezTo>
                    <a:pt x="133" y="28"/>
                    <a:pt x="142" y="19"/>
                    <a:pt x="153" y="19"/>
                  </a:cubicBezTo>
                  <a:cubicBezTo>
                    <a:pt x="164" y="19"/>
                    <a:pt x="173" y="28"/>
                    <a:pt x="173" y="38"/>
                  </a:cubicBezTo>
                  <a:cubicBezTo>
                    <a:pt x="173" y="49"/>
                    <a:pt x="164" y="58"/>
                    <a:pt x="153" y="58"/>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42" name="组合 441"/>
          <p:cNvGrpSpPr/>
          <p:nvPr/>
        </p:nvGrpSpPr>
        <p:grpSpPr>
          <a:xfrm>
            <a:off x="2531407" y="4342569"/>
            <a:ext cx="765836" cy="1140609"/>
            <a:chOff x="3737057" y="6222040"/>
            <a:chExt cx="298450" cy="444501"/>
          </a:xfrm>
        </p:grpSpPr>
        <p:sp>
          <p:nvSpPr>
            <p:cNvPr id="428" name="Freeform 1069"/>
            <p:cNvSpPr>
              <a:spLocks noEditPoints="1"/>
            </p:cNvSpPr>
            <p:nvPr/>
          </p:nvSpPr>
          <p:spPr bwMode="auto">
            <a:xfrm>
              <a:off x="3765632" y="6515728"/>
              <a:ext cx="244475" cy="150813"/>
            </a:xfrm>
            <a:custGeom>
              <a:gdLst>
                <a:gd fmla="*/ 74 w 95" name="T0"/>
                <a:gd fmla="*/ 0 h 59" name="T1"/>
                <a:gd fmla="*/ 47 w 95" name="T2"/>
                <a:gd fmla="*/ 6 h 59" name="T3"/>
                <a:gd fmla="*/ 43 w 95" name="T4"/>
                <a:gd fmla="*/ 6 h 59" name="T5"/>
                <a:gd fmla="*/ 41 w 95" name="T6"/>
                <a:gd fmla="*/ 58 h 59" name="T7"/>
                <a:gd fmla="*/ 95 w 95" name="T8"/>
                <a:gd fmla="*/ 47 h 59" name="T9"/>
                <a:gd fmla="*/ 74 w 95" name="T10"/>
                <a:gd fmla="*/ 0 h 59" name="T11"/>
                <a:gd fmla="*/ 19 w 95" name="T12"/>
                <a:gd fmla="*/ 0 h 59" name="T13"/>
                <a:gd fmla="*/ 0 w 95" name="T14"/>
                <a:gd fmla="*/ 47 h 59" name="T15"/>
                <a:gd fmla="*/ 35 w 95" name="T16"/>
                <a:gd fmla="*/ 59 h 59" name="T17"/>
                <a:gd fmla="*/ 43 w 95" name="T18"/>
                <a:gd fmla="*/ 6 h 59" name="T19"/>
                <a:gd fmla="*/ 19 w 95" name="T20"/>
                <a:gd fmla="*/ 0 h 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9" w="95">
                  <a:moveTo>
                    <a:pt x="74" y="0"/>
                  </a:moveTo>
                  <a:cubicBezTo>
                    <a:pt x="66" y="4"/>
                    <a:pt x="57" y="6"/>
                    <a:pt x="47" y="6"/>
                  </a:cubicBezTo>
                  <a:cubicBezTo>
                    <a:pt x="46" y="6"/>
                    <a:pt x="44" y="6"/>
                    <a:pt x="43" y="6"/>
                  </a:cubicBezTo>
                  <a:cubicBezTo>
                    <a:pt x="41" y="58"/>
                    <a:pt x="41" y="58"/>
                    <a:pt x="41" y="58"/>
                  </a:cubicBezTo>
                  <a:cubicBezTo>
                    <a:pt x="95" y="47"/>
                    <a:pt x="95" y="47"/>
                    <a:pt x="95" y="47"/>
                  </a:cubicBezTo>
                  <a:lnTo>
                    <a:pt x="74" y="0"/>
                  </a:lnTo>
                  <a:close/>
                  <a:moveTo>
                    <a:pt x="19" y="0"/>
                  </a:moveTo>
                  <a:cubicBezTo>
                    <a:pt x="0" y="47"/>
                    <a:pt x="0" y="47"/>
                    <a:pt x="0" y="47"/>
                  </a:cubicBezTo>
                  <a:cubicBezTo>
                    <a:pt x="35" y="59"/>
                    <a:pt x="35" y="59"/>
                    <a:pt x="35" y="59"/>
                  </a:cubicBezTo>
                  <a:cubicBezTo>
                    <a:pt x="43" y="6"/>
                    <a:pt x="43" y="6"/>
                    <a:pt x="43" y="6"/>
                  </a:cubicBezTo>
                  <a:cubicBezTo>
                    <a:pt x="34" y="5"/>
                    <a:pt x="26" y="3"/>
                    <a:pt x="19" y="0"/>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29" name="Freeform 1070"/>
            <p:cNvSpPr>
              <a:spLocks noEditPoints="1"/>
            </p:cNvSpPr>
            <p:nvPr/>
          </p:nvSpPr>
          <p:spPr bwMode="auto">
            <a:xfrm>
              <a:off x="3737057" y="6222040"/>
              <a:ext cx="298450" cy="292100"/>
            </a:xfrm>
            <a:custGeom>
              <a:gdLst>
                <a:gd fmla="*/ 58 w 116" name="T0"/>
                <a:gd fmla="*/ 0 h 114" name="T1"/>
                <a:gd fmla="*/ 0 w 116" name="T2"/>
                <a:gd fmla="*/ 57 h 114" name="T3"/>
                <a:gd fmla="*/ 58 w 116" name="T4"/>
                <a:gd fmla="*/ 114 h 114" name="T5"/>
                <a:gd fmla="*/ 116 w 116" name="T6"/>
                <a:gd fmla="*/ 57 h 114" name="T7"/>
                <a:gd fmla="*/ 58 w 116" name="T8"/>
                <a:gd fmla="*/ 0 h 114" name="T9"/>
                <a:gd fmla="*/ 68 w 116" name="T10"/>
                <a:gd fmla="*/ 95 h 114" name="T11"/>
                <a:gd fmla="*/ 31 w 116" name="T12"/>
                <a:gd fmla="*/ 59 h 114" name="T13"/>
                <a:gd fmla="*/ 68 w 116" name="T14"/>
                <a:gd fmla="*/ 23 h 114" name="T15"/>
                <a:gd fmla="*/ 105 w 116" name="T16"/>
                <a:gd fmla="*/ 59 h 114" name="T17"/>
                <a:gd fmla="*/ 68 w 116" name="T18"/>
                <a:gd fmla="*/ 95 h 1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4" w="115">
                  <a:moveTo>
                    <a:pt x="58" y="0"/>
                  </a:moveTo>
                  <a:cubicBezTo>
                    <a:pt x="26" y="0"/>
                    <a:pt x="0" y="25"/>
                    <a:pt x="0" y="57"/>
                  </a:cubicBezTo>
                  <a:cubicBezTo>
                    <a:pt x="0" y="89"/>
                    <a:pt x="26" y="114"/>
                    <a:pt x="58" y="114"/>
                  </a:cubicBezTo>
                  <a:cubicBezTo>
                    <a:pt x="90" y="114"/>
                    <a:pt x="116" y="89"/>
                    <a:pt x="116" y="57"/>
                  </a:cubicBezTo>
                  <a:cubicBezTo>
                    <a:pt x="116" y="25"/>
                    <a:pt x="90" y="0"/>
                    <a:pt x="58" y="0"/>
                  </a:cubicBezTo>
                  <a:close/>
                  <a:moveTo>
                    <a:pt x="68" y="95"/>
                  </a:moveTo>
                  <a:cubicBezTo>
                    <a:pt x="48" y="95"/>
                    <a:pt x="31" y="79"/>
                    <a:pt x="31" y="59"/>
                  </a:cubicBezTo>
                  <a:cubicBezTo>
                    <a:pt x="31" y="39"/>
                    <a:pt x="48" y="23"/>
                    <a:pt x="68" y="23"/>
                  </a:cubicBezTo>
                  <a:cubicBezTo>
                    <a:pt x="88" y="23"/>
                    <a:pt x="105" y="39"/>
                    <a:pt x="105" y="59"/>
                  </a:cubicBezTo>
                  <a:cubicBezTo>
                    <a:pt x="105" y="79"/>
                    <a:pt x="88" y="95"/>
                    <a:pt x="68" y="9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0" name="Freeform 1071"/>
            <p:cNvSpPr>
              <a:spLocks noEditPoints="1"/>
            </p:cNvSpPr>
            <p:nvPr/>
          </p:nvSpPr>
          <p:spPr bwMode="auto">
            <a:xfrm>
              <a:off x="3843419" y="6298240"/>
              <a:ext cx="150813" cy="149225"/>
            </a:xfrm>
            <a:custGeom>
              <a:gdLst>
                <a:gd fmla="*/ 30 w 59" name="T0"/>
                <a:gd fmla="*/ 0 h 58" name="T1"/>
                <a:gd fmla="*/ 0 w 59" name="T2"/>
                <a:gd fmla="*/ 29 h 58" name="T3"/>
                <a:gd fmla="*/ 30 w 59" name="T4"/>
                <a:gd fmla="*/ 58 h 58" name="T5"/>
                <a:gd fmla="*/ 59 w 59" name="T6"/>
                <a:gd fmla="*/ 29 h 58" name="T7"/>
                <a:gd fmla="*/ 30 w 59" name="T8"/>
                <a:gd fmla="*/ 0 h 58" name="T9"/>
                <a:gd fmla="*/ 37 w 59" name="T10"/>
                <a:gd fmla="*/ 44 h 58" name="T11"/>
                <a:gd fmla="*/ 21 w 59" name="T12"/>
                <a:gd fmla="*/ 29 h 58" name="T13"/>
                <a:gd fmla="*/ 37 w 59" name="T14"/>
                <a:gd fmla="*/ 14 h 58" name="T15"/>
                <a:gd fmla="*/ 52 w 59" name="T16"/>
                <a:gd fmla="*/ 29 h 58" name="T17"/>
                <a:gd fmla="*/ 37 w 59" name="T18"/>
                <a:gd fmla="*/ 44 h 5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7" w="59">
                  <a:moveTo>
                    <a:pt x="30" y="0"/>
                  </a:moveTo>
                  <a:cubicBezTo>
                    <a:pt x="13" y="0"/>
                    <a:pt x="0" y="13"/>
                    <a:pt x="0" y="29"/>
                  </a:cubicBezTo>
                  <a:cubicBezTo>
                    <a:pt x="0" y="45"/>
                    <a:pt x="13" y="58"/>
                    <a:pt x="30" y="58"/>
                  </a:cubicBezTo>
                  <a:cubicBezTo>
                    <a:pt x="46" y="58"/>
                    <a:pt x="59" y="45"/>
                    <a:pt x="59" y="29"/>
                  </a:cubicBezTo>
                  <a:cubicBezTo>
                    <a:pt x="59" y="13"/>
                    <a:pt x="46" y="0"/>
                    <a:pt x="30" y="0"/>
                  </a:cubicBezTo>
                  <a:close/>
                  <a:moveTo>
                    <a:pt x="37" y="44"/>
                  </a:moveTo>
                  <a:cubicBezTo>
                    <a:pt x="28" y="44"/>
                    <a:pt x="21" y="38"/>
                    <a:pt x="21" y="29"/>
                  </a:cubicBezTo>
                  <a:cubicBezTo>
                    <a:pt x="21" y="21"/>
                    <a:pt x="28" y="14"/>
                    <a:pt x="37" y="14"/>
                  </a:cubicBezTo>
                  <a:cubicBezTo>
                    <a:pt x="45" y="14"/>
                    <a:pt x="52" y="21"/>
                    <a:pt x="52" y="29"/>
                  </a:cubicBezTo>
                  <a:cubicBezTo>
                    <a:pt x="52" y="38"/>
                    <a:pt x="45" y="44"/>
                    <a:pt x="37" y="44"/>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43" name="组合 442"/>
          <p:cNvGrpSpPr/>
          <p:nvPr/>
        </p:nvGrpSpPr>
        <p:grpSpPr>
          <a:xfrm>
            <a:off x="4160738" y="4315252"/>
            <a:ext cx="976613" cy="842420"/>
            <a:chOff x="4386344" y="6234740"/>
            <a:chExt cx="415926" cy="358775"/>
          </a:xfrm>
        </p:grpSpPr>
        <p:sp>
          <p:nvSpPr>
            <p:cNvPr id="431" name="Freeform 1072"/>
            <p:cNvSpPr>
              <a:spLocks noEditPoints="1"/>
            </p:cNvSpPr>
            <p:nvPr/>
          </p:nvSpPr>
          <p:spPr bwMode="auto">
            <a:xfrm>
              <a:off x="4386344" y="6234740"/>
              <a:ext cx="315913" cy="358775"/>
            </a:xfrm>
            <a:custGeom>
              <a:gdLst>
                <a:gd fmla="*/ 105 w 123" name="T0"/>
                <a:gd fmla="*/ 67 h 140" name="T1"/>
                <a:gd fmla="*/ 105 w 123" name="T2"/>
                <a:gd fmla="*/ 67 h 140" name="T3"/>
                <a:gd fmla="*/ 123 w 123" name="T4"/>
                <a:gd fmla="*/ 36 h 140" name="T5"/>
                <a:gd fmla="*/ 87 w 123" name="T6"/>
                <a:gd fmla="*/ 0 h 140" name="T7"/>
                <a:gd fmla="*/ 51 w 123" name="T8"/>
                <a:gd fmla="*/ 32 h 140" name="T9"/>
                <a:gd fmla="*/ 29 w 123" name="T10"/>
                <a:gd fmla="*/ 21 h 140" name="T11"/>
                <a:gd fmla="*/ 4 w 123" name="T12"/>
                <a:gd fmla="*/ 46 h 140" name="T13"/>
                <a:gd fmla="*/ 15 w 123" name="T14"/>
                <a:gd fmla="*/ 67 h 140" name="T15"/>
                <a:gd fmla="*/ 14 w 123" name="T16"/>
                <a:gd fmla="*/ 67 h 140" name="T17"/>
                <a:gd fmla="*/ 0 w 123" name="T18"/>
                <a:gd fmla="*/ 81 h 140" name="T19"/>
                <a:gd fmla="*/ 0 w 123" name="T20"/>
                <a:gd fmla="*/ 126 h 140" name="T21"/>
                <a:gd fmla="*/ 14 w 123" name="T22"/>
                <a:gd fmla="*/ 140 h 140" name="T23"/>
                <a:gd fmla="*/ 105 w 123" name="T24"/>
                <a:gd fmla="*/ 140 h 140" name="T25"/>
                <a:gd fmla="*/ 119 w 123" name="T26"/>
                <a:gd fmla="*/ 126 h 140" name="T27"/>
                <a:gd fmla="*/ 119 w 123" name="T28"/>
                <a:gd fmla="*/ 81 h 140" name="T29"/>
                <a:gd fmla="*/ 105 w 123" name="T30"/>
                <a:gd fmla="*/ 67 h 140" name="T31"/>
                <a:gd fmla="*/ 44 w 123" name="T32"/>
                <a:gd fmla="*/ 67 h 140" name="T33"/>
                <a:gd fmla="*/ 54 w 123" name="T34"/>
                <a:gd fmla="*/ 51 h 140" name="T35"/>
                <a:gd fmla="*/ 70 w 123" name="T36"/>
                <a:gd fmla="*/ 67 h 140" name="T37"/>
                <a:gd fmla="*/ 44 w 123" name="T38"/>
                <a:gd fmla="*/ 67 h 140" name="T39"/>
                <a:gd fmla="*/ 62 w 123" name="T40"/>
                <a:gd fmla="*/ 36 h 140" name="T41"/>
                <a:gd fmla="*/ 87 w 123" name="T42"/>
                <a:gd fmla="*/ 11 h 140" name="T43"/>
                <a:gd fmla="*/ 112 w 123" name="T44"/>
                <a:gd fmla="*/ 36 h 140" name="T45"/>
                <a:gd fmla="*/ 87 w 123" name="T46"/>
                <a:gd fmla="*/ 60 h 140" name="T47"/>
                <a:gd fmla="*/ 62 w 123" name="T48"/>
                <a:gd fmla="*/ 36 h 140" name="T49"/>
                <a:gd fmla="*/ 87 w 123" name="T50"/>
                <a:gd fmla="*/ 16 h 140" name="T51"/>
                <a:gd fmla="*/ 67 w 123" name="T52"/>
                <a:gd fmla="*/ 36 h 140" name="T53"/>
                <a:gd fmla="*/ 87 w 123" name="T54"/>
                <a:gd fmla="*/ 55 h 140" name="T55"/>
                <a:gd fmla="*/ 107 w 123" name="T56"/>
                <a:gd fmla="*/ 36 h 140" name="T57"/>
                <a:gd fmla="*/ 87 w 123" name="T58"/>
                <a:gd fmla="*/ 16 h 14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40" w="123">
                  <a:moveTo>
                    <a:pt x="105" y="67"/>
                  </a:moveTo>
                  <a:cubicBezTo>
                    <a:pt x="105" y="67"/>
                    <a:pt x="105" y="67"/>
                    <a:pt x="105" y="67"/>
                  </a:cubicBezTo>
                  <a:cubicBezTo>
                    <a:pt x="116" y="61"/>
                    <a:pt x="123" y="49"/>
                    <a:pt x="123" y="36"/>
                  </a:cubicBezTo>
                  <a:cubicBezTo>
                    <a:pt x="123" y="16"/>
                    <a:pt x="107" y="0"/>
                    <a:pt x="87" y="0"/>
                  </a:cubicBezTo>
                  <a:cubicBezTo>
                    <a:pt x="68" y="0"/>
                    <a:pt x="53" y="14"/>
                    <a:pt x="51" y="32"/>
                  </a:cubicBezTo>
                  <a:cubicBezTo>
                    <a:pt x="46" y="25"/>
                    <a:pt x="38" y="21"/>
                    <a:pt x="29" y="21"/>
                  </a:cubicBezTo>
                  <a:cubicBezTo>
                    <a:pt x="15" y="21"/>
                    <a:pt x="4" y="32"/>
                    <a:pt x="4" y="46"/>
                  </a:cubicBezTo>
                  <a:cubicBezTo>
                    <a:pt x="4" y="55"/>
                    <a:pt x="8" y="62"/>
                    <a:pt x="15" y="67"/>
                  </a:cubicBezTo>
                  <a:cubicBezTo>
                    <a:pt x="14" y="67"/>
                    <a:pt x="14" y="67"/>
                    <a:pt x="14" y="67"/>
                  </a:cubicBezTo>
                  <a:cubicBezTo>
                    <a:pt x="6" y="67"/>
                    <a:pt x="0" y="73"/>
                    <a:pt x="0" y="81"/>
                  </a:cubicBezTo>
                  <a:cubicBezTo>
                    <a:pt x="0" y="126"/>
                    <a:pt x="0" y="126"/>
                    <a:pt x="0" y="126"/>
                  </a:cubicBezTo>
                  <a:cubicBezTo>
                    <a:pt x="0" y="134"/>
                    <a:pt x="6" y="140"/>
                    <a:pt x="14" y="140"/>
                  </a:cubicBezTo>
                  <a:cubicBezTo>
                    <a:pt x="105" y="140"/>
                    <a:pt x="105" y="140"/>
                    <a:pt x="105" y="140"/>
                  </a:cubicBezTo>
                  <a:cubicBezTo>
                    <a:pt x="113" y="140"/>
                    <a:pt x="119" y="134"/>
                    <a:pt x="119" y="126"/>
                  </a:cubicBezTo>
                  <a:cubicBezTo>
                    <a:pt x="119" y="81"/>
                    <a:pt x="119" y="81"/>
                    <a:pt x="119" y="81"/>
                  </a:cubicBezTo>
                  <a:cubicBezTo>
                    <a:pt x="119" y="73"/>
                    <a:pt x="113" y="67"/>
                    <a:pt x="105" y="67"/>
                  </a:cubicBezTo>
                  <a:close/>
                  <a:moveTo>
                    <a:pt x="44" y="67"/>
                  </a:moveTo>
                  <a:cubicBezTo>
                    <a:pt x="49" y="63"/>
                    <a:pt x="53" y="58"/>
                    <a:pt x="54" y="51"/>
                  </a:cubicBezTo>
                  <a:cubicBezTo>
                    <a:pt x="58" y="58"/>
                    <a:pt x="63" y="63"/>
                    <a:pt x="70" y="67"/>
                  </a:cubicBezTo>
                  <a:lnTo>
                    <a:pt x="44" y="67"/>
                  </a:lnTo>
                  <a:close/>
                  <a:moveTo>
                    <a:pt x="62" y="36"/>
                  </a:moveTo>
                  <a:cubicBezTo>
                    <a:pt x="62" y="22"/>
                    <a:pt x="73" y="11"/>
                    <a:pt x="87" y="11"/>
                  </a:cubicBezTo>
                  <a:cubicBezTo>
                    <a:pt x="101" y="11"/>
                    <a:pt x="112" y="22"/>
                    <a:pt x="112" y="36"/>
                  </a:cubicBezTo>
                  <a:cubicBezTo>
                    <a:pt x="112" y="49"/>
                    <a:pt x="101" y="60"/>
                    <a:pt x="87" y="60"/>
                  </a:cubicBezTo>
                  <a:cubicBezTo>
                    <a:pt x="73" y="60"/>
                    <a:pt x="62" y="49"/>
                    <a:pt x="62" y="36"/>
                  </a:cubicBezTo>
                  <a:close/>
                  <a:moveTo>
                    <a:pt x="87" y="16"/>
                  </a:moveTo>
                  <a:cubicBezTo>
                    <a:pt x="76" y="16"/>
                    <a:pt x="67" y="25"/>
                    <a:pt x="67" y="36"/>
                  </a:cubicBezTo>
                  <a:cubicBezTo>
                    <a:pt x="67" y="46"/>
                    <a:pt x="76" y="55"/>
                    <a:pt x="87" y="55"/>
                  </a:cubicBezTo>
                  <a:cubicBezTo>
                    <a:pt x="98" y="55"/>
                    <a:pt x="107" y="46"/>
                    <a:pt x="107" y="36"/>
                  </a:cubicBezTo>
                  <a:cubicBezTo>
                    <a:pt x="107" y="25"/>
                    <a:pt x="98" y="16"/>
                    <a:pt x="87" y="16"/>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2" name="Freeform 1073"/>
            <p:cNvSpPr/>
            <p:nvPr/>
          </p:nvSpPr>
          <p:spPr bwMode="auto">
            <a:xfrm>
              <a:off x="4708607" y="6426828"/>
              <a:ext cx="93663" cy="147638"/>
            </a:xfrm>
            <a:custGeom>
              <a:gdLst>
                <a:gd fmla="*/ 0 w 59" name="T0"/>
                <a:gd fmla="*/ 32 h 93" name="T1"/>
                <a:gd fmla="*/ 0 w 59" name="T2"/>
                <a:gd fmla="*/ 63 h 93" name="T3"/>
                <a:gd fmla="*/ 59 w 59" name="T4"/>
                <a:gd fmla="*/ 93 h 93" name="T5"/>
                <a:gd fmla="*/ 59 w 59" name="T6"/>
                <a:gd fmla="*/ 0 h 93" name="T7"/>
                <a:gd fmla="*/ 0 w 59" name="T8"/>
                <a:gd fmla="*/ 32 h 93" name="T9"/>
              </a:gdLst>
              <a:cxnLst>
                <a:cxn ang="0">
                  <a:pos x="T0" y="T1"/>
                </a:cxn>
                <a:cxn ang="0">
                  <a:pos x="T2" y="T3"/>
                </a:cxn>
                <a:cxn ang="0">
                  <a:pos x="T4" y="T5"/>
                </a:cxn>
                <a:cxn ang="0">
                  <a:pos x="T6" y="T7"/>
                </a:cxn>
                <a:cxn ang="0">
                  <a:pos x="T8" y="T9"/>
                </a:cxn>
              </a:cxnLst>
              <a:rect b="b" l="0" r="r" t="0"/>
              <a:pathLst>
                <a:path h="93" w="59">
                  <a:moveTo>
                    <a:pt x="0" y="32"/>
                  </a:moveTo>
                  <a:lnTo>
                    <a:pt x="0" y="63"/>
                  </a:lnTo>
                  <a:lnTo>
                    <a:pt x="59" y="93"/>
                  </a:lnTo>
                  <a:lnTo>
                    <a:pt x="59" y="0"/>
                  </a:lnTo>
                  <a:lnTo>
                    <a:pt x="0" y="32"/>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grpSp>
        <p:nvGrpSpPr>
          <p:cNvPr id="444" name="组合 443"/>
          <p:cNvGrpSpPr/>
          <p:nvPr/>
        </p:nvGrpSpPr>
        <p:grpSpPr>
          <a:xfrm>
            <a:off x="5791292" y="4377902"/>
            <a:ext cx="896938" cy="926837"/>
            <a:chOff x="5124532" y="6282365"/>
            <a:chExt cx="333375" cy="344488"/>
          </a:xfrm>
        </p:grpSpPr>
        <p:sp>
          <p:nvSpPr>
            <p:cNvPr id="433" name="Freeform 1074"/>
            <p:cNvSpPr>
              <a:spLocks noEditPoints="1"/>
            </p:cNvSpPr>
            <p:nvPr/>
          </p:nvSpPr>
          <p:spPr bwMode="auto">
            <a:xfrm>
              <a:off x="5124532" y="6282365"/>
              <a:ext cx="192088" cy="344488"/>
            </a:xfrm>
            <a:custGeom>
              <a:gdLst>
                <a:gd fmla="*/ 38 w 75" name="T0"/>
                <a:gd fmla="*/ 81 h 134" name="T1"/>
                <a:gd fmla="*/ 28 w 75" name="T2"/>
                <a:gd fmla="*/ 90 h 134" name="T3"/>
                <a:gd fmla="*/ 38 w 75" name="T4"/>
                <a:gd fmla="*/ 100 h 134" name="T5"/>
                <a:gd fmla="*/ 48 w 75" name="T6"/>
                <a:gd fmla="*/ 90 h 134" name="T7"/>
                <a:gd fmla="*/ 38 w 75" name="T8"/>
                <a:gd fmla="*/ 81 h 134" name="T9"/>
                <a:gd fmla="*/ 46 w 75" name="T10"/>
                <a:gd fmla="*/ 50 h 134" name="T11"/>
                <a:gd fmla="*/ 53 w 75" name="T12"/>
                <a:gd fmla="*/ 43 h 134" name="T13"/>
                <a:gd fmla="*/ 46 w 75" name="T14"/>
                <a:gd fmla="*/ 36 h 134" name="T15"/>
                <a:gd fmla="*/ 39 w 75" name="T16"/>
                <a:gd fmla="*/ 43 h 134" name="T17"/>
                <a:gd fmla="*/ 46 w 75" name="T18"/>
                <a:gd fmla="*/ 50 h 134" name="T19"/>
                <a:gd fmla="*/ 0 w 75" name="T20"/>
                <a:gd fmla="*/ 0 h 134" name="T21"/>
                <a:gd fmla="*/ 0 w 75" name="T22"/>
                <a:gd fmla="*/ 134 h 134" name="T23"/>
                <a:gd fmla="*/ 75 w 75" name="T24"/>
                <a:gd fmla="*/ 134 h 134" name="T25"/>
                <a:gd fmla="*/ 75 w 75" name="T26"/>
                <a:gd fmla="*/ 0 h 134" name="T27"/>
                <a:gd fmla="*/ 0 w 75" name="T28"/>
                <a:gd fmla="*/ 0 h 134" name="T29"/>
                <a:gd fmla="*/ 46 w 75" name="T30"/>
                <a:gd fmla="*/ 33 h 134" name="T31"/>
                <a:gd fmla="*/ 57 w 75" name="T32"/>
                <a:gd fmla="*/ 43 h 134" name="T33"/>
                <a:gd fmla="*/ 46 w 75" name="T34"/>
                <a:gd fmla="*/ 53 h 134" name="T35"/>
                <a:gd fmla="*/ 36 w 75" name="T36"/>
                <a:gd fmla="*/ 43 h 134" name="T37"/>
                <a:gd fmla="*/ 46 w 75" name="T38"/>
                <a:gd fmla="*/ 33 h 134" name="T39"/>
                <a:gd fmla="*/ 38 w 75" name="T40"/>
                <a:gd fmla="*/ 112 h 134" name="T41"/>
                <a:gd fmla="*/ 15 w 75" name="T42"/>
                <a:gd fmla="*/ 90 h 134" name="T43"/>
                <a:gd fmla="*/ 38 w 75" name="T44"/>
                <a:gd fmla="*/ 68 h 134" name="T45"/>
                <a:gd fmla="*/ 60 w 75" name="T46"/>
                <a:gd fmla="*/ 90 h 134" name="T47"/>
                <a:gd fmla="*/ 38 w 75" name="T48"/>
                <a:gd fmla="*/ 112 h 13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34" w="75">
                  <a:moveTo>
                    <a:pt x="38" y="81"/>
                  </a:moveTo>
                  <a:cubicBezTo>
                    <a:pt x="32" y="81"/>
                    <a:pt x="28" y="85"/>
                    <a:pt x="28" y="90"/>
                  </a:cubicBezTo>
                  <a:cubicBezTo>
                    <a:pt x="28" y="96"/>
                    <a:pt x="32" y="100"/>
                    <a:pt x="38" y="100"/>
                  </a:cubicBezTo>
                  <a:cubicBezTo>
                    <a:pt x="43" y="100"/>
                    <a:pt x="48" y="96"/>
                    <a:pt x="48" y="90"/>
                  </a:cubicBezTo>
                  <a:cubicBezTo>
                    <a:pt x="48" y="85"/>
                    <a:pt x="43" y="81"/>
                    <a:pt x="38" y="81"/>
                  </a:cubicBezTo>
                  <a:close/>
                  <a:moveTo>
                    <a:pt x="46" y="50"/>
                  </a:moveTo>
                  <a:cubicBezTo>
                    <a:pt x="50" y="50"/>
                    <a:pt x="53" y="47"/>
                    <a:pt x="53" y="43"/>
                  </a:cubicBezTo>
                  <a:cubicBezTo>
                    <a:pt x="53" y="39"/>
                    <a:pt x="50" y="36"/>
                    <a:pt x="46" y="36"/>
                  </a:cubicBezTo>
                  <a:cubicBezTo>
                    <a:pt x="42" y="36"/>
                    <a:pt x="39" y="39"/>
                    <a:pt x="39" y="43"/>
                  </a:cubicBezTo>
                  <a:cubicBezTo>
                    <a:pt x="39" y="47"/>
                    <a:pt x="42" y="50"/>
                    <a:pt x="46" y="50"/>
                  </a:cubicBezTo>
                  <a:close/>
                  <a:moveTo>
                    <a:pt x="0" y="0"/>
                  </a:moveTo>
                  <a:cubicBezTo>
                    <a:pt x="0" y="134"/>
                    <a:pt x="0" y="134"/>
                    <a:pt x="0" y="134"/>
                  </a:cubicBezTo>
                  <a:cubicBezTo>
                    <a:pt x="75" y="134"/>
                    <a:pt x="75" y="134"/>
                    <a:pt x="75" y="134"/>
                  </a:cubicBezTo>
                  <a:cubicBezTo>
                    <a:pt x="75" y="0"/>
                    <a:pt x="75" y="0"/>
                    <a:pt x="75" y="0"/>
                  </a:cubicBezTo>
                  <a:lnTo>
                    <a:pt x="0" y="0"/>
                  </a:lnTo>
                  <a:close/>
                  <a:moveTo>
                    <a:pt x="46" y="33"/>
                  </a:moveTo>
                  <a:cubicBezTo>
                    <a:pt x="52" y="33"/>
                    <a:pt x="57" y="37"/>
                    <a:pt x="57" y="43"/>
                  </a:cubicBezTo>
                  <a:cubicBezTo>
                    <a:pt x="57" y="48"/>
                    <a:pt x="52" y="53"/>
                    <a:pt x="46" y="53"/>
                  </a:cubicBezTo>
                  <a:cubicBezTo>
                    <a:pt x="41" y="53"/>
                    <a:pt x="36" y="48"/>
                    <a:pt x="36" y="43"/>
                  </a:cubicBezTo>
                  <a:cubicBezTo>
                    <a:pt x="36" y="37"/>
                    <a:pt x="41" y="33"/>
                    <a:pt x="46" y="33"/>
                  </a:cubicBezTo>
                  <a:close/>
                  <a:moveTo>
                    <a:pt x="38" y="112"/>
                  </a:moveTo>
                  <a:cubicBezTo>
                    <a:pt x="25" y="112"/>
                    <a:pt x="15" y="103"/>
                    <a:pt x="15" y="90"/>
                  </a:cubicBezTo>
                  <a:cubicBezTo>
                    <a:pt x="15" y="78"/>
                    <a:pt x="25" y="68"/>
                    <a:pt x="38" y="68"/>
                  </a:cubicBezTo>
                  <a:cubicBezTo>
                    <a:pt x="50" y="68"/>
                    <a:pt x="60" y="78"/>
                    <a:pt x="60" y="90"/>
                  </a:cubicBezTo>
                  <a:cubicBezTo>
                    <a:pt x="60" y="103"/>
                    <a:pt x="50" y="112"/>
                    <a:pt x="38" y="112"/>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4" name="Oval 1075"/>
            <p:cNvSpPr>
              <a:spLocks noChangeArrowheads="1"/>
            </p:cNvSpPr>
            <p:nvPr/>
          </p:nvSpPr>
          <p:spPr bwMode="auto">
            <a:xfrm>
              <a:off x="5208669" y="6503028"/>
              <a:ext cx="23813" cy="23813"/>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5" name="Freeform 1076"/>
            <p:cNvSpPr>
              <a:spLocks noEditPoints="1"/>
            </p:cNvSpPr>
            <p:nvPr/>
          </p:nvSpPr>
          <p:spPr bwMode="auto">
            <a:xfrm>
              <a:off x="5349957" y="6434765"/>
              <a:ext cx="107950" cy="192088"/>
            </a:xfrm>
            <a:custGeom>
              <a:gdLst>
                <a:gd fmla="*/ 26 w 42" name="T0"/>
                <a:gd fmla="*/ 28 h 75" name="T1"/>
                <a:gd fmla="*/ 30 w 42" name="T2"/>
                <a:gd fmla="*/ 24 h 75" name="T3"/>
                <a:gd fmla="*/ 26 w 42" name="T4"/>
                <a:gd fmla="*/ 20 h 75" name="T5"/>
                <a:gd fmla="*/ 22 w 42" name="T6"/>
                <a:gd fmla="*/ 24 h 75" name="T7"/>
                <a:gd fmla="*/ 26 w 42" name="T8"/>
                <a:gd fmla="*/ 28 h 75" name="T9"/>
                <a:gd fmla="*/ 21 w 42" name="T10"/>
                <a:gd fmla="*/ 45 h 75" name="T11"/>
                <a:gd fmla="*/ 15 w 42" name="T12"/>
                <a:gd fmla="*/ 51 h 75" name="T13"/>
                <a:gd fmla="*/ 21 w 42" name="T14"/>
                <a:gd fmla="*/ 56 h 75" name="T15"/>
                <a:gd fmla="*/ 26 w 42" name="T16"/>
                <a:gd fmla="*/ 51 h 75" name="T17"/>
                <a:gd fmla="*/ 21 w 42" name="T18"/>
                <a:gd fmla="*/ 45 h 75" name="T19"/>
                <a:gd fmla="*/ 0 w 42" name="T20"/>
                <a:gd fmla="*/ 0 h 75" name="T21"/>
                <a:gd fmla="*/ 0 w 42" name="T22"/>
                <a:gd fmla="*/ 75 h 75" name="T23"/>
                <a:gd fmla="*/ 42 w 42" name="T24"/>
                <a:gd fmla="*/ 75 h 75" name="T25"/>
                <a:gd fmla="*/ 42 w 42" name="T26"/>
                <a:gd fmla="*/ 0 h 75" name="T27"/>
                <a:gd fmla="*/ 0 w 42" name="T28"/>
                <a:gd fmla="*/ 0 h 75" name="T29"/>
                <a:gd fmla="*/ 26 w 42" name="T30"/>
                <a:gd fmla="*/ 18 h 75" name="T31"/>
                <a:gd fmla="*/ 31 w 42" name="T32"/>
                <a:gd fmla="*/ 24 h 75" name="T33"/>
                <a:gd fmla="*/ 26 w 42" name="T34"/>
                <a:gd fmla="*/ 30 h 75" name="T35"/>
                <a:gd fmla="*/ 20 w 42" name="T36"/>
                <a:gd fmla="*/ 24 h 75" name="T37"/>
                <a:gd fmla="*/ 26 w 42" name="T38"/>
                <a:gd fmla="*/ 18 h 75" name="T39"/>
                <a:gd fmla="*/ 21 w 42" name="T40"/>
                <a:gd fmla="*/ 63 h 75" name="T41"/>
                <a:gd fmla="*/ 8 w 42" name="T42"/>
                <a:gd fmla="*/ 51 h 75" name="T43"/>
                <a:gd fmla="*/ 21 w 42" name="T44"/>
                <a:gd fmla="*/ 38 h 75" name="T45"/>
                <a:gd fmla="*/ 34 w 42" name="T46"/>
                <a:gd fmla="*/ 51 h 75" name="T47"/>
                <a:gd fmla="*/ 21 w 42" name="T48"/>
                <a:gd fmla="*/ 63 h 7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5" w="42">
                  <a:moveTo>
                    <a:pt x="26" y="28"/>
                  </a:moveTo>
                  <a:cubicBezTo>
                    <a:pt x="28" y="28"/>
                    <a:pt x="30" y="26"/>
                    <a:pt x="30" y="24"/>
                  </a:cubicBezTo>
                  <a:cubicBezTo>
                    <a:pt x="30" y="22"/>
                    <a:pt x="28" y="20"/>
                    <a:pt x="26" y="20"/>
                  </a:cubicBezTo>
                  <a:cubicBezTo>
                    <a:pt x="24" y="20"/>
                    <a:pt x="22" y="22"/>
                    <a:pt x="22" y="24"/>
                  </a:cubicBezTo>
                  <a:cubicBezTo>
                    <a:pt x="22" y="26"/>
                    <a:pt x="24" y="28"/>
                    <a:pt x="26" y="28"/>
                  </a:cubicBezTo>
                  <a:close/>
                  <a:moveTo>
                    <a:pt x="21" y="45"/>
                  </a:moveTo>
                  <a:cubicBezTo>
                    <a:pt x="18" y="45"/>
                    <a:pt x="15" y="48"/>
                    <a:pt x="15" y="51"/>
                  </a:cubicBezTo>
                  <a:cubicBezTo>
                    <a:pt x="15" y="54"/>
                    <a:pt x="18" y="56"/>
                    <a:pt x="21" y="56"/>
                  </a:cubicBezTo>
                  <a:cubicBezTo>
                    <a:pt x="24" y="56"/>
                    <a:pt x="26" y="54"/>
                    <a:pt x="26" y="51"/>
                  </a:cubicBezTo>
                  <a:cubicBezTo>
                    <a:pt x="26" y="48"/>
                    <a:pt x="24" y="45"/>
                    <a:pt x="21" y="45"/>
                  </a:cubicBezTo>
                  <a:close/>
                  <a:moveTo>
                    <a:pt x="0" y="0"/>
                  </a:moveTo>
                  <a:cubicBezTo>
                    <a:pt x="0" y="75"/>
                    <a:pt x="0" y="75"/>
                    <a:pt x="0" y="75"/>
                  </a:cubicBezTo>
                  <a:cubicBezTo>
                    <a:pt x="42" y="75"/>
                    <a:pt x="42" y="75"/>
                    <a:pt x="42" y="75"/>
                  </a:cubicBezTo>
                  <a:cubicBezTo>
                    <a:pt x="42" y="0"/>
                    <a:pt x="42" y="0"/>
                    <a:pt x="42" y="0"/>
                  </a:cubicBezTo>
                  <a:lnTo>
                    <a:pt x="0" y="0"/>
                  </a:lnTo>
                  <a:close/>
                  <a:moveTo>
                    <a:pt x="26" y="18"/>
                  </a:moveTo>
                  <a:cubicBezTo>
                    <a:pt x="29" y="18"/>
                    <a:pt x="31" y="21"/>
                    <a:pt x="31" y="24"/>
                  </a:cubicBezTo>
                  <a:cubicBezTo>
                    <a:pt x="31" y="27"/>
                    <a:pt x="29" y="30"/>
                    <a:pt x="26" y="30"/>
                  </a:cubicBezTo>
                  <a:cubicBezTo>
                    <a:pt x="22" y="30"/>
                    <a:pt x="20" y="27"/>
                    <a:pt x="20" y="24"/>
                  </a:cubicBezTo>
                  <a:cubicBezTo>
                    <a:pt x="20" y="21"/>
                    <a:pt x="22" y="18"/>
                    <a:pt x="26" y="18"/>
                  </a:cubicBezTo>
                  <a:close/>
                  <a:moveTo>
                    <a:pt x="21" y="63"/>
                  </a:moveTo>
                  <a:cubicBezTo>
                    <a:pt x="14" y="63"/>
                    <a:pt x="8" y="57"/>
                    <a:pt x="8" y="51"/>
                  </a:cubicBezTo>
                  <a:cubicBezTo>
                    <a:pt x="8" y="44"/>
                    <a:pt x="14" y="38"/>
                    <a:pt x="21" y="38"/>
                  </a:cubicBezTo>
                  <a:cubicBezTo>
                    <a:pt x="28" y="38"/>
                    <a:pt x="34" y="44"/>
                    <a:pt x="34" y="51"/>
                  </a:cubicBezTo>
                  <a:cubicBezTo>
                    <a:pt x="34" y="57"/>
                    <a:pt x="28" y="63"/>
                    <a:pt x="21" y="63"/>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6" name="Oval 1077"/>
            <p:cNvSpPr>
              <a:spLocks noChangeArrowheads="1"/>
            </p:cNvSpPr>
            <p:nvPr/>
          </p:nvSpPr>
          <p:spPr bwMode="auto">
            <a:xfrm>
              <a:off x="5395994" y="6557003"/>
              <a:ext cx="12700" cy="12700"/>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437" name="Freeform 1078"/>
          <p:cNvSpPr>
            <a:spLocks noEditPoints="1"/>
          </p:cNvSpPr>
          <p:nvPr/>
        </p:nvSpPr>
        <p:spPr bwMode="auto">
          <a:xfrm>
            <a:off x="7325541" y="4212605"/>
            <a:ext cx="1088578" cy="1050444"/>
          </a:xfrm>
          <a:custGeom>
            <a:gdLst>
              <a:gd fmla="*/ 173 w 194" name="T0"/>
              <a:gd fmla="*/ 62 h 188" name="T1"/>
              <a:gd fmla="*/ 63 w 194" name="T2"/>
              <a:gd fmla="*/ 17 h 188" name="T3"/>
              <a:gd fmla="*/ 17 w 194" name="T4"/>
              <a:gd fmla="*/ 124 h 188" name="T5"/>
              <a:gd fmla="*/ 19 w 194" name="T6"/>
              <a:gd fmla="*/ 128 h 188" name="T7"/>
              <a:gd fmla="*/ 20 w 194" name="T8"/>
              <a:gd fmla="*/ 132 h 188" name="T9"/>
              <a:gd fmla="*/ 36 w 194" name="T10"/>
              <a:gd fmla="*/ 169 h 188" name="T11"/>
              <a:gd fmla="*/ 62 w 194" name="T12"/>
              <a:gd fmla="*/ 180 h 188" name="T13"/>
              <a:gd fmla="*/ 73 w 194" name="T14"/>
              <a:gd fmla="*/ 154 h 188" name="T15"/>
              <a:gd fmla="*/ 58 w 194" name="T16"/>
              <a:gd fmla="*/ 117 h 188" name="T17"/>
              <a:gd fmla="*/ 31 w 194" name="T18"/>
              <a:gd fmla="*/ 107 h 188" name="T19"/>
              <a:gd fmla="*/ 21 w 194" name="T20"/>
              <a:gd fmla="*/ 115 h 188" name="T21"/>
              <a:gd fmla="*/ 66 w 194" name="T22"/>
              <a:gd fmla="*/ 23 h 188" name="T23"/>
              <a:gd fmla="*/ 164 w 194" name="T24"/>
              <a:gd fmla="*/ 59 h 188" name="T25"/>
              <a:gd fmla="*/ 150 w 194" name="T26"/>
              <a:gd fmla="*/ 59 h 188" name="T27"/>
              <a:gd fmla="*/ 139 w 194" name="T28"/>
              <a:gd fmla="*/ 85 h 188" name="T29"/>
              <a:gd fmla="*/ 154 w 194" name="T30"/>
              <a:gd fmla="*/ 122 h 188" name="T31"/>
              <a:gd fmla="*/ 178 w 194" name="T32"/>
              <a:gd fmla="*/ 133 h 188" name="T33"/>
              <a:gd fmla="*/ 153 w 194" name="T34"/>
              <a:gd fmla="*/ 174 h 188" name="T35"/>
              <a:gd fmla="*/ 147 w 194" name="T36"/>
              <a:gd fmla="*/ 169 h 188" name="T37"/>
              <a:gd fmla="*/ 133 w 194" name="T38"/>
              <a:gd fmla="*/ 175 h 188" name="T39"/>
              <a:gd fmla="*/ 132 w 194" name="T40"/>
              <a:gd fmla="*/ 182 h 188" name="T41"/>
              <a:gd fmla="*/ 139 w 194" name="T42"/>
              <a:gd fmla="*/ 187 h 188" name="T43"/>
              <a:gd fmla="*/ 152 w 194" name="T44"/>
              <a:gd fmla="*/ 182 h 188" name="T45"/>
              <a:gd fmla="*/ 154 w 194" name="T46"/>
              <a:gd fmla="*/ 175 h 188" name="T47"/>
              <a:gd fmla="*/ 192 w 194" name="T48"/>
              <a:gd fmla="*/ 121 h 188" name="T49"/>
              <a:gd fmla="*/ 192 w 194" name="T50"/>
              <a:gd fmla="*/ 107 h 188" name="T51"/>
              <a:gd fmla="*/ 176 w 194" name="T52"/>
              <a:gd fmla="*/ 70 h 188" name="T53"/>
              <a:gd fmla="*/ 176 w 194" name="T54"/>
              <a:gd fmla="*/ 69 h 188" name="T55"/>
              <a:gd fmla="*/ 173 w 194" name="T56"/>
              <a:gd fmla="*/ 62 h 188" name="T57"/>
              <a:gd fmla="*/ 42 w 194" name="T58"/>
              <a:gd fmla="*/ 122 h 188" name="T59"/>
              <a:gd fmla="*/ 44 w 194" name="T60"/>
              <a:gd fmla="*/ 116 h 188" name="T61"/>
              <a:gd fmla="*/ 50 w 194" name="T62"/>
              <a:gd fmla="*/ 118 h 188" name="T63"/>
              <a:gd fmla="*/ 67 w 194" name="T64"/>
              <a:gd fmla="*/ 158 h 188" name="T65"/>
              <a:gd fmla="*/ 64 w 194" name="T66"/>
              <a:gd fmla="*/ 163 h 188" name="T67"/>
              <a:gd fmla="*/ 58 w 194" name="T68"/>
              <a:gd fmla="*/ 161 h 188" name="T69"/>
              <a:gd fmla="*/ 42 w 194" name="T70"/>
              <a:gd fmla="*/ 122 h 188" name="T71"/>
              <a:gd fmla="*/ 169 w 194" name="T72"/>
              <a:gd fmla="*/ 117 h 188" name="T73"/>
              <a:gd fmla="*/ 167 w 194" name="T74"/>
              <a:gd fmla="*/ 122 h 188" name="T75"/>
              <a:gd fmla="*/ 161 w 194" name="T76"/>
              <a:gd fmla="*/ 120 h 188" name="T77"/>
              <a:gd fmla="*/ 144 w 194" name="T78"/>
              <a:gd fmla="*/ 81 h 188" name="T79"/>
              <a:gd fmla="*/ 147 w 194" name="T80"/>
              <a:gd fmla="*/ 75 h 188" name="T81"/>
              <a:gd fmla="*/ 153 w 194" name="T82"/>
              <a:gd fmla="*/ 77 h 188" name="T83"/>
              <a:gd fmla="*/ 169 w 194" name="T84"/>
              <a:gd fmla="*/ 117 h 18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88" w="194">
                <a:moveTo>
                  <a:pt x="173" y="62"/>
                </a:moveTo>
                <a:cubicBezTo>
                  <a:pt x="156" y="20"/>
                  <a:pt x="106" y="0"/>
                  <a:pt x="63" y="17"/>
                </a:cubicBezTo>
                <a:cubicBezTo>
                  <a:pt x="20" y="34"/>
                  <a:pt x="0" y="82"/>
                  <a:pt x="17" y="124"/>
                </a:cubicBezTo>
                <a:cubicBezTo>
                  <a:pt x="18" y="126"/>
                  <a:pt x="19" y="127"/>
                  <a:pt x="19" y="128"/>
                </a:cubicBezTo>
                <a:cubicBezTo>
                  <a:pt x="19" y="130"/>
                  <a:pt x="20" y="131"/>
                  <a:pt x="20" y="132"/>
                </a:cubicBezTo>
                <a:cubicBezTo>
                  <a:pt x="36" y="169"/>
                  <a:pt x="36" y="169"/>
                  <a:pt x="36" y="169"/>
                </a:cubicBezTo>
                <a:cubicBezTo>
                  <a:pt x="40" y="179"/>
                  <a:pt x="52" y="184"/>
                  <a:pt x="62" y="180"/>
                </a:cubicBezTo>
                <a:cubicBezTo>
                  <a:pt x="72" y="176"/>
                  <a:pt x="77" y="164"/>
                  <a:pt x="73" y="154"/>
                </a:cubicBezTo>
                <a:cubicBezTo>
                  <a:pt x="58" y="117"/>
                  <a:pt x="58" y="117"/>
                  <a:pt x="58" y="117"/>
                </a:cubicBezTo>
                <a:cubicBezTo>
                  <a:pt x="54" y="107"/>
                  <a:pt x="42" y="102"/>
                  <a:pt x="31" y="107"/>
                </a:cubicBezTo>
                <a:cubicBezTo>
                  <a:pt x="27" y="108"/>
                  <a:pt x="24" y="112"/>
                  <a:pt x="21" y="115"/>
                </a:cubicBezTo>
                <a:cubicBezTo>
                  <a:pt x="10" y="78"/>
                  <a:pt x="29" y="38"/>
                  <a:pt x="66" y="23"/>
                </a:cubicBezTo>
                <a:cubicBezTo>
                  <a:pt x="103" y="8"/>
                  <a:pt x="146" y="24"/>
                  <a:pt x="164" y="59"/>
                </a:cubicBezTo>
                <a:cubicBezTo>
                  <a:pt x="160" y="57"/>
                  <a:pt x="155" y="57"/>
                  <a:pt x="150" y="59"/>
                </a:cubicBezTo>
                <a:cubicBezTo>
                  <a:pt x="140" y="63"/>
                  <a:pt x="135" y="75"/>
                  <a:pt x="139" y="85"/>
                </a:cubicBezTo>
                <a:cubicBezTo>
                  <a:pt x="154" y="122"/>
                  <a:pt x="154" y="122"/>
                  <a:pt x="154" y="122"/>
                </a:cubicBezTo>
                <a:cubicBezTo>
                  <a:pt x="158" y="131"/>
                  <a:pt x="169" y="136"/>
                  <a:pt x="178" y="133"/>
                </a:cubicBezTo>
                <a:cubicBezTo>
                  <a:pt x="175" y="153"/>
                  <a:pt x="162" y="167"/>
                  <a:pt x="153" y="174"/>
                </a:cubicBezTo>
                <a:cubicBezTo>
                  <a:pt x="152" y="170"/>
                  <a:pt x="149" y="168"/>
                  <a:pt x="147" y="169"/>
                </a:cubicBezTo>
                <a:cubicBezTo>
                  <a:pt x="133" y="175"/>
                  <a:pt x="133" y="175"/>
                  <a:pt x="133" y="175"/>
                </a:cubicBezTo>
                <a:cubicBezTo>
                  <a:pt x="131" y="175"/>
                  <a:pt x="131" y="179"/>
                  <a:pt x="132" y="182"/>
                </a:cubicBezTo>
                <a:cubicBezTo>
                  <a:pt x="134" y="186"/>
                  <a:pt x="136" y="188"/>
                  <a:pt x="139" y="187"/>
                </a:cubicBezTo>
                <a:cubicBezTo>
                  <a:pt x="152" y="182"/>
                  <a:pt x="152" y="182"/>
                  <a:pt x="152" y="182"/>
                </a:cubicBezTo>
                <a:cubicBezTo>
                  <a:pt x="154" y="181"/>
                  <a:pt x="154" y="178"/>
                  <a:pt x="154" y="175"/>
                </a:cubicBezTo>
                <a:cubicBezTo>
                  <a:pt x="183" y="161"/>
                  <a:pt x="190" y="137"/>
                  <a:pt x="192" y="121"/>
                </a:cubicBezTo>
                <a:cubicBezTo>
                  <a:pt x="194" y="117"/>
                  <a:pt x="194" y="111"/>
                  <a:pt x="192" y="107"/>
                </a:cubicBezTo>
                <a:cubicBezTo>
                  <a:pt x="176" y="70"/>
                  <a:pt x="176" y="70"/>
                  <a:pt x="176" y="70"/>
                </a:cubicBezTo>
                <a:cubicBezTo>
                  <a:pt x="176" y="70"/>
                  <a:pt x="176" y="69"/>
                  <a:pt x="176" y="69"/>
                </a:cubicBezTo>
                <a:cubicBezTo>
                  <a:pt x="175" y="66"/>
                  <a:pt x="174" y="64"/>
                  <a:pt x="173" y="62"/>
                </a:cubicBezTo>
                <a:close/>
                <a:moveTo>
                  <a:pt x="42" y="122"/>
                </a:moveTo>
                <a:cubicBezTo>
                  <a:pt x="41" y="119"/>
                  <a:pt x="42" y="117"/>
                  <a:pt x="44" y="116"/>
                </a:cubicBezTo>
                <a:cubicBezTo>
                  <a:pt x="47" y="115"/>
                  <a:pt x="49" y="116"/>
                  <a:pt x="50" y="118"/>
                </a:cubicBezTo>
                <a:cubicBezTo>
                  <a:pt x="67" y="158"/>
                  <a:pt x="67" y="158"/>
                  <a:pt x="67" y="158"/>
                </a:cubicBezTo>
                <a:cubicBezTo>
                  <a:pt x="68" y="160"/>
                  <a:pt x="66" y="162"/>
                  <a:pt x="64" y="163"/>
                </a:cubicBezTo>
                <a:cubicBezTo>
                  <a:pt x="62" y="164"/>
                  <a:pt x="59" y="163"/>
                  <a:pt x="58" y="161"/>
                </a:cubicBezTo>
                <a:lnTo>
                  <a:pt x="42" y="122"/>
                </a:lnTo>
                <a:close/>
                <a:moveTo>
                  <a:pt x="169" y="117"/>
                </a:moveTo>
                <a:cubicBezTo>
                  <a:pt x="170" y="119"/>
                  <a:pt x="169" y="122"/>
                  <a:pt x="167" y="122"/>
                </a:cubicBezTo>
                <a:cubicBezTo>
                  <a:pt x="164" y="123"/>
                  <a:pt x="162" y="122"/>
                  <a:pt x="161" y="120"/>
                </a:cubicBezTo>
                <a:cubicBezTo>
                  <a:pt x="144" y="81"/>
                  <a:pt x="144" y="81"/>
                  <a:pt x="144" y="81"/>
                </a:cubicBezTo>
                <a:cubicBezTo>
                  <a:pt x="143" y="78"/>
                  <a:pt x="145" y="76"/>
                  <a:pt x="147" y="75"/>
                </a:cubicBezTo>
                <a:cubicBezTo>
                  <a:pt x="149" y="74"/>
                  <a:pt x="152" y="75"/>
                  <a:pt x="153" y="77"/>
                </a:cubicBezTo>
                <a:lnTo>
                  <a:pt x="169" y="117"/>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38" name="Freeform 1079"/>
          <p:cNvSpPr>
            <a:spLocks noEditPoints="1"/>
          </p:cNvSpPr>
          <p:nvPr/>
        </p:nvSpPr>
        <p:spPr bwMode="auto">
          <a:xfrm>
            <a:off x="9147966" y="4405325"/>
            <a:ext cx="750931" cy="836010"/>
          </a:xfrm>
          <a:custGeom>
            <a:gdLst>
              <a:gd fmla="*/ 96 w 126" name="T0"/>
              <a:gd fmla="*/ 28 h 140" name="T1"/>
              <a:gd fmla="*/ 86 w 126" name="T2"/>
              <a:gd fmla="*/ 92 h 140" name="T3"/>
              <a:gd fmla="*/ 85 w 126" name="T4"/>
              <a:gd fmla="*/ 95 h 140" name="T5"/>
              <a:gd fmla="*/ 86 w 126" name="T6"/>
              <a:gd fmla="*/ 97 h 140" name="T7"/>
              <a:gd fmla="*/ 89 w 126" name="T8"/>
              <a:gd fmla="*/ 98 h 140" name="T9"/>
              <a:gd fmla="*/ 97 w 126" name="T10"/>
              <a:gd fmla="*/ 95 h 140" name="T11"/>
              <a:gd fmla="*/ 109 w 126" name="T12"/>
              <a:gd fmla="*/ 81 h 140" name="T13"/>
              <a:gd fmla="*/ 114 w 126" name="T14"/>
              <a:gd fmla="*/ 58 h 140" name="T15"/>
              <a:gd fmla="*/ 101 w 126" name="T16"/>
              <a:gd fmla="*/ 25 h 140" name="T17"/>
              <a:gd fmla="*/ 67 w 126" name="T18"/>
              <a:gd fmla="*/ 12 h 140" name="T19"/>
              <a:gd fmla="*/ 39 w 126" name="T20"/>
              <a:gd fmla="*/ 20 h 140" name="T21"/>
              <a:gd fmla="*/ 19 w 126" name="T22"/>
              <a:gd fmla="*/ 41 h 140" name="T23"/>
              <a:gd fmla="*/ 12 w 126" name="T24"/>
              <a:gd fmla="*/ 71 h 140" name="T25"/>
              <a:gd fmla="*/ 27 w 126" name="T26"/>
              <a:gd fmla="*/ 113 h 140" name="T27"/>
              <a:gd fmla="*/ 66 w 126" name="T28"/>
              <a:gd fmla="*/ 128 h 140" name="T29"/>
              <a:gd fmla="*/ 89 w 126" name="T30"/>
              <a:gd fmla="*/ 124 h 140" name="T31"/>
              <a:gd fmla="*/ 109 w 126" name="T32"/>
              <a:gd fmla="*/ 113 h 140" name="T33"/>
              <a:gd fmla="*/ 126 w 126" name="T34"/>
              <a:gd fmla="*/ 113 h 140" name="T35"/>
              <a:gd fmla="*/ 113 w 126" name="T36"/>
              <a:gd fmla="*/ 125 h 140" name="T37"/>
              <a:gd fmla="*/ 92 w 126" name="T38"/>
              <a:gd fmla="*/ 136 h 140" name="T39"/>
              <a:gd fmla="*/ 67 w 126" name="T40"/>
              <a:gd fmla="*/ 140 h 140" name="T41"/>
              <a:gd fmla="*/ 32 w 126" name="T42"/>
              <a:gd fmla="*/ 131 h 140" name="T43"/>
              <a:gd fmla="*/ 8 w 126" name="T44"/>
              <a:gd fmla="*/ 106 h 140" name="T45"/>
              <a:gd fmla="*/ 0 w 126" name="T46"/>
              <a:gd fmla="*/ 71 h 140" name="T47"/>
              <a:gd fmla="*/ 9 w 126" name="T48"/>
              <a:gd fmla="*/ 34 h 140" name="T49"/>
              <a:gd fmla="*/ 32 w 126" name="T50"/>
              <a:gd fmla="*/ 9 h 140" name="T51"/>
              <a:gd fmla="*/ 67 w 126" name="T52"/>
              <a:gd fmla="*/ 0 h 140" name="T53"/>
              <a:gd fmla="*/ 110 w 126" name="T54"/>
              <a:gd fmla="*/ 16 h 140" name="T55"/>
              <a:gd fmla="*/ 126 w 126" name="T56"/>
              <a:gd fmla="*/ 58 h 140" name="T57"/>
              <a:gd fmla="*/ 120 w 126" name="T58"/>
              <a:gd fmla="*/ 86 h 140" name="T59"/>
              <a:gd fmla="*/ 101 w 126" name="T60"/>
              <a:gd fmla="*/ 106 h 140" name="T61"/>
              <a:gd fmla="*/ 83 w 126" name="T62"/>
              <a:gd fmla="*/ 112 h 140" name="T63"/>
              <a:gd fmla="*/ 75 w 126" name="T64"/>
              <a:gd fmla="*/ 109 h 140" name="T65"/>
              <a:gd fmla="*/ 70 w 126" name="T66"/>
              <a:gd fmla="*/ 102 h 140" name="T67"/>
              <a:gd fmla="*/ 60 w 126" name="T68"/>
              <a:gd fmla="*/ 110 h 140" name="T69"/>
              <a:gd fmla="*/ 50 w 126" name="T70"/>
              <a:gd fmla="*/ 112 h 140" name="T71"/>
              <a:gd fmla="*/ 31 w 126" name="T72"/>
              <a:gd fmla="*/ 103 h 140" name="T73"/>
              <a:gd fmla="*/ 24 w 126" name="T74"/>
              <a:gd fmla="*/ 77 h 140" name="T75"/>
              <a:gd fmla="*/ 34 w 126" name="T76"/>
              <a:gd fmla="*/ 41 h 140" name="T77"/>
              <a:gd fmla="*/ 59 w 126" name="T78"/>
              <a:gd fmla="*/ 25 h 140" name="T79"/>
              <a:gd fmla="*/ 69 w 126" name="T80"/>
              <a:gd fmla="*/ 28 h 140" name="T81"/>
              <a:gd fmla="*/ 78 w 126" name="T82"/>
              <a:gd fmla="*/ 37 h 140" name="T83"/>
              <a:gd fmla="*/ 80 w 126" name="T84"/>
              <a:gd fmla="*/ 28 h 140" name="T85"/>
              <a:gd fmla="*/ 96 w 126" name="T86"/>
              <a:gd fmla="*/ 28 h 140" name="T87"/>
              <a:gd fmla="*/ 41 w 126" name="T88"/>
              <a:gd fmla="*/ 81 h 140" name="T89"/>
              <a:gd fmla="*/ 45 w 126" name="T90"/>
              <a:gd fmla="*/ 96 h 140" name="T91"/>
              <a:gd fmla="*/ 53 w 126" name="T92"/>
              <a:gd fmla="*/ 100 h 140" name="T93"/>
              <a:gd fmla="*/ 63 w 126" name="T94"/>
              <a:gd fmla="*/ 96 h 140" name="T95"/>
              <a:gd fmla="*/ 70 w 126" name="T96"/>
              <a:gd fmla="*/ 78 h 140" name="T97"/>
              <a:gd fmla="*/ 74 w 126" name="T98"/>
              <a:gd fmla="*/ 54 h 140" name="T99"/>
              <a:gd fmla="*/ 70 w 126" name="T100"/>
              <a:gd fmla="*/ 42 h 140" name="T101"/>
              <a:gd fmla="*/ 62 w 126" name="T102"/>
              <a:gd fmla="*/ 38 h 140" name="T103"/>
              <a:gd fmla="*/ 52 w 126" name="T104"/>
              <a:gd fmla="*/ 42 h 140" name="T105"/>
              <a:gd fmla="*/ 44 w 126" name="T106"/>
              <a:gd fmla="*/ 59 h 140" name="T107"/>
              <a:gd fmla="*/ 41 w 126" name="T108"/>
              <a:gd fmla="*/ 81 h 1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0" w="125">
                <a:moveTo>
                  <a:pt x="96" y="28"/>
                </a:moveTo>
                <a:cubicBezTo>
                  <a:pt x="86" y="92"/>
                  <a:pt x="86" y="92"/>
                  <a:pt x="86" y="92"/>
                </a:cubicBezTo>
                <a:cubicBezTo>
                  <a:pt x="86" y="93"/>
                  <a:pt x="85" y="94"/>
                  <a:pt x="85" y="95"/>
                </a:cubicBezTo>
                <a:cubicBezTo>
                  <a:pt x="85" y="96"/>
                  <a:pt x="86" y="97"/>
                  <a:pt x="86" y="97"/>
                </a:cubicBezTo>
                <a:cubicBezTo>
                  <a:pt x="87" y="98"/>
                  <a:pt x="88" y="98"/>
                  <a:pt x="89" y="98"/>
                </a:cubicBezTo>
                <a:cubicBezTo>
                  <a:pt x="91" y="98"/>
                  <a:pt x="94" y="97"/>
                  <a:pt x="97" y="95"/>
                </a:cubicBezTo>
                <a:cubicBezTo>
                  <a:pt x="102" y="91"/>
                  <a:pt x="106" y="87"/>
                  <a:pt x="109" y="81"/>
                </a:cubicBezTo>
                <a:cubicBezTo>
                  <a:pt x="112" y="74"/>
                  <a:pt x="114" y="67"/>
                  <a:pt x="114" y="58"/>
                </a:cubicBezTo>
                <a:cubicBezTo>
                  <a:pt x="114" y="44"/>
                  <a:pt x="109" y="33"/>
                  <a:pt x="101" y="25"/>
                </a:cubicBezTo>
                <a:cubicBezTo>
                  <a:pt x="93" y="16"/>
                  <a:pt x="81" y="12"/>
                  <a:pt x="67" y="12"/>
                </a:cubicBezTo>
                <a:cubicBezTo>
                  <a:pt x="57" y="12"/>
                  <a:pt x="48" y="15"/>
                  <a:pt x="39" y="20"/>
                </a:cubicBezTo>
                <a:cubicBezTo>
                  <a:pt x="30" y="24"/>
                  <a:pt x="24" y="31"/>
                  <a:pt x="19" y="41"/>
                </a:cubicBezTo>
                <a:cubicBezTo>
                  <a:pt x="15" y="50"/>
                  <a:pt x="12" y="60"/>
                  <a:pt x="12" y="71"/>
                </a:cubicBezTo>
                <a:cubicBezTo>
                  <a:pt x="12" y="89"/>
                  <a:pt x="17" y="102"/>
                  <a:pt x="27" y="113"/>
                </a:cubicBezTo>
                <a:cubicBezTo>
                  <a:pt x="37" y="123"/>
                  <a:pt x="50" y="128"/>
                  <a:pt x="66" y="128"/>
                </a:cubicBezTo>
                <a:cubicBezTo>
                  <a:pt x="74" y="128"/>
                  <a:pt x="81" y="127"/>
                  <a:pt x="89" y="124"/>
                </a:cubicBezTo>
                <a:cubicBezTo>
                  <a:pt x="96" y="121"/>
                  <a:pt x="103" y="118"/>
                  <a:pt x="109" y="113"/>
                </a:cubicBezTo>
                <a:cubicBezTo>
                  <a:pt x="126" y="113"/>
                  <a:pt x="126" y="113"/>
                  <a:pt x="126" y="113"/>
                </a:cubicBezTo>
                <a:cubicBezTo>
                  <a:pt x="122" y="118"/>
                  <a:pt x="117" y="122"/>
                  <a:pt x="113" y="125"/>
                </a:cubicBezTo>
                <a:cubicBezTo>
                  <a:pt x="107" y="129"/>
                  <a:pt x="100" y="133"/>
                  <a:pt x="92" y="136"/>
                </a:cubicBezTo>
                <a:cubicBezTo>
                  <a:pt x="84" y="138"/>
                  <a:pt x="76" y="140"/>
                  <a:pt x="67" y="140"/>
                </a:cubicBezTo>
                <a:cubicBezTo>
                  <a:pt x="54" y="140"/>
                  <a:pt x="42" y="137"/>
                  <a:pt x="32" y="131"/>
                </a:cubicBezTo>
                <a:cubicBezTo>
                  <a:pt x="22" y="125"/>
                  <a:pt x="14" y="117"/>
                  <a:pt x="8" y="106"/>
                </a:cubicBezTo>
                <a:cubicBezTo>
                  <a:pt x="3" y="96"/>
                  <a:pt x="0" y="84"/>
                  <a:pt x="0" y="71"/>
                </a:cubicBezTo>
                <a:cubicBezTo>
                  <a:pt x="0" y="58"/>
                  <a:pt x="3" y="45"/>
                  <a:pt x="9" y="34"/>
                </a:cubicBezTo>
                <a:cubicBezTo>
                  <a:pt x="15" y="23"/>
                  <a:pt x="23" y="15"/>
                  <a:pt x="32" y="9"/>
                </a:cubicBezTo>
                <a:cubicBezTo>
                  <a:pt x="42" y="3"/>
                  <a:pt x="54" y="0"/>
                  <a:pt x="67" y="0"/>
                </a:cubicBezTo>
                <a:cubicBezTo>
                  <a:pt x="85" y="0"/>
                  <a:pt x="99" y="6"/>
                  <a:pt x="110" y="16"/>
                </a:cubicBezTo>
                <a:cubicBezTo>
                  <a:pt x="121" y="27"/>
                  <a:pt x="126" y="41"/>
                  <a:pt x="126" y="58"/>
                </a:cubicBezTo>
                <a:cubicBezTo>
                  <a:pt x="126" y="68"/>
                  <a:pt x="124" y="78"/>
                  <a:pt x="120" y="86"/>
                </a:cubicBezTo>
                <a:cubicBezTo>
                  <a:pt x="116" y="94"/>
                  <a:pt x="109" y="101"/>
                  <a:pt x="101" y="106"/>
                </a:cubicBezTo>
                <a:cubicBezTo>
                  <a:pt x="95" y="110"/>
                  <a:pt x="89" y="112"/>
                  <a:pt x="83" y="112"/>
                </a:cubicBezTo>
                <a:cubicBezTo>
                  <a:pt x="80" y="112"/>
                  <a:pt x="77" y="111"/>
                  <a:pt x="75" y="109"/>
                </a:cubicBezTo>
                <a:cubicBezTo>
                  <a:pt x="73" y="108"/>
                  <a:pt x="71" y="106"/>
                  <a:pt x="70" y="102"/>
                </a:cubicBezTo>
                <a:cubicBezTo>
                  <a:pt x="67" y="106"/>
                  <a:pt x="63" y="108"/>
                  <a:pt x="60" y="110"/>
                </a:cubicBezTo>
                <a:cubicBezTo>
                  <a:pt x="57" y="111"/>
                  <a:pt x="54" y="112"/>
                  <a:pt x="50" y="112"/>
                </a:cubicBezTo>
                <a:cubicBezTo>
                  <a:pt x="43" y="112"/>
                  <a:pt x="37" y="109"/>
                  <a:pt x="31" y="103"/>
                </a:cubicBezTo>
                <a:cubicBezTo>
                  <a:pt x="26" y="97"/>
                  <a:pt x="24" y="88"/>
                  <a:pt x="24" y="77"/>
                </a:cubicBezTo>
                <a:cubicBezTo>
                  <a:pt x="24" y="64"/>
                  <a:pt x="27" y="52"/>
                  <a:pt x="34" y="41"/>
                </a:cubicBezTo>
                <a:cubicBezTo>
                  <a:pt x="40" y="31"/>
                  <a:pt x="49" y="25"/>
                  <a:pt x="59" y="25"/>
                </a:cubicBezTo>
                <a:cubicBezTo>
                  <a:pt x="63" y="25"/>
                  <a:pt x="66" y="26"/>
                  <a:pt x="69" y="28"/>
                </a:cubicBezTo>
                <a:cubicBezTo>
                  <a:pt x="72" y="30"/>
                  <a:pt x="75" y="33"/>
                  <a:pt x="78" y="37"/>
                </a:cubicBezTo>
                <a:cubicBezTo>
                  <a:pt x="80" y="28"/>
                  <a:pt x="80" y="28"/>
                  <a:pt x="80" y="28"/>
                </a:cubicBezTo>
                <a:lnTo>
                  <a:pt x="96" y="28"/>
                </a:lnTo>
                <a:close/>
                <a:moveTo>
                  <a:pt x="41" y="81"/>
                </a:moveTo>
                <a:cubicBezTo>
                  <a:pt x="41" y="87"/>
                  <a:pt x="42" y="92"/>
                  <a:pt x="45" y="96"/>
                </a:cubicBezTo>
                <a:cubicBezTo>
                  <a:pt x="47" y="99"/>
                  <a:pt x="50" y="100"/>
                  <a:pt x="53" y="100"/>
                </a:cubicBezTo>
                <a:cubicBezTo>
                  <a:pt x="57" y="100"/>
                  <a:pt x="60" y="99"/>
                  <a:pt x="63" y="96"/>
                </a:cubicBezTo>
                <a:cubicBezTo>
                  <a:pt x="66" y="93"/>
                  <a:pt x="68" y="87"/>
                  <a:pt x="70" y="78"/>
                </a:cubicBezTo>
                <a:cubicBezTo>
                  <a:pt x="72" y="69"/>
                  <a:pt x="74" y="61"/>
                  <a:pt x="74" y="54"/>
                </a:cubicBezTo>
                <a:cubicBezTo>
                  <a:pt x="74" y="49"/>
                  <a:pt x="72" y="45"/>
                  <a:pt x="70" y="42"/>
                </a:cubicBezTo>
                <a:cubicBezTo>
                  <a:pt x="68" y="40"/>
                  <a:pt x="65" y="38"/>
                  <a:pt x="62" y="38"/>
                </a:cubicBezTo>
                <a:cubicBezTo>
                  <a:pt x="58" y="38"/>
                  <a:pt x="55" y="40"/>
                  <a:pt x="52" y="42"/>
                </a:cubicBezTo>
                <a:cubicBezTo>
                  <a:pt x="48" y="46"/>
                  <a:pt x="46" y="52"/>
                  <a:pt x="44" y="59"/>
                </a:cubicBezTo>
                <a:cubicBezTo>
                  <a:pt x="42" y="67"/>
                  <a:pt x="41" y="75"/>
                  <a:pt x="41" y="81"/>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45" name="Freeform 855"/>
          <p:cNvSpPr>
            <a:spLocks noEditPoints="1"/>
          </p:cNvSpPr>
          <p:nvPr/>
        </p:nvSpPr>
        <p:spPr bwMode="auto">
          <a:xfrm>
            <a:off x="5804033" y="5733667"/>
            <a:ext cx="1013586" cy="710593"/>
          </a:xfrm>
          <a:custGeom>
            <a:gdLst>
              <a:gd fmla="*/ 84 w 174" name="T0"/>
              <a:gd fmla="*/ 78 h 122" name="T1"/>
              <a:gd fmla="*/ 49 w 174" name="T2"/>
              <a:gd fmla="*/ 42 h 122" name="T3"/>
              <a:gd fmla="*/ 26 w 174" name="T4"/>
              <a:gd fmla="*/ 85 h 122" name="T5"/>
              <a:gd fmla="*/ 26 w 174" name="T6"/>
              <a:gd fmla="*/ 97 h 122" name="T7"/>
              <a:gd fmla="*/ 142 w 174" name="T8"/>
              <a:gd fmla="*/ 97 h 122" name="T9"/>
              <a:gd fmla="*/ 96 w 174" name="T10"/>
              <a:gd fmla="*/ 57 h 122" name="T11"/>
              <a:gd fmla="*/ 84 w 174" name="T12"/>
              <a:gd fmla="*/ 78 h 122" name="T13"/>
              <a:gd fmla="*/ 124 w 174" name="T14"/>
              <a:gd fmla="*/ 51 h 122" name="T15"/>
              <a:gd fmla="*/ 135 w 174" name="T16"/>
              <a:gd fmla="*/ 39 h 122" name="T17"/>
              <a:gd fmla="*/ 124 w 174" name="T18"/>
              <a:gd fmla="*/ 28 h 122" name="T19"/>
              <a:gd fmla="*/ 112 w 174" name="T20"/>
              <a:gd fmla="*/ 39 h 122" name="T21"/>
              <a:gd fmla="*/ 124 w 174" name="T22"/>
              <a:gd fmla="*/ 51 h 122" name="T23"/>
              <a:gd fmla="*/ 0 w 174" name="T24"/>
              <a:gd fmla="*/ 0 h 122" name="T25"/>
              <a:gd fmla="*/ 0 w 174" name="T26"/>
              <a:gd fmla="*/ 122 h 122" name="T27"/>
              <a:gd fmla="*/ 174 w 174" name="T28"/>
              <a:gd fmla="*/ 122 h 122" name="T29"/>
              <a:gd fmla="*/ 174 w 174" name="T30"/>
              <a:gd fmla="*/ 0 h 122" name="T31"/>
              <a:gd fmla="*/ 0 w 174" name="T32"/>
              <a:gd fmla="*/ 0 h 122" name="T33"/>
              <a:gd fmla="*/ 158 w 174" name="T34"/>
              <a:gd fmla="*/ 107 h 122" name="T35"/>
              <a:gd fmla="*/ 16 w 174" name="T36"/>
              <a:gd fmla="*/ 107 h 122" name="T37"/>
              <a:gd fmla="*/ 16 w 174" name="T38"/>
              <a:gd fmla="*/ 16 h 122" name="T39"/>
              <a:gd fmla="*/ 158 w 174" name="T40"/>
              <a:gd fmla="*/ 16 h 122" name="T41"/>
              <a:gd fmla="*/ 158 w 174" name="T42"/>
              <a:gd fmla="*/ 16 h 122" name="T43"/>
              <a:gd fmla="*/ 158 w 174" name="T44"/>
              <a:gd fmla="*/ 16 h 122" name="T45"/>
              <a:gd fmla="*/ 158 w 174" name="T46"/>
              <a:gd fmla="*/ 107 h 12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2" w="174">
                <a:moveTo>
                  <a:pt x="84" y="78"/>
                </a:moveTo>
                <a:cubicBezTo>
                  <a:pt x="49" y="42"/>
                  <a:pt x="49" y="42"/>
                  <a:pt x="49" y="42"/>
                </a:cubicBezTo>
                <a:cubicBezTo>
                  <a:pt x="26" y="85"/>
                  <a:pt x="26" y="85"/>
                  <a:pt x="26" y="85"/>
                </a:cubicBezTo>
                <a:cubicBezTo>
                  <a:pt x="26" y="97"/>
                  <a:pt x="26" y="97"/>
                  <a:pt x="26" y="97"/>
                </a:cubicBezTo>
                <a:cubicBezTo>
                  <a:pt x="142" y="97"/>
                  <a:pt x="142" y="97"/>
                  <a:pt x="142" y="97"/>
                </a:cubicBezTo>
                <a:cubicBezTo>
                  <a:pt x="127" y="84"/>
                  <a:pt x="96" y="57"/>
                  <a:pt x="96" y="57"/>
                </a:cubicBezTo>
                <a:lnTo>
                  <a:pt x="84" y="78"/>
                </a:lnTo>
                <a:close/>
                <a:moveTo>
                  <a:pt x="124" y="51"/>
                </a:moveTo>
                <a:cubicBezTo>
                  <a:pt x="130" y="51"/>
                  <a:pt x="135" y="46"/>
                  <a:pt x="135" y="39"/>
                </a:cubicBezTo>
                <a:cubicBezTo>
                  <a:pt x="135" y="33"/>
                  <a:pt x="130" y="28"/>
                  <a:pt x="124" y="28"/>
                </a:cubicBezTo>
                <a:cubicBezTo>
                  <a:pt x="117" y="28"/>
                  <a:pt x="112" y="33"/>
                  <a:pt x="112" y="39"/>
                </a:cubicBezTo>
                <a:cubicBezTo>
                  <a:pt x="112" y="46"/>
                  <a:pt x="117" y="51"/>
                  <a:pt x="124" y="51"/>
                </a:cubicBezTo>
                <a:close/>
                <a:moveTo>
                  <a:pt x="0" y="0"/>
                </a:moveTo>
                <a:cubicBezTo>
                  <a:pt x="0" y="122"/>
                  <a:pt x="0" y="122"/>
                  <a:pt x="0" y="122"/>
                </a:cubicBezTo>
                <a:cubicBezTo>
                  <a:pt x="174" y="122"/>
                  <a:pt x="174" y="122"/>
                  <a:pt x="174" y="122"/>
                </a:cubicBezTo>
                <a:cubicBezTo>
                  <a:pt x="174" y="0"/>
                  <a:pt x="174" y="0"/>
                  <a:pt x="174" y="0"/>
                </a:cubicBezTo>
                <a:lnTo>
                  <a:pt x="0" y="0"/>
                </a:lnTo>
                <a:close/>
                <a:moveTo>
                  <a:pt x="158" y="107"/>
                </a:moveTo>
                <a:cubicBezTo>
                  <a:pt x="16" y="107"/>
                  <a:pt x="16" y="107"/>
                  <a:pt x="16" y="107"/>
                </a:cubicBezTo>
                <a:cubicBezTo>
                  <a:pt x="16" y="16"/>
                  <a:pt x="16" y="16"/>
                  <a:pt x="16" y="16"/>
                </a:cubicBezTo>
                <a:cubicBezTo>
                  <a:pt x="158" y="16"/>
                  <a:pt x="158" y="16"/>
                  <a:pt x="158" y="16"/>
                </a:cubicBezTo>
                <a:cubicBezTo>
                  <a:pt x="158" y="16"/>
                  <a:pt x="158" y="16"/>
                  <a:pt x="158" y="16"/>
                </a:cubicBezTo>
                <a:cubicBezTo>
                  <a:pt x="158" y="16"/>
                  <a:pt x="158" y="16"/>
                  <a:pt x="158" y="16"/>
                </a:cubicBezTo>
                <a:lnTo>
                  <a:pt x="158" y="107"/>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46" name="Freeform 856"/>
          <p:cNvSpPr>
            <a:spLocks noEditPoints="1"/>
          </p:cNvSpPr>
          <p:nvPr/>
        </p:nvSpPr>
        <p:spPr bwMode="auto">
          <a:xfrm>
            <a:off x="7308733" y="5495887"/>
            <a:ext cx="1106213" cy="948882"/>
          </a:xfrm>
          <a:custGeom>
            <a:gdLst>
              <a:gd fmla="*/ 252 w 285" name="T0"/>
              <a:gd fmla="*/ 90 h 258" name="T1"/>
              <a:gd fmla="*/ 214 w 285" name="T2"/>
              <a:gd fmla="*/ 0 h 258" name="T3"/>
              <a:gd fmla="*/ 0 w 285" name="T4"/>
              <a:gd fmla="*/ 93 h 258" name="T5"/>
              <a:gd fmla="*/ 52 w 285" name="T6"/>
              <a:gd fmla="*/ 209 h 258" name="T7"/>
              <a:gd fmla="*/ 52 w 285" name="T8"/>
              <a:gd fmla="*/ 258 h 258" name="T9"/>
              <a:gd fmla="*/ 285 w 285" name="T10"/>
              <a:gd fmla="*/ 258 h 258" name="T11"/>
              <a:gd fmla="*/ 285 w 285" name="T12"/>
              <a:gd fmla="*/ 90 h 258" name="T13"/>
              <a:gd fmla="*/ 252 w 285" name="T14"/>
              <a:gd fmla="*/ 90 h 258" name="T15"/>
              <a:gd fmla="*/ 52 w 285" name="T16"/>
              <a:gd fmla="*/ 106 h 258" name="T17"/>
              <a:gd fmla="*/ 46 w 285" name="T18"/>
              <a:gd fmla="*/ 109 h 258" name="T19"/>
              <a:gd fmla="*/ 52 w 285" name="T20"/>
              <a:gd fmla="*/ 127 h 258" name="T21"/>
              <a:gd fmla="*/ 52 w 285" name="T22"/>
              <a:gd fmla="*/ 171 h 258" name="T23"/>
              <a:gd fmla="*/ 23 w 285" name="T24"/>
              <a:gd fmla="*/ 101 h 258" name="T25"/>
              <a:gd fmla="*/ 206 w 285" name="T26"/>
              <a:gd fmla="*/ 24 h 258" name="T27"/>
              <a:gd fmla="*/ 233 w 285" name="T28"/>
              <a:gd fmla="*/ 90 h 258" name="T29"/>
              <a:gd fmla="*/ 215 w 285" name="T30"/>
              <a:gd fmla="*/ 90 h 258" name="T31"/>
              <a:gd fmla="*/ 196 w 285" name="T32"/>
              <a:gd fmla="*/ 46 h 258" name="T33"/>
              <a:gd fmla="*/ 93 w 285" name="T34"/>
              <a:gd fmla="*/ 90 h 258" name="T35"/>
              <a:gd fmla="*/ 52 w 285" name="T36"/>
              <a:gd fmla="*/ 90 h 258" name="T37"/>
              <a:gd fmla="*/ 52 w 285" name="T38"/>
              <a:gd fmla="*/ 106 h 258" name="T39"/>
              <a:gd fmla="*/ 267 w 285" name="T40"/>
              <a:gd fmla="*/ 240 h 258" name="T41"/>
              <a:gd fmla="*/ 68 w 285" name="T42"/>
              <a:gd fmla="*/ 240 h 258" name="T43"/>
              <a:gd fmla="*/ 68 w 285" name="T44"/>
              <a:gd fmla="*/ 106 h 258" name="T45"/>
              <a:gd fmla="*/ 267 w 285" name="T46"/>
              <a:gd fmla="*/ 106 h 258" name="T47"/>
              <a:gd fmla="*/ 267 w 285" name="T48"/>
              <a:gd fmla="*/ 240 h 258" name="T49"/>
              <a:gd fmla="*/ 251 w 285" name="T50"/>
              <a:gd fmla="*/ 124 h 258" name="T51"/>
              <a:gd fmla="*/ 86 w 285" name="T52"/>
              <a:gd fmla="*/ 124 h 258" name="T53"/>
              <a:gd fmla="*/ 86 w 285" name="T54"/>
              <a:gd fmla="*/ 224 h 258" name="T55"/>
              <a:gd fmla="*/ 251 w 285" name="T56"/>
              <a:gd fmla="*/ 224 h 258" name="T57"/>
              <a:gd fmla="*/ 251 w 285" name="T58"/>
              <a:gd fmla="*/ 124 h 25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58" w="285">
                <a:moveTo>
                  <a:pt x="252" y="90"/>
                </a:moveTo>
                <a:lnTo>
                  <a:pt x="214" y="0"/>
                </a:lnTo>
                <a:lnTo>
                  <a:pt x="0" y="93"/>
                </a:lnTo>
                <a:lnTo>
                  <a:pt x="52" y="209"/>
                </a:lnTo>
                <a:lnTo>
                  <a:pt x="52" y="258"/>
                </a:lnTo>
                <a:lnTo>
                  <a:pt x="285" y="258"/>
                </a:lnTo>
                <a:lnTo>
                  <a:pt x="285" y="90"/>
                </a:lnTo>
                <a:lnTo>
                  <a:pt x="252" y="90"/>
                </a:lnTo>
                <a:close/>
                <a:moveTo>
                  <a:pt x="52" y="106"/>
                </a:moveTo>
                <a:lnTo>
                  <a:pt x="46" y="109"/>
                </a:lnTo>
                <a:lnTo>
                  <a:pt x="52" y="127"/>
                </a:lnTo>
                <a:lnTo>
                  <a:pt x="52" y="171"/>
                </a:lnTo>
                <a:lnTo>
                  <a:pt x="23" y="101"/>
                </a:lnTo>
                <a:lnTo>
                  <a:pt x="206" y="24"/>
                </a:lnTo>
                <a:lnTo>
                  <a:pt x="233" y="90"/>
                </a:lnTo>
                <a:lnTo>
                  <a:pt x="215" y="90"/>
                </a:lnTo>
                <a:lnTo>
                  <a:pt x="196" y="46"/>
                </a:lnTo>
                <a:lnTo>
                  <a:pt x="93" y="90"/>
                </a:lnTo>
                <a:lnTo>
                  <a:pt x="52" y="90"/>
                </a:lnTo>
                <a:lnTo>
                  <a:pt x="52" y="106"/>
                </a:lnTo>
                <a:close/>
                <a:moveTo>
                  <a:pt x="267" y="240"/>
                </a:moveTo>
                <a:lnTo>
                  <a:pt x="68" y="240"/>
                </a:lnTo>
                <a:lnTo>
                  <a:pt x="68" y="106"/>
                </a:lnTo>
                <a:lnTo>
                  <a:pt x="267" y="106"/>
                </a:lnTo>
                <a:lnTo>
                  <a:pt x="267" y="240"/>
                </a:lnTo>
                <a:close/>
                <a:moveTo>
                  <a:pt x="251" y="124"/>
                </a:moveTo>
                <a:lnTo>
                  <a:pt x="86" y="124"/>
                </a:lnTo>
                <a:lnTo>
                  <a:pt x="86" y="224"/>
                </a:lnTo>
                <a:lnTo>
                  <a:pt x="251" y="224"/>
                </a:lnTo>
                <a:lnTo>
                  <a:pt x="251" y="124"/>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nvGrpSpPr>
          <p:cNvPr id="451" name="组合 450"/>
          <p:cNvGrpSpPr/>
          <p:nvPr/>
        </p:nvGrpSpPr>
        <p:grpSpPr>
          <a:xfrm>
            <a:off x="10753348" y="5712240"/>
            <a:ext cx="897881" cy="897881"/>
            <a:chOff x="6972046" y="6197492"/>
            <a:chExt cx="404813" cy="404813"/>
          </a:xfrm>
        </p:grpSpPr>
        <p:sp>
          <p:nvSpPr>
            <p:cNvPr id="447" name="Oval 876"/>
            <p:cNvSpPr>
              <a:spLocks noChangeArrowheads="1"/>
            </p:cNvSpPr>
            <p:nvPr/>
          </p:nvSpPr>
          <p:spPr bwMode="auto">
            <a:xfrm>
              <a:off x="6972046" y="6491179"/>
              <a:ext cx="109538" cy="111125"/>
            </a:xfrm>
            <a:prstGeom prst="ellipse">
              <a:avLst/>
            </a:pr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48" name="Freeform 877"/>
            <p:cNvSpPr/>
            <p:nvPr/>
          </p:nvSpPr>
          <p:spPr bwMode="auto">
            <a:xfrm>
              <a:off x="6972046" y="6332429"/>
              <a:ext cx="269875" cy="269875"/>
            </a:xfrm>
            <a:custGeom>
              <a:gdLst>
                <a:gd fmla="*/ 105 w 105" name="T0"/>
                <a:gd fmla="*/ 105 h 105" name="T1"/>
                <a:gd fmla="*/ 74 w 105" name="T2"/>
                <a:gd fmla="*/ 105 h 105" name="T3"/>
                <a:gd fmla="*/ 0 w 105" name="T4"/>
                <a:gd fmla="*/ 31 h 105" name="T5"/>
                <a:gd fmla="*/ 0 w 105" name="T6"/>
                <a:gd fmla="*/ 31 h 105" name="T7"/>
                <a:gd fmla="*/ 0 w 105" name="T8"/>
                <a:gd fmla="*/ 0 h 105" name="T9"/>
                <a:gd fmla="*/ 105 w 105" name="T10"/>
                <a:gd fmla="*/ 105 h 105" name="T11"/>
              </a:gdLst>
              <a:cxnLst>
                <a:cxn ang="0">
                  <a:pos x="T0" y="T1"/>
                </a:cxn>
                <a:cxn ang="0">
                  <a:pos x="T2" y="T3"/>
                </a:cxn>
                <a:cxn ang="0">
                  <a:pos x="T4" y="T5"/>
                </a:cxn>
                <a:cxn ang="0">
                  <a:pos x="T6" y="T7"/>
                </a:cxn>
                <a:cxn ang="0">
                  <a:pos x="T8" y="T9"/>
                </a:cxn>
                <a:cxn ang="0">
                  <a:pos x="T10" y="T11"/>
                </a:cxn>
              </a:cxnLst>
              <a:rect b="b" l="0" r="r" t="0"/>
              <a:pathLst>
                <a:path h="105" w="105">
                  <a:moveTo>
                    <a:pt x="105" y="105"/>
                  </a:moveTo>
                  <a:cubicBezTo>
                    <a:pt x="74" y="105"/>
                    <a:pt x="74" y="105"/>
                    <a:pt x="74" y="105"/>
                  </a:cubicBezTo>
                  <a:cubicBezTo>
                    <a:pt x="74" y="64"/>
                    <a:pt x="41" y="31"/>
                    <a:pt x="0" y="31"/>
                  </a:cubicBezTo>
                  <a:cubicBezTo>
                    <a:pt x="0" y="31"/>
                    <a:pt x="0" y="31"/>
                    <a:pt x="0" y="31"/>
                  </a:cubicBezTo>
                  <a:cubicBezTo>
                    <a:pt x="0" y="0"/>
                    <a:pt x="0" y="0"/>
                    <a:pt x="0" y="0"/>
                  </a:cubicBezTo>
                  <a:cubicBezTo>
                    <a:pt x="58" y="0"/>
                    <a:pt x="105" y="47"/>
                    <a:pt x="105" y="105"/>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
          <p:nvSpPr>
            <p:cNvPr id="449" name="Freeform 878"/>
            <p:cNvSpPr/>
            <p:nvPr/>
          </p:nvSpPr>
          <p:spPr bwMode="auto">
            <a:xfrm>
              <a:off x="6972046" y="6197492"/>
              <a:ext cx="404813" cy="404813"/>
            </a:xfrm>
            <a:custGeom>
              <a:gdLst>
                <a:gd fmla="*/ 126 w 158" name="T0"/>
                <a:gd fmla="*/ 158 h 158" name="T1"/>
                <a:gd fmla="*/ 0 w 158" name="T2"/>
                <a:gd fmla="*/ 32 h 158" name="T3"/>
                <a:gd fmla="*/ 0 w 158" name="T4"/>
                <a:gd fmla="*/ 0 h 158" name="T5"/>
                <a:gd fmla="*/ 158 w 158" name="T6"/>
                <a:gd fmla="*/ 158 h 158" name="T7"/>
                <a:gd fmla="*/ 126 w 158" name="T8"/>
                <a:gd fmla="*/ 158 h 158" name="T9"/>
              </a:gdLst>
              <a:cxnLst>
                <a:cxn ang="0">
                  <a:pos x="T0" y="T1"/>
                </a:cxn>
                <a:cxn ang="0">
                  <a:pos x="T2" y="T3"/>
                </a:cxn>
                <a:cxn ang="0">
                  <a:pos x="T4" y="T5"/>
                </a:cxn>
                <a:cxn ang="0">
                  <a:pos x="T6" y="T7"/>
                </a:cxn>
                <a:cxn ang="0">
                  <a:pos x="T8" y="T9"/>
                </a:cxn>
              </a:cxnLst>
              <a:rect b="b" l="0" r="r" t="0"/>
              <a:pathLst>
                <a:path h="158" w="158">
                  <a:moveTo>
                    <a:pt x="126" y="158"/>
                  </a:moveTo>
                  <a:cubicBezTo>
                    <a:pt x="126" y="88"/>
                    <a:pt x="70" y="32"/>
                    <a:pt x="0" y="32"/>
                  </a:cubicBezTo>
                  <a:cubicBezTo>
                    <a:pt x="0" y="0"/>
                    <a:pt x="0" y="0"/>
                    <a:pt x="0" y="0"/>
                  </a:cubicBezTo>
                  <a:cubicBezTo>
                    <a:pt x="87" y="0"/>
                    <a:pt x="158" y="71"/>
                    <a:pt x="158" y="158"/>
                  </a:cubicBezTo>
                  <a:lnTo>
                    <a:pt x="126" y="158"/>
                  </a:ln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grpSp>
      <p:sp>
        <p:nvSpPr>
          <p:cNvPr id="450" name="Freeform 879"/>
          <p:cNvSpPr>
            <a:spLocks noEditPoints="1"/>
          </p:cNvSpPr>
          <p:nvPr/>
        </p:nvSpPr>
        <p:spPr bwMode="auto">
          <a:xfrm>
            <a:off x="9067233" y="5692666"/>
            <a:ext cx="831664" cy="828639"/>
          </a:xfrm>
          <a:custGeom>
            <a:gdLst>
              <a:gd fmla="*/ 85 w 170" name="T0"/>
              <a:gd fmla="*/ 0 h 170" name="T1"/>
              <a:gd fmla="*/ 0 w 170" name="T2"/>
              <a:gd fmla="*/ 86 h 170" name="T3"/>
              <a:gd fmla="*/ 85 w 170" name="T4"/>
              <a:gd fmla="*/ 170 h 170" name="T5"/>
              <a:gd fmla="*/ 145 w 170" name="T6"/>
              <a:gd fmla="*/ 145 h 170" name="T7"/>
              <a:gd fmla="*/ 145 w 170" name="T8"/>
              <a:gd fmla="*/ 25 h 170" name="T9"/>
              <a:gd fmla="*/ 85 w 170" name="T10"/>
              <a:gd fmla="*/ 155 h 170" name="T11"/>
              <a:gd fmla="*/ 15 w 170" name="T12"/>
              <a:gd fmla="*/ 86 h 170" name="T13"/>
              <a:gd fmla="*/ 85 w 170" name="T14"/>
              <a:gd fmla="*/ 15 h 170" name="T15"/>
              <a:gd fmla="*/ 155 w 170" name="T16"/>
              <a:gd fmla="*/ 85 h 170" name="T17"/>
              <a:gd fmla="*/ 139 w 170" name="T18"/>
              <a:gd fmla="*/ 69 h 170" name="T19"/>
              <a:gd fmla="*/ 121 w 170" name="T20"/>
              <a:gd fmla="*/ 45 h 170" name="T21"/>
              <a:gd fmla="*/ 134 w 170" name="T22"/>
              <a:gd fmla="*/ 70 h 170" name="T23"/>
              <a:gd fmla="*/ 136 w 170" name="T24"/>
              <a:gd fmla="*/ 88 h 170" name="T25"/>
              <a:gd fmla="*/ 85 w 170" name="T26"/>
              <a:gd fmla="*/ 136 h 170" name="T27"/>
              <a:gd fmla="*/ 47 w 170" name="T28"/>
              <a:gd fmla="*/ 119 h 170" name="T29"/>
              <a:gd fmla="*/ 41 w 170" name="T30"/>
              <a:gd fmla="*/ 109 h 170" name="T31"/>
              <a:gd fmla="*/ 34 w 170" name="T32"/>
              <a:gd fmla="*/ 91 h 170" name="T33"/>
              <a:gd fmla="*/ 35 w 170" name="T34"/>
              <a:gd fmla="*/ 72 h 170" name="T35"/>
              <a:gd fmla="*/ 53 w 170" name="T36"/>
              <a:gd fmla="*/ 63 h 170" name="T37"/>
              <a:gd fmla="*/ 57 w 170" name="T38"/>
              <a:gd fmla="*/ 113 h 170" name="T39"/>
              <a:gd fmla="*/ 69 w 170" name="T40"/>
              <a:gd fmla="*/ 121 h 170" name="T41"/>
              <a:gd fmla="*/ 88 w 170" name="T42"/>
              <a:gd fmla="*/ 124 h 170" name="T43"/>
              <a:gd fmla="*/ 124 w 170" name="T44"/>
              <a:gd fmla="*/ 85 h 170" name="T45"/>
              <a:gd fmla="*/ 109 w 170" name="T46"/>
              <a:gd fmla="*/ 57 h 170" name="T47"/>
              <a:gd fmla="*/ 119 w 170" name="T48"/>
              <a:gd fmla="*/ 85 h 170" name="T49"/>
              <a:gd fmla="*/ 89 w 170" name="T50"/>
              <a:gd fmla="*/ 119 h 170" name="T51"/>
              <a:gd fmla="*/ 71 w 170" name="T52"/>
              <a:gd fmla="*/ 116 h 170" name="T53"/>
              <a:gd fmla="*/ 51 w 170" name="T54"/>
              <a:gd fmla="*/ 85 h 170" name="T55"/>
              <a:gd fmla="*/ 75 w 170" name="T56"/>
              <a:gd fmla="*/ 85 h 170" name="T57"/>
              <a:gd fmla="*/ 85 w 170" name="T58"/>
              <a:gd fmla="*/ 95 h 170" name="T59"/>
              <a:gd fmla="*/ 85 w 170" name="T60"/>
              <a:gd fmla="*/ 75 h 170" name="T61"/>
              <a:gd fmla="*/ 39 w 170" name="T62"/>
              <a:gd fmla="*/ 39 h 170" name="T63"/>
              <a:gd fmla="*/ 40 w 170" name="T64"/>
              <a:gd fmla="*/ 50 h 170" name="T65"/>
              <a:gd fmla="*/ 22 w 170" name="T66"/>
              <a:gd fmla="*/ 81 h 170" name="T67"/>
              <a:gd fmla="*/ 35 w 170" name="T68"/>
              <a:gd fmla="*/ 112 h 170" name="T69"/>
              <a:gd fmla="*/ 41 w 170" name="T70"/>
              <a:gd fmla="*/ 123 h 170" name="T71"/>
              <a:gd fmla="*/ 45 w 170" name="T72"/>
              <a:gd fmla="*/ 125 h 170" name="T73"/>
              <a:gd fmla="*/ 125 w 170" name="T74"/>
              <a:gd fmla="*/ 125 h 170" name="T75"/>
              <a:gd fmla="*/ 148 w 170" name="T76"/>
              <a:gd fmla="*/ 79 h 17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70" w="170">
                <a:moveTo>
                  <a:pt x="145" y="25"/>
                </a:moveTo>
                <a:cubicBezTo>
                  <a:pt x="128" y="9"/>
                  <a:pt x="107" y="0"/>
                  <a:pt x="85" y="0"/>
                </a:cubicBezTo>
                <a:cubicBezTo>
                  <a:pt x="63" y="0"/>
                  <a:pt x="42" y="9"/>
                  <a:pt x="25" y="25"/>
                </a:cubicBezTo>
                <a:cubicBezTo>
                  <a:pt x="8" y="42"/>
                  <a:pt x="0" y="64"/>
                  <a:pt x="0" y="86"/>
                </a:cubicBezTo>
                <a:cubicBezTo>
                  <a:pt x="0" y="107"/>
                  <a:pt x="9" y="129"/>
                  <a:pt x="25" y="145"/>
                </a:cubicBezTo>
                <a:cubicBezTo>
                  <a:pt x="42" y="161"/>
                  <a:pt x="63" y="170"/>
                  <a:pt x="85" y="170"/>
                </a:cubicBezTo>
                <a:cubicBezTo>
                  <a:pt x="85" y="170"/>
                  <a:pt x="85" y="170"/>
                  <a:pt x="85" y="170"/>
                </a:cubicBezTo>
                <a:cubicBezTo>
                  <a:pt x="107" y="170"/>
                  <a:pt x="128" y="161"/>
                  <a:pt x="145" y="145"/>
                </a:cubicBezTo>
                <a:cubicBezTo>
                  <a:pt x="161" y="128"/>
                  <a:pt x="170" y="107"/>
                  <a:pt x="170" y="85"/>
                </a:cubicBezTo>
                <a:cubicBezTo>
                  <a:pt x="170" y="63"/>
                  <a:pt x="161" y="42"/>
                  <a:pt x="145" y="25"/>
                </a:cubicBezTo>
                <a:close/>
                <a:moveTo>
                  <a:pt x="135" y="135"/>
                </a:moveTo>
                <a:cubicBezTo>
                  <a:pt x="121" y="148"/>
                  <a:pt x="103" y="155"/>
                  <a:pt x="85" y="155"/>
                </a:cubicBezTo>
                <a:cubicBezTo>
                  <a:pt x="67" y="155"/>
                  <a:pt x="49" y="148"/>
                  <a:pt x="35" y="135"/>
                </a:cubicBezTo>
                <a:cubicBezTo>
                  <a:pt x="22" y="121"/>
                  <a:pt x="15" y="103"/>
                  <a:pt x="15" y="86"/>
                </a:cubicBezTo>
                <a:cubicBezTo>
                  <a:pt x="15" y="67"/>
                  <a:pt x="22" y="49"/>
                  <a:pt x="35" y="35"/>
                </a:cubicBezTo>
                <a:cubicBezTo>
                  <a:pt x="49" y="22"/>
                  <a:pt x="67" y="15"/>
                  <a:pt x="85" y="15"/>
                </a:cubicBezTo>
                <a:cubicBezTo>
                  <a:pt x="103" y="15"/>
                  <a:pt x="121" y="22"/>
                  <a:pt x="135" y="35"/>
                </a:cubicBezTo>
                <a:cubicBezTo>
                  <a:pt x="148" y="49"/>
                  <a:pt x="155" y="67"/>
                  <a:pt x="155" y="85"/>
                </a:cubicBezTo>
                <a:cubicBezTo>
                  <a:pt x="155" y="103"/>
                  <a:pt x="148" y="121"/>
                  <a:pt x="135" y="135"/>
                </a:cubicBezTo>
                <a:close/>
                <a:moveTo>
                  <a:pt x="139" y="69"/>
                </a:moveTo>
                <a:cubicBezTo>
                  <a:pt x="136" y="60"/>
                  <a:pt x="132" y="52"/>
                  <a:pt x="125" y="45"/>
                </a:cubicBezTo>
                <a:cubicBezTo>
                  <a:pt x="124" y="44"/>
                  <a:pt x="122" y="44"/>
                  <a:pt x="121" y="45"/>
                </a:cubicBezTo>
                <a:cubicBezTo>
                  <a:pt x="120" y="46"/>
                  <a:pt x="120" y="48"/>
                  <a:pt x="121" y="49"/>
                </a:cubicBezTo>
                <a:cubicBezTo>
                  <a:pt x="127" y="55"/>
                  <a:pt x="132" y="62"/>
                  <a:pt x="134" y="70"/>
                </a:cubicBezTo>
                <a:cubicBezTo>
                  <a:pt x="131" y="71"/>
                  <a:pt x="129" y="75"/>
                  <a:pt x="129" y="79"/>
                </a:cubicBezTo>
                <a:cubicBezTo>
                  <a:pt x="129" y="83"/>
                  <a:pt x="132" y="87"/>
                  <a:pt x="136" y="88"/>
                </a:cubicBezTo>
                <a:cubicBezTo>
                  <a:pt x="135" y="100"/>
                  <a:pt x="131" y="112"/>
                  <a:pt x="121" y="121"/>
                </a:cubicBezTo>
                <a:cubicBezTo>
                  <a:pt x="111" y="131"/>
                  <a:pt x="98" y="136"/>
                  <a:pt x="85" y="136"/>
                </a:cubicBezTo>
                <a:cubicBezTo>
                  <a:pt x="72" y="136"/>
                  <a:pt x="59" y="131"/>
                  <a:pt x="49" y="121"/>
                </a:cubicBezTo>
                <a:cubicBezTo>
                  <a:pt x="48" y="121"/>
                  <a:pt x="47" y="120"/>
                  <a:pt x="47" y="119"/>
                </a:cubicBezTo>
                <a:cubicBezTo>
                  <a:pt x="47" y="118"/>
                  <a:pt x="48" y="117"/>
                  <a:pt x="48" y="116"/>
                </a:cubicBezTo>
                <a:cubicBezTo>
                  <a:pt x="48" y="112"/>
                  <a:pt x="45" y="109"/>
                  <a:pt x="41" y="109"/>
                </a:cubicBezTo>
                <a:cubicBezTo>
                  <a:pt x="41" y="109"/>
                  <a:pt x="40" y="109"/>
                  <a:pt x="40" y="109"/>
                </a:cubicBezTo>
                <a:cubicBezTo>
                  <a:pt x="37" y="103"/>
                  <a:pt x="35" y="97"/>
                  <a:pt x="34" y="91"/>
                </a:cubicBezTo>
                <a:cubicBezTo>
                  <a:pt x="38" y="90"/>
                  <a:pt x="41" y="86"/>
                  <a:pt x="41" y="81"/>
                </a:cubicBezTo>
                <a:cubicBezTo>
                  <a:pt x="41" y="77"/>
                  <a:pt x="39" y="74"/>
                  <a:pt x="35" y="72"/>
                </a:cubicBezTo>
                <a:cubicBezTo>
                  <a:pt x="37" y="66"/>
                  <a:pt x="40" y="60"/>
                  <a:pt x="44" y="54"/>
                </a:cubicBezTo>
                <a:cubicBezTo>
                  <a:pt x="53" y="63"/>
                  <a:pt x="53" y="63"/>
                  <a:pt x="53" y="63"/>
                </a:cubicBezTo>
                <a:cubicBezTo>
                  <a:pt x="48" y="70"/>
                  <a:pt x="46" y="77"/>
                  <a:pt x="46" y="85"/>
                </a:cubicBezTo>
                <a:cubicBezTo>
                  <a:pt x="46" y="95"/>
                  <a:pt x="50" y="105"/>
                  <a:pt x="57" y="113"/>
                </a:cubicBezTo>
                <a:cubicBezTo>
                  <a:pt x="61" y="116"/>
                  <a:pt x="65" y="119"/>
                  <a:pt x="69" y="121"/>
                </a:cubicBezTo>
                <a:cubicBezTo>
                  <a:pt x="69" y="121"/>
                  <a:pt x="69" y="121"/>
                  <a:pt x="69" y="121"/>
                </a:cubicBezTo>
                <a:cubicBezTo>
                  <a:pt x="69" y="126"/>
                  <a:pt x="74" y="131"/>
                  <a:pt x="79" y="131"/>
                </a:cubicBezTo>
                <a:cubicBezTo>
                  <a:pt x="83" y="131"/>
                  <a:pt x="87" y="128"/>
                  <a:pt x="88" y="124"/>
                </a:cubicBezTo>
                <a:cubicBezTo>
                  <a:pt x="97" y="123"/>
                  <a:pt x="106" y="119"/>
                  <a:pt x="113" y="113"/>
                </a:cubicBezTo>
                <a:cubicBezTo>
                  <a:pt x="120" y="105"/>
                  <a:pt x="124" y="95"/>
                  <a:pt x="124" y="85"/>
                </a:cubicBezTo>
                <a:cubicBezTo>
                  <a:pt x="124" y="75"/>
                  <a:pt x="120" y="65"/>
                  <a:pt x="113" y="57"/>
                </a:cubicBezTo>
                <a:cubicBezTo>
                  <a:pt x="112" y="56"/>
                  <a:pt x="110" y="56"/>
                  <a:pt x="109" y="57"/>
                </a:cubicBezTo>
                <a:cubicBezTo>
                  <a:pt x="108" y="58"/>
                  <a:pt x="108" y="60"/>
                  <a:pt x="109" y="61"/>
                </a:cubicBezTo>
                <a:cubicBezTo>
                  <a:pt x="116" y="68"/>
                  <a:pt x="119" y="76"/>
                  <a:pt x="119" y="85"/>
                </a:cubicBezTo>
                <a:cubicBezTo>
                  <a:pt x="119" y="94"/>
                  <a:pt x="116" y="102"/>
                  <a:pt x="109" y="109"/>
                </a:cubicBezTo>
                <a:cubicBezTo>
                  <a:pt x="103" y="115"/>
                  <a:pt x="96" y="118"/>
                  <a:pt x="89" y="119"/>
                </a:cubicBezTo>
                <a:cubicBezTo>
                  <a:pt x="88" y="114"/>
                  <a:pt x="84" y="111"/>
                  <a:pt x="79" y="111"/>
                </a:cubicBezTo>
                <a:cubicBezTo>
                  <a:pt x="75" y="111"/>
                  <a:pt x="72" y="113"/>
                  <a:pt x="71" y="116"/>
                </a:cubicBezTo>
                <a:cubicBezTo>
                  <a:pt x="67" y="114"/>
                  <a:pt x="64" y="112"/>
                  <a:pt x="61" y="109"/>
                </a:cubicBezTo>
                <a:cubicBezTo>
                  <a:pt x="54" y="102"/>
                  <a:pt x="51" y="94"/>
                  <a:pt x="51" y="85"/>
                </a:cubicBezTo>
                <a:cubicBezTo>
                  <a:pt x="51" y="79"/>
                  <a:pt x="53" y="72"/>
                  <a:pt x="56" y="66"/>
                </a:cubicBezTo>
                <a:cubicBezTo>
                  <a:pt x="75" y="85"/>
                  <a:pt x="75" y="85"/>
                  <a:pt x="75" y="85"/>
                </a:cubicBezTo>
                <a:cubicBezTo>
                  <a:pt x="75" y="85"/>
                  <a:pt x="75" y="85"/>
                  <a:pt x="75" y="85"/>
                </a:cubicBezTo>
                <a:cubicBezTo>
                  <a:pt x="75" y="90"/>
                  <a:pt x="79" y="95"/>
                  <a:pt x="85" y="95"/>
                </a:cubicBezTo>
                <a:cubicBezTo>
                  <a:pt x="90" y="95"/>
                  <a:pt x="94" y="90"/>
                  <a:pt x="94" y="85"/>
                </a:cubicBezTo>
                <a:cubicBezTo>
                  <a:pt x="94" y="80"/>
                  <a:pt x="90" y="75"/>
                  <a:pt x="85" y="75"/>
                </a:cubicBezTo>
                <a:cubicBezTo>
                  <a:pt x="49" y="39"/>
                  <a:pt x="49" y="39"/>
                  <a:pt x="49" y="39"/>
                </a:cubicBezTo>
                <a:cubicBezTo>
                  <a:pt x="46" y="36"/>
                  <a:pt x="42" y="36"/>
                  <a:pt x="39" y="39"/>
                </a:cubicBezTo>
                <a:cubicBezTo>
                  <a:pt x="36" y="42"/>
                  <a:pt x="36" y="46"/>
                  <a:pt x="39" y="49"/>
                </a:cubicBezTo>
                <a:cubicBezTo>
                  <a:pt x="40" y="50"/>
                  <a:pt x="40" y="50"/>
                  <a:pt x="40" y="50"/>
                </a:cubicBezTo>
                <a:cubicBezTo>
                  <a:pt x="36" y="57"/>
                  <a:pt x="32" y="64"/>
                  <a:pt x="30" y="71"/>
                </a:cubicBezTo>
                <a:cubicBezTo>
                  <a:pt x="25" y="72"/>
                  <a:pt x="22" y="76"/>
                  <a:pt x="22" y="81"/>
                </a:cubicBezTo>
                <a:cubicBezTo>
                  <a:pt x="22" y="86"/>
                  <a:pt x="25" y="90"/>
                  <a:pt x="29" y="91"/>
                </a:cubicBezTo>
                <a:cubicBezTo>
                  <a:pt x="30" y="98"/>
                  <a:pt x="32" y="105"/>
                  <a:pt x="35" y="112"/>
                </a:cubicBezTo>
                <a:cubicBezTo>
                  <a:pt x="35" y="113"/>
                  <a:pt x="34" y="114"/>
                  <a:pt x="34" y="116"/>
                </a:cubicBezTo>
                <a:cubicBezTo>
                  <a:pt x="34" y="120"/>
                  <a:pt x="37" y="123"/>
                  <a:pt x="41" y="123"/>
                </a:cubicBezTo>
                <a:cubicBezTo>
                  <a:pt x="42" y="123"/>
                  <a:pt x="42" y="123"/>
                  <a:pt x="43" y="123"/>
                </a:cubicBezTo>
                <a:cubicBezTo>
                  <a:pt x="44" y="123"/>
                  <a:pt x="44" y="124"/>
                  <a:pt x="45" y="125"/>
                </a:cubicBezTo>
                <a:cubicBezTo>
                  <a:pt x="56" y="136"/>
                  <a:pt x="71" y="141"/>
                  <a:pt x="85" y="141"/>
                </a:cubicBezTo>
                <a:cubicBezTo>
                  <a:pt x="99" y="141"/>
                  <a:pt x="114" y="136"/>
                  <a:pt x="125" y="125"/>
                </a:cubicBezTo>
                <a:cubicBezTo>
                  <a:pt x="135" y="115"/>
                  <a:pt x="141" y="102"/>
                  <a:pt x="141" y="88"/>
                </a:cubicBezTo>
                <a:cubicBezTo>
                  <a:pt x="145" y="87"/>
                  <a:pt x="148" y="83"/>
                  <a:pt x="148" y="79"/>
                </a:cubicBezTo>
                <a:cubicBezTo>
                  <a:pt x="148" y="73"/>
                  <a:pt x="144" y="69"/>
                  <a:pt x="139" y="69"/>
                </a:cubicBezTo>
                <a:close/>
              </a:path>
            </a:pathLst>
          </a:custGeom>
          <a:solidFill>
            <a:schemeClr val="bg1"/>
          </a:solidFill>
          <a:ln>
            <a:noFill/>
          </a:ln>
        </p:spPr>
        <p:txBody>
          <a:bodyPr anchor="t" anchorCtr="0" bIns="45720" compatLnSpc="1" lIns="91440" numCol="1" rIns="91440" tIns="45720" vert="horz" wrap="square"/>
          <a:lstStyle/>
          <a:p>
            <a:endParaRPr altLang="en-US" lang="zh-CN">
              <a:latin charset="-122" pitchFamily="50" typeface="造字工房悦黑体验版纤细体"/>
            </a:endParaRP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6023776" y="-12719"/>
            <a:ext cx="6180944" cy="4123848"/>
          </a:xfrm>
          <a:prstGeom prst="rect">
            <a:avLst/>
          </a:prstGeom>
          <a:ln>
            <a:noFill/>
          </a:ln>
          <a:effectLst/>
        </p:spPr>
      </p:pic>
      <p:sp>
        <p:nvSpPr>
          <p:cNvPr id="3" name="文本框 2"/>
          <p:cNvSpPr txBox="1"/>
          <p:nvPr/>
        </p:nvSpPr>
        <p:spPr>
          <a:xfrm>
            <a:off x="1563660" y="1514738"/>
            <a:ext cx="4158220" cy="1920240"/>
          </a:xfrm>
          <a:prstGeom prst="rect">
            <a:avLst/>
          </a:prstGeom>
          <a:noFill/>
        </p:spPr>
        <p:txBody>
          <a:bodyPr rtlCol="0" wrap="square">
            <a:spAutoFit/>
          </a:bodyPr>
          <a:lstStyle/>
          <a:p>
            <a:pPr algn="r"/>
            <a:r>
              <a:rPr altLang="zh-CN" lang="en-US" smtClean="0" sz="6000">
                <a:solidFill>
                  <a:srgbClr val="D80E2B"/>
                </a:solidFill>
                <a:latin charset="-122" pitchFamily="50" typeface="造字工房悦黑体验版纤细体"/>
                <a:ea charset="-122" pitchFamily="50" typeface="造字工房悦黑体验版纤细体"/>
              </a:rPr>
              <a:t>ADD YOUR</a:t>
            </a:r>
          </a:p>
          <a:p>
            <a:pPr algn="r"/>
            <a:r>
              <a:rPr altLang="zh-CN" lang="en-US" smtClean="0" sz="6000">
                <a:solidFill>
                  <a:srgbClr val="D80E2B"/>
                </a:solidFill>
                <a:latin charset="-122" pitchFamily="50" typeface="造字工房悦黑体验版纤细体"/>
                <a:ea charset="-122" pitchFamily="50" typeface="造字工房悦黑体验版纤细体"/>
              </a:rPr>
              <a:t>TITLE HERE</a:t>
            </a:r>
          </a:p>
        </p:txBody>
      </p:sp>
      <p:sp>
        <p:nvSpPr>
          <p:cNvPr id="4" name="五边形 3"/>
          <p:cNvSpPr/>
          <p:nvPr/>
        </p:nvSpPr>
        <p:spPr>
          <a:xfrm rot="5400000">
            <a:off x="335842" y="73557"/>
            <a:ext cx="1107412" cy="960298"/>
          </a:xfrm>
          <a:prstGeom prst="homePlate">
            <a:avLst/>
          </a:prstGeom>
          <a:solidFill>
            <a:srgbClr val="0017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5" name="文本框 4"/>
          <p:cNvSpPr txBox="1"/>
          <p:nvPr/>
        </p:nvSpPr>
        <p:spPr>
          <a:xfrm>
            <a:off x="1757288" y="3941195"/>
            <a:ext cx="4077325" cy="1188720"/>
          </a:xfrm>
          <a:prstGeom prst="rect">
            <a:avLst/>
          </a:prstGeom>
          <a:noFill/>
        </p:spPr>
        <p:txBody>
          <a:bodyPr rtlCol="0" wrap="square">
            <a:spAutoFit/>
          </a:bodyPr>
          <a:lstStyle/>
          <a:p>
            <a:pPr algn="r"/>
            <a:r>
              <a:rPr altLang="zh-CN" b="1" lang="en-US" smtClean="0">
                <a:latin typeface="+mn-ea"/>
              </a:rPr>
              <a:t>          Click here to add your text. Click here to add your text. Click here to add your text. Click here to add your text</a:t>
            </a:r>
          </a:p>
        </p:txBody>
      </p:sp>
      <p:sp>
        <p:nvSpPr>
          <p:cNvPr id="6" name="文本框 5"/>
          <p:cNvSpPr txBox="1"/>
          <p:nvPr/>
        </p:nvSpPr>
        <p:spPr>
          <a:xfrm>
            <a:off x="5996067" y="4541362"/>
            <a:ext cx="3475915" cy="25298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Click here to add your text. Click here to add your text. Click here to add your text. </a:t>
            </a:r>
          </a:p>
        </p:txBody>
      </p:sp>
      <p:sp>
        <p:nvSpPr>
          <p:cNvPr id="7" name="文本框 6"/>
          <p:cNvSpPr txBox="1"/>
          <p:nvPr/>
        </p:nvSpPr>
        <p:spPr>
          <a:xfrm>
            <a:off x="9633437" y="4541362"/>
            <a:ext cx="2359800" cy="2225040"/>
          </a:xfrm>
          <a:prstGeom prst="rect">
            <a:avLst/>
          </a:prstGeom>
          <a:noFill/>
        </p:spPr>
        <p:txBody>
          <a:bodyPr rtlCol="0" wrap="square">
            <a:spAutoFit/>
          </a:bodyPr>
          <a:lstStyle/>
          <a:p>
            <a:r>
              <a:rPr altLang="zh-CN" lang="en-US" smtClean="0" sz="2000">
                <a:latin charset="-122" pitchFamily="50" typeface="造字工房悦黑体验版纤细体"/>
                <a:ea charset="-122" pitchFamily="50" typeface="造字工房悦黑体验版纤细体"/>
              </a:rPr>
              <a:t>Click here to add your text. Click here to add your text. Click here to add your text. Click here to add your text</a:t>
            </a:r>
          </a:p>
        </p:txBody>
      </p:sp>
      <p:sp>
        <p:nvSpPr>
          <p:cNvPr id="8" name="TextBox 10"/>
          <p:cNvSpPr txBox="1"/>
          <p:nvPr/>
        </p:nvSpPr>
        <p:spPr>
          <a:xfrm>
            <a:off x="2547819" y="5628991"/>
            <a:ext cx="3174061" cy="365760"/>
          </a:xfrm>
          <a:prstGeom prst="rect">
            <a:avLst/>
          </a:prstGeom>
          <a:noFill/>
        </p:spPr>
        <p:txBody>
          <a:bodyPr rtlCol="0" wrap="square">
            <a:spAutoFit/>
          </a:bodyPr>
          <a:lstStyle/>
          <a:p>
            <a:pPr>
              <a:defRPr/>
            </a:pPr>
            <a:r>
              <a:rPr altLang="zh-CN" b="0" baseline="0" cap="none" i="0" kern="0" kumimoji="0" lang="en-US" noProof="0" normalizeH="0" spc="0" strike="noStrike" u="none">
                <a:ln>
                  <a:noFill/>
                </a:ln>
                <a:effectLst/>
                <a:uLnTx/>
                <a:uFillTx/>
                <a:latin typeface="+mn-ea"/>
                <a:cs charset="0" panose="020b0604020202020204" pitchFamily="34" typeface="Arial"/>
              </a:rPr>
              <a:t>Click here to add your text. </a:t>
            </a:r>
          </a:p>
        </p:txBody>
      </p:sp>
    </p:spTree>
  </p:cSld>
  <p:clrMapOvr>
    <a:masterClrMapping/>
  </p:clrMapOvr>
  <mc:AlternateContent>
    <mc:Choice Requires="p14">
      <p:transition p14:dur="0"/>
    </mc:Choice>
    <mc:Fallback>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2"/>
                                        </p:tgtEl>
                                        <p:attrNameLst>
                                          <p:attrName>style.visibility</p:attrName>
                                        </p:attrNameLst>
                                      </p:cBhvr>
                                      <p:to>
                                        <p:strVal val="visible"/>
                                      </p:to>
                                    </p:set>
                                    <p:animEffect filter="wipe(right)" transition="in">
                                      <p:cBhvr>
                                        <p:cTn dur="500" id="7"/>
                                        <p:tgtEl>
                                          <p:spTgt spid="2"/>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3"/>
                                        </p:tgtEl>
                                        <p:attrNameLst>
                                          <p:attrName>style.visibility</p:attrName>
                                        </p:attrNameLst>
                                      </p:cBhvr>
                                      <p:to>
                                        <p:strVal val="visible"/>
                                      </p:to>
                                    </p:set>
                                    <p:animEffect filter="wipe(left)" transition="in">
                                      <p:cBhvr>
                                        <p:cTn dur="500" id="10"/>
                                        <p:tgtEl>
                                          <p:spTgt spid="3"/>
                                        </p:tgtEl>
                                      </p:cBhvr>
                                    </p:animEffect>
                                  </p:childTnLst>
                                </p:cTn>
                              </p:par>
                            </p:childTnLst>
                          </p:cTn>
                        </p:par>
                        <p:par>
                          <p:cTn fill="hold" id="11" nodeType="afterGroup">
                            <p:stCondLst>
                              <p:cond delay="500"/>
                            </p:stCondLst>
                            <p:childTnLst>
                              <p:par>
                                <p:cTn fill="hold" grpId="0" id="12" nodeType="afterEffect" presetClass="entr" presetID="22" presetSubtype="8">
                                  <p:stCondLst>
                                    <p:cond delay="0"/>
                                  </p:stCondLst>
                                  <p:childTnLst>
                                    <p:set>
                                      <p:cBhvr>
                                        <p:cTn dur="1" fill="hold" id="13">
                                          <p:stCondLst>
                                            <p:cond delay="0"/>
                                          </p:stCondLst>
                                        </p:cTn>
                                        <p:tgtEl>
                                          <p:spTgt spid="5"/>
                                        </p:tgtEl>
                                        <p:attrNameLst>
                                          <p:attrName>style.visibility</p:attrName>
                                        </p:attrNameLst>
                                      </p:cBhvr>
                                      <p:to>
                                        <p:strVal val="visible"/>
                                      </p:to>
                                    </p:set>
                                    <p:animEffect filter="wipe(left)" transition="in">
                                      <p:cBhvr>
                                        <p:cTn dur="500" id="14"/>
                                        <p:tgtEl>
                                          <p:spTgt spid="5"/>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8"/>
                                        </p:tgtEl>
                                        <p:attrNameLst>
                                          <p:attrName>style.visibility</p:attrName>
                                        </p:attrNameLst>
                                      </p:cBhvr>
                                      <p:to>
                                        <p:strVal val="visible"/>
                                      </p:to>
                                    </p:set>
                                    <p:animEffect filter="wipe(left)" transition="in">
                                      <p:cBhvr>
                                        <p:cTn dur="500" id="18"/>
                                        <p:tgtEl>
                                          <p:spTgt spid="8"/>
                                        </p:tgtEl>
                                      </p:cBhvr>
                                    </p:animEffect>
                                  </p:childTnLst>
                                </p:cTn>
                              </p:par>
                            </p:childTnLst>
                          </p:cTn>
                        </p:par>
                        <p:par>
                          <p:cTn fill="hold" id="19" nodeType="afterGroup">
                            <p:stCondLst>
                              <p:cond delay="1500"/>
                            </p:stCondLst>
                            <p:childTnLst>
                              <p:par>
                                <p:cTn fill="hold" grpId="0" id="20" nodeType="afterEffect" presetClass="entr" presetID="22" presetSubtype="1">
                                  <p:stCondLst>
                                    <p:cond delay="0"/>
                                  </p:stCondLst>
                                  <p:childTnLst>
                                    <p:set>
                                      <p:cBhvr>
                                        <p:cTn dur="1" fill="hold" id="21">
                                          <p:stCondLst>
                                            <p:cond delay="0"/>
                                          </p:stCondLst>
                                        </p:cTn>
                                        <p:tgtEl>
                                          <p:spTgt spid="6"/>
                                        </p:tgtEl>
                                        <p:attrNameLst>
                                          <p:attrName>style.visibility</p:attrName>
                                        </p:attrNameLst>
                                      </p:cBhvr>
                                      <p:to>
                                        <p:strVal val="visible"/>
                                      </p:to>
                                    </p:set>
                                    <p:animEffect filter="wipe(up)" transition="in">
                                      <p:cBhvr>
                                        <p:cTn dur="500" id="22"/>
                                        <p:tgtEl>
                                          <p:spTgt spid="6"/>
                                        </p:tgtEl>
                                      </p:cBhvr>
                                    </p:animEffect>
                                  </p:childTnLst>
                                </p:cTn>
                              </p:par>
                              <p:par>
                                <p:cTn fill="hold" grpId="0" id="23" nodeType="withEffect" presetClass="entr" presetID="22" presetSubtype="1">
                                  <p:stCondLst>
                                    <p:cond delay="0"/>
                                  </p:stCondLst>
                                  <p:childTnLst>
                                    <p:set>
                                      <p:cBhvr>
                                        <p:cTn dur="1" fill="hold" id="24">
                                          <p:stCondLst>
                                            <p:cond delay="0"/>
                                          </p:stCondLst>
                                        </p:cTn>
                                        <p:tgtEl>
                                          <p:spTgt spid="7"/>
                                        </p:tgtEl>
                                        <p:attrNameLst>
                                          <p:attrName>style.visibility</p:attrName>
                                        </p:attrNameLst>
                                      </p:cBhvr>
                                      <p:to>
                                        <p:strVal val="visible"/>
                                      </p:to>
                                    </p:set>
                                    <p:animEffect filter="wipe(up)" transition="in">
                                      <p:cBhvr>
                                        <p:cTn dur="500" id="2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5"/>
      <p:bldP grpId="0" spid="6"/>
      <p:bldP grpId="0" spid="7"/>
      <p:bldP grpId="0" spid="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flipH="1" flipV="1" rot="5400000">
            <a:off x="10253002" y="-76200"/>
            <a:ext cx="2015198" cy="2018739"/>
          </a:xfrm>
          <a:prstGeom prst="rect">
            <a:avLst/>
          </a:prstGeom>
          <a:effectLst>
            <a:outerShdw algn="tr" blurRad="50800" dir="8100000" dist="38100" rotWithShape="0">
              <a:prstClr val="black">
                <a:alpha val="40000"/>
              </a:prstClr>
            </a:outerShdw>
          </a:effectLst>
        </p:spPr>
      </p:pic>
      <p:pic>
        <p:nvPicPr>
          <p:cNvPr id="3" name="图片 2"/>
          <p:cNvPicPr>
            <a:picLocks noChangeAspect="1"/>
          </p:cNvPicPr>
          <p:nvPr/>
        </p:nvPicPr>
        <p:blipFill>
          <a:blip r:embed="rId3"/>
          <a:stretch>
            <a:fillRect/>
          </a:stretch>
        </p:blipFill>
        <p:spPr>
          <a:xfrm flipH="1" flipV="1" rot="16200000">
            <a:off x="-95250" y="4972611"/>
            <a:ext cx="2015198" cy="2018739"/>
          </a:xfrm>
          <a:prstGeom prst="rect">
            <a:avLst/>
          </a:prstGeom>
          <a:effectLst>
            <a:outerShdw algn="bl" blurRad="50800" dir="18900000" dist="38100" rotWithShape="0">
              <a:prstClr val="black">
                <a:alpha val="40000"/>
              </a:prstClr>
            </a:outerShdw>
          </a:effectLst>
        </p:spPr>
      </p:pic>
      <p:sp>
        <p:nvSpPr>
          <p:cNvPr id="10" name="文本框 9"/>
          <p:cNvSpPr txBox="1"/>
          <p:nvPr/>
        </p:nvSpPr>
        <p:spPr>
          <a:xfrm>
            <a:off x="4928830" y="4111245"/>
            <a:ext cx="6331771" cy="265176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
        <p:nvSpPr>
          <p:cNvPr id="11" name="文本框 10"/>
          <p:cNvSpPr txBox="1"/>
          <p:nvPr/>
        </p:nvSpPr>
        <p:spPr>
          <a:xfrm>
            <a:off x="912348" y="1916941"/>
            <a:ext cx="6109550" cy="301752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 </a:t>
            </a:r>
          </a:p>
          <a:p>
            <a:r>
              <a:rPr altLang="zh-CN" lang="en-US" smtClean="0" sz="2400">
                <a:latin charset="-122" pitchFamily="50" typeface="造字工房悦黑体验版纤细体"/>
                <a:ea charset="-122" pitchFamily="50" typeface="造字工房悦黑体验版纤细体"/>
              </a:rPr>
              <a:t> </a:t>
            </a:r>
          </a:p>
        </p:txBody>
      </p:sp>
      <p:sp>
        <p:nvSpPr>
          <p:cNvPr id="12" name="矩形 11"/>
          <p:cNvSpPr/>
          <p:nvPr/>
        </p:nvSpPr>
        <p:spPr>
          <a:xfrm>
            <a:off x="2458650" y="610003"/>
            <a:ext cx="6583680" cy="640080"/>
          </a:xfrm>
          <a:prstGeom prst="rect">
            <a:avLst/>
          </a:prstGeom>
        </p:spPr>
        <p:txBody>
          <a:bodyPr wrap="none">
            <a:spAutoFit/>
          </a:bodyPr>
          <a:lstStyle/>
          <a:p>
            <a:pPr algn="ctr" lvl="0">
              <a:defRPr/>
            </a:pPr>
            <a:r>
              <a:rPr altLang="zh-CN" b="1" kern="0" lang="en-US" sz="3600">
                <a:solidFill>
                  <a:srgbClr val="D80E2B"/>
                </a:solidFill>
                <a:latin charset="-122" pitchFamily="50" typeface="造字工房悦黑体验版纤细体"/>
                <a:ea charset="-122" pitchFamily="50" typeface="造字工房悦黑体验版纤细体"/>
              </a:rPr>
              <a:t>Click here to add your title</a:t>
            </a:r>
          </a:p>
        </p:txBody>
      </p:sp>
      <p:cxnSp>
        <p:nvCxnSpPr>
          <p:cNvPr id="14" name="直接连接符 13"/>
          <p:cNvCxnSpPr/>
          <p:nvPr/>
        </p:nvCxnSpPr>
        <p:spPr>
          <a:xfrm flipH="1">
            <a:off x="6682154" y="1940769"/>
            <a:ext cx="2180492" cy="1857508"/>
          </a:xfrm>
          <a:prstGeom prst="line">
            <a:avLst/>
          </a:prstGeom>
          <a:ln>
            <a:solidFill>
              <a:srgbClr val="001746"/>
            </a:solidFill>
          </a:ln>
          <a:effectLst>
            <a:outerShdw algn="tl" blurRad="50800" dir="27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2985523" y="4124472"/>
            <a:ext cx="2180492" cy="1857508"/>
          </a:xfrm>
          <a:prstGeom prst="line">
            <a:avLst/>
          </a:prstGeom>
          <a:ln>
            <a:solidFill>
              <a:srgbClr val="001746"/>
            </a:solidFill>
          </a:ln>
          <a:effectLst>
            <a:outerShdw algn="br" blurRad="50800" dir="135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12"/>
                                        </p:tgtEl>
                                        <p:attrNameLst>
                                          <p:attrName>style.visibility</p:attrName>
                                        </p:attrNameLst>
                                      </p:cBhvr>
                                      <p:to>
                                        <p:strVal val="visible"/>
                                      </p:to>
                                    </p:set>
                                    <p:animEffect filter="barn(inVertical)" transition="in">
                                      <p:cBhvr>
                                        <p:cTn dur="400" id="7"/>
                                        <p:tgtEl>
                                          <p:spTgt spid="12"/>
                                        </p:tgtEl>
                                      </p:cBhvr>
                                    </p:animEffect>
                                  </p:childTnLst>
                                </p:cTn>
                              </p:par>
                            </p:childTnLst>
                          </p:cTn>
                        </p:par>
                        <p:par>
                          <p:cTn fill="hold" id="8" nodeType="afterGroup">
                            <p:stCondLst>
                              <p:cond delay="400"/>
                            </p:stCondLst>
                            <p:childTnLst>
                              <p:par>
                                <p:cTn fill="hold" id="9" nodeType="afterEffect" presetClass="entr" presetID="2" presetSubtype="12">
                                  <p:stCondLst>
                                    <p:cond delay="25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250" fill="hold" id="11"/>
                                        <p:tgtEl>
                                          <p:spTgt spid="3"/>
                                        </p:tgtEl>
                                        <p:attrNameLst>
                                          <p:attrName>ppt_x</p:attrName>
                                        </p:attrNameLst>
                                      </p:cBhvr>
                                      <p:tavLst>
                                        <p:tav tm="0">
                                          <p:val>
                                            <p:strVal val="0-#ppt_w/2"/>
                                          </p:val>
                                        </p:tav>
                                        <p:tav tm="100000">
                                          <p:val>
                                            <p:strVal val="#ppt_x"/>
                                          </p:val>
                                        </p:tav>
                                      </p:tavLst>
                                    </p:anim>
                                    <p:anim calcmode="lin" valueType="num">
                                      <p:cBhvr additive="base">
                                        <p:cTn dur="250" fill="hold" id="12"/>
                                        <p:tgtEl>
                                          <p:spTgt spid="3"/>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3">
                                  <p:stCondLst>
                                    <p:cond delay="25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250" fill="hold" id="15"/>
                                        <p:tgtEl>
                                          <p:spTgt spid="2"/>
                                        </p:tgtEl>
                                        <p:attrNameLst>
                                          <p:attrName>ppt_x</p:attrName>
                                        </p:attrNameLst>
                                      </p:cBhvr>
                                      <p:tavLst>
                                        <p:tav tm="0">
                                          <p:val>
                                            <p:strVal val="1+#ppt_w/2"/>
                                          </p:val>
                                        </p:tav>
                                        <p:tav tm="100000">
                                          <p:val>
                                            <p:strVal val="#ppt_x"/>
                                          </p:val>
                                        </p:tav>
                                      </p:tavLst>
                                    </p:anim>
                                    <p:anim calcmode="lin" valueType="num">
                                      <p:cBhvr additive="base">
                                        <p:cTn dur="250" fill="hold" id="16"/>
                                        <p:tgtEl>
                                          <p:spTgt spid="2"/>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1" presetSubtype="0">
                                  <p:stCondLst>
                                    <p:cond delay="250"/>
                                  </p:stCondLst>
                                  <p:childTnLst>
                                    <p:set>
                                      <p:cBhvr>
                                        <p:cTn dur="1" fill="hold" id="19">
                                          <p:stCondLst>
                                            <p:cond delay="0"/>
                                          </p:stCondLst>
                                        </p:cTn>
                                        <p:tgtEl>
                                          <p:spTgt spid="14"/>
                                        </p:tgtEl>
                                        <p:attrNameLst>
                                          <p:attrName>style.visibility</p:attrName>
                                        </p:attrNameLst>
                                      </p:cBhvr>
                                      <p:to>
                                        <p:strVal val="visible"/>
                                      </p:to>
                                    </p:set>
                                  </p:childTnLst>
                                </p:cTn>
                              </p:par>
                            </p:childTnLst>
                          </p:cTn>
                        </p:par>
                        <p:par>
                          <p:cTn fill="hold" id="20" nodeType="afterGroup">
                            <p:stCondLst>
                              <p:cond delay="1151"/>
                            </p:stCondLst>
                            <p:childTnLst>
                              <p:par>
                                <p:cTn fill="hold" id="21" nodeType="afterEffect" presetClass="emph" presetID="26" presetSubtype="0">
                                  <p:stCondLst>
                                    <p:cond delay="0"/>
                                  </p:stCondLst>
                                  <p:childTnLst>
                                    <p:animEffect filter="fade" transition="out">
                                      <p:cBhvr>
                                        <p:cTn dur="750" id="22" tmFilter="0, 0; .2, .5; .8, .5; 1, 0"/>
                                        <p:tgtEl>
                                          <p:spTgt spid="14"/>
                                        </p:tgtEl>
                                      </p:cBhvr>
                                    </p:animEffect>
                                    <p:animScale>
                                      <p:cBhvr>
                                        <p:cTn autoRev="1" dur="375" fill="hold" id="23"/>
                                        <p:tgtEl>
                                          <p:spTgt spid="14"/>
                                        </p:tgtEl>
                                      </p:cBhvr>
                                      <p:by x="105000" y="105000"/>
                                    </p:animScale>
                                  </p:childTnLst>
                                </p:cTn>
                              </p:par>
                              <p:par>
                                <p:cTn fill="hold" id="24" nodeType="withEffect" presetClass="entr" presetID="1" presetSubtype="0">
                                  <p:stCondLst>
                                    <p:cond delay="0"/>
                                  </p:stCondLst>
                                  <p:childTnLst>
                                    <p:set>
                                      <p:cBhvr>
                                        <p:cTn dur="1" fill="hold" id="25">
                                          <p:stCondLst>
                                            <p:cond delay="0"/>
                                          </p:stCondLst>
                                        </p:cTn>
                                        <p:tgtEl>
                                          <p:spTgt spid="15"/>
                                        </p:tgtEl>
                                        <p:attrNameLst>
                                          <p:attrName>style.visibility</p:attrName>
                                        </p:attrNameLst>
                                      </p:cBhvr>
                                      <p:to>
                                        <p:strVal val="visible"/>
                                      </p:to>
                                    </p:set>
                                  </p:childTnLst>
                                </p:cTn>
                              </p:par>
                              <p:par>
                                <p:cTn fill="hold" id="26" nodeType="withEffect" presetClass="emph" presetID="26" presetSubtype="0">
                                  <p:stCondLst>
                                    <p:cond delay="0"/>
                                  </p:stCondLst>
                                  <p:childTnLst>
                                    <p:animEffect filter="fade" transition="out">
                                      <p:cBhvr>
                                        <p:cTn dur="750" id="27" tmFilter="0, 0; .2, .5; .8, .5; 1, 0"/>
                                        <p:tgtEl>
                                          <p:spTgt spid="15"/>
                                        </p:tgtEl>
                                      </p:cBhvr>
                                    </p:animEffect>
                                    <p:animScale>
                                      <p:cBhvr>
                                        <p:cTn autoRev="1" dur="375" fill="hold" id="28"/>
                                        <p:tgtEl>
                                          <p:spTgt spid="15"/>
                                        </p:tgtEl>
                                      </p:cBhvr>
                                      <p:by x="105000" y="105000"/>
                                    </p:animScale>
                                  </p:childTnLst>
                                </p:cTn>
                              </p:par>
                            </p:childTnLst>
                          </p:cTn>
                        </p:par>
                        <p:par>
                          <p:cTn fill="hold" id="29" nodeType="afterGroup">
                            <p:stCondLst>
                              <p:cond delay="1901"/>
                            </p:stCondLst>
                            <p:childTnLst>
                              <p:par>
                                <p:cTn fill="hold" grpId="0" id="30" nodeType="afterEffect" presetClass="entr" presetID="41" presetSubtype="0">
                                  <p:stCondLst>
                                    <p:cond delay="0"/>
                                  </p:stCondLst>
                                  <p:iterate type="lt">
                                    <p:tmPct val="10000"/>
                                  </p:iterate>
                                  <p:childTnLst>
                                    <p:set>
                                      <p:cBhvr>
                                        <p:cTn dur="1" fill="hold" id="31">
                                          <p:stCondLst>
                                            <p:cond delay="0"/>
                                          </p:stCondLst>
                                        </p:cTn>
                                        <p:tgtEl>
                                          <p:spTgt spid="11"/>
                                        </p:tgtEl>
                                        <p:attrNameLst>
                                          <p:attrName>style.visibility</p:attrName>
                                        </p:attrNameLst>
                                      </p:cBhvr>
                                      <p:to>
                                        <p:strVal val="visible"/>
                                      </p:to>
                                    </p:set>
                                    <p:anim calcmode="lin" valueType="num">
                                      <p:cBhvr>
                                        <p:cTn dur="250" fill="hold" id="32"/>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3"/>
                                        <p:tgtEl>
                                          <p:spTgt spid="11"/>
                                        </p:tgtEl>
                                        <p:attrNameLst>
                                          <p:attrName>ppt_y</p:attrName>
                                        </p:attrNameLst>
                                      </p:cBhvr>
                                      <p:tavLst>
                                        <p:tav tm="0">
                                          <p:val>
                                            <p:strVal val="#ppt_y"/>
                                          </p:val>
                                        </p:tav>
                                        <p:tav tm="100000">
                                          <p:val>
                                            <p:strVal val="#ppt_y"/>
                                          </p:val>
                                        </p:tav>
                                      </p:tavLst>
                                    </p:anim>
                                    <p:anim calcmode="lin" valueType="num">
                                      <p:cBhvr>
                                        <p:cTn dur="250" fill="hold" id="34"/>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5"/>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6" tmFilter="0,0; .5, 1; 1, 1"/>
                                        <p:tgtEl>
                                          <p:spTgt spid="11"/>
                                        </p:tgtEl>
                                      </p:cBhvr>
                                    </p:animEffect>
                                  </p:childTnLst>
                                </p:cTn>
                              </p:par>
                              <p:par>
                                <p:cTn fill="hold" grpId="0" id="37" nodeType="withEffect" presetClass="entr" presetID="41" presetSubtype="0">
                                  <p:stCondLst>
                                    <p:cond delay="0"/>
                                  </p:stCondLst>
                                  <p:iterate type="lt">
                                    <p:tmPct val="10000"/>
                                  </p:iterate>
                                  <p:childTnLst>
                                    <p:set>
                                      <p:cBhvr>
                                        <p:cTn dur="1" fill="hold" id="38">
                                          <p:stCondLst>
                                            <p:cond delay="0"/>
                                          </p:stCondLst>
                                        </p:cTn>
                                        <p:tgtEl>
                                          <p:spTgt spid="10"/>
                                        </p:tgtEl>
                                        <p:attrNameLst>
                                          <p:attrName>style.visibility</p:attrName>
                                        </p:attrNameLst>
                                      </p:cBhvr>
                                      <p:to>
                                        <p:strVal val="visible"/>
                                      </p:to>
                                    </p:set>
                                    <p:anim calcmode="lin" valueType="num">
                                      <p:cBhvr>
                                        <p:cTn dur="250" fill="hold" id="39"/>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0"/>
                                        <p:tgtEl>
                                          <p:spTgt spid="10"/>
                                        </p:tgtEl>
                                        <p:attrNameLst>
                                          <p:attrName>ppt_y</p:attrName>
                                        </p:attrNameLst>
                                      </p:cBhvr>
                                      <p:tavLst>
                                        <p:tav tm="0">
                                          <p:val>
                                            <p:strVal val="#ppt_y"/>
                                          </p:val>
                                        </p:tav>
                                        <p:tav tm="100000">
                                          <p:val>
                                            <p:strVal val="#ppt_y"/>
                                          </p:val>
                                        </p:tav>
                                      </p:tavLst>
                                    </p:anim>
                                    <p:anim calcmode="lin" valueType="num">
                                      <p:cBhvr>
                                        <p:cTn dur="250" fill="hold" id="41"/>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42"/>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43" tmFilter="0,0; .5, 1; 1, 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27046" y="310896"/>
            <a:ext cx="1454091" cy="1454091"/>
            <a:chOff x="-1447560" y="1891958"/>
            <a:chExt cx="2895121" cy="2895121"/>
          </a:xfrm>
          <a:effectLst>
            <a:outerShdw algn="t" blurRad="203200" dir="5400000" dist="38100" rotWithShape="0">
              <a:prstClr val="black">
                <a:alpha val="40000"/>
              </a:prstClr>
            </a:outerShdw>
          </a:effectLst>
        </p:grpSpPr>
        <p:sp>
          <p:nvSpPr>
            <p:cNvPr id="3" name="等腰三角形 2"/>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半闭框 3"/>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5" name="组合 4"/>
          <p:cNvGrpSpPr/>
          <p:nvPr/>
        </p:nvGrpSpPr>
        <p:grpSpPr>
          <a:xfrm flipH="1">
            <a:off x="11464954" y="5138928"/>
            <a:ext cx="1454091" cy="1454091"/>
            <a:chOff x="-1447560" y="1891958"/>
            <a:chExt cx="2895121" cy="2895121"/>
          </a:xfrm>
          <a:effectLst>
            <a:outerShdw algn="t" blurRad="203200" dir="5400000" dist="38100" rotWithShape="0">
              <a:prstClr val="black">
                <a:alpha val="40000"/>
              </a:prstClr>
            </a:outerShdw>
          </a:effectLst>
        </p:grpSpPr>
        <p:sp>
          <p:nvSpPr>
            <p:cNvPr id="6" name="等腰三角形 5"/>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7" name="半闭框 6"/>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sp>
        <p:nvSpPr>
          <p:cNvPr id="12" name="矩形 11"/>
          <p:cNvSpPr/>
          <p:nvPr/>
        </p:nvSpPr>
        <p:spPr>
          <a:xfrm>
            <a:off x="2520502" y="795867"/>
            <a:ext cx="7294880" cy="701040"/>
          </a:xfrm>
          <a:prstGeom prst="rect">
            <a:avLst/>
          </a:prstGeom>
        </p:spPr>
        <p:txBody>
          <a:bodyPr wrap="none">
            <a:spAutoFit/>
          </a:bodyPr>
          <a:lstStyle/>
          <a:p>
            <a:pPr algn="ctr" lvl="0">
              <a:defRPr/>
            </a:pPr>
            <a:r>
              <a:rPr altLang="zh-CN" b="1" kern="0" lang="en-US" sz="4000">
                <a:solidFill>
                  <a:srgbClr val="001746"/>
                </a:solidFill>
                <a:latin charset="-122" pitchFamily="50" typeface="造字工房悦黑体验版纤细体"/>
                <a:ea charset="-122" pitchFamily="50" typeface="造字工房悦黑体验版纤细体"/>
              </a:rPr>
              <a:t>Click here to add your title</a:t>
            </a:r>
          </a:p>
        </p:txBody>
      </p:sp>
      <p:cxnSp>
        <p:nvCxnSpPr>
          <p:cNvPr id="14" name="直接连接符 13"/>
          <p:cNvCxnSpPr/>
          <p:nvPr/>
        </p:nvCxnSpPr>
        <p:spPr>
          <a:xfrm flipH="1">
            <a:off x="6215214" y="2134710"/>
            <a:ext cx="6154" cy="3757962"/>
          </a:xfrm>
          <a:prstGeom prst="line">
            <a:avLst/>
          </a:prstGeom>
          <a:ln>
            <a:solidFill>
              <a:srgbClr val="001746"/>
            </a:solidFill>
            <a:prstDash val="dash"/>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503828" y="2892307"/>
            <a:ext cx="4977611" cy="374904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 Click here to add your text. Click here to add your text</a:t>
            </a:r>
          </a:p>
          <a:p>
            <a:r>
              <a:rPr altLang="zh-CN" lang="en-US" smtClean="0" sz="2400">
                <a:latin charset="-122" pitchFamily="50" typeface="造字工房悦黑体验版纤细体"/>
                <a:ea charset="-122" pitchFamily="50" typeface="造字工房悦黑体验版纤细体"/>
              </a:rPr>
              <a:t> </a:t>
            </a:r>
          </a:p>
        </p:txBody>
      </p:sp>
      <p:grpSp>
        <p:nvGrpSpPr>
          <p:cNvPr id="8" name="组合 7"/>
          <p:cNvGrpSpPr/>
          <p:nvPr/>
        </p:nvGrpSpPr>
        <p:grpSpPr>
          <a:xfrm>
            <a:off x="907352" y="818493"/>
            <a:ext cx="4792139" cy="4866439"/>
            <a:chOff x="808458" y="1546487"/>
            <a:chExt cx="4792139" cy="4866439"/>
          </a:xfrm>
          <a:effectLst>
            <a:outerShdw algn="t" blurRad="228600" dir="5400000" dist="38100" rotWithShape="0">
              <a:prstClr val="black">
                <a:alpha val="49000"/>
              </a:prstClr>
            </a:outerShdw>
          </a:effectLst>
        </p:grpSpPr>
        <p:graphicFrame>
          <p:nvGraphicFramePr>
            <p:cNvPr id="15" name="图表 14"/>
            <p:cNvGraphicFramePr/>
            <p:nvPr/>
          </p:nvGraphicFramePr>
          <p:xfrm>
            <a:off x="808458" y="1546487"/>
            <a:ext cx="4792139" cy="4866439"/>
          </p:xfrm>
          <a:graphic>
            <a:graphicData uri="http://schemas.openxmlformats.org/drawingml/2006/chart">
              <c:chart xmlns:c="http://schemas.openxmlformats.org/drawingml/2006/chart" r:id="rId3"/>
            </a:graphicData>
          </a:graphic>
        </p:graphicFrame>
        <p:grpSp>
          <p:nvGrpSpPr>
            <p:cNvPr id="31" name="组合 30"/>
            <p:cNvGrpSpPr/>
            <p:nvPr/>
          </p:nvGrpSpPr>
          <p:grpSpPr>
            <a:xfrm>
              <a:off x="943724" y="3620301"/>
              <a:ext cx="1253597" cy="2600084"/>
              <a:chOff x="829724" y="2383905"/>
              <a:chExt cx="1632122" cy="3813671"/>
            </a:xfrm>
          </p:grpSpPr>
          <p:sp>
            <p:nvSpPr>
              <p:cNvPr id="32" name="矩形 31"/>
              <p:cNvSpPr/>
              <p:nvPr/>
            </p:nvSpPr>
            <p:spPr>
              <a:xfrm>
                <a:off x="829724" y="2644691"/>
                <a:ext cx="1632122" cy="3552885"/>
              </a:xfrm>
              <a:prstGeom prst="rect">
                <a:avLst/>
              </a:prstGeom>
              <a:noFill/>
              <a:ln w="5397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3" name="矩形 32"/>
              <p:cNvSpPr/>
              <p:nvPr/>
            </p:nvSpPr>
            <p:spPr>
              <a:xfrm>
                <a:off x="1259559" y="2383905"/>
                <a:ext cx="820615" cy="260786"/>
              </a:xfrm>
              <a:prstGeom prst="rect">
                <a:avLst/>
              </a:prstGeom>
              <a:noFill/>
              <a:ln w="5397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nvGrpSpPr>
            <p:cNvPr id="34" name="组合 33"/>
            <p:cNvGrpSpPr/>
            <p:nvPr/>
          </p:nvGrpSpPr>
          <p:grpSpPr>
            <a:xfrm>
              <a:off x="2496416" y="3620301"/>
              <a:ext cx="1253597" cy="2600084"/>
              <a:chOff x="829724" y="2383905"/>
              <a:chExt cx="1632122" cy="3813671"/>
            </a:xfrm>
          </p:grpSpPr>
          <p:sp>
            <p:nvSpPr>
              <p:cNvPr id="35" name="矩形 34"/>
              <p:cNvSpPr/>
              <p:nvPr/>
            </p:nvSpPr>
            <p:spPr>
              <a:xfrm>
                <a:off x="829724" y="2644691"/>
                <a:ext cx="1632122" cy="3552885"/>
              </a:xfrm>
              <a:prstGeom prst="rect">
                <a:avLst/>
              </a:prstGeom>
              <a:noFill/>
              <a:ln w="5397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6" name="矩形 35"/>
              <p:cNvSpPr/>
              <p:nvPr/>
            </p:nvSpPr>
            <p:spPr>
              <a:xfrm>
                <a:off x="1259559" y="2383905"/>
                <a:ext cx="820615" cy="260786"/>
              </a:xfrm>
              <a:prstGeom prst="rect">
                <a:avLst/>
              </a:prstGeom>
              <a:noFill/>
              <a:ln w="5397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nvGrpSpPr>
            <p:cNvPr id="37" name="组合 36"/>
            <p:cNvGrpSpPr/>
            <p:nvPr/>
          </p:nvGrpSpPr>
          <p:grpSpPr>
            <a:xfrm>
              <a:off x="4045303" y="3620301"/>
              <a:ext cx="1253597" cy="2600084"/>
              <a:chOff x="829724" y="2383905"/>
              <a:chExt cx="1632122" cy="3813671"/>
            </a:xfrm>
          </p:grpSpPr>
          <p:sp>
            <p:nvSpPr>
              <p:cNvPr id="38" name="矩形 37"/>
              <p:cNvSpPr/>
              <p:nvPr/>
            </p:nvSpPr>
            <p:spPr>
              <a:xfrm>
                <a:off x="829724" y="2644691"/>
                <a:ext cx="1632122" cy="3552885"/>
              </a:xfrm>
              <a:prstGeom prst="rect">
                <a:avLst/>
              </a:prstGeom>
              <a:noFill/>
              <a:ln w="5397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39" name="矩形 38"/>
              <p:cNvSpPr/>
              <p:nvPr/>
            </p:nvSpPr>
            <p:spPr>
              <a:xfrm>
                <a:off x="1259559" y="2383905"/>
                <a:ext cx="820615" cy="260786"/>
              </a:xfrm>
              <a:prstGeom prst="rect">
                <a:avLst/>
              </a:prstGeom>
              <a:noFill/>
              <a:ln w="53975">
                <a:solidFill>
                  <a:srgbClr val="D80E2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gr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250" fill="hold" id="7"/>
                                        <p:tgtEl>
                                          <p:spTgt spid="2"/>
                                        </p:tgtEl>
                                        <p:attrNameLst>
                                          <p:attrName>ppt_x</p:attrName>
                                        </p:attrNameLst>
                                      </p:cBhvr>
                                      <p:tavLst>
                                        <p:tav tm="0">
                                          <p:val>
                                            <p:strVal val="0-#ppt_w/2"/>
                                          </p:val>
                                        </p:tav>
                                        <p:tav tm="100000">
                                          <p:val>
                                            <p:strVal val="#ppt_x"/>
                                          </p:val>
                                        </p:tav>
                                      </p:tavLst>
                                    </p:anim>
                                    <p:anim calcmode="lin" valueType="num">
                                      <p:cBhvr additive="base">
                                        <p:cTn dur="25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250"/>
                            </p:stCondLst>
                            <p:childTnLst>
                              <p:par>
                                <p:cTn fill="hold" id="10" nodeType="afterEffect" presetClass="entr" presetID="2" presetSubtype="2">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250" fill="hold" id="12"/>
                                        <p:tgtEl>
                                          <p:spTgt spid="5"/>
                                        </p:tgtEl>
                                        <p:attrNameLst>
                                          <p:attrName>ppt_x</p:attrName>
                                        </p:attrNameLst>
                                      </p:cBhvr>
                                      <p:tavLst>
                                        <p:tav tm="0">
                                          <p:val>
                                            <p:strVal val="1+#ppt_w/2"/>
                                          </p:val>
                                        </p:tav>
                                        <p:tav tm="100000">
                                          <p:val>
                                            <p:strVal val="#ppt_x"/>
                                          </p:val>
                                        </p:tav>
                                      </p:tavLst>
                                    </p:anim>
                                    <p:anim calcmode="lin" valueType="num">
                                      <p:cBhvr additive="base">
                                        <p:cTn dur="250" fill="hold" id="13"/>
                                        <p:tgtEl>
                                          <p:spTgt spid="5"/>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22" presetSubtype="4">
                                  <p:stCondLst>
                                    <p:cond delay="0"/>
                                  </p:stCondLst>
                                  <p:childTnLst>
                                    <p:set>
                                      <p:cBhvr>
                                        <p:cTn dur="1" fill="hold" id="16">
                                          <p:stCondLst>
                                            <p:cond delay="0"/>
                                          </p:stCondLst>
                                        </p:cTn>
                                        <p:tgtEl>
                                          <p:spTgt spid="12"/>
                                        </p:tgtEl>
                                        <p:attrNameLst>
                                          <p:attrName>style.visibility</p:attrName>
                                        </p:attrNameLst>
                                      </p:cBhvr>
                                      <p:to>
                                        <p:strVal val="visible"/>
                                      </p:to>
                                    </p:set>
                                    <p:animEffect filter="wipe(down)" transition="in">
                                      <p:cBhvr>
                                        <p:cTn dur="500" id="17"/>
                                        <p:tgtEl>
                                          <p:spTgt spid="12"/>
                                        </p:tgtEl>
                                      </p:cBhvr>
                                    </p:animEffect>
                                  </p:childTnLst>
                                </p:cTn>
                              </p:par>
                              <p:par>
                                <p:cTn fill="hold" id="18" nodeType="withEffect" presetClass="entr" presetID="1" presetSubtype="0">
                                  <p:stCondLst>
                                    <p:cond delay="750"/>
                                  </p:stCondLst>
                                  <p:childTnLst>
                                    <p:set>
                                      <p:cBhvr>
                                        <p:cTn dur="1" fill="hold" id="19">
                                          <p:stCondLst>
                                            <p:cond delay="0"/>
                                          </p:stCondLst>
                                        </p:cTn>
                                        <p:tgtEl>
                                          <p:spTgt spid="14"/>
                                        </p:tgtEl>
                                        <p:attrNameLst>
                                          <p:attrName>style.visibility</p:attrName>
                                        </p:attrNameLst>
                                      </p:cBhvr>
                                      <p:to>
                                        <p:strVal val="visible"/>
                                      </p:to>
                                    </p:set>
                                  </p:childTnLst>
                                </p:cTn>
                              </p:par>
                              <p:par>
                                <p:cTn fill="hold" id="20" nodeType="withEffect" presetClass="emph" presetID="26" presetSubtype="0">
                                  <p:stCondLst>
                                    <p:cond delay="750"/>
                                  </p:stCondLst>
                                  <p:childTnLst>
                                    <p:animEffect filter="fade" transition="out">
                                      <p:cBhvr>
                                        <p:cTn dur="500" id="21" tmFilter="0, 0; .2, .5; .8, .5; 1, 0"/>
                                        <p:tgtEl>
                                          <p:spTgt spid="14"/>
                                        </p:tgtEl>
                                      </p:cBhvr>
                                    </p:animEffect>
                                    <p:animScale>
                                      <p:cBhvr>
                                        <p:cTn autoRev="1" dur="250" fill="hold" id="22"/>
                                        <p:tgtEl>
                                          <p:spTgt spid="14"/>
                                        </p:tgtEl>
                                      </p:cBhvr>
                                      <p:by x="105000" y="105000"/>
                                    </p:animScale>
                                  </p:childTnLst>
                                </p:cTn>
                              </p:par>
                            </p:childTnLst>
                          </p:cTn>
                        </p:par>
                        <p:par>
                          <p:cTn fill="hold" id="23" nodeType="afterGroup">
                            <p:stCondLst>
                              <p:cond delay="1750"/>
                            </p:stCondLst>
                            <p:childTnLst>
                              <p:par>
                                <p:cTn fill="hold" id="24" nodeType="afterEffect" presetClass="entr" presetID="22" presetSubtype="4">
                                  <p:stCondLst>
                                    <p:cond delay="0"/>
                                  </p:stCondLst>
                                  <p:childTnLst>
                                    <p:set>
                                      <p:cBhvr>
                                        <p:cTn dur="1" fill="hold" id="25">
                                          <p:stCondLst>
                                            <p:cond delay="0"/>
                                          </p:stCondLst>
                                        </p:cTn>
                                        <p:tgtEl>
                                          <p:spTgt spid="8"/>
                                        </p:tgtEl>
                                        <p:attrNameLst>
                                          <p:attrName>style.visibility</p:attrName>
                                        </p:attrNameLst>
                                      </p:cBhvr>
                                      <p:to>
                                        <p:strVal val="visible"/>
                                      </p:to>
                                    </p:set>
                                    <p:animEffect filter="wipe(down)" transition="in">
                                      <p:cBhvr>
                                        <p:cTn dur="500" id="26"/>
                                        <p:tgtEl>
                                          <p:spTgt spid="8"/>
                                        </p:tgtEl>
                                      </p:cBhvr>
                                    </p:animEffect>
                                  </p:childTnLst>
                                </p:cTn>
                              </p:par>
                              <p:par>
                                <p:cTn fill="hold" grpId="0" id="27" nodeType="withEffect" presetClass="entr" presetID="41" presetSubtype="0">
                                  <p:stCondLst>
                                    <p:cond delay="0"/>
                                  </p:stCondLst>
                                  <p:iterate type="lt">
                                    <p:tmPct val="10000"/>
                                  </p:iterate>
                                  <p:childTnLst>
                                    <p:set>
                                      <p:cBhvr>
                                        <p:cTn dur="1" fill="hold" id="28">
                                          <p:stCondLst>
                                            <p:cond delay="0"/>
                                          </p:stCondLst>
                                        </p:cTn>
                                        <p:tgtEl>
                                          <p:spTgt spid="16"/>
                                        </p:tgtEl>
                                        <p:attrNameLst>
                                          <p:attrName>style.visibility</p:attrName>
                                        </p:attrNameLst>
                                      </p:cBhvr>
                                      <p:to>
                                        <p:strVal val="visible"/>
                                      </p:to>
                                    </p:set>
                                    <p:anim calcmode="lin" valueType="num">
                                      <p:cBhvr>
                                        <p:cTn dur="250" fill="hold" id="29"/>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0"/>
                                        <p:tgtEl>
                                          <p:spTgt spid="16"/>
                                        </p:tgtEl>
                                        <p:attrNameLst>
                                          <p:attrName>ppt_y</p:attrName>
                                        </p:attrNameLst>
                                      </p:cBhvr>
                                      <p:tavLst>
                                        <p:tav tm="0">
                                          <p:val>
                                            <p:strVal val="#ppt_y"/>
                                          </p:val>
                                        </p:tav>
                                        <p:tav tm="100000">
                                          <p:val>
                                            <p:strVal val="#ppt_y"/>
                                          </p:val>
                                        </p:tav>
                                      </p:tavLst>
                                    </p:anim>
                                    <p:anim calcmode="lin" valueType="num">
                                      <p:cBhvr>
                                        <p:cTn dur="250" fill="hold" id="31"/>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2"/>
                                        <p:tgtEl>
                                          <p:spTgt spid="1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3" tmFilter="0,0; .5, 1; 1, 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rot="2700000">
            <a:off x="-3460" y="8570"/>
            <a:ext cx="2365116" cy="2365116"/>
            <a:chOff x="-1447560" y="1891958"/>
            <a:chExt cx="2895121" cy="2895121"/>
          </a:xfrm>
          <a:effectLst>
            <a:outerShdw algn="tl" blurRad="88900" dir="2700000" rotWithShape="0">
              <a:prstClr val="black">
                <a:alpha val="43000"/>
              </a:prstClr>
            </a:outerShdw>
          </a:effectLst>
        </p:grpSpPr>
        <p:sp>
          <p:nvSpPr>
            <p:cNvPr id="3" name="等腰三角形 2"/>
            <p:cNvSpPr/>
            <p:nvPr/>
          </p:nvSpPr>
          <p:spPr>
            <a:xfrm flipH="1" flipV="1" rot="8100000">
              <a:off x="-694063" y="2607437"/>
              <a:ext cx="1420452" cy="1455562"/>
            </a:xfrm>
            <a:prstGeom prst="triangle">
              <a:avLst>
                <a:gd fmla="val 100000" name="adj"/>
              </a:avLst>
            </a:prstGeom>
            <a:solidFill>
              <a:srgbClr val="001746"/>
            </a:solidFill>
            <a:ln>
              <a:noFill/>
            </a:ln>
            <a:effectLst>
              <a:outerShdw algn="t" blurRad="63500" dir="5400000" dist="38100"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itchFamily="50" typeface="造字工房悦黑体验版纤细体"/>
              </a:endParaRPr>
            </a:p>
          </p:txBody>
        </p:sp>
        <p:sp>
          <p:nvSpPr>
            <p:cNvPr id="4" name="半闭框 3"/>
            <p:cNvSpPr/>
            <p:nvPr/>
          </p:nvSpPr>
          <p:spPr>
            <a:xfrm rot="8100000">
              <a:off x="-1447560" y="1891958"/>
              <a:ext cx="2895121" cy="2895121"/>
            </a:xfrm>
            <a:prstGeom prst="halfFrame">
              <a:avLst>
                <a:gd fmla="val 16662" name="adj1"/>
                <a:gd fmla="val 16223" name="adj2"/>
              </a:avLst>
            </a:prstGeom>
            <a:solidFill>
              <a:srgbClr val="D80E2B"/>
            </a:solidFill>
            <a:ln>
              <a:noFill/>
            </a:ln>
            <a:effectLst>
              <a:outerShdw algn="t" blurRad="152400" dir="5400000" dist="38100"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itchFamily="50" typeface="造字工房悦黑体验版纤细体"/>
              </a:endParaRPr>
            </a:p>
          </p:txBody>
        </p:sp>
      </p:grpSp>
      <p:grpSp>
        <p:nvGrpSpPr>
          <p:cNvPr id="71" name="组合 70"/>
          <p:cNvGrpSpPr/>
          <p:nvPr/>
        </p:nvGrpSpPr>
        <p:grpSpPr>
          <a:xfrm>
            <a:off x="2782410" y="2577993"/>
            <a:ext cx="8454553" cy="4577274"/>
            <a:chOff x="3017520" y="2060178"/>
            <a:chExt cx="8454553" cy="4577274"/>
          </a:xfrm>
        </p:grpSpPr>
        <p:graphicFrame>
          <p:nvGraphicFramePr>
            <p:cNvPr id="65" name="图表 64"/>
            <p:cNvGraphicFramePr/>
            <p:nvPr/>
          </p:nvGraphicFramePr>
          <p:xfrm>
            <a:off x="4916290" y="2060178"/>
            <a:ext cx="6555783" cy="4577274"/>
          </p:xfrm>
          <a:graphic>
            <a:graphicData uri="http://schemas.openxmlformats.org/drawingml/2006/chart">
              <c:chart xmlns:c="http://schemas.openxmlformats.org/drawingml/2006/chart" r:id="rId3"/>
            </a:graphicData>
          </a:graphic>
        </p:graphicFrame>
        <p:sp>
          <p:nvSpPr>
            <p:cNvPr id="68" name="文本框 67"/>
            <p:cNvSpPr txBox="1"/>
            <p:nvPr/>
          </p:nvSpPr>
          <p:spPr>
            <a:xfrm>
              <a:off x="3017520" y="3474719"/>
              <a:ext cx="1714500" cy="579120"/>
            </a:xfrm>
            <a:prstGeom prst="rect">
              <a:avLst/>
            </a:prstGeom>
            <a:noFill/>
          </p:spPr>
          <p:txBody>
            <a:bodyPr rtlCol="0" wrap="square">
              <a:spAutoFit/>
            </a:bodyPr>
            <a:lstStyle/>
            <a:p>
              <a:r>
                <a:rPr altLang="zh-CN" lang="en-US" smtClean="0" sz="3200">
                  <a:latin charset="-122" panose="020b0503020204020204" pitchFamily="34" typeface="微软雅黑"/>
                  <a:ea charset="-122" panose="020b0503020204020204" pitchFamily="34" typeface="微软雅黑"/>
                </a:rPr>
                <a:t>men</a:t>
              </a:r>
            </a:p>
          </p:txBody>
        </p:sp>
        <p:sp>
          <p:nvSpPr>
            <p:cNvPr id="69" name="文本框 68"/>
            <p:cNvSpPr txBox="1"/>
            <p:nvPr/>
          </p:nvSpPr>
          <p:spPr>
            <a:xfrm>
              <a:off x="3017520" y="4594859"/>
              <a:ext cx="1714500" cy="579120"/>
            </a:xfrm>
            <a:prstGeom prst="rect">
              <a:avLst/>
            </a:prstGeom>
            <a:noFill/>
          </p:spPr>
          <p:txBody>
            <a:bodyPr rtlCol="0" wrap="square">
              <a:spAutoFit/>
            </a:bodyPr>
            <a:lstStyle/>
            <a:p>
              <a:r>
                <a:rPr altLang="zh-CN" lang="en-US" smtClean="0" sz="3200">
                  <a:latin charset="-122" panose="020b0503020204020204" pitchFamily="34" typeface="微软雅黑"/>
                  <a:ea charset="-122" panose="020b0503020204020204" pitchFamily="34" typeface="微软雅黑"/>
                </a:rPr>
                <a:t>women</a:t>
              </a:r>
            </a:p>
          </p:txBody>
        </p:sp>
      </p:grpSp>
      <p:sp>
        <p:nvSpPr>
          <p:cNvPr id="70" name="文本框 69"/>
          <p:cNvSpPr txBox="1"/>
          <p:nvPr/>
        </p:nvSpPr>
        <p:spPr>
          <a:xfrm>
            <a:off x="2782410" y="1846183"/>
            <a:ext cx="8801348" cy="1554480"/>
          </a:xfrm>
          <a:prstGeom prst="rect">
            <a:avLst/>
          </a:prstGeom>
          <a:noFill/>
        </p:spPr>
        <p:txBody>
          <a:bodyPr rtlCol="0" wrap="square">
            <a:spAutoFit/>
          </a:bodyPr>
          <a:lstStyle/>
          <a:p>
            <a:r>
              <a:rPr altLang="zh-CN" lang="en-US" smtClean="0" sz="2400">
                <a:latin charset="-122" pitchFamily="50" typeface="造字工房悦黑体验版纤细体"/>
                <a:ea charset="-122" pitchFamily="50" typeface="造字工房悦黑体验版纤细体"/>
              </a:rPr>
              <a:t>          Click here to add your text. Click here to add your text. Click here to add your text. Click here to add your text. Click here to add your text. Click here to add your text</a:t>
            </a:r>
          </a:p>
        </p:txBody>
      </p:sp>
      <p:sp>
        <p:nvSpPr>
          <p:cNvPr id="72" name="矩形 71"/>
          <p:cNvSpPr/>
          <p:nvPr/>
        </p:nvSpPr>
        <p:spPr>
          <a:xfrm>
            <a:off x="3503628" y="834620"/>
            <a:ext cx="6583680" cy="640080"/>
          </a:xfrm>
          <a:prstGeom prst="rect">
            <a:avLst/>
          </a:prstGeom>
        </p:spPr>
        <p:txBody>
          <a:bodyPr wrap="none">
            <a:spAutoFit/>
          </a:bodyPr>
          <a:lstStyle/>
          <a:p>
            <a:pPr algn="ctr" lvl="0">
              <a:defRPr/>
            </a:pPr>
            <a:r>
              <a:rPr altLang="zh-CN" b="1" kern="0" lang="en-US" sz="3600">
                <a:solidFill>
                  <a:srgbClr val="001746"/>
                </a:solidFill>
                <a:latin charset="-122" pitchFamily="50" typeface="造字工房悦黑体验版纤细体"/>
                <a:ea charset="-122" pitchFamily="50" typeface="造字工房悦黑体验版纤细体"/>
              </a:rPr>
              <a:t>Click here to add your title</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250" id="7"/>
                                        <p:tgtEl>
                                          <p:spTgt spid="2"/>
                                        </p:tgtEl>
                                      </p:cBhvr>
                                    </p:animEffect>
                                  </p:childTnLst>
                                </p:cTn>
                              </p:par>
                            </p:childTnLst>
                          </p:cTn>
                        </p:par>
                        <p:par>
                          <p:cTn fill="hold" id="8" nodeType="afterGroup">
                            <p:stCondLst>
                              <p:cond delay="250"/>
                            </p:stCondLst>
                            <p:childTnLst>
                              <p:par>
                                <p:cTn fill="hold" grpId="0" id="9" nodeType="afterEffect" presetClass="entr" presetID="14" presetSubtype="10">
                                  <p:stCondLst>
                                    <p:cond delay="0"/>
                                  </p:stCondLst>
                                  <p:childTnLst>
                                    <p:set>
                                      <p:cBhvr>
                                        <p:cTn dur="1" fill="hold" id="10">
                                          <p:stCondLst>
                                            <p:cond delay="0"/>
                                          </p:stCondLst>
                                        </p:cTn>
                                        <p:tgtEl>
                                          <p:spTgt spid="72"/>
                                        </p:tgtEl>
                                        <p:attrNameLst>
                                          <p:attrName>style.visibility</p:attrName>
                                        </p:attrNameLst>
                                      </p:cBhvr>
                                      <p:to>
                                        <p:strVal val="visible"/>
                                      </p:to>
                                    </p:set>
                                    <p:animEffect filter="randombar(horizontal)" transition="in">
                                      <p:cBhvr>
                                        <p:cTn dur="750" id="11"/>
                                        <p:tgtEl>
                                          <p:spTgt spid="72"/>
                                        </p:tgtEl>
                                      </p:cBhvr>
                                    </p:animEffect>
                                  </p:childTnLst>
                                </p:cTn>
                              </p:par>
                            </p:childTnLst>
                          </p:cTn>
                        </p:par>
                        <p:par>
                          <p:cTn fill="hold" id="12" nodeType="afterGroup">
                            <p:stCondLst>
                              <p:cond delay="10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70"/>
                                        </p:tgtEl>
                                        <p:attrNameLst>
                                          <p:attrName>style.visibility</p:attrName>
                                        </p:attrNameLst>
                                      </p:cBhvr>
                                      <p:to>
                                        <p:strVal val="visible"/>
                                      </p:to>
                                    </p:set>
                                    <p:anim calcmode="lin" valueType="num">
                                      <p:cBhvr>
                                        <p:cTn dur="250" fill="hold" id="15"/>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6"/>
                                        <p:tgtEl>
                                          <p:spTgt spid="70"/>
                                        </p:tgtEl>
                                        <p:attrNameLst>
                                          <p:attrName>ppt_y</p:attrName>
                                        </p:attrNameLst>
                                      </p:cBhvr>
                                      <p:tavLst>
                                        <p:tav tm="0">
                                          <p:val>
                                            <p:strVal val="#ppt_y"/>
                                          </p:val>
                                        </p:tav>
                                        <p:tav tm="100000">
                                          <p:val>
                                            <p:strVal val="#ppt_y"/>
                                          </p:val>
                                        </p:tav>
                                      </p:tavLst>
                                    </p:anim>
                                    <p:anim calcmode="lin" valueType="num">
                                      <p:cBhvr>
                                        <p:cTn dur="250" fill="hold" id="17"/>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8"/>
                                        <p:tgtEl>
                                          <p:spTgt spid="7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9" tmFilter="0,0; .5, 1; 1, 1"/>
                                        <p:tgtEl>
                                          <p:spTgt spid="70"/>
                                        </p:tgtEl>
                                      </p:cBhvr>
                                    </p:animEffect>
                                  </p:childTnLst>
                                </p:cTn>
                              </p:par>
                            </p:childTnLst>
                          </p:cTn>
                        </p:par>
                        <p:par>
                          <p:cTn fill="hold" id="20" nodeType="afterGroup">
                            <p:stCondLst>
                              <p:cond delay="1250"/>
                            </p:stCondLst>
                            <p:childTnLst>
                              <p:par>
                                <p:cTn fill="hold" id="21" nodeType="afterEffect" presetClass="entr" presetID="16" presetSubtype="37">
                                  <p:stCondLst>
                                    <p:cond delay="500"/>
                                  </p:stCondLst>
                                  <p:childTnLst>
                                    <p:set>
                                      <p:cBhvr>
                                        <p:cTn dur="1" fill="hold" id="22">
                                          <p:stCondLst>
                                            <p:cond delay="0"/>
                                          </p:stCondLst>
                                        </p:cTn>
                                        <p:tgtEl>
                                          <p:spTgt spid="71"/>
                                        </p:tgtEl>
                                        <p:attrNameLst>
                                          <p:attrName>style.visibility</p:attrName>
                                        </p:attrNameLst>
                                      </p:cBhvr>
                                      <p:to>
                                        <p:strVal val="visible"/>
                                      </p:to>
                                    </p:set>
                                    <p:animEffect filter="barn(outVertical)" transition="in">
                                      <p:cBhvr>
                                        <p:cTn dur="500" id="23"/>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nglish1.0">
      <a:majorFont>
        <a:latin typeface="Agency FB"/>
        <a:ea typeface="造字工房悦黑演示版纤细体"/>
        <a:cs typeface="Arial"/>
      </a:majorFont>
      <a:minorFont>
        <a:latin typeface="造字工房悦黑演示版纤细体"/>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343</Paragraphs>
  <Slides>52</Slides>
  <Notes>23</Notes>
  <TotalTime>9</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52</vt:i4>
      </vt:variant>
    </vt:vector>
  </HeadingPairs>
  <TitlesOfParts>
    <vt:vector baseType="lpstr" size="63">
      <vt:lpstr>Arial</vt:lpstr>
      <vt:lpstr>Agency FB</vt:lpstr>
      <vt:lpstr>造字工房悦黑演示版纤细体</vt:lpstr>
      <vt:lpstr>微软雅黑</vt:lpstr>
      <vt:lpstr>造字工房悦黑体验版纤细体</vt:lpstr>
      <vt:lpstr>Calibri Light</vt:lpstr>
      <vt:lpstr>Calibri</vt:lpstr>
      <vt:lpstr>Tw Cen MT</vt:lpstr>
      <vt:lpstr>宋体</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2015-02-25T07:46:00Z</dcterms:created>
  <cp:lastModifiedBy>ypppt</cp:lastModifiedBy>
  <dcterms:modified xsi:type="dcterms:W3CDTF">2021-08-20T11:01:29Z</dcterms:modified>
  <cp:revision>302</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2052-10.1.0.6065</vt:lpwstr>
  </property>
</Properties>
</file>