
<file path=[Content_Types].xml><?xml version="1.0" encoding="utf-8"?>
<Types xmlns="http://schemas.openxmlformats.org/package/2006/content-types">
  <Default ContentType="image/x-emf" Extension="emf"/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udio/x-ms-wma" Extension="wma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3"/>
  </p:notesMasterIdLst>
  <p:sldIdLst>
    <p:sldId id="282" r:id="rId4"/>
    <p:sldId id="290" r:id="rId5"/>
    <p:sldId id="286" r:id="rId6"/>
    <p:sldId id="306" r:id="rId7"/>
    <p:sldId id="281" r:id="rId8"/>
    <p:sldId id="308" r:id="rId9"/>
    <p:sldId id="285" r:id="rId10"/>
    <p:sldId id="262" r:id="rId11"/>
    <p:sldId id="279" r:id="rId12"/>
    <p:sldId id="316" r:id="rId13"/>
    <p:sldId id="303" r:id="rId14"/>
    <p:sldId id="315" r:id="rId15"/>
    <p:sldId id="298" r:id="rId16"/>
    <p:sldId id="294" r:id="rId17"/>
    <p:sldId id="299" r:id="rId18"/>
    <p:sldId id="317" r:id="rId19"/>
    <p:sldId id="297" r:id="rId20"/>
    <p:sldId id="300" r:id="rId21"/>
    <p:sldId id="301" r:id="rId22"/>
    <p:sldId id="302" r:id="rId23"/>
    <p:sldId id="304" r:id="rId24"/>
    <p:sldId id="318" r:id="rId25"/>
    <p:sldId id="311" r:id="rId26"/>
    <p:sldId id="319" r:id="rId27"/>
    <p:sldId id="312" r:id="rId28"/>
    <p:sldId id="313" r:id="rId29"/>
    <p:sldId id="314" r:id="rId30"/>
    <p:sldId id="309" r:id="rId31"/>
    <p:sldId id="320" r:id="rId32"/>
  </p:sldIdLst>
  <p:sldSz cx="12601575" cy="6858000"/>
  <p:notesSz cx="6858000" cy="9144000"/>
  <p:embeddedFontLst>
    <p:embeddedFont>
      <p:font typeface="张海山锐谐体" panose="02000000000000000000" pitchFamily="2" charset="-122"/>
      <p:regular r:id="rId34"/>
    </p:embeddedFont>
    <p:embeddedFont>
      <p:font typeface="黑体" panose="02010609060101010101" pitchFamily="49" charset="-122"/>
      <p:regular r:id="rId35"/>
    </p:embeddedFont>
    <p:embeddedFont>
      <p:font typeface="Broadway" panose="04040905080B02020502" pitchFamily="82" charset="0"/>
      <p:regular r:id="rId36"/>
    </p:embeddedFont>
    <p:embeddedFont>
      <p:font typeface="Meiryo" panose="020B0604030504040204" pitchFamily="34" charset="-128"/>
      <p:regular r:id="rId37"/>
      <p:bold r:id="rId38"/>
      <p:italic r:id="rId39"/>
      <p:boldItalic r:id="rId40"/>
    </p:embeddedFont>
    <p:embeddedFont>
      <p:font typeface="Calibri Light" panose="020F0302020204030204" pitchFamily="34" charset="0"/>
      <p:regular r:id="rId41"/>
      <p:italic r:id="rId42"/>
    </p:embeddedFont>
    <p:embeddedFont>
      <p:font typeface="Calibri" panose="020F0502020204030204" pitchFamily="34" charset="0"/>
      <p:regular r:id="rId43"/>
      <p:bold r:id="rId44"/>
      <p:italic r:id="rId45"/>
      <p:boldItalic r:id="rId46"/>
    </p:embeddedFont>
    <p:embeddedFont>
      <p:font typeface="微软雅黑" panose="020B0503020204020204" pitchFamily="34" charset="-122"/>
      <p:regular r:id="rId47"/>
      <p:bold r:id="rId48"/>
    </p:embeddedFont>
    <p:embeddedFont>
      <p:font typeface="方正正大黑简体" panose="02000000000000000000" pitchFamily="2" charset="-122"/>
      <p:regular r:id="rId49"/>
    </p:embeddedFont>
  </p:embeddedFontLst>
  <p:custDataLst>
    <p:tags r:id="rId3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78">
          <p15:clr>
            <a:srgbClr val="A4A3A4"/>
          </p15:clr>
        </p15:guide>
        <p15:guide id="2" orient="horz" pos="3294">
          <p15:clr>
            <a:srgbClr val="A4A3A4"/>
          </p15:clr>
        </p15:guide>
        <p15:guide id="3" pos="5058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60" autoAdjust="0"/>
    <p:restoredTop sz="94660"/>
  </p:normalViewPr>
  <p:slideViewPr>
    <p:cSldViewPr>
      <p:cViewPr varScale="1">
        <p:scale>
          <a:sx n="84" d="100"/>
          <a:sy n="84" d="100"/>
        </p:scale>
        <p:origin x="342" y="102"/>
      </p:cViewPr>
      <p:guideLst>
        <p:guide orient="horz" pos="2478"/>
        <p:guide orient="horz" pos="3294"/>
        <p:guide pos="5058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slides/slide19.xml" Type="http://schemas.openxmlformats.org/officeDocument/2006/relationships/slide"/><Relationship Id="rId23" Target="slides/slide20.xml" Type="http://schemas.openxmlformats.org/officeDocument/2006/relationships/slide"/><Relationship Id="rId24" Target="slides/slide21.xml" Type="http://schemas.openxmlformats.org/officeDocument/2006/relationships/slide"/><Relationship Id="rId25" Target="slides/slide22.xml" Type="http://schemas.openxmlformats.org/officeDocument/2006/relationships/slide"/><Relationship Id="rId26" Target="slides/slide23.xml" Type="http://schemas.openxmlformats.org/officeDocument/2006/relationships/slide"/><Relationship Id="rId27" Target="slides/slide24.xml" Type="http://schemas.openxmlformats.org/officeDocument/2006/relationships/slide"/><Relationship Id="rId28" Target="slides/slide25.xml" Type="http://schemas.openxmlformats.org/officeDocument/2006/relationships/slide"/><Relationship Id="rId29" Target="slides/slide26.xml" Type="http://schemas.openxmlformats.org/officeDocument/2006/relationships/slide"/><Relationship Id="rId3" Target="notesMasters/notesMaster1.xml" Type="http://schemas.openxmlformats.org/officeDocument/2006/relationships/notesMaster"/><Relationship Id="rId30" Target="slides/slide27.xml" Type="http://schemas.openxmlformats.org/officeDocument/2006/relationships/slide"/><Relationship Id="rId31" Target="slides/slide28.xml" Type="http://schemas.openxmlformats.org/officeDocument/2006/relationships/slide"/><Relationship Id="rId32" Target="slides/slide29.xml" Type="http://schemas.openxmlformats.org/officeDocument/2006/relationships/slide"/><Relationship Id="rId33" Target="tags/tag1.xml" Type="http://schemas.openxmlformats.org/officeDocument/2006/relationships/tags"/><Relationship Id="rId34" Target="fonts/font1.fntdata" Type="http://schemas.openxmlformats.org/officeDocument/2006/relationships/font"/><Relationship Id="rId35" Target="fonts/font2.fntdata" Type="http://schemas.openxmlformats.org/officeDocument/2006/relationships/font"/><Relationship Id="rId36" Target="fonts/font3.fntdata" Type="http://schemas.openxmlformats.org/officeDocument/2006/relationships/font"/><Relationship Id="rId37" Target="fonts/font4.fntdata" Type="http://schemas.openxmlformats.org/officeDocument/2006/relationships/font"/><Relationship Id="rId38" Target="fonts/font5.fntdata" Type="http://schemas.openxmlformats.org/officeDocument/2006/relationships/font"/><Relationship Id="rId39" Target="fonts/font6.fntdata" Type="http://schemas.openxmlformats.org/officeDocument/2006/relationships/font"/><Relationship Id="rId4" Target="slides/slide1.xml" Type="http://schemas.openxmlformats.org/officeDocument/2006/relationships/slide"/><Relationship Id="rId40" Target="fonts/font7.fntdata" Type="http://schemas.openxmlformats.org/officeDocument/2006/relationships/font"/><Relationship Id="rId41" Target="fonts/font8.fntdata" Type="http://schemas.openxmlformats.org/officeDocument/2006/relationships/font"/><Relationship Id="rId42" Target="fonts/font9.fntdata" Type="http://schemas.openxmlformats.org/officeDocument/2006/relationships/font"/><Relationship Id="rId43" Target="fonts/font10.fntdata" Type="http://schemas.openxmlformats.org/officeDocument/2006/relationships/font"/><Relationship Id="rId44" Target="fonts/font11.fntdata" Type="http://schemas.openxmlformats.org/officeDocument/2006/relationships/font"/><Relationship Id="rId45" Target="fonts/font12.fntdata" Type="http://schemas.openxmlformats.org/officeDocument/2006/relationships/font"/><Relationship Id="rId46" Target="fonts/font13.fntdata" Type="http://schemas.openxmlformats.org/officeDocument/2006/relationships/font"/><Relationship Id="rId47" Target="fonts/font14.fntdata" Type="http://schemas.openxmlformats.org/officeDocument/2006/relationships/font"/><Relationship Id="rId48" Target="fonts/font15.fntdata" Type="http://schemas.openxmlformats.org/officeDocument/2006/relationships/font"/><Relationship Id="rId49" Target="fonts/font16.fntdata" Type="http://schemas.openxmlformats.org/officeDocument/2006/relationships/font"/><Relationship Id="rId5" Target="slides/slide2.xml" Type="http://schemas.openxmlformats.org/officeDocument/2006/relationships/slide"/><Relationship Id="rId50" Target="presProps.xml" Type="http://schemas.openxmlformats.org/officeDocument/2006/relationships/presProps"/><Relationship Id="rId51" Target="viewProps.xml" Type="http://schemas.openxmlformats.org/officeDocument/2006/relationships/viewProps"/><Relationship Id="rId52" Target="theme/theme1.xml" Type="http://schemas.openxmlformats.org/officeDocument/2006/relationships/theme"/><Relationship Id="rId53" Target="tableStyles.xml" Type="http://schemas.openxmlformats.org/officeDocument/2006/relationships/tableStyles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A4AF5B-6E57-44FD-B18F-68ADBAD2EB55}" type="datetimeFigureOut">
              <a:rPr lang="zh-CN" altLang="en-US" smtClean="0"/>
              <a:t>2018/5/29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79400" y="685800"/>
            <a:ext cx="62992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176B82-DE87-43C9-BB1A-425CF04BB45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534901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media/image1.jpe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media/image2.jpe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media/image3.jpe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media/image4.jpe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45118" y="2130426"/>
            <a:ext cx="10711339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90236" y="3886200"/>
            <a:ext cx="8821103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30078" y="6356351"/>
            <a:ext cx="2940368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2018/5/29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305538" y="6356351"/>
            <a:ext cx="3990499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031129" y="6356351"/>
            <a:ext cx="2940368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079" y="274638"/>
            <a:ext cx="11341418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30079" y="1600201"/>
            <a:ext cx="11341418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30078" y="6356351"/>
            <a:ext cx="2940368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2018/5/29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305538" y="6356351"/>
            <a:ext cx="3990499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031129" y="6356351"/>
            <a:ext cx="2940368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136142" y="274639"/>
            <a:ext cx="2835354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30079" y="274639"/>
            <a:ext cx="8296037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30078" y="6356351"/>
            <a:ext cx="2940368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2018/5/29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305538" y="6356351"/>
            <a:ext cx="3990499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031129" y="6356351"/>
            <a:ext cx="2940368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5197" y="1122363"/>
            <a:ext cx="9451181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5197" y="3602038"/>
            <a:ext cx="945118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53932479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655149000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9795" y="1709739"/>
            <a:ext cx="10868858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95" y="4589464"/>
            <a:ext cx="10868858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077472812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358" y="1825625"/>
            <a:ext cx="5355669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9548" y="1825625"/>
            <a:ext cx="5355669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664670280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8000" y="365126"/>
            <a:ext cx="10868858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8000" y="1681163"/>
            <a:ext cx="533105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8000" y="2505075"/>
            <a:ext cx="5331056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9547" y="1681163"/>
            <a:ext cx="535731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9547" y="2505075"/>
            <a:ext cx="535731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150869906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485191937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698277190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8000" y="457200"/>
            <a:ext cx="40643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7311" y="987426"/>
            <a:ext cx="637954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8000" y="2057400"/>
            <a:ext cx="40643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224633200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079" y="274638"/>
            <a:ext cx="11341418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30079" y="1600201"/>
            <a:ext cx="11341418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30078" y="6356351"/>
            <a:ext cx="2940368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2018/5/29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305538" y="6356351"/>
            <a:ext cx="3990499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031129" y="6356351"/>
            <a:ext cx="2940368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8000" y="457200"/>
            <a:ext cx="40643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57311" y="987426"/>
            <a:ext cx="6379547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8000" y="2057400"/>
            <a:ext cx="40643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021905434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722428458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18002" y="365125"/>
            <a:ext cx="271721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358" y="365125"/>
            <a:ext cx="7994124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127796291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051" name="Picture 3" descr="C:\Users\Administrator\Desktop\新建文件夹\4.jpg"/>
          <p:cNvPicPr>
            <a:picLocks noChangeAspect="1" noChangeArrowheads="1"/>
          </p:cNvPicPr>
          <p:nvPr userDrawn="1"/>
        </p:nvPicPr>
        <p:blipFill>
          <a:blip r:embed="rId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-9455"/>
            <a:ext cx="12601575" cy="6867455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Picture 2" descr="C:\Users\Administrator\Desktop\新建文件夹\5.jpg"/>
          <p:cNvPicPr>
            <a:picLocks noChangeAspect="1" noChangeArrowheads="1"/>
          </p:cNvPicPr>
          <p:nvPr userDrawn="1"/>
        </p:nvPicPr>
        <p:blipFill>
          <a:blip r:embed="rId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112" y="0"/>
            <a:ext cx="12595463" cy="6857999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" name="Picture 2" descr="E:\线条红-02.jpg"/>
          <p:cNvPicPr>
            <a:picLocks noChangeAspect="1" noChangeArrowheads="1"/>
          </p:cNvPicPr>
          <p:nvPr userDrawn="1"/>
        </p:nvPicPr>
        <p:blipFill>
          <a:blip r:embed="rId1">
            <a:extLst>
              <a:ext uri="{28A0092B-C50C-407E-A947-70E740481C1C}">
                <a14:useLocalDpi val="0"/>
              </a:ext>
            </a:extLst>
          </a:blip>
          <a:srcRect r="-14" b="-9"/>
          <a:stretch>
            <a:fillRect/>
          </a:stretch>
        </p:blipFill>
        <p:spPr bwMode="auto">
          <a:xfrm>
            <a:off x="-36513" y="-1"/>
            <a:ext cx="12638088" cy="685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 userDrawn="1"/>
        </p:nvSpPr>
        <p:spPr>
          <a:xfrm>
            <a:off x="11485363" y="35332"/>
            <a:ext cx="10214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zh-CN" sz="1800" smtClean="0">
                <a:solidFill>
                  <a:schemeClr val="bg1"/>
                </a:solidFill>
                <a:latin typeface="方正正大黑简体" pitchFamily="2" charset="-122"/>
                <a:ea typeface="方正正大黑简体" pitchFamily="2" charset="-122"/>
              </a:rPr>
              <a:t>YOYO</a:t>
            </a:r>
            <a:endParaRPr lang="zh-CN" altLang="en-US" sz="1800">
              <a:solidFill>
                <a:schemeClr val="bg1"/>
              </a:solidFill>
              <a:latin typeface="方正正大黑简体" pitchFamily="2" charset="-122"/>
              <a:ea typeface="方正正大黑简体" pitchFamily="2" charset="-122"/>
            </a:endParaRPr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079" y="274638"/>
            <a:ext cx="11341418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30078" y="6356351"/>
            <a:ext cx="2940368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2018/5/29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305538" y="6356351"/>
            <a:ext cx="3990499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9031129" y="6356351"/>
            <a:ext cx="2940368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650898" cy="6878882"/>
          </a:xfrm>
          <a:prstGeom prst="rect">
            <a:avLst/>
          </a:prstGeom>
        </p:spPr>
      </p:pic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080" y="273050"/>
            <a:ext cx="4145831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926866" y="273051"/>
            <a:ext cx="704463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080" y="1435101"/>
            <a:ext cx="4145831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30078" y="6356351"/>
            <a:ext cx="2940368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2018/5/29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305538" y="6356351"/>
            <a:ext cx="3990499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9031129" y="6356351"/>
            <a:ext cx="2940368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69997" y="4800600"/>
            <a:ext cx="7560945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469997" y="612775"/>
            <a:ext cx="7560945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469997" y="5367338"/>
            <a:ext cx="7560945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30078" y="6356351"/>
            <a:ext cx="2940368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2018/5/29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305538" y="6356351"/>
            <a:ext cx="3990499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9031129" y="6356351"/>
            <a:ext cx="2940368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media/image5.jpeg" Type="http://schemas.openxmlformats.org/officeDocument/2006/relationships/image"/><Relationship Id="rId13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2">
            <a:lum/>
          </a:blip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 userDrawn="1"/>
        </p:nvSpPr>
        <p:spPr>
          <a:xfrm>
            <a:off x="11485363" y="35332"/>
            <a:ext cx="10214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zh-CN" sz="1800" smtClean="0">
                <a:solidFill>
                  <a:schemeClr val="bg1"/>
                </a:solidFill>
                <a:latin typeface="方正正大黑简体" pitchFamily="2" charset="-122"/>
                <a:ea typeface="方正正大黑简体" pitchFamily="2" charset="-122"/>
              </a:rPr>
              <a:t>YOYO</a:t>
            </a:r>
            <a:endParaRPr lang="zh-CN" altLang="en-US" sz="1800">
              <a:solidFill>
                <a:schemeClr val="bg1"/>
              </a:solidFill>
              <a:latin typeface="方正正大黑简体" panose="02000000000000000000" pitchFamily="2" charset="-122"/>
              <a:ea typeface="方正正大黑简体" panose="02000000000000000000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66359" y="365126"/>
            <a:ext cx="1086885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359" y="1825625"/>
            <a:ext cx="1086885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6358" y="6356351"/>
            <a:ext cx="28353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74272" y="6356351"/>
            <a:ext cx="42530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99863" y="6356351"/>
            <a:ext cx="28353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859371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6.png" Type="http://schemas.openxmlformats.org/officeDocument/2006/relationships/image"/><Relationship Id="rId3" Target="../media/image7.png" Type="http://schemas.openxmlformats.org/officeDocument/2006/relationships/image"/><Relationship Id="rId4" Target="../media/image8.png" Type="http://schemas.openxmlformats.org/officeDocument/2006/relationships/image"/><Relationship Id="rId5" Target="../media/media1.wma" Type="http://schemas.openxmlformats.org/officeDocument/2006/relationships/audio"/><Relationship Id="rId6" Target="../media/media1.wma" Type="http://schemas.microsoft.com/office/2007/relationships/media"/><Relationship Id="rId7" Target="../media/image9.png" Type="http://schemas.openxmlformats.org/officeDocument/2006/relationships/image"/><Relationship Id="rId8" Target="../media/image10.emf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24.jpe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25.jpe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26.jpeg" Type="http://schemas.openxmlformats.org/officeDocument/2006/relationships/image"/><Relationship Id="rId3" Target="../media/image27.jpeg" Type="http://schemas.openxmlformats.org/officeDocument/2006/relationships/image"/><Relationship Id="rId4" Target="../media/image28.jpeg" Type="http://schemas.openxmlformats.org/officeDocument/2006/relationships/image"/><Relationship Id="rId5" Target="../media/image29.jpe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30.jpeg" Type="http://schemas.openxmlformats.org/officeDocument/2006/relationships/image"/><Relationship Id="rId3" Target="../media/image31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31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31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32.jpe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33.jpeg" Type="http://schemas.openxmlformats.org/officeDocument/2006/relationships/image"/><Relationship Id="rId3" Target="../media/image34.jpeg" Type="http://schemas.openxmlformats.org/officeDocument/2006/relationships/image"/><Relationship Id="rId4" Target="../media/image35.jpeg" Type="http://schemas.openxmlformats.org/officeDocument/2006/relationships/image"/><Relationship Id="rId5" Target="../media/image36.jpeg" Type="http://schemas.openxmlformats.org/officeDocument/2006/relationships/image"/><Relationship Id="rId6" Target="../media/image31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31.png" Type="http://schemas.openxmlformats.org/officeDocument/2006/relationships/image"/><Relationship Id="rId3" Target="../media/image37.jpe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31.png" Type="http://schemas.openxmlformats.org/officeDocument/2006/relationships/image"/><Relationship Id="rId3" Target="../media/image38.jpeg" Type="http://schemas.openxmlformats.org/officeDocument/2006/relationships/image"/><Relationship Id="rId4" Target="../media/image39.jpeg" Type="http://schemas.openxmlformats.org/officeDocument/2006/relationships/image"/><Relationship Id="rId5" Target="../media/image40.jpeg" Type="http://schemas.openxmlformats.org/officeDocument/2006/relationships/image"/><Relationship Id="rId6" Target="../media/image41.jpeg" Type="http://schemas.openxmlformats.org/officeDocument/2006/relationships/image"/><Relationship Id="rId7" Target="../media/image42.jpeg" Type="http://schemas.openxmlformats.org/officeDocument/2006/relationships/image"/><Relationship Id="rId8" Target="../media/image43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1.png" Type="http://schemas.openxmlformats.org/officeDocument/2006/relationships/image"/><Relationship Id="rId3" Target="../media/image12.png" Type="http://schemas.openxmlformats.org/officeDocument/2006/relationships/image"/><Relationship Id="rId4" Target="../media/image13.png" Type="http://schemas.openxmlformats.org/officeDocument/2006/relationships/image"/><Relationship Id="rId5" Target="../media/image14.png" Type="http://schemas.openxmlformats.org/officeDocument/2006/relationships/image"/><Relationship Id="rId6" Target="../media/image15.png" Type="http://schemas.openxmlformats.org/officeDocument/2006/relationships/image"/><Relationship Id="rId7" Target="../media/image16.png" Type="http://schemas.openxmlformats.org/officeDocument/2006/relationships/image"/><Relationship Id="rId8" Target="../media/image17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31.png" Type="http://schemas.openxmlformats.org/officeDocument/2006/relationships/image"/><Relationship Id="rId3" Target="../media/image44.jpeg" Type="http://schemas.openxmlformats.org/officeDocument/2006/relationships/image"/><Relationship Id="rId4" Target="../media/image45.pn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31.png" Type="http://schemas.openxmlformats.org/officeDocument/2006/relationships/image"/><Relationship Id="rId3" Target="../media/image46.png" Type="http://schemas.openxmlformats.org/officeDocument/2006/relationships/image"/><Relationship Id="rId4" Target="../media/image47.png" Type="http://schemas.openxmlformats.org/officeDocument/2006/relationships/image"/><Relationship Id="rId5" Target="../media/image48.png" Type="http://schemas.openxmlformats.org/officeDocument/2006/relationships/image"/><Relationship Id="rId6" Target="../media/image49.png" Type="http://schemas.openxmlformats.org/officeDocument/2006/relationships/image"/><Relationship Id="rId7" Target="../media/image50.png" Type="http://schemas.openxmlformats.org/officeDocument/2006/relationships/image"/><Relationship Id="rId8" Target="../media/image51.pn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52.jpe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31.png" Type="http://schemas.openxmlformats.org/officeDocument/2006/relationships/image"/><Relationship Id="rId3" Target="../media/image53.jpe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54.jpeg" Type="http://schemas.openxmlformats.org/officeDocument/2006/relationships/image"/></Relationships>
</file>

<file path=ppt/slides/_rels/slide25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31.png" Type="http://schemas.openxmlformats.org/officeDocument/2006/relationships/image"/></Relationships>
</file>

<file path=ppt/slides/_rels/slide26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31.png" Type="http://schemas.openxmlformats.org/officeDocument/2006/relationships/image"/></Relationships>
</file>

<file path=ppt/slides/_rels/slide27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31.png" Type="http://schemas.openxmlformats.org/officeDocument/2006/relationships/image"/></Relationships>
</file>

<file path=ppt/slides/_rels/slide2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55.jpeg" Type="http://schemas.openxmlformats.org/officeDocument/2006/relationships/image"/></Relationships>
</file>

<file path=ppt/slides/_rels/slide29.xml.rels><?xml version="1.0" encoding="UTF-8" standalone="yes"?><Relationships xmlns="http://schemas.openxmlformats.org/package/2006/relationships"><Relationship Id="rId1" Target="../slideLayouts/slideLayout5.xml" Type="http://schemas.openxmlformats.org/officeDocument/2006/relationships/slideLayout"/><Relationship Id="rId2" Target="../media/image18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5.xml" Type="http://schemas.openxmlformats.org/officeDocument/2006/relationships/slideLayout"/></Relationships>
</file>

<file path=ppt/slides/_rels/slide4.xml.rels><?xml version="1.0" encoding="UTF-8" standalone="yes"?><Relationships xmlns="http://schemas.openxmlformats.org/package/2006/relationships"><Relationship Id="rId1" Target="../slideLayouts/slideLayout5.xml" Type="http://schemas.openxmlformats.org/officeDocument/2006/relationships/slideLayout"/></Relationships>
</file>

<file path=ppt/slides/_rels/slide5.xml.rels><?xml version="1.0" encoding="UTF-8" standalone="yes"?><Relationships xmlns="http://schemas.openxmlformats.org/package/2006/relationships"><Relationship Id="rId1" Target="../slideLayouts/slideLayout5.xml" Type="http://schemas.openxmlformats.org/officeDocument/2006/relationships/slideLayout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7.xml.rels><?xml version="1.0" encoding="UTF-8" standalone="yes"?><Relationships xmlns="http://schemas.openxmlformats.org/package/2006/relationships"><Relationship Id="rId1" Target="../slideLayouts/slideLayout5.xml" Type="http://schemas.openxmlformats.org/officeDocument/2006/relationships/slideLayout"/><Relationship Id="rId2" Target="../media/image18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9.png" Type="http://schemas.openxmlformats.org/officeDocument/2006/relationships/image"/><Relationship Id="rId3" Target="../media/image20.png" Type="http://schemas.openxmlformats.org/officeDocument/2006/relationships/image"/><Relationship Id="rId4" Target="../media/image21.png" Type="http://schemas.openxmlformats.org/officeDocument/2006/relationships/image"/><Relationship Id="rId5" Target="../media/image22.png" Type="http://schemas.openxmlformats.org/officeDocument/2006/relationships/image"/><Relationship Id="rId6" Target="../media/image23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6.png" Type="http://schemas.openxmlformats.org/officeDocument/2006/relationships/image"/><Relationship Id="rId3" Target="../media/image7.png" Type="http://schemas.openxmlformats.org/officeDocument/2006/relationships/image"/><Relationship Id="rId4" Target="../media/image10.emf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C:\Users\Administrator\Desktop\1-02.png" id="1026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80107" y="-630469"/>
            <a:ext cx="10742613" cy="6856413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Administrator\Desktop\1-03.png" id="1027" name="Picture 3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-2236" y="0"/>
            <a:ext cx="12596813" cy="6856413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streamsound1.mp3">
            <a:hlinkClick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r:embed="rId6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995988" y="-2221160"/>
            <a:ext cx="609600" cy="609600"/>
          </a:xfrm>
          <a:prstGeom prst="rect">
            <a:avLst/>
          </a:prstGeom>
        </p:spPr>
      </p:pic>
      <p:pic>
        <p:nvPicPr>
          <p:cNvPr descr="C:\Users\Administrator\Desktop\2-04.png" id="1028" name="Picture 4"/>
          <p:cNvPicPr>
            <a:picLocks noChangeArrowheads="1"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3132435" y="2248396"/>
            <a:ext cx="6299200" cy="2044700"/>
          </a:xfrm>
          <a:prstGeom prst="rect">
            <a:avLst/>
          </a:prstGeom>
          <a:noFill/>
          <a:effectLst>
            <a:glow rad="254000">
              <a:srgbClr val="00B0F0">
                <a:alpha val="30000"/>
              </a:srgbClr>
            </a:glow>
          </a:effectLst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189596" y="1872694"/>
            <a:ext cx="1868805" cy="2682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17000">
                <a:solidFill>
                  <a:schemeClr val="accent1"/>
                </a:solidFill>
                <a:latin charset="0" pitchFamily="82" typeface="Broadway"/>
              </a:rPr>
              <a:t>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74423" y="1872694"/>
            <a:ext cx="1071880" cy="2682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17000">
                <a:solidFill>
                  <a:schemeClr val="accent1"/>
                </a:solidFill>
                <a:latin charset="0" pitchFamily="82" typeface="Broadway"/>
              </a:rPr>
              <a:t>I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56771" y="1916832"/>
            <a:ext cx="1803717" cy="2682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17000">
                <a:solidFill>
                  <a:schemeClr val="accent1"/>
                </a:solidFill>
                <a:latin charset="0" pitchFamily="82" typeface="Broadway"/>
              </a:rPr>
              <a:t>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82834" y="1872694"/>
            <a:ext cx="1471930" cy="2682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17000">
                <a:solidFill>
                  <a:schemeClr val="accent1"/>
                </a:solidFill>
                <a:latin charset="0" pitchFamily="82" typeface="Broadway"/>
              </a:rPr>
              <a:t>S</a:t>
            </a:r>
          </a:p>
        </p:txBody>
      </p:sp>
      <p:pic>
        <p:nvPicPr>
          <p:cNvPr hidden="1" id="33" name="圆环"/>
          <p:cNvPicPr>
            <a:picLocks noChangeArrowheads="1"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3213418" y="327343"/>
            <a:ext cx="6204902" cy="6204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hidden="1" id="34" name="大圆形"/>
          <p:cNvSpPr>
            <a:spLocks noChangeArrowheads="1"/>
          </p:cNvSpPr>
          <p:nvPr/>
        </p:nvSpPr>
        <p:spPr bwMode="auto">
          <a:xfrm>
            <a:off x="3363794" y="492007"/>
            <a:ext cx="5873986" cy="5873986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glow rad="127000">
              <a:srgbClr val="FD5615">
                <a:alpha val="20000"/>
              </a:srgbClr>
            </a:glow>
          </a:effec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</p:spTree>
    <p:extLst>
      <p:ext uri="{BB962C8B-B14F-4D97-AF65-F5344CB8AC3E}">
        <p14:creationId val="301320937"/>
      </p:ext>
    </p:extLst>
  </p:cSld>
  <p:clrMapOvr>
    <a:masterClrMapping/>
  </p:clrMapOvr>
  <mc:AlternateContent>
    <mc:Choice Requires="p14">
      <p:transition advClick="0" p14:dur="10"/>
    </mc:Choice>
    <mc:Fallback>
      <p:transition advClick="0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mediacall" presetID="1" presetSubtype="0">
                                  <p:stCondLst>
                                    <p:cond delay="0"/>
                                  </p:stCondLst>
                                  <p:childTnLst>
                                    <p:cmd cmd="playFrom(0.0)" type="call">
                                      <p:cBhvr>
                                        <p:cTn dur="1" fill="hold" id="6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fill="hold" id="8" nodeType="withEffect" presetClass="entr" presetID="23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2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13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6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 id="18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500" fill="hold" id="19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500" fill="hold" id="2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accel="50000" decel="50000" fill="hold" id="22" nodeType="afterEffect" presetClass="path" presetID="24" presetSubtype="0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 0 C 0.023 0.001 0.042 0.009 0.052 0.021 L 0.075 0.049 C 0.08 0.055 0.088 0.058 0.098 0.058 C 0.112 0.058 0.124 0.05 0.125 0.038 C 0.124 0.028 0.112 0.019 0.098 0.019 C 0.088 0.019 0.08 0.023 0.075 0.028 L 0.052 0.056 C 0.042 0.068 0.023 0.076 0 0.077 C -0.023 0.076 -0.042 0.068 -0.052 0.056 L -0.075 0.028 C -0.08 0.023 -0.088 0.019 -0.098 0.019 C -0.112 0.019 -0.124 0.028 -0.125 0.038 C -0.124 0.05 -0.112 0.058 -0.098 0.058 C -0.088 0.058 -0.08 0.055 -0.075 0.049 L -0.052 0.021 C -0.042 0.009 -0.023 0.001 0 0 Z" pathEditMode="relative" ptsTypes="">
                                      <p:cBhvr>
                                        <p:cTn dur="1750" fill="hold" id="23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25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27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750" id="28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2" id="30" nodeType="withEffect" presetClass="emph" presetID="6" presetSubtype="0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1750" fill="hold" id="31"/>
                                        <p:tgtEl>
                                          <p:spTgt spid="10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1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34" nodeType="withEffect" presetClass="exit" presetID="10" presetSubtype="0">
                                  <p:stCondLst>
                                    <p:cond delay="25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750" id="35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2" id="37" nodeType="withEffect" presetClass="emph" presetID="6" presetSubtype="0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dur="1750" fill="hold" id="38"/>
                                        <p:tgtEl>
                                          <p:spTgt spid="11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39" nodeType="withEffect" presetClass="entr" presetID="1" presetSubtype="0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41" nodeType="withEffect" presetClass="exit" presetID="10" presetSubtype="0">
                                  <p:stCondLst>
                                    <p:cond delay="45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750" id="42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2" id="44" nodeType="withEffect" presetClass="emph" presetID="6" presetSubtype="0">
                                  <p:stCondLst>
                                    <p:cond delay="450"/>
                                  </p:stCondLst>
                                  <p:childTnLst>
                                    <p:animScale>
                                      <p:cBhvr>
                                        <p:cTn dur="1750" fill="hold" id="45"/>
                                        <p:tgtEl>
                                          <p:spTgt spid="12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46" nodeType="withEffect" presetClass="entr" presetID="1" presetSubtype="0">
                                  <p:stCondLst>
                                    <p:cond delay="65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48" nodeType="withEffect" presetClass="exit" presetID="10" presetSubtype="0">
                                  <p:stCondLst>
                                    <p:cond delay="65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750" id="49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2" id="51" nodeType="withEffect" presetClass="emph" presetID="6" presetSubtype="0">
                                  <p:stCondLst>
                                    <p:cond delay="650"/>
                                  </p:stCondLst>
                                  <p:childTnLst>
                                    <p:animScale>
                                      <p:cBhvr>
                                        <p:cTn dur="1750" fill="hold" id="52"/>
                                        <p:tgtEl>
                                          <p:spTgt spid="13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53" nodeType="withEffect" presetClass="entr" presetID="31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55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56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57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400" id="58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9" nodeType="withEffect" presetClass="entr" presetID="31" presetSubtype="0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61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62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63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64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5" nodeType="withEffect" presetClass="emph" presetID="6" presetSubtype="0">
                                  <p:stCondLst>
                                    <p:cond delay="2350"/>
                                  </p:stCondLst>
                                  <p:childTnLst>
                                    <p:animScale>
                                      <p:cBhvr>
                                        <p:cTn dur="250" fill="hold" id="66"/>
                                        <p:tgtEl>
                                          <p:spTgt spid="33"/>
                                        </p:tgtEl>
                                      </p:cBhvr>
                                      <p:by x="102000" y="102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67" nodeType="withEffect" presetClass="emph" presetID="6" presetSubtype="0">
                                  <p:stCondLst>
                                    <p:cond delay="2600"/>
                                  </p:stCondLst>
                                  <p:childTnLst>
                                    <p:animScale>
                                      <p:cBhvr>
                                        <p:cTn dur="500" fill="hold" id="68"/>
                                        <p:tgtEl>
                                          <p:spTgt spid="33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  <p:audio>
              <p:cMediaNode numSld="999" vol="80000">
                <p:cTn display="0" fill="hold" id="7">
                  <p:stCondLst>
                    <p:cond delay="indefinite"/>
                  </p:stCondLst>
                  <p:endCondLst>
                    <p:cond delay="0" evt="onPrev">
                      <p:tgtEl>
                        <p:sldTgt/>
                      </p:tgtEl>
                    </p:cond>
                    <p:cond delay="0" evt="onStopAudio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grpId="0" spid="10"/>
      <p:bldP grpId="1" spid="10"/>
      <p:bldP grpId="2" spid="10"/>
      <p:bldP grpId="0" spid="11"/>
      <p:bldP grpId="1" spid="11"/>
      <p:bldP grpId="2" spid="11"/>
      <p:bldP grpId="0" spid="12"/>
      <p:bldP grpId="1" spid="12"/>
      <p:bldP grpId="2" spid="12"/>
      <p:bldP grpId="0" spid="13"/>
      <p:bldP grpId="1" spid="13"/>
      <p:bldP grpId="2" spid="13"/>
      <p:bldP grpId="0" spid="34"/>
    </p:bld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7" name="组合 36"/>
          <p:cNvGrpSpPr/>
          <p:nvPr/>
        </p:nvGrpSpPr>
        <p:grpSpPr>
          <a:xfrm>
            <a:off x="3219449" y="5056828"/>
            <a:ext cx="4557486" cy="484505"/>
            <a:chOff x="3219449" y="5056828"/>
            <a:chExt cx="4557486" cy="484505"/>
          </a:xfrm>
        </p:grpSpPr>
        <p:sp>
          <p:nvSpPr>
            <p:cNvPr id="25" name="任意多边形 24"/>
            <p:cNvSpPr/>
            <p:nvPr/>
          </p:nvSpPr>
          <p:spPr>
            <a:xfrm>
              <a:off x="3219449" y="5056828"/>
              <a:ext cx="4557486" cy="484505"/>
            </a:xfrm>
            <a:custGeom>
              <a:gdLst>
                <a:gd fmla="*/ 0 w 4165600" name="connsiteX0"/>
                <a:gd fmla="*/ 0 h 484505" name="connsiteY0"/>
                <a:gd fmla="*/ 3875202 w 4165600" name="connsiteX1"/>
                <a:gd fmla="*/ 0 h 484505" name="connsiteY1"/>
                <a:gd fmla="*/ 4165600 w 4165600" name="connsiteX2"/>
                <a:gd fmla="*/ 484312 h 484505" name="connsiteY2"/>
                <a:gd fmla="*/ 4165600 w 4165600" name="connsiteX3"/>
                <a:gd fmla="*/ 484505 h 484505" name="connsiteY3"/>
                <a:gd fmla="*/ 0 w 4165600" name="connsiteX4"/>
                <a:gd fmla="*/ 484505 h 484505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484505" w="4165600">
                  <a:moveTo>
                    <a:pt x="0" y="0"/>
                  </a:moveTo>
                  <a:lnTo>
                    <a:pt x="3875202" y="0"/>
                  </a:lnTo>
                  <a:lnTo>
                    <a:pt x="4165600" y="484312"/>
                  </a:lnTo>
                  <a:lnTo>
                    <a:pt x="4165600" y="484505"/>
                  </a:lnTo>
                  <a:lnTo>
                    <a:pt x="0" y="48450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28" name="文本框 31"/>
            <p:cNvSpPr txBox="1"/>
            <p:nvPr/>
          </p:nvSpPr>
          <p:spPr>
            <a:xfrm>
              <a:off x="3923597" y="5097681"/>
              <a:ext cx="2824480" cy="3962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b="1" lang="zh-CN" spc="600" sz="20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艾滋病的预防措施</a:t>
              </a: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2613480" y="3906555"/>
            <a:ext cx="4557486" cy="484505"/>
            <a:chOff x="2613480" y="3906555"/>
            <a:chExt cx="4557486" cy="484505"/>
          </a:xfrm>
        </p:grpSpPr>
        <p:sp>
          <p:nvSpPr>
            <p:cNvPr id="21" name="任意多边形 20"/>
            <p:cNvSpPr/>
            <p:nvPr/>
          </p:nvSpPr>
          <p:spPr>
            <a:xfrm>
              <a:off x="2613480" y="3906555"/>
              <a:ext cx="4557486" cy="484505"/>
            </a:xfrm>
            <a:custGeom>
              <a:gdLst>
                <a:gd fmla="*/ 0 w 4165600" name="connsiteX0"/>
                <a:gd fmla="*/ 0 h 484505" name="connsiteY0"/>
                <a:gd fmla="*/ 3875202 w 4165600" name="connsiteX1"/>
                <a:gd fmla="*/ 0 h 484505" name="connsiteY1"/>
                <a:gd fmla="*/ 4165600 w 4165600" name="connsiteX2"/>
                <a:gd fmla="*/ 484312 h 484505" name="connsiteY2"/>
                <a:gd fmla="*/ 4165600 w 4165600" name="connsiteX3"/>
                <a:gd fmla="*/ 484505 h 484505" name="connsiteY3"/>
                <a:gd fmla="*/ 0 w 4165600" name="connsiteX4"/>
                <a:gd fmla="*/ 484505 h 484505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484505" w="4165600">
                  <a:moveTo>
                    <a:pt x="0" y="0"/>
                  </a:moveTo>
                  <a:lnTo>
                    <a:pt x="3875202" y="0"/>
                  </a:lnTo>
                  <a:lnTo>
                    <a:pt x="4165600" y="484312"/>
                  </a:lnTo>
                  <a:lnTo>
                    <a:pt x="4165600" y="484505"/>
                  </a:lnTo>
                  <a:lnTo>
                    <a:pt x="0" y="48450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>
                <a:latin charset="-122" pitchFamily="34" typeface="微软雅黑"/>
                <a:ea charset="-122" pitchFamily="34" typeface="微软雅黑"/>
              </a:endParaRPr>
            </a:p>
          </p:txBody>
        </p:sp>
        <p:sp>
          <p:nvSpPr>
            <p:cNvPr id="24" name="文本框 27"/>
            <p:cNvSpPr txBox="1"/>
            <p:nvPr/>
          </p:nvSpPr>
          <p:spPr>
            <a:xfrm>
              <a:off x="3317627" y="3947407"/>
              <a:ext cx="2164080" cy="3962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b="1" lang="zh-CN" spc="600" sz="20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艾滋病的特点</a:t>
              </a: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1978275" y="2807517"/>
            <a:ext cx="4557486" cy="484505"/>
            <a:chOff x="1978275" y="2807517"/>
            <a:chExt cx="4557486" cy="484505"/>
          </a:xfrm>
        </p:grpSpPr>
        <p:sp>
          <p:nvSpPr>
            <p:cNvPr id="17" name="任意多边形 16"/>
            <p:cNvSpPr/>
            <p:nvPr/>
          </p:nvSpPr>
          <p:spPr>
            <a:xfrm>
              <a:off x="1978275" y="2807517"/>
              <a:ext cx="4557486" cy="484505"/>
            </a:xfrm>
            <a:custGeom>
              <a:gdLst>
                <a:gd fmla="*/ 0 w 4165600" name="connsiteX0"/>
                <a:gd fmla="*/ 0 h 484505" name="connsiteY0"/>
                <a:gd fmla="*/ 3875202 w 4165600" name="connsiteX1"/>
                <a:gd fmla="*/ 0 h 484505" name="connsiteY1"/>
                <a:gd fmla="*/ 4165600 w 4165600" name="connsiteX2"/>
                <a:gd fmla="*/ 484312 h 484505" name="connsiteY2"/>
                <a:gd fmla="*/ 4165600 w 4165600" name="connsiteX3"/>
                <a:gd fmla="*/ 484505 h 484505" name="connsiteY3"/>
                <a:gd fmla="*/ 0 w 4165600" name="connsiteX4"/>
                <a:gd fmla="*/ 484505 h 484505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484505" w="4165600">
                  <a:moveTo>
                    <a:pt x="0" y="0"/>
                  </a:moveTo>
                  <a:lnTo>
                    <a:pt x="3875202" y="0"/>
                  </a:lnTo>
                  <a:lnTo>
                    <a:pt x="4165600" y="484312"/>
                  </a:lnTo>
                  <a:lnTo>
                    <a:pt x="4165600" y="484505"/>
                  </a:lnTo>
                  <a:lnTo>
                    <a:pt x="0" y="48450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>
                <a:latin charset="-122" pitchFamily="34" typeface="微软雅黑"/>
                <a:ea charset="-122" pitchFamily="34" typeface="微软雅黑"/>
              </a:endParaRPr>
            </a:p>
          </p:txBody>
        </p:sp>
        <p:sp>
          <p:nvSpPr>
            <p:cNvPr id="20" name="文本框 23"/>
            <p:cNvSpPr txBox="1"/>
            <p:nvPr/>
          </p:nvSpPr>
          <p:spPr>
            <a:xfrm>
              <a:off x="2682422" y="2848369"/>
              <a:ext cx="2438717" cy="3962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b="1" lang="en-US" spc="600" sz="20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AIDS传染途径</a:t>
              </a: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1372306" y="1683657"/>
            <a:ext cx="4557486" cy="484505"/>
            <a:chOff x="1372306" y="1683657"/>
            <a:chExt cx="4557486" cy="484505"/>
          </a:xfrm>
        </p:grpSpPr>
        <p:sp>
          <p:nvSpPr>
            <p:cNvPr id="9" name="任意多边形 8"/>
            <p:cNvSpPr/>
            <p:nvPr/>
          </p:nvSpPr>
          <p:spPr>
            <a:xfrm>
              <a:off x="1372306" y="1683657"/>
              <a:ext cx="4557486" cy="484505"/>
            </a:xfrm>
            <a:custGeom>
              <a:gdLst>
                <a:gd fmla="*/ 0 w 4165600" name="connsiteX0"/>
                <a:gd fmla="*/ 0 h 484505" name="connsiteY0"/>
                <a:gd fmla="*/ 3875202 w 4165600" name="connsiteX1"/>
                <a:gd fmla="*/ 0 h 484505" name="connsiteY1"/>
                <a:gd fmla="*/ 4165600 w 4165600" name="connsiteX2"/>
                <a:gd fmla="*/ 484312 h 484505" name="connsiteY2"/>
                <a:gd fmla="*/ 4165600 w 4165600" name="connsiteX3"/>
                <a:gd fmla="*/ 484505 h 484505" name="connsiteY3"/>
                <a:gd fmla="*/ 0 w 4165600" name="connsiteX4"/>
                <a:gd fmla="*/ 484505 h 484505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484505" w="4165600">
                  <a:moveTo>
                    <a:pt x="0" y="0"/>
                  </a:moveTo>
                  <a:lnTo>
                    <a:pt x="3875202" y="0"/>
                  </a:lnTo>
                  <a:lnTo>
                    <a:pt x="4165600" y="484312"/>
                  </a:lnTo>
                  <a:lnTo>
                    <a:pt x="4165600" y="484505"/>
                  </a:lnTo>
                  <a:lnTo>
                    <a:pt x="0" y="48450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>
                <a:latin charset="-122" pitchFamily="34" typeface="微软雅黑"/>
                <a:ea charset="-122" pitchFamily="34" typeface="微软雅黑"/>
              </a:endParaRPr>
            </a:p>
          </p:txBody>
        </p:sp>
        <p:sp>
          <p:nvSpPr>
            <p:cNvPr id="16" name="文本框 18"/>
            <p:cNvSpPr txBox="1"/>
            <p:nvPr/>
          </p:nvSpPr>
          <p:spPr>
            <a:xfrm>
              <a:off x="2076453" y="1724509"/>
              <a:ext cx="2591117" cy="3962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b="1" lang="zh-CN" spc="600" sz="20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什么是AIDS？ 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0" y="232227"/>
            <a:ext cx="3304862" cy="513112"/>
            <a:chOff x="0" y="188686"/>
            <a:chExt cx="3304862" cy="571169"/>
          </a:xfrm>
        </p:grpSpPr>
        <p:sp>
          <p:nvSpPr>
            <p:cNvPr id="6" name="矩形 5"/>
            <p:cNvSpPr/>
            <p:nvPr/>
          </p:nvSpPr>
          <p:spPr>
            <a:xfrm>
              <a:off x="0" y="188686"/>
              <a:ext cx="2653048" cy="571169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7" name="矩形 6"/>
            <p:cNvSpPr/>
            <p:nvPr/>
          </p:nvSpPr>
          <p:spPr>
            <a:xfrm>
              <a:off x="3126499" y="190502"/>
              <a:ext cx="178363" cy="569352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8" name="矩形 7"/>
            <p:cNvSpPr/>
            <p:nvPr/>
          </p:nvSpPr>
          <p:spPr>
            <a:xfrm>
              <a:off x="2730525" y="190502"/>
              <a:ext cx="296010" cy="569352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835279" y="1480457"/>
            <a:ext cx="992796" cy="836630"/>
            <a:chOff x="835279" y="1480457"/>
            <a:chExt cx="992796" cy="836630"/>
          </a:xfrm>
        </p:grpSpPr>
        <p:sp>
          <p:nvSpPr>
            <p:cNvPr id="10" name="等腰三角形 9"/>
            <p:cNvSpPr/>
            <p:nvPr/>
          </p:nvSpPr>
          <p:spPr>
            <a:xfrm flipV="1">
              <a:off x="835279" y="1480457"/>
              <a:ext cx="992796" cy="836630"/>
            </a:xfrm>
            <a:prstGeom prst="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>
                <a:latin charset="-122" pitchFamily="34" typeface="微软雅黑"/>
                <a:ea charset="-122" pitchFamily="34" typeface="微软雅黑"/>
              </a:endParaRPr>
            </a:p>
          </p:txBody>
        </p:sp>
        <p:sp>
          <p:nvSpPr>
            <p:cNvPr id="11" name="文本框 12"/>
            <p:cNvSpPr txBox="1"/>
            <p:nvPr/>
          </p:nvSpPr>
          <p:spPr>
            <a:xfrm>
              <a:off x="1123928" y="1534732"/>
              <a:ext cx="401955" cy="5181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b="1" lang="en-US" smtClean="0" sz="28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1</a:t>
              </a:r>
            </a:p>
          </p:txBody>
        </p:sp>
      </p:grpSp>
      <p:sp>
        <p:nvSpPr>
          <p:cNvPr id="12" name="文本框 14"/>
          <p:cNvSpPr txBox="1"/>
          <p:nvPr/>
        </p:nvSpPr>
        <p:spPr>
          <a:xfrm>
            <a:off x="58549" y="232227"/>
            <a:ext cx="1794192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mtClean="0" sz="28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Contents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2027013" y="345991"/>
            <a:ext cx="387184" cy="314612"/>
            <a:chOff x="9085943" y="488783"/>
            <a:chExt cx="387184" cy="314612"/>
          </a:xfrm>
        </p:grpSpPr>
        <p:sp>
          <p:nvSpPr>
            <p:cNvPr id="14" name="燕尾形 13"/>
            <p:cNvSpPr/>
            <p:nvPr/>
          </p:nvSpPr>
          <p:spPr>
            <a:xfrm>
              <a:off x="9085943" y="488783"/>
              <a:ext cx="217714" cy="314612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15" name="燕尾形 14"/>
            <p:cNvSpPr/>
            <p:nvPr/>
          </p:nvSpPr>
          <p:spPr>
            <a:xfrm>
              <a:off x="9255413" y="488783"/>
              <a:ext cx="217714" cy="314612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1441248" y="2604317"/>
            <a:ext cx="992796" cy="836630"/>
            <a:chOff x="1441248" y="2604317"/>
            <a:chExt cx="992796" cy="836630"/>
          </a:xfrm>
        </p:grpSpPr>
        <p:sp>
          <p:nvSpPr>
            <p:cNvPr id="18" name="等腰三角形 17"/>
            <p:cNvSpPr/>
            <p:nvPr/>
          </p:nvSpPr>
          <p:spPr>
            <a:xfrm flipV="1">
              <a:off x="1441248" y="2604317"/>
              <a:ext cx="992796" cy="836630"/>
            </a:xfrm>
            <a:prstGeom prst="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>
                <a:latin charset="-122" pitchFamily="34" typeface="微软雅黑"/>
                <a:ea charset="-122" pitchFamily="34" typeface="微软雅黑"/>
              </a:endParaRPr>
            </a:p>
          </p:txBody>
        </p:sp>
        <p:sp>
          <p:nvSpPr>
            <p:cNvPr id="19" name="文本框 22"/>
            <p:cNvSpPr txBox="1"/>
            <p:nvPr/>
          </p:nvSpPr>
          <p:spPr>
            <a:xfrm>
              <a:off x="1715383" y="2673106"/>
              <a:ext cx="401955" cy="5181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b="1" lang="en-US" sz="28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2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2076453" y="3703355"/>
            <a:ext cx="992796" cy="836630"/>
            <a:chOff x="2076453" y="3703355"/>
            <a:chExt cx="992796" cy="836630"/>
          </a:xfrm>
        </p:grpSpPr>
        <p:sp>
          <p:nvSpPr>
            <p:cNvPr id="22" name="等腰三角形 21"/>
            <p:cNvSpPr/>
            <p:nvPr/>
          </p:nvSpPr>
          <p:spPr>
            <a:xfrm flipV="1">
              <a:off x="2076453" y="3703355"/>
              <a:ext cx="992796" cy="836630"/>
            </a:xfrm>
            <a:prstGeom prst="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b="1" lang="zh-CN">
                <a:latin charset="-122" pitchFamily="34" typeface="微软雅黑"/>
                <a:ea charset="-122" pitchFamily="34" typeface="微软雅黑"/>
              </a:endParaRPr>
            </a:p>
          </p:txBody>
        </p:sp>
        <p:sp>
          <p:nvSpPr>
            <p:cNvPr id="23" name="文本框 26"/>
            <p:cNvSpPr txBox="1"/>
            <p:nvPr/>
          </p:nvSpPr>
          <p:spPr>
            <a:xfrm>
              <a:off x="2350588" y="3772144"/>
              <a:ext cx="401955" cy="5181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b="1" lang="en-US" smtClean="0" sz="28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3</a:t>
              </a: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2682422" y="4853628"/>
            <a:ext cx="992796" cy="836630"/>
            <a:chOff x="2682422" y="4853628"/>
            <a:chExt cx="992796" cy="836630"/>
          </a:xfrm>
        </p:grpSpPr>
        <p:sp>
          <p:nvSpPr>
            <p:cNvPr id="26" name="等腰三角形 25"/>
            <p:cNvSpPr/>
            <p:nvPr/>
          </p:nvSpPr>
          <p:spPr>
            <a:xfrm flipV="1">
              <a:off x="2682422" y="4853628"/>
              <a:ext cx="992796" cy="836630"/>
            </a:xfrm>
            <a:prstGeom prst="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b="1" lang="zh-CN">
                <a:latin charset="-122" pitchFamily="34" typeface="微软雅黑"/>
                <a:ea charset="-122" pitchFamily="34" typeface="微软雅黑"/>
              </a:endParaRPr>
            </a:p>
          </p:txBody>
        </p:sp>
        <p:sp>
          <p:nvSpPr>
            <p:cNvPr id="27" name="文本框 30"/>
            <p:cNvSpPr txBox="1"/>
            <p:nvPr/>
          </p:nvSpPr>
          <p:spPr>
            <a:xfrm>
              <a:off x="2942043" y="4922417"/>
              <a:ext cx="401955" cy="5181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b="1" lang="en-US" sz="28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4</a:t>
              </a:r>
            </a:p>
          </p:txBody>
        </p:sp>
      </p:grpSp>
      <p:pic>
        <p:nvPicPr>
          <p:cNvPr descr="I:\PPT\图\45586917fd1e8533-131286e22e0be102-73fb8624112b597969c7ac4f0104fe76.jpg" id="19458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7524923" y="1601162"/>
            <a:ext cx="4602430" cy="3062583"/>
          </a:xfrm>
          <a:prstGeom prst="roundRect">
            <a:avLst>
              <a:gd fmla="val 4167" name="adj"/>
            </a:avLst>
          </a:prstGeom>
          <a:solidFill>
            <a:srgbClr val="FFFFFF"/>
          </a:solidFill>
          <a:ln cap="sq" w="76200">
            <a:solidFill>
              <a:srgbClr val="EAEAEA"/>
            </a:solidFill>
            <a:miter lim="800000"/>
          </a:ln>
          <a:effectLst>
            <a:reflection algn="bl" blurRad="12700" dir="5400000" dist="5000" endPos="28000" rotWithShape="0" stA="33000" sy="-100000"/>
          </a:effectLst>
          <a:scene3d>
            <a:camera prst="orthographicFront"/>
            <a:lightRig dir="t" rig="threeP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val="54717834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fill="hold" grpId="0" id="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2" nodeType="withEffect" presetClass="emph" presetID="26" presetSubtype="0" repeatCount="2000">
                                  <p:stCondLst>
                                    <p:cond delay="5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13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14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id="16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8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1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3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6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8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1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3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5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6" nodeType="with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8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9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0" nodeType="withEffect" presetClass="entr" presetID="2" presetSubtype="8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2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3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4" nodeType="withEffect" presetClass="entr" presetID="2" presetSubtype="8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6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7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8" nodeType="withEffect" presetClass="entr" presetID="2" presetSubtype="8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1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2" nodeType="withEffect" presetClass="entr" presetID="2" presetSubtype="8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4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5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id="57" nodeType="afterEffect" presetClass="emph" presetID="26" presetSubtype="0">
                                  <p:stCondLst>
                                    <p:cond delay="25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58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59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60" nodeType="withEffect" presetClass="emph" presetID="26" presetSubtype="0">
                                  <p:stCondLst>
                                    <p:cond delay="25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61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62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3" nodeType="withEffect" presetClass="emph" presetID="9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 rctx="PPT">
                                        <p:cTn dur="indefinite" id="64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dur="indefinite" id="65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nodeType="withEffect" presetClass="emph" presetID="9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 rctx="PPT">
                                        <p:cTn dur="indefinite" id="67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dur="indefinite" id="68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nodeType="withEffect" presetClass="emph" presetID="9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 rctx="PPT">
                                        <p:cTn dur="indefinite" id="7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dur="indefinite" id="7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nodeType="withEffect" presetClass="emph" presetID="9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 rctx="PPT">
                                        <p:cTn dur="indefinite" id="73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dur="indefinite" id="74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nodeType="withEffect" presetClass="emph" presetID="9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 rctx="PPT">
                                        <p:cTn dur="indefinite" id="76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dur="indefinite" id="77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nodeType="withEffect" presetClass="emph" presetID="9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 rctx="PPT">
                                        <p:cTn dur="indefinite" id="79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dur="indefinite" id="8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2"/>
    </p:bld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C:\Users\Administrator\Desktop\t01bcde61a65f2c7ea9 (1).jpg" id="21506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68139" y="1628800"/>
            <a:ext cx="5422900" cy="3048000"/>
          </a:xfrm>
          <a:prstGeom prst="roundRect">
            <a:avLst>
              <a:gd fmla="val 8594" name="adj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algn="bl" blurRad="12700" dir="5400000" dist="5000" endPos="28000" rotWithShape="0" stA="38000" sy="-100000"/>
          </a:effectLst>
          <a:extLst/>
        </p:spPr>
      </p:pic>
      <p:sp>
        <p:nvSpPr>
          <p:cNvPr id="5" name="TextBox 2"/>
          <p:cNvSpPr>
            <a:spLocks noChangeArrowheads="1"/>
          </p:cNvSpPr>
          <p:nvPr/>
        </p:nvSpPr>
        <p:spPr bwMode="auto">
          <a:xfrm>
            <a:off x="5148660" y="1844049"/>
            <a:ext cx="6912768" cy="2529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mpd="sng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altLang="en-US" b="1" lang="zh-CN" sz="40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  <a:sym charset="-122" pitchFamily="34" typeface="微软雅黑"/>
              </a:rPr>
              <a:t>每年的12月1日被定为</a:t>
            </a:r>
          </a:p>
          <a:p>
            <a:pPr algn="ctr">
              <a:lnSpc>
                <a:spcPct val="200000"/>
              </a:lnSpc>
            </a:pPr>
            <a:r>
              <a:rPr altLang="en-US" b="1" lang="zh-CN" sz="40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  <a:sym charset="-122" pitchFamily="34" typeface="微软雅黑"/>
              </a:rPr>
              <a:t>“世界艾滋病日”</a:t>
            </a:r>
          </a:p>
        </p:txBody>
      </p:sp>
    </p:spTree>
    <p:extLst>
      <p:ext uri="{BB962C8B-B14F-4D97-AF65-F5344CB8AC3E}">
        <p14:creationId val="1973586359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mph" presetID="26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 id="6" tmFilter="0, 0; .2, .5; .8, .5; 1, 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500" fill="hold" id="7"/>
                                        <p:tgtEl>
                                          <p:spTgt spid="2150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6" presetSubtype="37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</p:bld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Rectangle 4"/>
          <p:cNvSpPr/>
          <p:nvPr/>
        </p:nvSpPr>
        <p:spPr>
          <a:xfrm>
            <a:off x="0" y="0"/>
            <a:ext cx="12601575" cy="155679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09668" y="870992"/>
            <a:ext cx="7782243" cy="612648"/>
          </a:xfrm>
          <a:prstGeom prst="rect">
            <a:avLst/>
          </a:prstGeom>
          <a:noFill/>
          <a:effectLst/>
        </p:spPr>
        <p:txBody>
          <a:bodyPr rtlCol="0" wrap="none">
            <a:spAutoFit/>
            <a:scene3d>
              <a:camera prst="orthographicFront"/>
              <a:lightRig dir="tl" rig="glow">
                <a:rot lat="0" lon="0" rev="5400000"/>
              </a:lightRig>
            </a:scene3d>
            <a:sp3d contourW="12700">
              <a:bevelT h="25400" w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lnSpc>
                <a:spcPct val="90000"/>
              </a:lnSpc>
            </a:pPr>
            <a:r>
              <a:rPr altLang="zh-CN" b="1" lang="en-US" smtClean="0" spc="300" sz="3800">
                <a:ln w="11430"/>
                <a:gradFill>
                  <a:gsLst>
                    <a:gs pos="0">
                      <a:srgbClr val="FFD63F"/>
                    </a:gs>
                    <a:gs pos="75000">
                      <a:srgbClr val="FFC000"/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algn="tl" blurRad="80000" dir="5040000" dist="40000">
                    <a:srgbClr val="000000">
                      <a:alpha val="30000"/>
                    </a:srgbClr>
                  </a:outerShdw>
                </a:effectLst>
                <a:latin charset="-122" pitchFamily="34" typeface="微软雅黑"/>
                <a:ea charset="-122" pitchFamily="34" typeface="微软雅黑"/>
              </a:rPr>
              <a:t>AIDS夺走了原本属于他们的幸福</a:t>
            </a:r>
          </a:p>
        </p:txBody>
      </p:sp>
      <p:cxnSp>
        <p:nvCxnSpPr>
          <p:cNvPr id="6" name="Straight Connector 8"/>
          <p:cNvCxnSpPr/>
          <p:nvPr/>
        </p:nvCxnSpPr>
        <p:spPr>
          <a:xfrm>
            <a:off x="0" y="1556792"/>
            <a:ext cx="12601575" cy="0"/>
          </a:xfrm>
          <a:prstGeom prst="line">
            <a:avLst/>
          </a:prstGeom>
          <a:ln w="57150">
            <a:solidFill>
              <a:srgbClr val="FFE83F"/>
            </a:solidFill>
          </a:ln>
          <a:scene3d>
            <a:camera prst="orthographicFront"/>
            <a:lightRig dir="t" rig="threePt"/>
          </a:scene3d>
          <a:sp3d>
            <a:bevelT w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939895" y="1966392"/>
            <a:ext cx="6694174" cy="4471108"/>
          </a:xfrm>
          <a:prstGeom prst="rect">
            <a:avLst/>
          </a:prstGeom>
          <a:ln cap="sq" w="190500">
            <a:solidFill>
              <a:srgbClr val="C8C6BD"/>
            </a:solidFill>
            <a:prstDash val="solid"/>
            <a:miter lim="800000"/>
          </a:ln>
          <a:effectLst>
            <a:outerShdw algn="bl" blurRad="254000" rotWithShape="0">
              <a:srgbClr val="000000">
                <a:alpha val="43000"/>
              </a:srgbClr>
            </a:outerShdw>
          </a:effectLst>
          <a:scene3d>
            <a:camera fov="5400000" prst="perspectiveFront"/>
            <a:lightRig dir="t" rig="threePt">
              <a:rot lat="0" lon="0" rev="2100000"/>
            </a:lightRig>
          </a:scene3d>
          <a:sp3d extrusionH="25400">
            <a:bevelT h="152400" prst="hardEdge" w="304800"/>
            <a:extrusionClr>
              <a:srgbClr val="000000"/>
            </a:extrusionClr>
          </a:sp3d>
        </p:spPr>
      </p:pic>
      <p:pic>
        <p:nvPicPr>
          <p:cNvPr id="12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981861" y="1971868"/>
            <a:ext cx="6654672" cy="4471108"/>
          </a:xfrm>
          <a:prstGeom prst="rect">
            <a:avLst/>
          </a:prstGeom>
          <a:ln cap="sq" w="190500">
            <a:solidFill>
              <a:srgbClr val="C8C6BD"/>
            </a:solidFill>
            <a:prstDash val="solid"/>
            <a:miter lim="800000"/>
          </a:ln>
          <a:effectLst>
            <a:outerShdw algn="bl" blurRad="254000" rotWithShape="0">
              <a:srgbClr val="000000">
                <a:alpha val="43000"/>
              </a:srgbClr>
            </a:outerShdw>
          </a:effectLst>
          <a:scene3d>
            <a:camera fov="5400000" prst="perspectiveFront"/>
            <a:lightRig dir="t" rig="threePt">
              <a:rot lat="0" lon="0" rev="2100000"/>
            </a:lightRig>
          </a:scene3d>
          <a:sp3d extrusionH="25400">
            <a:bevelT h="152400" prst="hardEdge" w="304800"/>
            <a:extrusionClr>
              <a:srgbClr val="000000"/>
            </a:extrusionClr>
          </a:sp3d>
        </p:spPr>
      </p:pic>
      <p:pic>
        <p:nvPicPr>
          <p:cNvPr id="13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993612" y="2015374"/>
            <a:ext cx="6654672" cy="4430540"/>
          </a:xfrm>
          <a:prstGeom prst="rect">
            <a:avLst/>
          </a:prstGeom>
          <a:ln cap="sq" w="190500">
            <a:solidFill>
              <a:srgbClr val="C8C6BD"/>
            </a:solidFill>
            <a:prstDash val="solid"/>
            <a:miter lim="800000"/>
          </a:ln>
          <a:effectLst>
            <a:outerShdw algn="bl" blurRad="254000" rotWithShape="0">
              <a:srgbClr val="000000">
                <a:alpha val="43000"/>
              </a:srgbClr>
            </a:outerShdw>
          </a:effectLst>
          <a:scene3d>
            <a:camera fov="5400000" prst="perspectiveFront"/>
            <a:lightRig dir="t" rig="threePt">
              <a:rot lat="0" lon="0" rev="2100000"/>
            </a:lightRig>
          </a:scene3d>
          <a:sp3d extrusionH="25400">
            <a:bevelT h="152400" prst="hardEdge" w="304800"/>
            <a:extrusionClr>
              <a:srgbClr val="000000"/>
            </a:extrusionClr>
          </a:sp3d>
        </p:spPr>
      </p:pic>
      <p:pic>
        <p:nvPicPr>
          <p:cNvPr id="14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911728" y="1916832"/>
            <a:ext cx="6701428" cy="4471108"/>
          </a:xfrm>
          <a:prstGeom prst="rect">
            <a:avLst/>
          </a:prstGeom>
          <a:ln cap="sq" w="190500">
            <a:solidFill>
              <a:srgbClr val="C8C6BD"/>
            </a:solidFill>
            <a:prstDash val="solid"/>
            <a:miter lim="800000"/>
          </a:ln>
          <a:effectLst>
            <a:outerShdw algn="bl" blurRad="254000" rotWithShape="0">
              <a:srgbClr val="000000">
                <a:alpha val="43000"/>
              </a:srgbClr>
            </a:outerShdw>
          </a:effectLst>
          <a:scene3d>
            <a:camera fov="5400000" prst="perspectiveFront"/>
            <a:lightRig dir="t" rig="threePt">
              <a:rot lat="0" lon="0" rev="2100000"/>
            </a:lightRig>
          </a:scene3d>
          <a:sp3d extrusionH="25400">
            <a:bevelT h="152400" prst="hardEdge" w="304800"/>
            <a:extrusionClr>
              <a:srgbClr val="000000"/>
            </a:extrusionClr>
          </a:sp3d>
        </p:spPr>
      </p:pic>
    </p:spTree>
    <p:extLst>
      <p:ext uri="{BB962C8B-B14F-4D97-AF65-F5344CB8AC3E}">
        <p14:creationId val="4214041947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2" id="5" nodeType="afterEffect" presetClass="exit" presetID="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" nodeType="afterGroup">
                            <p:stCondLst>
                              <p:cond delay="1"/>
                            </p:stCondLst>
                            <p:childTnLst>
                              <p:par>
                                <p:cTn fill="hold" grpId="3" id="8" nodeType="afterEffect" presetClass="emph" presetID="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dur="10" fill="hold" id="9"/>
                                        <p:tgtEl>
                                          <p:spTgt spid="5"/>
                                        </p:tgtEl>
                                      </p:cBhvr>
                                      <p:by x="1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1"/>
                            </p:stCondLst>
                            <p:childTnLst>
                              <p:par>
                                <p:cTn fill="hold" grpId="4" id="11" nodeType="afterEffect" presetClass="entr" presetID="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accel="50000" decel="50000" fill="hold" grpId="1" id="13" nodeType="withEffect" presetClass="emph" presetID="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dur="1000" fill="hold" id="14"/>
                                        <p:tgtEl>
                                          <p:spTgt spid="5"/>
                                        </p:tgtEl>
                                      </p:cBhvr>
                                      <p:by x="100000" y="25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37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19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2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3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6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8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1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000" fill="hold" id="33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34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000" id="35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6" nodeType="clickPar">
                      <p:stCondLst>
                        <p:cond delay="indefinite"/>
                        <p:cond delay="0" evt="onBegin">
                          <p:tn val="35"/>
                        </p:cond>
                      </p:stCondLst>
                      <p:childTnLst>
                        <p:par>
                          <p:cTn fill="hold" id="3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8" nodeType="clickEffect" presetClass="exit" presetID="53" presetSubtype="0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dur="2000" id="39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id="4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out">
                                      <p:cBhvr>
                                        <p:cTn dur="2000" id="4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43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000" fill="hold" id="45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46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000" id="47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8" nodeType="clickPar">
                      <p:stCondLst>
                        <p:cond delay="indefinite"/>
                        <p:cond delay="0" evt="onBegin">
                          <p:tn val="47"/>
                        </p:cond>
                      </p:stCondLst>
                      <p:childTnLst>
                        <p:par>
                          <p:cTn fill="hold" id="4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0" nodeType="clickEffect" presetClass="exit" presetID="53" presetSubtype="0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dur="2000" id="5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id="52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out">
                                      <p:cBhvr>
                                        <p:cTn dur="2000" id="53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5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000" fill="hold" id="57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5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000" id="59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0" nodeType="clickPar">
                      <p:stCondLst>
                        <p:cond delay="indefinite"/>
                        <p:cond delay="0" evt="onBegin">
                          <p:tn val="59"/>
                        </p:cond>
                      </p:stCondLst>
                      <p:childTnLst>
                        <p:par>
                          <p:cTn fill="hold" id="6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62" nodeType="clickEffect" presetClass="exit" presetID="53" presetSubtype="0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dur="2000" id="63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id="64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out">
                                      <p:cBhvr>
                                        <p:cTn dur="2000" id="65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67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000" fill="hold" id="69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7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000" id="7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5"/>
      <p:bldP grpId="1" spid="5"/>
      <p:bldP grpId="2" spid="5"/>
      <p:bldP grpId="3" spid="5"/>
      <p:bldP grpId="4" spid="5"/>
    </p:bld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1" name="TextBox 40"/>
          <p:cNvSpPr txBox="1"/>
          <p:nvPr/>
        </p:nvSpPr>
        <p:spPr>
          <a:xfrm>
            <a:off x="3609394" y="188640"/>
            <a:ext cx="5382788" cy="536022"/>
          </a:xfrm>
          <a:prstGeom prst="rect">
            <a:avLst/>
          </a:prstGeom>
          <a:noFill/>
        </p:spPr>
        <p:txBody>
          <a:bodyPr bIns="62271" lIns="124541" rIns="124541" rtlCol="0" tIns="62271" wrap="square">
            <a:spAutoFit/>
          </a:bodyPr>
          <a:lstStyle/>
          <a:p>
            <a:pPr algn="ctr"/>
            <a:r>
              <a:rPr altLang="en-US" b="1" lang="zh-CN" sz="27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什么是AIDS？ </a:t>
            </a:r>
          </a:p>
        </p:txBody>
      </p:sp>
      <p:sp>
        <p:nvSpPr>
          <p:cNvPr id="57" name="矩形 56"/>
          <p:cNvSpPr/>
          <p:nvPr/>
        </p:nvSpPr>
        <p:spPr>
          <a:xfrm>
            <a:off x="346494" y="1205917"/>
            <a:ext cx="11908588" cy="2249120"/>
          </a:xfrm>
          <a:prstGeom prst="rect">
            <a:avLst/>
          </a:prstGeom>
          <a:solidFill>
            <a:schemeClr val="bg1">
              <a:lumMod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62271" compatLnSpc="1" forceAA="0" fromWordArt="0" horzOverflow="overflow" lIns="124541" numCol="1" rIns="124541" rot="0" rtlCol="0" spcCol="0" spcFirstLastPara="0" tIns="62271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63" name="矩形 62"/>
          <p:cNvSpPr/>
          <p:nvPr/>
        </p:nvSpPr>
        <p:spPr>
          <a:xfrm>
            <a:off x="346494" y="1205916"/>
            <a:ext cx="11908588" cy="565208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62271" compatLnSpc="1" forceAA="0" fromWordArt="0" horzOverflow="overflow" lIns="124541" numCol="1" rIns="124541" rot="0" rtlCol="0" spcCol="0" spcFirstLastPara="0" tIns="62271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64" name="矩形 63"/>
          <p:cNvSpPr/>
          <p:nvPr/>
        </p:nvSpPr>
        <p:spPr>
          <a:xfrm>
            <a:off x="342330" y="1185139"/>
            <a:ext cx="11908588" cy="5652083"/>
          </a:xfrm>
          <a:prstGeom prst="rect">
            <a:avLst/>
          </a:prstGeom>
          <a:gradFill flip="none" rotWithShape="1">
            <a:gsLst>
              <a:gs pos="9000">
                <a:schemeClr val="tx1">
                  <a:lumMod val="85000"/>
                  <a:lumOff val="15000"/>
                </a:schemeClr>
              </a:gs>
              <a:gs pos="70000">
                <a:schemeClr val="tx1">
                  <a:lumMod val="95000"/>
                  <a:lumOff val="5000"/>
                </a:schemeClr>
              </a:gs>
            </a:gsLst>
            <a:path path="circle">
              <a:fillToRect b="50000" l="50000" r="50000" t="50000"/>
            </a:path>
          </a:gradFill>
          <a:ln w="3175">
            <a:solidFill>
              <a:schemeClr val="tx1"/>
            </a:solidFill>
          </a:ln>
          <a:effectLst>
            <a:outerShdw algn="ctr" blurRad="63500" rotWithShape="0" sx="102000" sy="10200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62271" compatLnSpc="1" forceAA="0" fromWordArt="0" horzOverflow="overflow" lIns="124541" numCol="1" rIns="124541" rot="0" rtlCol="0" spcCol="0" spcFirstLastPara="0" tIns="62271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65" name="矩形 64"/>
          <p:cNvSpPr/>
          <p:nvPr/>
        </p:nvSpPr>
        <p:spPr>
          <a:xfrm>
            <a:off x="346494" y="749849"/>
            <a:ext cx="11908588" cy="456067"/>
          </a:xfrm>
          <a:prstGeom prst="rect">
            <a:avLst/>
          </a:prstGeom>
          <a:solidFill>
            <a:srgbClr val="C00000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62271" compatLnSpc="1" forceAA="0" fromWordArt="0" horzOverflow="overflow" lIns="124541" numCol="1" rIns="124541" rot="0" rtlCol="0" spcCol="0" spcFirstLastPara="0" tIns="62271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66" name="矩形 65"/>
          <p:cNvSpPr/>
          <p:nvPr/>
        </p:nvSpPr>
        <p:spPr>
          <a:xfrm>
            <a:off x="346494" y="729072"/>
            <a:ext cx="11908588" cy="456067"/>
          </a:xfrm>
          <a:prstGeom prst="rect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  <a:effectLst>
            <a:outerShdw algn="ctr" blurRad="63500" rotWithShape="0" sx="102000" sy="10200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62271" compatLnSpc="1" forceAA="0" fromWordArt="0" horzOverflow="overflow" lIns="124541" numCol="1" rIns="124541" rot="0" rtlCol="0" spcCol="0" spcFirstLastPara="0" tIns="62271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67" name="TextBox 66"/>
          <p:cNvSpPr txBox="1"/>
          <p:nvPr/>
        </p:nvSpPr>
        <p:spPr>
          <a:xfrm>
            <a:off x="11138651" y="692696"/>
            <a:ext cx="1116430" cy="398862"/>
          </a:xfrm>
          <a:prstGeom prst="rect">
            <a:avLst/>
          </a:prstGeom>
          <a:solidFill>
            <a:srgbClr val="FF0000"/>
          </a:solidFill>
        </p:spPr>
        <p:txBody>
          <a:bodyPr bIns="62271" lIns="124541" rIns="124541" rtlCol="0" tIns="62271" wrap="square">
            <a:spAutoFit/>
          </a:bodyPr>
          <a:lstStyle/>
          <a:p>
            <a:r>
              <a:rPr altLang="zh-CN" b="1" lang="en-US" smtClean="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1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470541" y="692696"/>
            <a:ext cx="2229846" cy="398862"/>
          </a:xfrm>
          <a:prstGeom prst="rect">
            <a:avLst/>
          </a:prstGeom>
          <a:noFill/>
        </p:spPr>
        <p:txBody>
          <a:bodyPr bIns="62271" lIns="124541" rIns="124541" rtlCol="0" tIns="62271" wrap="square">
            <a:spAutoFit/>
          </a:bodyPr>
          <a:lstStyle/>
          <a:p>
            <a:r>
              <a:rPr altLang="zh-CN" b="1" lang="en-US" smtClean="0" spc="409">
                <a:solidFill>
                  <a:schemeClr val="bg1"/>
                </a:solidFill>
                <a:latin charset="-122" pitchFamily="49" typeface="黑体"/>
                <a:ea charset="-122" pitchFamily="49" typeface="黑体"/>
              </a:rPr>
              <a:t>AIDS</a:t>
            </a:r>
          </a:p>
        </p:txBody>
      </p: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949706" y="2335652"/>
            <a:ext cx="4806949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9pPr>
          </a:lstStyle>
          <a:p>
            <a:pPr algn="just" eaLnBrk="1" hangingPunct="1">
              <a:lnSpc>
                <a:spcPct val="150000"/>
              </a:lnSpc>
              <a:defRPr/>
            </a:pPr>
            <a:r>
              <a:rPr altLang="en-US" lang="zh-CN" spc="300" sz="16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       艾滋病(AIDS)是一种由艾滋病病毒、即人类免疫缺陷病毒(Human Immunodeficiency Virus ，简称HIV)侵入人体后破坏人体免疫功能，使人体发生多种不可治愈的感染和肿瘤，最后导致被感染者死亡的一种严重传染病。</a:t>
            </a:r>
          </a:p>
        </p:txBody>
      </p:sp>
      <p:cxnSp>
        <p:nvCxnSpPr>
          <p:cNvPr id="23" name="直接连接符 22"/>
          <p:cNvCxnSpPr/>
          <p:nvPr/>
        </p:nvCxnSpPr>
        <p:spPr>
          <a:xfrm>
            <a:off x="1106340" y="2202301"/>
            <a:ext cx="47540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组合 23"/>
          <p:cNvGrpSpPr/>
          <p:nvPr/>
        </p:nvGrpSpPr>
        <p:grpSpPr>
          <a:xfrm>
            <a:off x="1072472" y="1615980"/>
            <a:ext cx="4582319" cy="461665"/>
            <a:chOff x="712883" y="814085"/>
            <a:chExt cx="3436963" cy="346249"/>
          </a:xfrm>
        </p:grpSpPr>
        <p:grpSp>
          <p:nvGrpSpPr>
            <p:cNvPr id="25" name="组合 107"/>
            <p:cNvGrpSpPr/>
            <p:nvPr/>
          </p:nvGrpSpPr>
          <p:grpSpPr>
            <a:xfrm>
              <a:off x="929162" y="814085"/>
              <a:ext cx="3220684" cy="346249"/>
              <a:chOff x="1129363" y="979707"/>
              <a:chExt cx="3219918" cy="348193"/>
            </a:xfrm>
          </p:grpSpPr>
          <p:sp>
            <p:nvSpPr>
              <p:cNvPr id="29" name="TextBox 108"/>
              <p:cNvSpPr txBox="1">
                <a:spLocks noChangeArrowheads="1"/>
              </p:cNvSpPr>
              <p:nvPr/>
            </p:nvSpPr>
            <p:spPr bwMode="auto">
              <a:xfrm>
                <a:off x="1129363" y="979707"/>
                <a:ext cx="1652540" cy="3448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charset="0" pitchFamily="34" typeface="Calibri"/>
                    <a:ea charset="-122" panose="02010600030101010101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itchFamily="34" typeface="Calibri"/>
                    <a:ea charset="-122" panose="02010600030101010101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itchFamily="34" typeface="Calibri"/>
                    <a:ea charset="-122" panose="02010600030101010101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itchFamily="34" typeface="Calibri"/>
                    <a:ea charset="-122" panose="02010600030101010101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itchFamily="34" typeface="Calibri"/>
                    <a:ea charset="-122" panose="02010600030101010101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itchFamily="34" typeface="Calibri"/>
                    <a:ea charset="-122" panose="02010600030101010101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itchFamily="34" typeface="Calibri"/>
                    <a:ea charset="-122" panose="02010600030101010101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itchFamily="34" typeface="Calibri"/>
                    <a:ea charset="-122" panose="02010600030101010101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itchFamily="34" typeface="Calibri"/>
                    <a:ea charset="-122" panose="02010600030101010101" pitchFamily="2" typeface="宋体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altLang="en-US" lang="zh-CN" sz="2400">
                    <a:solidFill>
                      <a:srgbClr val="FF0000"/>
                    </a:solidFill>
                    <a:latin charset="-122" pitchFamily="34" typeface="微软雅黑"/>
                    <a:ea charset="-122" pitchFamily="34" typeface="微软雅黑"/>
                  </a:rPr>
                  <a:t>什么是AIDS？ </a:t>
                </a:r>
              </a:p>
            </p:txBody>
          </p:sp>
          <p:sp>
            <p:nvSpPr>
              <p:cNvPr id="30" name="矩形 109"/>
              <p:cNvSpPr>
                <a:spLocks noChangeArrowheads="1"/>
              </p:cNvSpPr>
              <p:nvPr/>
            </p:nvSpPr>
            <p:spPr bwMode="auto">
              <a:xfrm>
                <a:off x="2690267" y="1025877"/>
                <a:ext cx="1656930" cy="2528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charset="0" pitchFamily="34" typeface="Calibri"/>
                    <a:ea charset="-122" panose="02010600030101010101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itchFamily="34" typeface="Calibri"/>
                    <a:ea charset="-122" panose="02010600030101010101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itchFamily="34" typeface="Calibri"/>
                    <a:ea charset="-122" panose="02010600030101010101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itchFamily="34" typeface="Calibri"/>
                    <a:ea charset="-122" panose="02010600030101010101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itchFamily="34" typeface="Calibri"/>
                    <a:ea charset="-122" panose="02010600030101010101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itchFamily="34" typeface="Calibri"/>
                    <a:ea charset="-122" panose="02010600030101010101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itchFamily="34" typeface="Calibri"/>
                    <a:ea charset="-122" panose="02010600030101010101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itchFamily="34" typeface="Calibri"/>
                    <a:ea charset="-122" panose="02010600030101010101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itchFamily="34" typeface="Calibri"/>
                    <a:ea charset="-122" panose="02010600030101010101" pitchFamily="2" typeface="宋体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altLang="zh-CN" lang="en-US" sz="1600">
                    <a:solidFill>
                      <a:schemeClr val="bg2"/>
                    </a:solidFill>
                    <a:latin charset="0" pitchFamily="34" typeface="Arial"/>
                  </a:rPr>
                  <a:t>CLICK TO ADD TITLE</a:t>
                </a:r>
              </a:p>
            </p:txBody>
          </p:sp>
          <p:cxnSp>
            <p:nvCxnSpPr>
              <p:cNvPr id="31" name="直接连接符 30"/>
              <p:cNvCxnSpPr/>
              <p:nvPr/>
            </p:nvCxnSpPr>
            <p:spPr>
              <a:xfrm flipH="1">
                <a:off x="2689240" y="1037181"/>
                <a:ext cx="0" cy="253829"/>
              </a:xfrm>
              <a:prstGeom prst="line">
                <a:avLst/>
              </a:prstGeom>
              <a:ln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组合 210"/>
            <p:cNvGrpSpPr/>
            <p:nvPr/>
          </p:nvGrpSpPr>
          <p:grpSpPr>
            <a:xfrm>
              <a:off x="712883" y="871240"/>
              <a:ext cx="215800" cy="215800"/>
              <a:chOff x="515183" y="750888"/>
              <a:chExt cx="215800" cy="215800"/>
            </a:xfrm>
          </p:grpSpPr>
          <p:sp>
            <p:nvSpPr>
              <p:cNvPr id="27" name="椭圆 26"/>
              <p:cNvSpPr/>
              <p:nvPr/>
            </p:nvSpPr>
            <p:spPr>
              <a:xfrm flipH="1">
                <a:off x="515183" y="750888"/>
                <a:ext cx="215800" cy="215800"/>
              </a:xfrm>
              <a:prstGeom prst="ellipse">
                <a:avLst/>
              </a:prstGeom>
              <a:solidFill>
                <a:srgbClr val="C00000"/>
              </a:solidFill>
              <a:ln cap="sq" w="38100">
                <a:solidFill>
                  <a:srgbClr val="C8C6BD"/>
                </a:solidFill>
                <a:prstDash val="solid"/>
                <a:miter lim="800000"/>
              </a:ln>
              <a:effectLst>
                <a:outerShdw algn="ctr" blurRad="63500" rotWithShape="0" sx="102000" sy="102000">
                  <a:prstClr val="black">
                    <a:alpha val="40000"/>
                  </a:prstClr>
                </a:outerShdw>
              </a:effectLst>
              <a:scene3d>
                <a:camera fov="5400000" prst="perspectiveFront"/>
                <a:lightRig dir="t" rig="threePt">
                  <a:rot lat="0" lon="0" rev="2100000"/>
                </a:lightRig>
              </a:scene3d>
              <a:sp3d>
                <a:bevelT h="12700" prst="hardEdge" w="25400"/>
                <a:extrusionClr>
                  <a:srgbClr val="000000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Freeform 15"/>
              <p:cNvSpPr>
                <a:spLocks noEditPoints="1"/>
              </p:cNvSpPr>
              <p:nvPr/>
            </p:nvSpPr>
            <p:spPr bwMode="auto">
              <a:xfrm>
                <a:off x="568097" y="796563"/>
                <a:ext cx="109973" cy="124451"/>
              </a:xfrm>
              <a:custGeom>
                <a:gdLst>
                  <a:gd fmla="*/ 219 w 423" name="T0"/>
                  <a:gd fmla="*/ 319 h 526" name="T1"/>
                  <a:gd fmla="*/ 204 w 423" name="T2"/>
                  <a:gd fmla="*/ 375 h 526" name="T3"/>
                  <a:gd fmla="*/ 217 w 423" name="T4"/>
                  <a:gd fmla="*/ 318 h 526" name="T5"/>
                  <a:gd fmla="*/ 184 w 423" name="T6"/>
                  <a:gd fmla="*/ 258 h 526" name="T7"/>
                  <a:gd fmla="*/ 192 w 423" name="T8"/>
                  <a:gd fmla="*/ 232 h 526" name="T9"/>
                  <a:gd fmla="*/ 210 w 423" name="T10"/>
                  <a:gd fmla="*/ 227 h 526" name="T11"/>
                  <a:gd fmla="*/ 204 w 423" name="T12"/>
                  <a:gd fmla="*/ 278 h 526" name="T13"/>
                  <a:gd fmla="*/ 219 w 423" name="T14"/>
                  <a:gd fmla="*/ 285 h 526" name="T15"/>
                  <a:gd fmla="*/ 210 w 423" name="T16"/>
                  <a:gd fmla="*/ 227 h 526" name="T17"/>
                  <a:gd fmla="*/ 212 w 423" name="T18"/>
                  <a:gd fmla="*/ 526 h 526" name="T19"/>
                  <a:gd fmla="*/ 180 w 423" name="T20"/>
                  <a:gd fmla="*/ 91 h 526" name="T21"/>
                  <a:gd fmla="*/ 115 w 423" name="T22"/>
                  <a:gd fmla="*/ 0 h 526" name="T23"/>
                  <a:gd fmla="*/ 164 w 423" name="T24"/>
                  <a:gd fmla="*/ 0 h 526" name="T25"/>
                  <a:gd fmla="*/ 212 w 423" name="T26"/>
                  <a:gd fmla="*/ 0 h 526" name="T27"/>
                  <a:gd fmla="*/ 259 w 423" name="T28"/>
                  <a:gd fmla="*/ 0 h 526" name="T29"/>
                  <a:gd fmla="*/ 308 w 423" name="T30"/>
                  <a:gd fmla="*/ 0 h 526" name="T31"/>
                  <a:gd fmla="*/ 423 w 423" name="T32"/>
                  <a:gd fmla="*/ 397 h 526" name="T33"/>
                  <a:gd fmla="*/ 231 w 423" name="T34"/>
                  <a:gd fmla="*/ 291 h 526" name="T35"/>
                  <a:gd fmla="*/ 248 w 423" name="T36"/>
                  <a:gd fmla="*/ 241 h 526" name="T37"/>
                  <a:gd fmla="*/ 262 w 423" name="T38"/>
                  <a:gd fmla="*/ 219 h 526" name="T39"/>
                  <a:gd fmla="*/ 231 w 423" name="T40"/>
                  <a:gd fmla="*/ 182 h 526" name="T41"/>
                  <a:gd fmla="*/ 219 w 423" name="T42"/>
                  <a:gd fmla="*/ 204 h 526" name="T43"/>
                  <a:gd fmla="*/ 204 w 423" name="T44"/>
                  <a:gd fmla="*/ 204 h 526" name="T45"/>
                  <a:gd fmla="*/ 192 w 423" name="T46"/>
                  <a:gd fmla="*/ 182 h 526" name="T47"/>
                  <a:gd fmla="*/ 171 w 423" name="T48"/>
                  <a:gd fmla="*/ 219 h 526" name="T49"/>
                  <a:gd fmla="*/ 170 w 423" name="T50"/>
                  <a:gd fmla="*/ 290 h 526" name="T51"/>
                  <a:gd fmla="*/ 192 w 423" name="T52"/>
                  <a:gd fmla="*/ 373 h 526" name="T53"/>
                  <a:gd fmla="*/ 165 w 423" name="T54"/>
                  <a:gd fmla="*/ 357 h 526" name="T55"/>
                  <a:gd fmla="*/ 172 w 423" name="T56"/>
                  <a:gd fmla="*/ 391 h 526" name="T57"/>
                  <a:gd fmla="*/ 192 w 423" name="T58"/>
                  <a:gd fmla="*/ 421 h 526" name="T59"/>
                  <a:gd fmla="*/ 204 w 423" name="T60"/>
                  <a:gd fmla="*/ 399 h 526" name="T61"/>
                  <a:gd fmla="*/ 219 w 423" name="T62"/>
                  <a:gd fmla="*/ 421 h 526" name="T63"/>
                  <a:gd fmla="*/ 231 w 423" name="T64"/>
                  <a:gd fmla="*/ 395 h 526" name="T65"/>
                  <a:gd fmla="*/ 269 w 423" name="T66"/>
                  <a:gd fmla="*/ 352 h 526" name="T67"/>
                  <a:gd fmla="*/ 231 w 423" name="T68"/>
                  <a:gd fmla="*/ 326 h 526" name="T69"/>
                  <a:gd fmla="*/ 235 w 423" name="T70"/>
                  <a:gd fmla="*/ 364 h 526" name="T71"/>
                  <a:gd fmla="*/ 231 w 423" name="T72"/>
                  <a:gd fmla="*/ 326 h 526" name="T7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b="b" l="0" r="r" t="0"/>
                <a:pathLst>
                  <a:path h="526" w="422">
                    <a:moveTo>
                      <a:pt x="217" y="318"/>
                    </a:moveTo>
                    <a:cubicBezTo>
                      <a:pt x="218" y="319"/>
                      <a:pt x="218" y="319"/>
                      <a:pt x="219" y="319"/>
                    </a:cubicBezTo>
                    <a:cubicBezTo>
                      <a:pt x="219" y="374"/>
                      <a:pt x="219" y="374"/>
                      <a:pt x="219" y="374"/>
                    </a:cubicBezTo>
                    <a:cubicBezTo>
                      <a:pt x="214" y="375"/>
                      <a:pt x="209" y="376"/>
                      <a:pt x="204" y="375"/>
                    </a:cubicBezTo>
                    <a:cubicBezTo>
                      <a:pt x="204" y="312"/>
                      <a:pt x="204" y="312"/>
                      <a:pt x="204" y="312"/>
                    </a:cubicBezTo>
                    <a:cubicBezTo>
                      <a:pt x="208" y="314"/>
                      <a:pt x="213" y="316"/>
                      <a:pt x="217" y="318"/>
                    </a:cubicBezTo>
                    <a:close/>
                    <a:moveTo>
                      <a:pt x="188" y="235"/>
                    </a:moveTo>
                    <a:cubicBezTo>
                      <a:pt x="184" y="240"/>
                      <a:pt x="181" y="249"/>
                      <a:pt x="184" y="258"/>
                    </a:cubicBezTo>
                    <a:cubicBezTo>
                      <a:pt x="185" y="263"/>
                      <a:pt x="188" y="267"/>
                      <a:pt x="192" y="270"/>
                    </a:cubicBezTo>
                    <a:cubicBezTo>
                      <a:pt x="192" y="232"/>
                      <a:pt x="192" y="232"/>
                      <a:pt x="192" y="232"/>
                    </a:cubicBezTo>
                    <a:cubicBezTo>
                      <a:pt x="191" y="233"/>
                      <a:pt x="189" y="234"/>
                      <a:pt x="188" y="235"/>
                    </a:cubicBezTo>
                    <a:close/>
                    <a:moveTo>
                      <a:pt x="210" y="227"/>
                    </a:moveTo>
                    <a:cubicBezTo>
                      <a:pt x="208" y="227"/>
                      <a:pt x="206" y="227"/>
                      <a:pt x="204" y="227"/>
                    </a:cubicBezTo>
                    <a:cubicBezTo>
                      <a:pt x="204" y="278"/>
                      <a:pt x="204" y="278"/>
                      <a:pt x="204" y="278"/>
                    </a:cubicBezTo>
                    <a:cubicBezTo>
                      <a:pt x="209" y="280"/>
                      <a:pt x="213" y="282"/>
                      <a:pt x="218" y="284"/>
                    </a:cubicBezTo>
                    <a:cubicBezTo>
                      <a:pt x="218" y="285"/>
                      <a:pt x="219" y="285"/>
                      <a:pt x="219" y="285"/>
                    </a:cubicBezTo>
                    <a:cubicBezTo>
                      <a:pt x="219" y="227"/>
                      <a:pt x="219" y="227"/>
                      <a:pt x="219" y="227"/>
                    </a:cubicBezTo>
                    <a:cubicBezTo>
                      <a:pt x="216" y="227"/>
                      <a:pt x="213" y="227"/>
                      <a:pt x="210" y="227"/>
                    </a:cubicBezTo>
                    <a:close/>
                    <a:moveTo>
                      <a:pt x="423" y="397"/>
                    </a:moveTo>
                    <a:cubicBezTo>
                      <a:pt x="423" y="514"/>
                      <a:pt x="328" y="526"/>
                      <a:pt x="212" y="526"/>
                    </a:cubicBezTo>
                    <a:cubicBezTo>
                      <a:pt x="95" y="526"/>
                      <a:pt x="0" y="514"/>
                      <a:pt x="0" y="397"/>
                    </a:cubicBezTo>
                    <a:cubicBezTo>
                      <a:pt x="0" y="291"/>
                      <a:pt x="79" y="121"/>
                      <a:pt x="180" y="91"/>
                    </a:cubicBezTo>
                    <a:cubicBezTo>
                      <a:pt x="143" y="78"/>
                      <a:pt x="115" y="42"/>
                      <a:pt x="115" y="0"/>
                    </a:cubicBezTo>
                    <a:cubicBezTo>
                      <a:pt x="115" y="0"/>
                      <a:pt x="115" y="0"/>
                      <a:pt x="115" y="0"/>
                    </a:cubicBezTo>
                    <a:cubicBezTo>
                      <a:pt x="122" y="4"/>
                      <a:pt x="131" y="6"/>
                      <a:pt x="140" y="6"/>
                    </a:cubicBezTo>
                    <a:cubicBezTo>
                      <a:pt x="149" y="6"/>
                      <a:pt x="157" y="4"/>
                      <a:pt x="164" y="0"/>
                    </a:cubicBezTo>
                    <a:cubicBezTo>
                      <a:pt x="170" y="4"/>
                      <a:pt x="179" y="6"/>
                      <a:pt x="188" y="6"/>
                    </a:cubicBezTo>
                    <a:cubicBezTo>
                      <a:pt x="197" y="6"/>
                      <a:pt x="205" y="4"/>
                      <a:pt x="212" y="0"/>
                    </a:cubicBezTo>
                    <a:cubicBezTo>
                      <a:pt x="218" y="4"/>
                      <a:pt x="226" y="6"/>
                      <a:pt x="235" y="6"/>
                    </a:cubicBezTo>
                    <a:cubicBezTo>
                      <a:pt x="244" y="6"/>
                      <a:pt x="253" y="4"/>
                      <a:pt x="259" y="0"/>
                    </a:cubicBezTo>
                    <a:cubicBezTo>
                      <a:pt x="266" y="4"/>
                      <a:pt x="274" y="6"/>
                      <a:pt x="283" y="6"/>
                    </a:cubicBezTo>
                    <a:cubicBezTo>
                      <a:pt x="292" y="6"/>
                      <a:pt x="301" y="4"/>
                      <a:pt x="308" y="0"/>
                    </a:cubicBezTo>
                    <a:cubicBezTo>
                      <a:pt x="308" y="42"/>
                      <a:pt x="280" y="78"/>
                      <a:pt x="243" y="91"/>
                    </a:cubicBezTo>
                    <a:cubicBezTo>
                      <a:pt x="344" y="121"/>
                      <a:pt x="423" y="291"/>
                      <a:pt x="423" y="397"/>
                    </a:cubicBezTo>
                    <a:close/>
                    <a:moveTo>
                      <a:pt x="267" y="325"/>
                    </a:moveTo>
                    <a:cubicBezTo>
                      <a:pt x="261" y="308"/>
                      <a:pt x="247" y="299"/>
                      <a:pt x="231" y="291"/>
                    </a:cubicBezTo>
                    <a:cubicBezTo>
                      <a:pt x="231" y="230"/>
                      <a:pt x="231" y="230"/>
                      <a:pt x="231" y="230"/>
                    </a:cubicBezTo>
                    <a:cubicBezTo>
                      <a:pt x="237" y="233"/>
                      <a:pt x="243" y="237"/>
                      <a:pt x="248" y="241"/>
                    </a:cubicBezTo>
                    <a:cubicBezTo>
                      <a:pt x="250" y="242"/>
                      <a:pt x="251" y="243"/>
                      <a:pt x="253" y="244"/>
                    </a:cubicBezTo>
                    <a:cubicBezTo>
                      <a:pt x="256" y="235"/>
                      <a:pt x="259" y="227"/>
                      <a:pt x="262" y="219"/>
                    </a:cubicBezTo>
                    <a:cubicBezTo>
                      <a:pt x="253" y="213"/>
                      <a:pt x="243" y="208"/>
                      <a:pt x="231" y="205"/>
                    </a:cubicBezTo>
                    <a:cubicBezTo>
                      <a:pt x="231" y="182"/>
                      <a:pt x="231" y="182"/>
                      <a:pt x="231" y="182"/>
                    </a:cubicBezTo>
                    <a:cubicBezTo>
                      <a:pt x="219" y="182"/>
                      <a:pt x="219" y="182"/>
                      <a:pt x="219" y="182"/>
                    </a:cubicBezTo>
                    <a:cubicBezTo>
                      <a:pt x="219" y="204"/>
                      <a:pt x="219" y="204"/>
                      <a:pt x="219" y="204"/>
                    </a:cubicBezTo>
                    <a:cubicBezTo>
                      <a:pt x="215" y="204"/>
                      <a:pt x="212" y="204"/>
                      <a:pt x="207" y="204"/>
                    </a:cubicBezTo>
                    <a:cubicBezTo>
                      <a:pt x="206" y="204"/>
                      <a:pt x="205" y="204"/>
                      <a:pt x="204" y="204"/>
                    </a:cubicBezTo>
                    <a:cubicBezTo>
                      <a:pt x="204" y="182"/>
                      <a:pt x="204" y="182"/>
                      <a:pt x="204" y="182"/>
                    </a:cubicBezTo>
                    <a:cubicBezTo>
                      <a:pt x="192" y="182"/>
                      <a:pt x="192" y="182"/>
                      <a:pt x="192" y="182"/>
                    </a:cubicBezTo>
                    <a:cubicBezTo>
                      <a:pt x="192" y="207"/>
                      <a:pt x="192" y="207"/>
                      <a:pt x="192" y="207"/>
                    </a:cubicBezTo>
                    <a:cubicBezTo>
                      <a:pt x="184" y="209"/>
                      <a:pt x="177" y="214"/>
                      <a:pt x="171" y="219"/>
                    </a:cubicBezTo>
                    <a:cubicBezTo>
                      <a:pt x="163" y="227"/>
                      <a:pt x="156" y="238"/>
                      <a:pt x="156" y="254"/>
                    </a:cubicBezTo>
                    <a:cubicBezTo>
                      <a:pt x="156" y="270"/>
                      <a:pt x="161" y="281"/>
                      <a:pt x="170" y="290"/>
                    </a:cubicBezTo>
                    <a:cubicBezTo>
                      <a:pt x="177" y="296"/>
                      <a:pt x="184" y="301"/>
                      <a:pt x="192" y="305"/>
                    </a:cubicBezTo>
                    <a:cubicBezTo>
                      <a:pt x="192" y="373"/>
                      <a:pt x="192" y="373"/>
                      <a:pt x="192" y="373"/>
                    </a:cubicBezTo>
                    <a:cubicBezTo>
                      <a:pt x="183" y="370"/>
                      <a:pt x="176" y="364"/>
                      <a:pt x="169" y="359"/>
                    </a:cubicBezTo>
                    <a:cubicBezTo>
                      <a:pt x="168" y="358"/>
                      <a:pt x="167" y="357"/>
                      <a:pt x="165" y="357"/>
                    </a:cubicBezTo>
                    <a:cubicBezTo>
                      <a:pt x="161" y="365"/>
                      <a:pt x="157" y="373"/>
                      <a:pt x="153" y="381"/>
                    </a:cubicBezTo>
                    <a:cubicBezTo>
                      <a:pt x="159" y="385"/>
                      <a:pt x="165" y="388"/>
                      <a:pt x="172" y="391"/>
                    </a:cubicBezTo>
                    <a:cubicBezTo>
                      <a:pt x="178" y="394"/>
                      <a:pt x="185" y="396"/>
                      <a:pt x="192" y="397"/>
                    </a:cubicBezTo>
                    <a:cubicBezTo>
                      <a:pt x="192" y="421"/>
                      <a:pt x="192" y="421"/>
                      <a:pt x="192" y="421"/>
                    </a:cubicBezTo>
                    <a:cubicBezTo>
                      <a:pt x="204" y="421"/>
                      <a:pt x="204" y="421"/>
                      <a:pt x="204" y="421"/>
                    </a:cubicBezTo>
                    <a:cubicBezTo>
                      <a:pt x="204" y="399"/>
                      <a:pt x="204" y="399"/>
                      <a:pt x="204" y="399"/>
                    </a:cubicBezTo>
                    <a:cubicBezTo>
                      <a:pt x="209" y="399"/>
                      <a:pt x="214" y="398"/>
                      <a:pt x="219" y="398"/>
                    </a:cubicBezTo>
                    <a:cubicBezTo>
                      <a:pt x="219" y="421"/>
                      <a:pt x="219" y="421"/>
                      <a:pt x="219" y="421"/>
                    </a:cubicBezTo>
                    <a:cubicBezTo>
                      <a:pt x="231" y="421"/>
                      <a:pt x="231" y="421"/>
                      <a:pt x="231" y="421"/>
                    </a:cubicBezTo>
                    <a:cubicBezTo>
                      <a:pt x="231" y="395"/>
                      <a:pt x="231" y="395"/>
                      <a:pt x="231" y="395"/>
                    </a:cubicBezTo>
                    <a:cubicBezTo>
                      <a:pt x="236" y="393"/>
                      <a:pt x="241" y="391"/>
                      <a:pt x="245" y="388"/>
                    </a:cubicBezTo>
                    <a:cubicBezTo>
                      <a:pt x="257" y="381"/>
                      <a:pt x="266" y="369"/>
                      <a:pt x="269" y="352"/>
                    </a:cubicBezTo>
                    <a:cubicBezTo>
                      <a:pt x="271" y="343"/>
                      <a:pt x="270" y="333"/>
                      <a:pt x="267" y="325"/>
                    </a:cubicBezTo>
                    <a:close/>
                    <a:moveTo>
                      <a:pt x="231" y="326"/>
                    </a:moveTo>
                    <a:cubicBezTo>
                      <a:pt x="231" y="368"/>
                      <a:pt x="231" y="368"/>
                      <a:pt x="231" y="368"/>
                    </a:cubicBezTo>
                    <a:cubicBezTo>
                      <a:pt x="232" y="367"/>
                      <a:pt x="234" y="365"/>
                      <a:pt x="235" y="364"/>
                    </a:cubicBezTo>
                    <a:cubicBezTo>
                      <a:pt x="239" y="359"/>
                      <a:pt x="242" y="352"/>
                      <a:pt x="241" y="344"/>
                    </a:cubicBezTo>
                    <a:cubicBezTo>
                      <a:pt x="241" y="336"/>
                      <a:pt x="236" y="330"/>
                      <a:pt x="231" y="326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  <a:effectLst>
                <a:reflection algn="bl" blurRad="6350" dir="5400000" endPos="10000" rotWithShape="0" stA="30000" sy="-100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>
                  <a:solidFill>
                    <a:prstClr val="white"/>
                  </a:solidFill>
                </a:endParaRPr>
              </a:p>
            </p:txBody>
          </p:sp>
        </p:grpSp>
      </p:grpSp>
      <p:pic>
        <p:nvPicPr>
          <p:cNvPr descr="HIV图" id="32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7020867" y="1677195"/>
            <a:ext cx="3600400" cy="3679529"/>
          </a:xfrm>
          <a:prstGeom prst="roundRect">
            <a:avLst>
              <a:gd fmla="val 8594" name="adj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algn="bl" blurRad="12700" dir="5400000" dist="5000" endPos="28000" rotWithShape="0" stA="38000" sy="-100000"/>
          </a:effectLst>
          <a:extLst>
            <a:ext uri="{91240B29-F687-4F45-9708-019B960494DF}">
              <a14:hiddenLine cmpd="sng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C:\Users\Administrator\Desktop\aids_ribbon [转换].png" id="33" name="Picture 2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1125323" y="4786086"/>
            <a:ext cx="1079783" cy="1955282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val="3798751092"/>
      </p:ext>
    </p:extLst>
  </p:cSld>
  <p:clrMapOvr>
    <a:masterClrMapping/>
  </p:clrMapOvr>
  <mc:AlternateContent>
    <mc:Choice Requires="p14">
      <p:transition p14:dur="0"/>
    </mc:Choice>
    <mc:Fallback>
      <p:transition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1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200" id="7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2" presetSubtype="1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200" id="1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22" presetSubtype="1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300" id="13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22" presetSubtype="4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00" id="16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22" presetSubtype="1">
                                  <p:stCondLst>
                                    <p:cond delay="37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250" id="19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22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23" nodeType="withEffect" presetClass="path" presetID="42" presetSubtype="0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30018 0.00093 L 5E-06 -1.038E-06" pathEditMode="relative" ptsTypes="AA" rAng="0">
                                      <p:cBhvr>
                                        <p:cTn dur="600" fill="hold" id="24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0" y="-62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27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28" nodeType="withEffect" presetClass="path" presetID="42" presetSubtype="0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4.16667E-06 -2.46216E-06 L 0.30017 -0.00092" pathEditMode="relative" ptsTypes="AA" rAng="0">
                                      <p:cBhvr>
                                        <p:cTn dur="600" fill="hold" id="29" spd="-100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0" y="-62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2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2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3" nodeType="withEffect" presetClass="entr" presetID="2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35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6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8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850"/>
                            </p:stCondLst>
                            <p:childTnLst>
                              <p:par>
                                <p:cTn fill="hold" id="40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2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7"/>
      <p:bldP grpId="0" spid="63"/>
      <p:bldP grpId="0" spid="64"/>
      <p:bldP grpId="0" spid="65"/>
      <p:bldP grpId="0" spid="66"/>
      <p:bldP grpId="0" spid="67"/>
      <p:bldP grpId="1" spid="67"/>
      <p:bldP grpId="0" spid="68"/>
      <p:bldP grpId="1" spid="68"/>
      <p:bldP grpId="0" spid="21"/>
    </p:bld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1" name="TextBox 40"/>
          <p:cNvSpPr txBox="1"/>
          <p:nvPr/>
        </p:nvSpPr>
        <p:spPr>
          <a:xfrm>
            <a:off x="3609394" y="188640"/>
            <a:ext cx="5382788" cy="536022"/>
          </a:xfrm>
          <a:prstGeom prst="rect">
            <a:avLst/>
          </a:prstGeom>
          <a:noFill/>
        </p:spPr>
        <p:txBody>
          <a:bodyPr bIns="62271" lIns="124541" rIns="124541" rtlCol="0" tIns="62271" wrap="square">
            <a:spAutoFit/>
          </a:bodyPr>
          <a:lstStyle/>
          <a:p>
            <a:pPr algn="ctr"/>
            <a:r>
              <a:rPr altLang="en-US" b="1" lang="zh-CN" sz="27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什么是AIDS？ </a:t>
            </a:r>
          </a:p>
        </p:txBody>
      </p:sp>
      <p:sp>
        <p:nvSpPr>
          <p:cNvPr id="57" name="矩形 56"/>
          <p:cNvSpPr/>
          <p:nvPr/>
        </p:nvSpPr>
        <p:spPr>
          <a:xfrm>
            <a:off x="346494" y="1205917"/>
            <a:ext cx="11908588" cy="2249120"/>
          </a:xfrm>
          <a:prstGeom prst="rect">
            <a:avLst/>
          </a:prstGeom>
          <a:solidFill>
            <a:schemeClr val="bg1">
              <a:lumMod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62271" compatLnSpc="1" forceAA="0" fromWordArt="0" horzOverflow="overflow" lIns="124541" numCol="1" rIns="124541" rot="0" rtlCol="0" spcCol="0" spcFirstLastPara="0" tIns="62271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63" name="矩形 62"/>
          <p:cNvSpPr/>
          <p:nvPr/>
        </p:nvSpPr>
        <p:spPr>
          <a:xfrm>
            <a:off x="346494" y="1205916"/>
            <a:ext cx="11908588" cy="565208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62271" compatLnSpc="1" forceAA="0" fromWordArt="0" horzOverflow="overflow" lIns="124541" numCol="1" rIns="124541" rot="0" rtlCol="0" spcCol="0" spcFirstLastPara="0" tIns="62271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64" name="矩形 63"/>
          <p:cNvSpPr/>
          <p:nvPr/>
        </p:nvSpPr>
        <p:spPr>
          <a:xfrm>
            <a:off x="346494" y="1205916"/>
            <a:ext cx="11908588" cy="5652083"/>
          </a:xfrm>
          <a:prstGeom prst="rect">
            <a:avLst/>
          </a:prstGeom>
          <a:gradFill flip="none" rotWithShape="1">
            <a:gsLst>
              <a:gs pos="9000">
                <a:schemeClr val="tx1">
                  <a:lumMod val="85000"/>
                  <a:lumOff val="15000"/>
                </a:schemeClr>
              </a:gs>
              <a:gs pos="70000">
                <a:schemeClr val="tx1">
                  <a:lumMod val="95000"/>
                  <a:lumOff val="5000"/>
                </a:schemeClr>
              </a:gs>
            </a:gsLst>
            <a:path path="circle">
              <a:fillToRect b="50000" l="50000" r="50000" t="50000"/>
            </a:path>
          </a:gradFill>
          <a:ln w="3175">
            <a:solidFill>
              <a:schemeClr val="tx1"/>
            </a:solidFill>
          </a:ln>
          <a:effectLst>
            <a:outerShdw algn="ctr" blurRad="63500" rotWithShape="0" sx="102000" sy="10200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62271" compatLnSpc="1" forceAA="0" fromWordArt="0" horzOverflow="overflow" lIns="124541" numCol="1" rIns="124541" rot="0" rtlCol="0" spcCol="0" spcFirstLastPara="0" tIns="62271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65" name="矩形 64"/>
          <p:cNvSpPr/>
          <p:nvPr/>
        </p:nvSpPr>
        <p:spPr>
          <a:xfrm>
            <a:off x="346494" y="749849"/>
            <a:ext cx="11908588" cy="456067"/>
          </a:xfrm>
          <a:prstGeom prst="rect">
            <a:avLst/>
          </a:prstGeom>
          <a:solidFill>
            <a:srgbClr val="C00000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62271" compatLnSpc="1" forceAA="0" fromWordArt="0" horzOverflow="overflow" lIns="124541" numCol="1" rIns="124541" rot="0" rtlCol="0" spcCol="0" spcFirstLastPara="0" tIns="62271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66" name="矩形 65"/>
          <p:cNvSpPr/>
          <p:nvPr/>
        </p:nvSpPr>
        <p:spPr>
          <a:xfrm>
            <a:off x="346494" y="729072"/>
            <a:ext cx="11908588" cy="456067"/>
          </a:xfrm>
          <a:prstGeom prst="rect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  <a:effectLst>
            <a:outerShdw algn="ctr" blurRad="63500" rotWithShape="0" sx="102000" sy="10200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62271" compatLnSpc="1" forceAA="0" fromWordArt="0" horzOverflow="overflow" lIns="124541" numCol="1" rIns="124541" rot="0" rtlCol="0" spcCol="0" spcFirstLastPara="0" tIns="62271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67" name="TextBox 66"/>
          <p:cNvSpPr txBox="1"/>
          <p:nvPr/>
        </p:nvSpPr>
        <p:spPr>
          <a:xfrm>
            <a:off x="11138651" y="692696"/>
            <a:ext cx="1116430" cy="398862"/>
          </a:xfrm>
          <a:prstGeom prst="rect">
            <a:avLst/>
          </a:prstGeom>
          <a:solidFill>
            <a:srgbClr val="FF0000"/>
          </a:solidFill>
        </p:spPr>
        <p:txBody>
          <a:bodyPr bIns="62271" lIns="124541" rIns="124541" rtlCol="0" tIns="62271" wrap="square">
            <a:spAutoFit/>
          </a:bodyPr>
          <a:lstStyle/>
          <a:p>
            <a:r>
              <a:rPr altLang="zh-CN" b="1" lang="en-US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1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470541" y="692696"/>
            <a:ext cx="2229846" cy="398862"/>
          </a:xfrm>
          <a:prstGeom prst="rect">
            <a:avLst/>
          </a:prstGeom>
          <a:noFill/>
        </p:spPr>
        <p:txBody>
          <a:bodyPr bIns="62271" lIns="124541" rIns="124541" rtlCol="0" tIns="62271" wrap="square">
            <a:spAutoFit/>
          </a:bodyPr>
          <a:lstStyle/>
          <a:p>
            <a:r>
              <a:rPr altLang="zh-CN" b="1" lang="en-US" smtClean="0" spc="409">
                <a:solidFill>
                  <a:schemeClr val="bg1"/>
                </a:solidFill>
                <a:latin charset="-122" pitchFamily="49" typeface="黑体"/>
                <a:ea charset="-122" pitchFamily="49" typeface="黑体"/>
              </a:rPr>
              <a:t>AIDS</a:t>
            </a:r>
          </a:p>
        </p:txBody>
      </p:sp>
      <p:pic>
        <p:nvPicPr>
          <p:cNvPr descr="C:\Users\Administrator\Desktop\aids_ribbon [转换].png" id="112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1125323" y="4786086"/>
            <a:ext cx="1079783" cy="1955282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grpSp>
        <p:nvGrpSpPr>
          <p:cNvPr id="32" name="组合 31"/>
          <p:cNvGrpSpPr/>
          <p:nvPr/>
        </p:nvGrpSpPr>
        <p:grpSpPr>
          <a:xfrm>
            <a:off x="2287304" y="2883938"/>
            <a:ext cx="2279560" cy="3425782"/>
            <a:chOff x="2287304" y="2883938"/>
            <a:chExt cx="2279560" cy="3425782"/>
          </a:xfrm>
        </p:grpSpPr>
        <p:grpSp>
          <p:nvGrpSpPr>
            <p:cNvPr id="113" name="组合 112"/>
            <p:cNvGrpSpPr/>
            <p:nvPr/>
          </p:nvGrpSpPr>
          <p:grpSpPr>
            <a:xfrm>
              <a:off x="2287304" y="2883938"/>
              <a:ext cx="2279560" cy="3425782"/>
              <a:chOff x="785612" y="1996224"/>
              <a:chExt cx="2279560" cy="3425782"/>
            </a:xfrm>
          </p:grpSpPr>
          <p:sp>
            <p:nvSpPr>
              <p:cNvPr id="114" name="矩形 113"/>
              <p:cNvSpPr/>
              <p:nvPr/>
            </p:nvSpPr>
            <p:spPr>
              <a:xfrm>
                <a:off x="785612" y="1996225"/>
                <a:ext cx="2279560" cy="3425781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altLang="en-US" lang="zh-CN"/>
              </a:p>
            </p:txBody>
          </p:sp>
          <p:sp>
            <p:nvSpPr>
              <p:cNvPr id="115" name="任意多边形 114"/>
              <p:cNvSpPr/>
              <p:nvPr/>
            </p:nvSpPr>
            <p:spPr>
              <a:xfrm>
                <a:off x="785612" y="1996224"/>
                <a:ext cx="2279560" cy="1262130"/>
              </a:xfrm>
              <a:custGeom>
                <a:gdLst>
                  <a:gd fmla="*/ 0 w 2279560" name="connsiteX0"/>
                  <a:gd fmla="*/ 0 h 1262130" name="connsiteY0"/>
                  <a:gd fmla="*/ 2279560 w 2279560" name="connsiteX1"/>
                  <a:gd fmla="*/ 0 h 1262130" name="connsiteY1"/>
                  <a:gd fmla="*/ 2279560 w 2279560" name="connsiteX2"/>
                  <a:gd fmla="*/ 978796 h 1262130" name="connsiteY2"/>
                  <a:gd fmla="*/ 1297734 w 2279560" name="connsiteX3"/>
                  <a:gd fmla="*/ 978796 h 1262130" name="connsiteY3"/>
                  <a:gd fmla="*/ 1126900 w 2279560" name="connsiteX4"/>
                  <a:gd fmla="*/ 1262130 h 1262130" name="connsiteY4"/>
                  <a:gd fmla="*/ 956066 w 2279560" name="connsiteX5"/>
                  <a:gd fmla="*/ 978796 h 1262130" name="connsiteY5"/>
                  <a:gd fmla="*/ 0 w 2279560" name="connsiteX6"/>
                  <a:gd fmla="*/ 978796 h 1262130" name="connsiteY6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b="b" l="l" r="r" t="t"/>
                <a:pathLst>
                  <a:path h="1262130" w="2279560">
                    <a:moveTo>
                      <a:pt x="0" y="0"/>
                    </a:moveTo>
                    <a:lnTo>
                      <a:pt x="2279560" y="0"/>
                    </a:lnTo>
                    <a:lnTo>
                      <a:pt x="2279560" y="978796"/>
                    </a:lnTo>
                    <a:lnTo>
                      <a:pt x="1297734" y="978796"/>
                    </a:lnTo>
                    <a:lnTo>
                      <a:pt x="1126900" y="1262130"/>
                    </a:lnTo>
                    <a:lnTo>
                      <a:pt x="956066" y="978796"/>
                    </a:lnTo>
                    <a:lnTo>
                      <a:pt x="0" y="978796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>
                <a:outerShdw algn="t" blurRad="50800" dir="5400000" dist="381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altLang="en-US" lang="zh-CN"/>
              </a:p>
            </p:txBody>
          </p:sp>
          <p:sp>
            <p:nvSpPr>
              <p:cNvPr id="116" name="文本框 25"/>
              <p:cNvSpPr txBox="1"/>
              <p:nvPr/>
            </p:nvSpPr>
            <p:spPr>
              <a:xfrm>
                <a:off x="982671" y="3434954"/>
                <a:ext cx="1944216" cy="118872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altLang="en-US" lang="zh-CN" sz="1600">
                    <a:solidFill>
                      <a:schemeClr val="bg1"/>
                    </a:solidFill>
                    <a:latin typeface="+mn-ea"/>
                  </a:rPr>
                  <a:t>  表示在病因方面是后天获得而不是先天具有的。</a:t>
                </a:r>
              </a:p>
            </p:txBody>
          </p:sp>
        </p:grpSp>
        <p:sp>
          <p:nvSpPr>
            <p:cNvPr id="31" name="矩形 30"/>
            <p:cNvSpPr/>
            <p:nvPr/>
          </p:nvSpPr>
          <p:spPr>
            <a:xfrm>
              <a:off x="2802243" y="3068960"/>
              <a:ext cx="1249680" cy="5181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altLang="en-US" b="1" lang="zh-CN" sz="28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获得性</a:t>
              </a: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4938205" y="2883938"/>
            <a:ext cx="2279560" cy="3425782"/>
            <a:chOff x="4938205" y="2883938"/>
            <a:chExt cx="2279560" cy="3425782"/>
          </a:xfrm>
        </p:grpSpPr>
        <p:grpSp>
          <p:nvGrpSpPr>
            <p:cNvPr id="117" name="组合 116"/>
            <p:cNvGrpSpPr/>
            <p:nvPr/>
          </p:nvGrpSpPr>
          <p:grpSpPr>
            <a:xfrm>
              <a:off x="4938205" y="2883938"/>
              <a:ext cx="2279560" cy="3425782"/>
              <a:chOff x="785612" y="1996224"/>
              <a:chExt cx="2279560" cy="3425782"/>
            </a:xfrm>
          </p:grpSpPr>
          <p:sp>
            <p:nvSpPr>
              <p:cNvPr id="118" name="矩形 117"/>
              <p:cNvSpPr/>
              <p:nvPr/>
            </p:nvSpPr>
            <p:spPr>
              <a:xfrm>
                <a:off x="785612" y="1996225"/>
                <a:ext cx="2279560" cy="3425781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altLang="en-US" lang="zh-CN"/>
              </a:p>
            </p:txBody>
          </p:sp>
          <p:sp>
            <p:nvSpPr>
              <p:cNvPr id="119" name="任意多边形 118"/>
              <p:cNvSpPr/>
              <p:nvPr/>
            </p:nvSpPr>
            <p:spPr>
              <a:xfrm>
                <a:off x="785612" y="1996224"/>
                <a:ext cx="2279560" cy="1262130"/>
              </a:xfrm>
              <a:custGeom>
                <a:gdLst>
                  <a:gd fmla="*/ 0 w 2279560" name="connsiteX0"/>
                  <a:gd fmla="*/ 0 h 1262130" name="connsiteY0"/>
                  <a:gd fmla="*/ 2279560 w 2279560" name="connsiteX1"/>
                  <a:gd fmla="*/ 0 h 1262130" name="connsiteY1"/>
                  <a:gd fmla="*/ 2279560 w 2279560" name="connsiteX2"/>
                  <a:gd fmla="*/ 978796 h 1262130" name="connsiteY2"/>
                  <a:gd fmla="*/ 1297734 w 2279560" name="connsiteX3"/>
                  <a:gd fmla="*/ 978796 h 1262130" name="connsiteY3"/>
                  <a:gd fmla="*/ 1126900 w 2279560" name="connsiteX4"/>
                  <a:gd fmla="*/ 1262130 h 1262130" name="connsiteY4"/>
                  <a:gd fmla="*/ 956066 w 2279560" name="connsiteX5"/>
                  <a:gd fmla="*/ 978796 h 1262130" name="connsiteY5"/>
                  <a:gd fmla="*/ 0 w 2279560" name="connsiteX6"/>
                  <a:gd fmla="*/ 978796 h 1262130" name="connsiteY6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b="b" l="l" r="r" t="t"/>
                <a:pathLst>
                  <a:path h="1262130" w="2279560">
                    <a:moveTo>
                      <a:pt x="0" y="0"/>
                    </a:moveTo>
                    <a:lnTo>
                      <a:pt x="2279560" y="0"/>
                    </a:lnTo>
                    <a:lnTo>
                      <a:pt x="2279560" y="978796"/>
                    </a:lnTo>
                    <a:lnTo>
                      <a:pt x="1297734" y="978796"/>
                    </a:lnTo>
                    <a:lnTo>
                      <a:pt x="1126900" y="1262130"/>
                    </a:lnTo>
                    <a:lnTo>
                      <a:pt x="956066" y="978796"/>
                    </a:lnTo>
                    <a:lnTo>
                      <a:pt x="0" y="978796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>
                <a:outerShdw algn="t" blurRad="50800" dir="5400000" dist="381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altLang="en-US" lang="zh-CN"/>
              </a:p>
            </p:txBody>
          </p:sp>
          <p:sp>
            <p:nvSpPr>
              <p:cNvPr id="120" name="文本框 31"/>
              <p:cNvSpPr txBox="1"/>
              <p:nvPr/>
            </p:nvSpPr>
            <p:spPr>
              <a:xfrm>
                <a:off x="924058" y="3338599"/>
                <a:ext cx="2016224" cy="192024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altLang="en-US" lang="zh-CN" sz="1600">
                    <a:solidFill>
                      <a:schemeClr val="bg1"/>
                    </a:solidFill>
                    <a:latin typeface="+mn-ea"/>
                  </a:rPr>
                  <a:t>  表示在发病机理方面，主要是造成人体免疫系统的损伤而导致免疫系统的防护功能减低、丧失。</a:t>
                </a:r>
              </a:p>
            </p:txBody>
          </p:sp>
        </p:grpSp>
        <p:sp>
          <p:nvSpPr>
            <p:cNvPr id="134" name="矩形 133"/>
            <p:cNvSpPr/>
            <p:nvPr/>
          </p:nvSpPr>
          <p:spPr>
            <a:xfrm>
              <a:off x="5298370" y="3068960"/>
              <a:ext cx="1605280" cy="5181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altLang="en-US" b="1" lang="zh-CN" sz="28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免疫缺陷</a:t>
              </a: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7589106" y="2883938"/>
            <a:ext cx="2279560" cy="3425782"/>
            <a:chOff x="7589106" y="2883938"/>
            <a:chExt cx="2279560" cy="3425782"/>
          </a:xfrm>
        </p:grpSpPr>
        <p:grpSp>
          <p:nvGrpSpPr>
            <p:cNvPr id="121" name="组合 120"/>
            <p:cNvGrpSpPr/>
            <p:nvPr/>
          </p:nvGrpSpPr>
          <p:grpSpPr>
            <a:xfrm>
              <a:off x="7589106" y="2883938"/>
              <a:ext cx="2279560" cy="3425782"/>
              <a:chOff x="785612" y="1996224"/>
              <a:chExt cx="2279560" cy="3425782"/>
            </a:xfrm>
          </p:grpSpPr>
          <p:sp>
            <p:nvSpPr>
              <p:cNvPr id="122" name="矩形 121"/>
              <p:cNvSpPr/>
              <p:nvPr/>
            </p:nvSpPr>
            <p:spPr>
              <a:xfrm>
                <a:off x="785612" y="1996225"/>
                <a:ext cx="2279560" cy="3425781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altLang="en-US" lang="zh-CN"/>
              </a:p>
            </p:txBody>
          </p:sp>
          <p:sp>
            <p:nvSpPr>
              <p:cNvPr id="123" name="任意多边形 122"/>
              <p:cNvSpPr/>
              <p:nvPr/>
            </p:nvSpPr>
            <p:spPr>
              <a:xfrm>
                <a:off x="785612" y="1996224"/>
                <a:ext cx="2279560" cy="1262130"/>
              </a:xfrm>
              <a:custGeom>
                <a:gdLst>
                  <a:gd fmla="*/ 0 w 2279560" name="connsiteX0"/>
                  <a:gd fmla="*/ 0 h 1262130" name="connsiteY0"/>
                  <a:gd fmla="*/ 2279560 w 2279560" name="connsiteX1"/>
                  <a:gd fmla="*/ 0 h 1262130" name="connsiteY1"/>
                  <a:gd fmla="*/ 2279560 w 2279560" name="connsiteX2"/>
                  <a:gd fmla="*/ 978796 h 1262130" name="connsiteY2"/>
                  <a:gd fmla="*/ 1297734 w 2279560" name="connsiteX3"/>
                  <a:gd fmla="*/ 978796 h 1262130" name="connsiteY3"/>
                  <a:gd fmla="*/ 1126900 w 2279560" name="connsiteX4"/>
                  <a:gd fmla="*/ 1262130 h 1262130" name="connsiteY4"/>
                  <a:gd fmla="*/ 956066 w 2279560" name="connsiteX5"/>
                  <a:gd fmla="*/ 978796 h 1262130" name="connsiteY5"/>
                  <a:gd fmla="*/ 0 w 2279560" name="connsiteX6"/>
                  <a:gd fmla="*/ 978796 h 1262130" name="connsiteY6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b="b" l="l" r="r" t="t"/>
                <a:pathLst>
                  <a:path h="1262130" w="2279560">
                    <a:moveTo>
                      <a:pt x="0" y="0"/>
                    </a:moveTo>
                    <a:lnTo>
                      <a:pt x="2279560" y="0"/>
                    </a:lnTo>
                    <a:lnTo>
                      <a:pt x="2279560" y="978796"/>
                    </a:lnTo>
                    <a:lnTo>
                      <a:pt x="1297734" y="978796"/>
                    </a:lnTo>
                    <a:lnTo>
                      <a:pt x="1126900" y="1262130"/>
                    </a:lnTo>
                    <a:lnTo>
                      <a:pt x="956066" y="978796"/>
                    </a:lnTo>
                    <a:lnTo>
                      <a:pt x="0" y="978796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>
                <a:outerShdw algn="t" blurRad="50800" dir="5400000" dist="381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altLang="en-US" lang="zh-CN"/>
              </a:p>
            </p:txBody>
          </p:sp>
          <p:sp>
            <p:nvSpPr>
              <p:cNvPr id="124" name="文本框 35"/>
              <p:cNvSpPr txBox="1"/>
              <p:nvPr/>
            </p:nvSpPr>
            <p:spPr>
              <a:xfrm>
                <a:off x="937451" y="3333374"/>
                <a:ext cx="2016225" cy="192024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altLang="en-US" lang="zh-CN" sz="1600">
                    <a:solidFill>
                      <a:schemeClr val="bg1"/>
                    </a:solidFill>
                    <a:latin typeface="+mn-ea"/>
                  </a:rPr>
                  <a:t> 表示在临床症状方面，由于免疫缺陷导致的各个系统的机会性感染、肿瘤而出现的复杂症状群。</a:t>
                </a:r>
              </a:p>
            </p:txBody>
          </p:sp>
        </p:grpSp>
        <p:sp>
          <p:nvSpPr>
            <p:cNvPr id="136" name="矩形 135"/>
            <p:cNvSpPr/>
            <p:nvPr/>
          </p:nvSpPr>
          <p:spPr>
            <a:xfrm>
              <a:off x="8136242" y="3068960"/>
              <a:ext cx="1249680" cy="5181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altLang="en-US" b="1" lang="zh-CN" sz="28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综合症</a:t>
              </a:r>
            </a:p>
          </p:txBody>
        </p:sp>
      </p:grpSp>
      <p:sp>
        <p:nvSpPr>
          <p:cNvPr id="137" name="Text Box 11"/>
          <p:cNvSpPr txBox="1">
            <a:spLocks noChangeArrowheads="1"/>
          </p:cNvSpPr>
          <p:nvPr/>
        </p:nvSpPr>
        <p:spPr bwMode="auto">
          <a:xfrm>
            <a:off x="1404243" y="1628800"/>
            <a:ext cx="9865096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9pPr>
          </a:lstStyle>
          <a:p>
            <a:pPr algn="just" eaLnBrk="1" hangingPunct="1">
              <a:lnSpc>
                <a:spcPct val="150000"/>
              </a:lnSpc>
              <a:defRPr/>
            </a:pPr>
            <a:r>
              <a:rPr altLang="en-US" lang="zh-CN" smtClean="0" spc="300" sz="16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     艾滋病(AIDS)是Acquired Immune Deficiency Syndrome的简称，即“获得性免疫缺陷综合征” 。</a:t>
            </a:r>
          </a:p>
        </p:txBody>
      </p:sp>
    </p:spTree>
    <p:extLst>
      <p:ext uri="{BB962C8B-B14F-4D97-AF65-F5344CB8AC3E}">
        <p14:creationId val="1102515620"/>
      </p:ext>
    </p:extLst>
  </p:cSld>
  <p:clrMapOvr>
    <a:masterClrMapping/>
  </p:clrMapOvr>
  <mc:AlternateContent>
    <mc:Choice Requires="p14">
      <p:transition p14:dur="0"/>
    </mc:Choice>
    <mc:Fallback>
      <p:transition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1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200" id="7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2" presetSubtype="1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200" id="1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22" presetSubtype="1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300" id="13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22" presetSubtype="4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00" id="16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22" presetSubtype="1">
                                  <p:stCondLst>
                                    <p:cond delay="37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250" id="19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22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23" nodeType="withEffect" presetClass="path" presetID="42" presetSubtype="0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30018 0.00093 L 5E-06 -1.038E-06" pathEditMode="relative" ptsTypes="AA" rAng="0">
                                      <p:cBhvr>
                                        <p:cTn dur="600" fill="hold" id="24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0" y="-62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27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28" nodeType="withEffect" presetClass="path" presetID="42" presetSubtype="0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4.16667E-06 -2.46216E-06 L 0.30017 -0.00092" pathEditMode="relative" ptsTypes="AA" rAng="0">
                                      <p:cBhvr>
                                        <p:cTn dur="600" fill="hold" id="29" spd="-100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0" y="-62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2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2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850"/>
                            </p:stCondLst>
                            <p:childTnLst>
                              <p:par>
                                <p:cTn fill="hold" id="34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36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37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8" nodeType="withEffect" presetClass="entr" presetID="2" presetSubtype="1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4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41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2" nodeType="with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44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45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6" nodeType="withEffect" presetClass="emph" presetID="32" presetSubtype="0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dur="25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50" fill="hold" id="48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dur="50" fill="hold" id="49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50" fill="hold" id="50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dur="50" fill="hold" id="51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52" nodeType="withEffect" presetClass="emph" presetID="32" presetSubtype="0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dur="25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50" fill="hold" id="54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dur="50" fill="hold" id="55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50" fill="hold" id="56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dur="50" fill="hold" id="57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58" nodeType="withEffect" presetClass="emph" presetID="32" presetSubtype="0">
                                  <p:stCondLst>
                                    <p:cond delay="2250"/>
                                  </p:stCondLst>
                                  <p:childTnLst>
                                    <p:animRot by="120000">
                                      <p:cBhvr>
                                        <p:cTn dur="25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50" fill="hold" id="60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dur="50" fill="hold" id="61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50" fill="hold" id="62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dur="50" fill="hold" id="63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7"/>
      <p:bldP grpId="0" spid="63"/>
      <p:bldP grpId="0" spid="64"/>
      <p:bldP grpId="0" spid="65"/>
      <p:bldP grpId="0" spid="66"/>
      <p:bldP grpId="0" spid="67"/>
      <p:bldP grpId="1" spid="67"/>
      <p:bldP grpId="0" spid="68"/>
      <p:bldP grpId="1" spid="68"/>
      <p:bldP grpId="0" spid="137"/>
    </p:bld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1" name="TextBox 40"/>
          <p:cNvSpPr txBox="1"/>
          <p:nvPr/>
        </p:nvSpPr>
        <p:spPr>
          <a:xfrm>
            <a:off x="3609394" y="188640"/>
            <a:ext cx="5382788" cy="536022"/>
          </a:xfrm>
          <a:prstGeom prst="rect">
            <a:avLst/>
          </a:prstGeom>
          <a:noFill/>
        </p:spPr>
        <p:txBody>
          <a:bodyPr bIns="62271" lIns="124541" rIns="124541" rtlCol="0" tIns="62271" wrap="square">
            <a:spAutoFit/>
          </a:bodyPr>
          <a:lstStyle/>
          <a:p>
            <a:pPr algn="ctr"/>
            <a:r>
              <a:rPr altLang="en-US" b="1" lang="zh-CN" sz="27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什么是AIDS？ </a:t>
            </a:r>
          </a:p>
        </p:txBody>
      </p:sp>
      <p:sp>
        <p:nvSpPr>
          <p:cNvPr id="57" name="矩形 56"/>
          <p:cNvSpPr/>
          <p:nvPr/>
        </p:nvSpPr>
        <p:spPr>
          <a:xfrm>
            <a:off x="346494" y="1205917"/>
            <a:ext cx="11908588" cy="2249120"/>
          </a:xfrm>
          <a:prstGeom prst="rect">
            <a:avLst/>
          </a:prstGeom>
          <a:solidFill>
            <a:schemeClr val="bg1">
              <a:lumMod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62271" compatLnSpc="1" forceAA="0" fromWordArt="0" horzOverflow="overflow" lIns="124541" numCol="1" rIns="124541" rot="0" rtlCol="0" spcCol="0" spcFirstLastPara="0" tIns="62271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63" name="矩形 62"/>
          <p:cNvSpPr/>
          <p:nvPr/>
        </p:nvSpPr>
        <p:spPr>
          <a:xfrm>
            <a:off x="346494" y="1205916"/>
            <a:ext cx="11908588" cy="565208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62271" compatLnSpc="1" forceAA="0" fromWordArt="0" horzOverflow="overflow" lIns="124541" numCol="1" rIns="124541" rot="0" rtlCol="0" spcCol="0" spcFirstLastPara="0" tIns="62271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64" name="矩形 63"/>
          <p:cNvSpPr/>
          <p:nvPr/>
        </p:nvSpPr>
        <p:spPr>
          <a:xfrm>
            <a:off x="346494" y="1205916"/>
            <a:ext cx="11908588" cy="5652083"/>
          </a:xfrm>
          <a:prstGeom prst="rect">
            <a:avLst/>
          </a:prstGeom>
          <a:gradFill flip="none" rotWithShape="1">
            <a:gsLst>
              <a:gs pos="9000">
                <a:schemeClr val="tx1">
                  <a:lumMod val="85000"/>
                  <a:lumOff val="15000"/>
                </a:schemeClr>
              </a:gs>
              <a:gs pos="70000">
                <a:schemeClr val="tx1">
                  <a:lumMod val="95000"/>
                  <a:lumOff val="5000"/>
                </a:schemeClr>
              </a:gs>
            </a:gsLst>
            <a:path path="circle">
              <a:fillToRect b="50000" l="50000" r="50000" t="50000"/>
            </a:path>
          </a:gradFill>
          <a:ln w="3175">
            <a:solidFill>
              <a:schemeClr val="tx1"/>
            </a:solidFill>
          </a:ln>
          <a:effectLst>
            <a:outerShdw algn="ctr" blurRad="63500" rotWithShape="0" sx="102000" sy="10200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62271" compatLnSpc="1" forceAA="0" fromWordArt="0" horzOverflow="overflow" lIns="124541" numCol="1" rIns="124541" rot="0" rtlCol="0" spcCol="0" spcFirstLastPara="0" tIns="62271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65" name="矩形 64"/>
          <p:cNvSpPr/>
          <p:nvPr/>
        </p:nvSpPr>
        <p:spPr>
          <a:xfrm>
            <a:off x="346494" y="749849"/>
            <a:ext cx="11908588" cy="456067"/>
          </a:xfrm>
          <a:prstGeom prst="rect">
            <a:avLst/>
          </a:prstGeom>
          <a:solidFill>
            <a:srgbClr val="C00000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62271" compatLnSpc="1" forceAA="0" fromWordArt="0" horzOverflow="overflow" lIns="124541" numCol="1" rIns="124541" rot="0" rtlCol="0" spcCol="0" spcFirstLastPara="0" tIns="62271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66" name="矩形 65"/>
          <p:cNvSpPr/>
          <p:nvPr/>
        </p:nvSpPr>
        <p:spPr>
          <a:xfrm>
            <a:off x="346494" y="729072"/>
            <a:ext cx="11908588" cy="456067"/>
          </a:xfrm>
          <a:prstGeom prst="rect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  <a:effectLst>
            <a:outerShdw algn="ctr" blurRad="63500" rotWithShape="0" sx="102000" sy="10200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62271" compatLnSpc="1" forceAA="0" fromWordArt="0" horzOverflow="overflow" lIns="124541" numCol="1" rIns="124541" rot="0" rtlCol="0" spcCol="0" spcFirstLastPara="0" tIns="62271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67" name="TextBox 66"/>
          <p:cNvSpPr txBox="1"/>
          <p:nvPr/>
        </p:nvSpPr>
        <p:spPr>
          <a:xfrm>
            <a:off x="11138651" y="692696"/>
            <a:ext cx="1116430" cy="398862"/>
          </a:xfrm>
          <a:prstGeom prst="rect">
            <a:avLst/>
          </a:prstGeom>
          <a:solidFill>
            <a:srgbClr val="FF0000"/>
          </a:solidFill>
        </p:spPr>
        <p:txBody>
          <a:bodyPr bIns="62271" lIns="124541" rIns="124541" rtlCol="0" tIns="62271" wrap="square">
            <a:spAutoFit/>
          </a:bodyPr>
          <a:lstStyle/>
          <a:p>
            <a:r>
              <a:rPr altLang="zh-CN" b="1" lang="en-US" smtClean="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1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470541" y="692696"/>
            <a:ext cx="2229846" cy="398862"/>
          </a:xfrm>
          <a:prstGeom prst="rect">
            <a:avLst/>
          </a:prstGeom>
          <a:noFill/>
        </p:spPr>
        <p:txBody>
          <a:bodyPr bIns="62271" lIns="124541" rIns="124541" rtlCol="0" tIns="62271" wrap="square">
            <a:spAutoFit/>
          </a:bodyPr>
          <a:lstStyle/>
          <a:p>
            <a:r>
              <a:rPr altLang="zh-CN" b="1" lang="en-US" smtClean="0" spc="409">
                <a:solidFill>
                  <a:schemeClr val="bg1"/>
                </a:solidFill>
                <a:latin charset="-122" pitchFamily="49" typeface="黑体"/>
                <a:ea charset="-122" pitchFamily="49" typeface="黑体"/>
              </a:rPr>
              <a:t>AIDS</a:t>
            </a:r>
          </a:p>
        </p:txBody>
      </p:sp>
      <p:pic>
        <p:nvPicPr>
          <p:cNvPr descr="C:\Users\Administrator\Desktop\aids_ribbon [转换].png" id="112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1125323" y="4786086"/>
            <a:ext cx="1079783" cy="1955282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137" name="Text Box 11"/>
          <p:cNvSpPr txBox="1">
            <a:spLocks noChangeArrowheads="1"/>
          </p:cNvSpPr>
          <p:nvPr/>
        </p:nvSpPr>
        <p:spPr bwMode="auto">
          <a:xfrm>
            <a:off x="972196" y="1628800"/>
            <a:ext cx="10724670" cy="118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9pPr>
          </a:lstStyle>
          <a:p>
            <a:pPr algn="just" eaLnBrk="1" hangingPunct="1">
              <a:lnSpc>
                <a:spcPct val="150000"/>
              </a:lnSpc>
              <a:defRPr/>
            </a:pPr>
            <a:r>
              <a:rPr altLang="en-US" lang="zh-CN" smtClean="0" spc="300" sz="16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   2011年前10月，清远市共报告现住址为本市的HIV抗体阳性者较去年同期下降7.77%，其中报告HIV感染者较去年同期上升20.00%，报告AIDS病人同比下降32.04%，因感染艾滋病死亡病例同比下降46.15%。在前10月新报告的HIV抗体阳性者病例中，男女比例为3.34：1。</a:t>
            </a:r>
          </a:p>
        </p:txBody>
      </p:sp>
      <p:grpSp>
        <p:nvGrpSpPr>
          <p:cNvPr id="27" name="组合 26"/>
          <p:cNvGrpSpPr>
            <a:grpSpLocks noChangeAspect="1"/>
          </p:cNvGrpSpPr>
          <p:nvPr/>
        </p:nvGrpSpPr>
        <p:grpSpPr>
          <a:xfrm>
            <a:off x="1534397" y="5841995"/>
            <a:ext cx="260202" cy="574130"/>
            <a:chOff x="6665913" y="2181225"/>
            <a:chExt cx="246063" cy="542926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28" name="Freeform 135"/>
            <p:cNvSpPr/>
            <p:nvPr/>
          </p:nvSpPr>
          <p:spPr bwMode="auto">
            <a:xfrm>
              <a:off x="6665913" y="2282825"/>
              <a:ext cx="246063" cy="301625"/>
            </a:xfrm>
            <a:custGeom>
              <a:gdLst>
                <a:gd fmla="*/ 53 w 83" name="T0"/>
                <a:gd fmla="*/ 24 h 101" name="T1"/>
                <a:gd fmla="*/ 83 w 83" name="T2"/>
                <a:gd fmla="*/ 99 h 101" name="T3"/>
                <a:gd fmla="*/ 0 w 83" name="T4"/>
                <a:gd fmla="*/ 100 h 101" name="T5"/>
                <a:gd fmla="*/ 3 w 83" name="T6"/>
                <a:gd fmla="*/ 90 h 101" name="T7"/>
                <a:gd fmla="*/ 27 w 83" name="T8"/>
                <a:gd fmla="*/ 34 h 101" name="T9"/>
                <a:gd fmla="*/ 31 w 83" name="T10"/>
                <a:gd fmla="*/ 24 h 101" name="T11"/>
                <a:gd fmla="*/ 29 w 83" name="T12"/>
                <a:gd fmla="*/ 23 h 101" name="T13"/>
                <a:gd fmla="*/ 17 w 83" name="T14"/>
                <a:gd fmla="*/ 51 h 101" name="T15"/>
                <a:gd fmla="*/ 5 w 83" name="T16"/>
                <a:gd fmla="*/ 59 h 101" name="T17"/>
                <a:gd fmla="*/ 3 w 83" name="T18"/>
                <a:gd fmla="*/ 45 h 101" name="T19"/>
                <a:gd fmla="*/ 20 w 83" name="T20"/>
                <a:gd fmla="*/ 9 h 101" name="T21"/>
                <a:gd fmla="*/ 32 w 83" name="T22"/>
                <a:gd fmla="*/ 0 h 101" name="T23"/>
                <a:gd fmla="*/ 54 w 83" name="T24"/>
                <a:gd fmla="*/ 0 h 101" name="T25"/>
                <a:gd fmla="*/ 63 w 83" name="T26"/>
                <a:gd fmla="*/ 7 h 101" name="T27"/>
                <a:gd fmla="*/ 81 w 83" name="T28"/>
                <a:gd fmla="*/ 46 h 101" name="T29"/>
                <a:gd fmla="*/ 82 w 83" name="T30"/>
                <a:gd fmla="*/ 51 h 101" name="T31"/>
                <a:gd fmla="*/ 78 w 83" name="T32"/>
                <a:gd fmla="*/ 60 h 101" name="T33"/>
                <a:gd fmla="*/ 68 w 83" name="T34"/>
                <a:gd fmla="*/ 55 h 101" name="T35"/>
                <a:gd fmla="*/ 59 w 83" name="T36"/>
                <a:gd fmla="*/ 31 h 101" name="T37"/>
                <a:gd fmla="*/ 55 w 83" name="T38"/>
                <a:gd fmla="*/ 23 h 101" name="T39"/>
                <a:gd fmla="*/ 53 w 83" name="T40"/>
                <a:gd fmla="*/ 24 h 101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100" w="83">
                  <a:moveTo>
                    <a:pt x="53" y="24"/>
                  </a:moveTo>
                  <a:cubicBezTo>
                    <a:pt x="63" y="49"/>
                    <a:pt x="73" y="74"/>
                    <a:pt x="83" y="99"/>
                  </a:cubicBezTo>
                  <a:cubicBezTo>
                    <a:pt x="76" y="101"/>
                    <a:pt x="14" y="101"/>
                    <a:pt x="0" y="100"/>
                  </a:cubicBezTo>
                  <a:cubicBezTo>
                    <a:pt x="1" y="96"/>
                    <a:pt x="2" y="93"/>
                    <a:pt x="3" y="90"/>
                  </a:cubicBezTo>
                  <a:cubicBezTo>
                    <a:pt x="11" y="71"/>
                    <a:pt x="19" y="52"/>
                    <a:pt x="27" y="34"/>
                  </a:cubicBezTo>
                  <a:cubicBezTo>
                    <a:pt x="29" y="31"/>
                    <a:pt x="30" y="27"/>
                    <a:pt x="31" y="24"/>
                  </a:cubicBezTo>
                  <a:cubicBezTo>
                    <a:pt x="30" y="24"/>
                    <a:pt x="30" y="24"/>
                    <a:pt x="29" y="23"/>
                  </a:cubicBezTo>
                  <a:cubicBezTo>
                    <a:pt x="25" y="33"/>
                    <a:pt x="21" y="42"/>
                    <a:pt x="17" y="51"/>
                  </a:cubicBezTo>
                  <a:cubicBezTo>
                    <a:pt x="14" y="59"/>
                    <a:pt x="10" y="62"/>
                    <a:pt x="5" y="59"/>
                  </a:cubicBezTo>
                  <a:cubicBezTo>
                    <a:pt x="1" y="57"/>
                    <a:pt x="0" y="53"/>
                    <a:pt x="3" y="45"/>
                  </a:cubicBezTo>
                  <a:cubicBezTo>
                    <a:pt x="9" y="33"/>
                    <a:pt x="15" y="21"/>
                    <a:pt x="20" y="9"/>
                  </a:cubicBezTo>
                  <a:cubicBezTo>
                    <a:pt x="22" y="3"/>
                    <a:pt x="26" y="0"/>
                    <a:pt x="32" y="0"/>
                  </a:cubicBezTo>
                  <a:cubicBezTo>
                    <a:pt x="39" y="0"/>
                    <a:pt x="46" y="0"/>
                    <a:pt x="54" y="0"/>
                  </a:cubicBezTo>
                  <a:cubicBezTo>
                    <a:pt x="58" y="0"/>
                    <a:pt x="61" y="2"/>
                    <a:pt x="63" y="7"/>
                  </a:cubicBezTo>
                  <a:cubicBezTo>
                    <a:pt x="69" y="20"/>
                    <a:pt x="75" y="33"/>
                    <a:pt x="81" y="46"/>
                  </a:cubicBezTo>
                  <a:cubicBezTo>
                    <a:pt x="82" y="48"/>
                    <a:pt x="82" y="50"/>
                    <a:pt x="82" y="51"/>
                  </a:cubicBezTo>
                  <a:cubicBezTo>
                    <a:pt x="83" y="55"/>
                    <a:pt x="82" y="58"/>
                    <a:pt x="78" y="60"/>
                  </a:cubicBezTo>
                  <a:cubicBezTo>
                    <a:pt x="73" y="61"/>
                    <a:pt x="70" y="59"/>
                    <a:pt x="68" y="55"/>
                  </a:cubicBezTo>
                  <a:cubicBezTo>
                    <a:pt x="65" y="47"/>
                    <a:pt x="62" y="39"/>
                    <a:pt x="59" y="31"/>
                  </a:cubicBezTo>
                  <a:cubicBezTo>
                    <a:pt x="57" y="28"/>
                    <a:pt x="56" y="26"/>
                    <a:pt x="55" y="23"/>
                  </a:cubicBezTo>
                  <a:cubicBezTo>
                    <a:pt x="54" y="23"/>
                    <a:pt x="53" y="24"/>
                    <a:pt x="53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9" name="Freeform 136"/>
            <p:cNvSpPr/>
            <p:nvPr/>
          </p:nvSpPr>
          <p:spPr bwMode="auto">
            <a:xfrm>
              <a:off x="6748463" y="2601913"/>
              <a:ext cx="77788" cy="122238"/>
            </a:xfrm>
            <a:custGeom>
              <a:gdLst>
                <a:gd fmla="*/ 22 w 26" name="T0"/>
                <a:gd fmla="*/ 41 h 41" name="T1"/>
                <a:gd fmla="*/ 4 w 26" name="T2"/>
                <a:gd fmla="*/ 41 h 41" name="T3"/>
                <a:gd fmla="*/ 0 w 26" name="T4"/>
                <a:gd fmla="*/ 0 h 41" name="T5"/>
                <a:gd fmla="*/ 26 w 26" name="T6"/>
                <a:gd fmla="*/ 0 h 41" name="T7"/>
                <a:gd fmla="*/ 22 w 26" name="T8"/>
                <a:gd fmla="*/ 41 h 4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1" w="26">
                  <a:moveTo>
                    <a:pt x="22" y="41"/>
                  </a:moveTo>
                  <a:cubicBezTo>
                    <a:pt x="16" y="41"/>
                    <a:pt x="11" y="41"/>
                    <a:pt x="4" y="41"/>
                  </a:cubicBezTo>
                  <a:cubicBezTo>
                    <a:pt x="3" y="27"/>
                    <a:pt x="1" y="14"/>
                    <a:pt x="0" y="0"/>
                  </a:cubicBezTo>
                  <a:cubicBezTo>
                    <a:pt x="9" y="0"/>
                    <a:pt x="17" y="0"/>
                    <a:pt x="26" y="0"/>
                  </a:cubicBezTo>
                  <a:cubicBezTo>
                    <a:pt x="25" y="14"/>
                    <a:pt x="24" y="27"/>
                    <a:pt x="22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0" name="Freeform 137"/>
            <p:cNvSpPr/>
            <p:nvPr/>
          </p:nvSpPr>
          <p:spPr bwMode="auto">
            <a:xfrm>
              <a:off x="6745288" y="2181225"/>
              <a:ext cx="95250" cy="95250"/>
            </a:xfrm>
            <a:custGeom>
              <a:gdLst>
                <a:gd fmla="*/ 16 w 32" name="T0"/>
                <a:gd fmla="*/ 32 h 32" name="T1"/>
                <a:gd fmla="*/ 0 w 32" name="T2"/>
                <a:gd fmla="*/ 16 h 32" name="T3"/>
                <a:gd fmla="*/ 16 w 32" name="T4"/>
                <a:gd fmla="*/ 0 h 32" name="T5"/>
                <a:gd fmla="*/ 32 w 32" name="T6"/>
                <a:gd fmla="*/ 16 h 32" name="T7"/>
                <a:gd fmla="*/ 16 w 32" name="T8"/>
                <a:gd fmla="*/ 32 h 3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2" w="32">
                  <a:moveTo>
                    <a:pt x="16" y="32"/>
                  </a:moveTo>
                  <a:cubicBezTo>
                    <a:pt x="8" y="32"/>
                    <a:pt x="0" y="24"/>
                    <a:pt x="0" y="16"/>
                  </a:cubicBezTo>
                  <a:cubicBezTo>
                    <a:pt x="0" y="8"/>
                    <a:pt x="7" y="0"/>
                    <a:pt x="16" y="0"/>
                  </a:cubicBezTo>
                  <a:cubicBezTo>
                    <a:pt x="24" y="0"/>
                    <a:pt x="32" y="7"/>
                    <a:pt x="32" y="16"/>
                  </a:cubicBezTo>
                  <a:cubicBezTo>
                    <a:pt x="32" y="24"/>
                    <a:pt x="25" y="32"/>
                    <a:pt x="16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1534391" y="3154532"/>
            <a:ext cx="208712" cy="573957"/>
            <a:chOff x="7602538" y="1330325"/>
            <a:chExt cx="217488" cy="542925"/>
          </a:xfrm>
          <a:solidFill>
            <a:srgbClr val="C00000"/>
          </a:solidFill>
        </p:grpSpPr>
        <p:sp>
          <p:nvSpPr>
            <p:cNvPr id="33" name="Freeform 138"/>
            <p:cNvSpPr/>
            <p:nvPr/>
          </p:nvSpPr>
          <p:spPr bwMode="auto">
            <a:xfrm>
              <a:off x="7602538" y="1435100"/>
              <a:ext cx="217488" cy="438150"/>
            </a:xfrm>
            <a:custGeom>
              <a:gdLst>
                <a:gd fmla="*/ 15 w 73" name="T0"/>
                <a:gd fmla="*/ 23 h 147" name="T1"/>
                <a:gd fmla="*/ 15 w 73" name="T2"/>
                <a:gd fmla="*/ 32 h 147" name="T3"/>
                <a:gd fmla="*/ 15 w 73" name="T4"/>
                <a:gd fmla="*/ 71 h 147" name="T5"/>
                <a:gd fmla="*/ 8 w 73" name="T6"/>
                <a:gd fmla="*/ 79 h 147" name="T7"/>
                <a:gd fmla="*/ 0 w 73" name="T8"/>
                <a:gd fmla="*/ 71 h 147" name="T9"/>
                <a:gd fmla="*/ 0 w 73" name="T10"/>
                <a:gd fmla="*/ 63 h 147" name="T11"/>
                <a:gd fmla="*/ 1 w 73" name="T12"/>
                <a:gd fmla="*/ 21 h 147" name="T13"/>
                <a:gd fmla="*/ 1 w 73" name="T14"/>
                <a:gd fmla="*/ 11 h 147" name="T15"/>
                <a:gd fmla="*/ 11 w 73" name="T16"/>
                <a:gd fmla="*/ 1 h 147" name="T17"/>
                <a:gd fmla="*/ 63 w 73" name="T18"/>
                <a:gd fmla="*/ 1 h 147" name="T19"/>
                <a:gd fmla="*/ 73 w 73" name="T20"/>
                <a:gd fmla="*/ 10 h 147" name="T21"/>
                <a:gd fmla="*/ 73 w 73" name="T22"/>
                <a:gd fmla="*/ 71 h 147" name="T23"/>
                <a:gd fmla="*/ 66 w 73" name="T24"/>
                <a:gd fmla="*/ 79 h 147" name="T25"/>
                <a:gd fmla="*/ 59 w 73" name="T26"/>
                <a:gd fmla="*/ 71 h 147" name="T27"/>
                <a:gd fmla="*/ 59 w 73" name="T28"/>
                <a:gd fmla="*/ 33 h 147" name="T29"/>
                <a:gd fmla="*/ 57 w 73" name="T30"/>
                <a:gd fmla="*/ 23 h 147" name="T31"/>
                <a:gd fmla="*/ 57 w 73" name="T32"/>
                <a:gd fmla="*/ 33 h 147" name="T33"/>
                <a:gd fmla="*/ 57 w 73" name="T34"/>
                <a:gd fmla="*/ 131 h 147" name="T35"/>
                <a:gd fmla="*/ 57 w 73" name="T36"/>
                <a:gd fmla="*/ 140 h 147" name="T37"/>
                <a:gd fmla="*/ 48 w 73" name="T38"/>
                <a:gd fmla="*/ 147 h 147" name="T39"/>
                <a:gd fmla="*/ 39 w 73" name="T40"/>
                <a:gd fmla="*/ 140 h 147" name="T41"/>
                <a:gd fmla="*/ 39 w 73" name="T42"/>
                <a:gd fmla="*/ 131 h 147" name="T43"/>
                <a:gd fmla="*/ 39 w 73" name="T44"/>
                <a:gd fmla="*/ 86 h 147" name="T45"/>
                <a:gd fmla="*/ 39 w 73" name="T46"/>
                <a:gd fmla="*/ 77 h 147" name="T47"/>
                <a:gd fmla="*/ 37 w 73" name="T48"/>
                <a:gd fmla="*/ 77 h 147" name="T49"/>
                <a:gd fmla="*/ 36 w 73" name="T50"/>
                <a:gd fmla="*/ 83 h 147" name="T51"/>
                <a:gd fmla="*/ 36 w 73" name="T52"/>
                <a:gd fmla="*/ 131 h 147" name="T53"/>
                <a:gd fmla="*/ 36 w 73" name="T54"/>
                <a:gd fmla="*/ 138 h 147" name="T55"/>
                <a:gd fmla="*/ 26 w 73" name="T56"/>
                <a:gd fmla="*/ 147 h 147" name="T57"/>
                <a:gd fmla="*/ 18 w 73" name="T58"/>
                <a:gd fmla="*/ 137 h 147" name="T59"/>
                <a:gd fmla="*/ 18 w 73" name="T60"/>
                <a:gd fmla="*/ 129 h 147" name="T61"/>
                <a:gd fmla="*/ 17 w 73" name="T62"/>
                <a:gd fmla="*/ 33 h 147" name="T63"/>
                <a:gd fmla="*/ 17 w 73" name="T64"/>
                <a:gd fmla="*/ 23 h 147" name="T65"/>
                <a:gd fmla="*/ 15 w 73" name="T66"/>
                <a:gd fmla="*/ 23 h 147" name="T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b="b" l="0" r="r" t="0"/>
              <a:pathLst>
                <a:path h="147" w="73">
                  <a:moveTo>
                    <a:pt x="15" y="23"/>
                  </a:moveTo>
                  <a:cubicBezTo>
                    <a:pt x="15" y="26"/>
                    <a:pt x="15" y="29"/>
                    <a:pt x="15" y="32"/>
                  </a:cubicBezTo>
                  <a:cubicBezTo>
                    <a:pt x="15" y="45"/>
                    <a:pt x="15" y="58"/>
                    <a:pt x="15" y="71"/>
                  </a:cubicBezTo>
                  <a:cubicBezTo>
                    <a:pt x="15" y="76"/>
                    <a:pt x="13" y="78"/>
                    <a:pt x="8" y="79"/>
                  </a:cubicBezTo>
                  <a:cubicBezTo>
                    <a:pt x="4" y="79"/>
                    <a:pt x="1" y="76"/>
                    <a:pt x="0" y="71"/>
                  </a:cubicBezTo>
                  <a:cubicBezTo>
                    <a:pt x="0" y="69"/>
                    <a:pt x="0" y="66"/>
                    <a:pt x="0" y="63"/>
                  </a:cubicBezTo>
                  <a:cubicBezTo>
                    <a:pt x="0" y="49"/>
                    <a:pt x="1" y="35"/>
                    <a:pt x="1" y="21"/>
                  </a:cubicBezTo>
                  <a:cubicBezTo>
                    <a:pt x="1" y="18"/>
                    <a:pt x="1" y="14"/>
                    <a:pt x="1" y="11"/>
                  </a:cubicBezTo>
                  <a:cubicBezTo>
                    <a:pt x="1" y="3"/>
                    <a:pt x="4" y="1"/>
                    <a:pt x="11" y="1"/>
                  </a:cubicBezTo>
                  <a:cubicBezTo>
                    <a:pt x="28" y="0"/>
                    <a:pt x="46" y="0"/>
                    <a:pt x="63" y="1"/>
                  </a:cubicBezTo>
                  <a:cubicBezTo>
                    <a:pt x="70" y="1"/>
                    <a:pt x="73" y="3"/>
                    <a:pt x="73" y="10"/>
                  </a:cubicBezTo>
                  <a:cubicBezTo>
                    <a:pt x="73" y="30"/>
                    <a:pt x="73" y="51"/>
                    <a:pt x="73" y="71"/>
                  </a:cubicBezTo>
                  <a:cubicBezTo>
                    <a:pt x="73" y="76"/>
                    <a:pt x="70" y="79"/>
                    <a:pt x="66" y="79"/>
                  </a:cubicBezTo>
                  <a:cubicBezTo>
                    <a:pt x="62" y="79"/>
                    <a:pt x="59" y="76"/>
                    <a:pt x="59" y="71"/>
                  </a:cubicBezTo>
                  <a:cubicBezTo>
                    <a:pt x="59" y="58"/>
                    <a:pt x="59" y="46"/>
                    <a:pt x="59" y="33"/>
                  </a:cubicBezTo>
                  <a:cubicBezTo>
                    <a:pt x="59" y="30"/>
                    <a:pt x="59" y="27"/>
                    <a:pt x="57" y="23"/>
                  </a:cubicBezTo>
                  <a:cubicBezTo>
                    <a:pt x="57" y="26"/>
                    <a:pt x="57" y="29"/>
                    <a:pt x="57" y="33"/>
                  </a:cubicBezTo>
                  <a:cubicBezTo>
                    <a:pt x="57" y="66"/>
                    <a:pt x="57" y="99"/>
                    <a:pt x="57" y="131"/>
                  </a:cubicBezTo>
                  <a:cubicBezTo>
                    <a:pt x="57" y="134"/>
                    <a:pt x="57" y="137"/>
                    <a:pt x="57" y="140"/>
                  </a:cubicBezTo>
                  <a:cubicBezTo>
                    <a:pt x="56" y="145"/>
                    <a:pt x="53" y="147"/>
                    <a:pt x="48" y="147"/>
                  </a:cubicBezTo>
                  <a:cubicBezTo>
                    <a:pt x="43" y="147"/>
                    <a:pt x="40" y="145"/>
                    <a:pt x="39" y="140"/>
                  </a:cubicBezTo>
                  <a:cubicBezTo>
                    <a:pt x="39" y="137"/>
                    <a:pt x="39" y="134"/>
                    <a:pt x="39" y="131"/>
                  </a:cubicBezTo>
                  <a:cubicBezTo>
                    <a:pt x="39" y="116"/>
                    <a:pt x="39" y="101"/>
                    <a:pt x="39" y="86"/>
                  </a:cubicBezTo>
                  <a:cubicBezTo>
                    <a:pt x="39" y="83"/>
                    <a:pt x="39" y="80"/>
                    <a:pt x="39" y="77"/>
                  </a:cubicBezTo>
                  <a:cubicBezTo>
                    <a:pt x="38" y="77"/>
                    <a:pt x="37" y="77"/>
                    <a:pt x="37" y="77"/>
                  </a:cubicBezTo>
                  <a:cubicBezTo>
                    <a:pt x="36" y="79"/>
                    <a:pt x="36" y="81"/>
                    <a:pt x="36" y="83"/>
                  </a:cubicBezTo>
                  <a:cubicBezTo>
                    <a:pt x="36" y="99"/>
                    <a:pt x="36" y="115"/>
                    <a:pt x="36" y="131"/>
                  </a:cubicBezTo>
                  <a:cubicBezTo>
                    <a:pt x="36" y="133"/>
                    <a:pt x="36" y="135"/>
                    <a:pt x="36" y="138"/>
                  </a:cubicBezTo>
                  <a:cubicBezTo>
                    <a:pt x="35" y="144"/>
                    <a:pt x="32" y="147"/>
                    <a:pt x="26" y="147"/>
                  </a:cubicBezTo>
                  <a:cubicBezTo>
                    <a:pt x="21" y="147"/>
                    <a:pt x="18" y="144"/>
                    <a:pt x="18" y="137"/>
                  </a:cubicBezTo>
                  <a:cubicBezTo>
                    <a:pt x="17" y="135"/>
                    <a:pt x="18" y="132"/>
                    <a:pt x="18" y="129"/>
                  </a:cubicBezTo>
                  <a:cubicBezTo>
                    <a:pt x="17" y="97"/>
                    <a:pt x="17" y="65"/>
                    <a:pt x="17" y="33"/>
                  </a:cubicBezTo>
                  <a:cubicBezTo>
                    <a:pt x="17" y="29"/>
                    <a:pt x="17" y="26"/>
                    <a:pt x="17" y="23"/>
                  </a:cubicBezTo>
                  <a:cubicBezTo>
                    <a:pt x="17" y="23"/>
                    <a:pt x="16" y="23"/>
                    <a:pt x="15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4" name="Freeform 139"/>
            <p:cNvSpPr/>
            <p:nvPr/>
          </p:nvSpPr>
          <p:spPr bwMode="auto">
            <a:xfrm>
              <a:off x="7669213" y="1330325"/>
              <a:ext cx="93663" cy="95250"/>
            </a:xfrm>
            <a:custGeom>
              <a:gdLst>
                <a:gd fmla="*/ 16 w 32" name="T0"/>
                <a:gd fmla="*/ 0 h 32" name="T1"/>
                <a:gd fmla="*/ 32 w 32" name="T2"/>
                <a:gd fmla="*/ 17 h 32" name="T3"/>
                <a:gd fmla="*/ 17 w 32" name="T4"/>
                <a:gd fmla="*/ 32 h 32" name="T5"/>
                <a:gd fmla="*/ 0 w 32" name="T6"/>
                <a:gd fmla="*/ 17 h 32" name="T7"/>
                <a:gd fmla="*/ 16 w 32" name="T8"/>
                <a:gd fmla="*/ 0 h 3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2" w="32">
                  <a:moveTo>
                    <a:pt x="16" y="0"/>
                  </a:moveTo>
                  <a:cubicBezTo>
                    <a:pt x="25" y="0"/>
                    <a:pt x="32" y="8"/>
                    <a:pt x="32" y="17"/>
                  </a:cubicBezTo>
                  <a:cubicBezTo>
                    <a:pt x="32" y="25"/>
                    <a:pt x="25" y="32"/>
                    <a:pt x="17" y="32"/>
                  </a:cubicBezTo>
                  <a:cubicBezTo>
                    <a:pt x="8" y="32"/>
                    <a:pt x="1" y="26"/>
                    <a:pt x="0" y="17"/>
                  </a:cubicBezTo>
                  <a:cubicBezTo>
                    <a:pt x="0" y="8"/>
                    <a:pt x="7" y="1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35" name="组合 34"/>
          <p:cNvGrpSpPr>
            <a:grpSpLocks noChangeAspect="1"/>
          </p:cNvGrpSpPr>
          <p:nvPr/>
        </p:nvGrpSpPr>
        <p:grpSpPr>
          <a:xfrm>
            <a:off x="1902271" y="5841995"/>
            <a:ext cx="260202" cy="574130"/>
            <a:chOff x="6665913" y="2181225"/>
            <a:chExt cx="246063" cy="542926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36" name="Freeform 135"/>
            <p:cNvSpPr/>
            <p:nvPr/>
          </p:nvSpPr>
          <p:spPr bwMode="auto">
            <a:xfrm>
              <a:off x="6665913" y="2282825"/>
              <a:ext cx="246063" cy="301625"/>
            </a:xfrm>
            <a:custGeom>
              <a:gdLst>
                <a:gd fmla="*/ 53 w 83" name="T0"/>
                <a:gd fmla="*/ 24 h 101" name="T1"/>
                <a:gd fmla="*/ 83 w 83" name="T2"/>
                <a:gd fmla="*/ 99 h 101" name="T3"/>
                <a:gd fmla="*/ 0 w 83" name="T4"/>
                <a:gd fmla="*/ 100 h 101" name="T5"/>
                <a:gd fmla="*/ 3 w 83" name="T6"/>
                <a:gd fmla="*/ 90 h 101" name="T7"/>
                <a:gd fmla="*/ 27 w 83" name="T8"/>
                <a:gd fmla="*/ 34 h 101" name="T9"/>
                <a:gd fmla="*/ 31 w 83" name="T10"/>
                <a:gd fmla="*/ 24 h 101" name="T11"/>
                <a:gd fmla="*/ 29 w 83" name="T12"/>
                <a:gd fmla="*/ 23 h 101" name="T13"/>
                <a:gd fmla="*/ 17 w 83" name="T14"/>
                <a:gd fmla="*/ 51 h 101" name="T15"/>
                <a:gd fmla="*/ 5 w 83" name="T16"/>
                <a:gd fmla="*/ 59 h 101" name="T17"/>
                <a:gd fmla="*/ 3 w 83" name="T18"/>
                <a:gd fmla="*/ 45 h 101" name="T19"/>
                <a:gd fmla="*/ 20 w 83" name="T20"/>
                <a:gd fmla="*/ 9 h 101" name="T21"/>
                <a:gd fmla="*/ 32 w 83" name="T22"/>
                <a:gd fmla="*/ 0 h 101" name="T23"/>
                <a:gd fmla="*/ 54 w 83" name="T24"/>
                <a:gd fmla="*/ 0 h 101" name="T25"/>
                <a:gd fmla="*/ 63 w 83" name="T26"/>
                <a:gd fmla="*/ 7 h 101" name="T27"/>
                <a:gd fmla="*/ 81 w 83" name="T28"/>
                <a:gd fmla="*/ 46 h 101" name="T29"/>
                <a:gd fmla="*/ 82 w 83" name="T30"/>
                <a:gd fmla="*/ 51 h 101" name="T31"/>
                <a:gd fmla="*/ 78 w 83" name="T32"/>
                <a:gd fmla="*/ 60 h 101" name="T33"/>
                <a:gd fmla="*/ 68 w 83" name="T34"/>
                <a:gd fmla="*/ 55 h 101" name="T35"/>
                <a:gd fmla="*/ 59 w 83" name="T36"/>
                <a:gd fmla="*/ 31 h 101" name="T37"/>
                <a:gd fmla="*/ 55 w 83" name="T38"/>
                <a:gd fmla="*/ 23 h 101" name="T39"/>
                <a:gd fmla="*/ 53 w 83" name="T40"/>
                <a:gd fmla="*/ 24 h 101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100" w="83">
                  <a:moveTo>
                    <a:pt x="53" y="24"/>
                  </a:moveTo>
                  <a:cubicBezTo>
                    <a:pt x="63" y="49"/>
                    <a:pt x="73" y="74"/>
                    <a:pt x="83" y="99"/>
                  </a:cubicBezTo>
                  <a:cubicBezTo>
                    <a:pt x="76" y="101"/>
                    <a:pt x="14" y="101"/>
                    <a:pt x="0" y="100"/>
                  </a:cubicBezTo>
                  <a:cubicBezTo>
                    <a:pt x="1" y="96"/>
                    <a:pt x="2" y="93"/>
                    <a:pt x="3" y="90"/>
                  </a:cubicBezTo>
                  <a:cubicBezTo>
                    <a:pt x="11" y="71"/>
                    <a:pt x="19" y="52"/>
                    <a:pt x="27" y="34"/>
                  </a:cubicBezTo>
                  <a:cubicBezTo>
                    <a:pt x="29" y="31"/>
                    <a:pt x="30" y="27"/>
                    <a:pt x="31" y="24"/>
                  </a:cubicBezTo>
                  <a:cubicBezTo>
                    <a:pt x="30" y="24"/>
                    <a:pt x="30" y="24"/>
                    <a:pt x="29" y="23"/>
                  </a:cubicBezTo>
                  <a:cubicBezTo>
                    <a:pt x="25" y="33"/>
                    <a:pt x="21" y="42"/>
                    <a:pt x="17" y="51"/>
                  </a:cubicBezTo>
                  <a:cubicBezTo>
                    <a:pt x="14" y="59"/>
                    <a:pt x="10" y="62"/>
                    <a:pt x="5" y="59"/>
                  </a:cubicBezTo>
                  <a:cubicBezTo>
                    <a:pt x="1" y="57"/>
                    <a:pt x="0" y="53"/>
                    <a:pt x="3" y="45"/>
                  </a:cubicBezTo>
                  <a:cubicBezTo>
                    <a:pt x="9" y="33"/>
                    <a:pt x="15" y="21"/>
                    <a:pt x="20" y="9"/>
                  </a:cubicBezTo>
                  <a:cubicBezTo>
                    <a:pt x="22" y="3"/>
                    <a:pt x="26" y="0"/>
                    <a:pt x="32" y="0"/>
                  </a:cubicBezTo>
                  <a:cubicBezTo>
                    <a:pt x="39" y="0"/>
                    <a:pt x="46" y="0"/>
                    <a:pt x="54" y="0"/>
                  </a:cubicBezTo>
                  <a:cubicBezTo>
                    <a:pt x="58" y="0"/>
                    <a:pt x="61" y="2"/>
                    <a:pt x="63" y="7"/>
                  </a:cubicBezTo>
                  <a:cubicBezTo>
                    <a:pt x="69" y="20"/>
                    <a:pt x="75" y="33"/>
                    <a:pt x="81" y="46"/>
                  </a:cubicBezTo>
                  <a:cubicBezTo>
                    <a:pt x="82" y="48"/>
                    <a:pt x="82" y="50"/>
                    <a:pt x="82" y="51"/>
                  </a:cubicBezTo>
                  <a:cubicBezTo>
                    <a:pt x="83" y="55"/>
                    <a:pt x="82" y="58"/>
                    <a:pt x="78" y="60"/>
                  </a:cubicBezTo>
                  <a:cubicBezTo>
                    <a:pt x="73" y="61"/>
                    <a:pt x="70" y="59"/>
                    <a:pt x="68" y="55"/>
                  </a:cubicBezTo>
                  <a:cubicBezTo>
                    <a:pt x="65" y="47"/>
                    <a:pt x="62" y="39"/>
                    <a:pt x="59" y="31"/>
                  </a:cubicBezTo>
                  <a:cubicBezTo>
                    <a:pt x="57" y="28"/>
                    <a:pt x="56" y="26"/>
                    <a:pt x="55" y="23"/>
                  </a:cubicBezTo>
                  <a:cubicBezTo>
                    <a:pt x="54" y="23"/>
                    <a:pt x="53" y="24"/>
                    <a:pt x="53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7" name="Freeform 136"/>
            <p:cNvSpPr/>
            <p:nvPr/>
          </p:nvSpPr>
          <p:spPr bwMode="auto">
            <a:xfrm>
              <a:off x="6748463" y="2601913"/>
              <a:ext cx="77788" cy="122238"/>
            </a:xfrm>
            <a:custGeom>
              <a:gdLst>
                <a:gd fmla="*/ 22 w 26" name="T0"/>
                <a:gd fmla="*/ 41 h 41" name="T1"/>
                <a:gd fmla="*/ 4 w 26" name="T2"/>
                <a:gd fmla="*/ 41 h 41" name="T3"/>
                <a:gd fmla="*/ 0 w 26" name="T4"/>
                <a:gd fmla="*/ 0 h 41" name="T5"/>
                <a:gd fmla="*/ 26 w 26" name="T6"/>
                <a:gd fmla="*/ 0 h 41" name="T7"/>
                <a:gd fmla="*/ 22 w 26" name="T8"/>
                <a:gd fmla="*/ 41 h 4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1" w="26">
                  <a:moveTo>
                    <a:pt x="22" y="41"/>
                  </a:moveTo>
                  <a:cubicBezTo>
                    <a:pt x="16" y="41"/>
                    <a:pt x="11" y="41"/>
                    <a:pt x="4" y="41"/>
                  </a:cubicBezTo>
                  <a:cubicBezTo>
                    <a:pt x="3" y="27"/>
                    <a:pt x="1" y="14"/>
                    <a:pt x="0" y="0"/>
                  </a:cubicBezTo>
                  <a:cubicBezTo>
                    <a:pt x="9" y="0"/>
                    <a:pt x="17" y="0"/>
                    <a:pt x="26" y="0"/>
                  </a:cubicBezTo>
                  <a:cubicBezTo>
                    <a:pt x="25" y="14"/>
                    <a:pt x="24" y="27"/>
                    <a:pt x="22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8" name="Freeform 137"/>
            <p:cNvSpPr/>
            <p:nvPr/>
          </p:nvSpPr>
          <p:spPr bwMode="auto">
            <a:xfrm>
              <a:off x="6745288" y="2181225"/>
              <a:ext cx="95250" cy="95250"/>
            </a:xfrm>
            <a:custGeom>
              <a:gdLst>
                <a:gd fmla="*/ 16 w 32" name="T0"/>
                <a:gd fmla="*/ 32 h 32" name="T1"/>
                <a:gd fmla="*/ 0 w 32" name="T2"/>
                <a:gd fmla="*/ 16 h 32" name="T3"/>
                <a:gd fmla="*/ 16 w 32" name="T4"/>
                <a:gd fmla="*/ 0 h 32" name="T5"/>
                <a:gd fmla="*/ 32 w 32" name="T6"/>
                <a:gd fmla="*/ 16 h 32" name="T7"/>
                <a:gd fmla="*/ 16 w 32" name="T8"/>
                <a:gd fmla="*/ 32 h 3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2" w="32">
                  <a:moveTo>
                    <a:pt x="16" y="32"/>
                  </a:moveTo>
                  <a:cubicBezTo>
                    <a:pt x="8" y="32"/>
                    <a:pt x="0" y="24"/>
                    <a:pt x="0" y="16"/>
                  </a:cubicBezTo>
                  <a:cubicBezTo>
                    <a:pt x="0" y="8"/>
                    <a:pt x="7" y="0"/>
                    <a:pt x="16" y="0"/>
                  </a:cubicBezTo>
                  <a:cubicBezTo>
                    <a:pt x="24" y="0"/>
                    <a:pt x="32" y="7"/>
                    <a:pt x="32" y="16"/>
                  </a:cubicBezTo>
                  <a:cubicBezTo>
                    <a:pt x="32" y="24"/>
                    <a:pt x="25" y="32"/>
                    <a:pt x="16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39" name="组合 38"/>
          <p:cNvGrpSpPr>
            <a:grpSpLocks noChangeAspect="1"/>
          </p:cNvGrpSpPr>
          <p:nvPr/>
        </p:nvGrpSpPr>
        <p:grpSpPr>
          <a:xfrm>
            <a:off x="2270145" y="5841995"/>
            <a:ext cx="260202" cy="574130"/>
            <a:chOff x="6665913" y="2181225"/>
            <a:chExt cx="246063" cy="542926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40" name="Freeform 135"/>
            <p:cNvSpPr/>
            <p:nvPr/>
          </p:nvSpPr>
          <p:spPr bwMode="auto">
            <a:xfrm>
              <a:off x="6665913" y="2282825"/>
              <a:ext cx="246063" cy="301625"/>
            </a:xfrm>
            <a:custGeom>
              <a:gdLst>
                <a:gd fmla="*/ 53 w 83" name="T0"/>
                <a:gd fmla="*/ 24 h 101" name="T1"/>
                <a:gd fmla="*/ 83 w 83" name="T2"/>
                <a:gd fmla="*/ 99 h 101" name="T3"/>
                <a:gd fmla="*/ 0 w 83" name="T4"/>
                <a:gd fmla="*/ 100 h 101" name="T5"/>
                <a:gd fmla="*/ 3 w 83" name="T6"/>
                <a:gd fmla="*/ 90 h 101" name="T7"/>
                <a:gd fmla="*/ 27 w 83" name="T8"/>
                <a:gd fmla="*/ 34 h 101" name="T9"/>
                <a:gd fmla="*/ 31 w 83" name="T10"/>
                <a:gd fmla="*/ 24 h 101" name="T11"/>
                <a:gd fmla="*/ 29 w 83" name="T12"/>
                <a:gd fmla="*/ 23 h 101" name="T13"/>
                <a:gd fmla="*/ 17 w 83" name="T14"/>
                <a:gd fmla="*/ 51 h 101" name="T15"/>
                <a:gd fmla="*/ 5 w 83" name="T16"/>
                <a:gd fmla="*/ 59 h 101" name="T17"/>
                <a:gd fmla="*/ 3 w 83" name="T18"/>
                <a:gd fmla="*/ 45 h 101" name="T19"/>
                <a:gd fmla="*/ 20 w 83" name="T20"/>
                <a:gd fmla="*/ 9 h 101" name="T21"/>
                <a:gd fmla="*/ 32 w 83" name="T22"/>
                <a:gd fmla="*/ 0 h 101" name="T23"/>
                <a:gd fmla="*/ 54 w 83" name="T24"/>
                <a:gd fmla="*/ 0 h 101" name="T25"/>
                <a:gd fmla="*/ 63 w 83" name="T26"/>
                <a:gd fmla="*/ 7 h 101" name="T27"/>
                <a:gd fmla="*/ 81 w 83" name="T28"/>
                <a:gd fmla="*/ 46 h 101" name="T29"/>
                <a:gd fmla="*/ 82 w 83" name="T30"/>
                <a:gd fmla="*/ 51 h 101" name="T31"/>
                <a:gd fmla="*/ 78 w 83" name="T32"/>
                <a:gd fmla="*/ 60 h 101" name="T33"/>
                <a:gd fmla="*/ 68 w 83" name="T34"/>
                <a:gd fmla="*/ 55 h 101" name="T35"/>
                <a:gd fmla="*/ 59 w 83" name="T36"/>
                <a:gd fmla="*/ 31 h 101" name="T37"/>
                <a:gd fmla="*/ 55 w 83" name="T38"/>
                <a:gd fmla="*/ 23 h 101" name="T39"/>
                <a:gd fmla="*/ 53 w 83" name="T40"/>
                <a:gd fmla="*/ 24 h 101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100" w="83">
                  <a:moveTo>
                    <a:pt x="53" y="24"/>
                  </a:moveTo>
                  <a:cubicBezTo>
                    <a:pt x="63" y="49"/>
                    <a:pt x="73" y="74"/>
                    <a:pt x="83" y="99"/>
                  </a:cubicBezTo>
                  <a:cubicBezTo>
                    <a:pt x="76" y="101"/>
                    <a:pt x="14" y="101"/>
                    <a:pt x="0" y="100"/>
                  </a:cubicBezTo>
                  <a:cubicBezTo>
                    <a:pt x="1" y="96"/>
                    <a:pt x="2" y="93"/>
                    <a:pt x="3" y="90"/>
                  </a:cubicBezTo>
                  <a:cubicBezTo>
                    <a:pt x="11" y="71"/>
                    <a:pt x="19" y="52"/>
                    <a:pt x="27" y="34"/>
                  </a:cubicBezTo>
                  <a:cubicBezTo>
                    <a:pt x="29" y="31"/>
                    <a:pt x="30" y="27"/>
                    <a:pt x="31" y="24"/>
                  </a:cubicBezTo>
                  <a:cubicBezTo>
                    <a:pt x="30" y="24"/>
                    <a:pt x="30" y="24"/>
                    <a:pt x="29" y="23"/>
                  </a:cubicBezTo>
                  <a:cubicBezTo>
                    <a:pt x="25" y="33"/>
                    <a:pt x="21" y="42"/>
                    <a:pt x="17" y="51"/>
                  </a:cubicBezTo>
                  <a:cubicBezTo>
                    <a:pt x="14" y="59"/>
                    <a:pt x="10" y="62"/>
                    <a:pt x="5" y="59"/>
                  </a:cubicBezTo>
                  <a:cubicBezTo>
                    <a:pt x="1" y="57"/>
                    <a:pt x="0" y="53"/>
                    <a:pt x="3" y="45"/>
                  </a:cubicBezTo>
                  <a:cubicBezTo>
                    <a:pt x="9" y="33"/>
                    <a:pt x="15" y="21"/>
                    <a:pt x="20" y="9"/>
                  </a:cubicBezTo>
                  <a:cubicBezTo>
                    <a:pt x="22" y="3"/>
                    <a:pt x="26" y="0"/>
                    <a:pt x="32" y="0"/>
                  </a:cubicBezTo>
                  <a:cubicBezTo>
                    <a:pt x="39" y="0"/>
                    <a:pt x="46" y="0"/>
                    <a:pt x="54" y="0"/>
                  </a:cubicBezTo>
                  <a:cubicBezTo>
                    <a:pt x="58" y="0"/>
                    <a:pt x="61" y="2"/>
                    <a:pt x="63" y="7"/>
                  </a:cubicBezTo>
                  <a:cubicBezTo>
                    <a:pt x="69" y="20"/>
                    <a:pt x="75" y="33"/>
                    <a:pt x="81" y="46"/>
                  </a:cubicBezTo>
                  <a:cubicBezTo>
                    <a:pt x="82" y="48"/>
                    <a:pt x="82" y="50"/>
                    <a:pt x="82" y="51"/>
                  </a:cubicBezTo>
                  <a:cubicBezTo>
                    <a:pt x="83" y="55"/>
                    <a:pt x="82" y="58"/>
                    <a:pt x="78" y="60"/>
                  </a:cubicBezTo>
                  <a:cubicBezTo>
                    <a:pt x="73" y="61"/>
                    <a:pt x="70" y="59"/>
                    <a:pt x="68" y="55"/>
                  </a:cubicBezTo>
                  <a:cubicBezTo>
                    <a:pt x="65" y="47"/>
                    <a:pt x="62" y="39"/>
                    <a:pt x="59" y="31"/>
                  </a:cubicBezTo>
                  <a:cubicBezTo>
                    <a:pt x="57" y="28"/>
                    <a:pt x="56" y="26"/>
                    <a:pt x="55" y="23"/>
                  </a:cubicBezTo>
                  <a:cubicBezTo>
                    <a:pt x="54" y="23"/>
                    <a:pt x="53" y="24"/>
                    <a:pt x="53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2" name="Freeform 136"/>
            <p:cNvSpPr/>
            <p:nvPr/>
          </p:nvSpPr>
          <p:spPr bwMode="auto">
            <a:xfrm>
              <a:off x="6748463" y="2601913"/>
              <a:ext cx="77788" cy="122238"/>
            </a:xfrm>
            <a:custGeom>
              <a:gdLst>
                <a:gd fmla="*/ 22 w 26" name="T0"/>
                <a:gd fmla="*/ 41 h 41" name="T1"/>
                <a:gd fmla="*/ 4 w 26" name="T2"/>
                <a:gd fmla="*/ 41 h 41" name="T3"/>
                <a:gd fmla="*/ 0 w 26" name="T4"/>
                <a:gd fmla="*/ 0 h 41" name="T5"/>
                <a:gd fmla="*/ 26 w 26" name="T6"/>
                <a:gd fmla="*/ 0 h 41" name="T7"/>
                <a:gd fmla="*/ 22 w 26" name="T8"/>
                <a:gd fmla="*/ 41 h 4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1" w="26">
                  <a:moveTo>
                    <a:pt x="22" y="41"/>
                  </a:moveTo>
                  <a:cubicBezTo>
                    <a:pt x="16" y="41"/>
                    <a:pt x="11" y="41"/>
                    <a:pt x="4" y="41"/>
                  </a:cubicBezTo>
                  <a:cubicBezTo>
                    <a:pt x="3" y="27"/>
                    <a:pt x="1" y="14"/>
                    <a:pt x="0" y="0"/>
                  </a:cubicBezTo>
                  <a:cubicBezTo>
                    <a:pt x="9" y="0"/>
                    <a:pt x="17" y="0"/>
                    <a:pt x="26" y="0"/>
                  </a:cubicBezTo>
                  <a:cubicBezTo>
                    <a:pt x="25" y="14"/>
                    <a:pt x="24" y="27"/>
                    <a:pt x="22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3" name="Freeform 137"/>
            <p:cNvSpPr/>
            <p:nvPr/>
          </p:nvSpPr>
          <p:spPr bwMode="auto">
            <a:xfrm>
              <a:off x="6745288" y="2181225"/>
              <a:ext cx="95250" cy="95250"/>
            </a:xfrm>
            <a:custGeom>
              <a:gdLst>
                <a:gd fmla="*/ 16 w 32" name="T0"/>
                <a:gd fmla="*/ 32 h 32" name="T1"/>
                <a:gd fmla="*/ 0 w 32" name="T2"/>
                <a:gd fmla="*/ 16 h 32" name="T3"/>
                <a:gd fmla="*/ 16 w 32" name="T4"/>
                <a:gd fmla="*/ 0 h 32" name="T5"/>
                <a:gd fmla="*/ 32 w 32" name="T6"/>
                <a:gd fmla="*/ 16 h 32" name="T7"/>
                <a:gd fmla="*/ 16 w 32" name="T8"/>
                <a:gd fmla="*/ 32 h 3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2" w="32">
                  <a:moveTo>
                    <a:pt x="16" y="32"/>
                  </a:moveTo>
                  <a:cubicBezTo>
                    <a:pt x="8" y="32"/>
                    <a:pt x="0" y="24"/>
                    <a:pt x="0" y="16"/>
                  </a:cubicBezTo>
                  <a:cubicBezTo>
                    <a:pt x="0" y="8"/>
                    <a:pt x="7" y="0"/>
                    <a:pt x="16" y="0"/>
                  </a:cubicBezTo>
                  <a:cubicBezTo>
                    <a:pt x="24" y="0"/>
                    <a:pt x="32" y="7"/>
                    <a:pt x="32" y="16"/>
                  </a:cubicBezTo>
                  <a:cubicBezTo>
                    <a:pt x="32" y="24"/>
                    <a:pt x="25" y="32"/>
                    <a:pt x="16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44" name="组合 43"/>
          <p:cNvGrpSpPr>
            <a:grpSpLocks noChangeAspect="1"/>
          </p:cNvGrpSpPr>
          <p:nvPr/>
        </p:nvGrpSpPr>
        <p:grpSpPr>
          <a:xfrm>
            <a:off x="2638018" y="5841995"/>
            <a:ext cx="260202" cy="574130"/>
            <a:chOff x="6665913" y="2181225"/>
            <a:chExt cx="246063" cy="542926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45" name="Freeform 135"/>
            <p:cNvSpPr/>
            <p:nvPr/>
          </p:nvSpPr>
          <p:spPr bwMode="auto">
            <a:xfrm>
              <a:off x="6665913" y="2282825"/>
              <a:ext cx="246063" cy="301625"/>
            </a:xfrm>
            <a:custGeom>
              <a:gdLst>
                <a:gd fmla="*/ 53 w 83" name="T0"/>
                <a:gd fmla="*/ 24 h 101" name="T1"/>
                <a:gd fmla="*/ 83 w 83" name="T2"/>
                <a:gd fmla="*/ 99 h 101" name="T3"/>
                <a:gd fmla="*/ 0 w 83" name="T4"/>
                <a:gd fmla="*/ 100 h 101" name="T5"/>
                <a:gd fmla="*/ 3 w 83" name="T6"/>
                <a:gd fmla="*/ 90 h 101" name="T7"/>
                <a:gd fmla="*/ 27 w 83" name="T8"/>
                <a:gd fmla="*/ 34 h 101" name="T9"/>
                <a:gd fmla="*/ 31 w 83" name="T10"/>
                <a:gd fmla="*/ 24 h 101" name="T11"/>
                <a:gd fmla="*/ 29 w 83" name="T12"/>
                <a:gd fmla="*/ 23 h 101" name="T13"/>
                <a:gd fmla="*/ 17 w 83" name="T14"/>
                <a:gd fmla="*/ 51 h 101" name="T15"/>
                <a:gd fmla="*/ 5 w 83" name="T16"/>
                <a:gd fmla="*/ 59 h 101" name="T17"/>
                <a:gd fmla="*/ 3 w 83" name="T18"/>
                <a:gd fmla="*/ 45 h 101" name="T19"/>
                <a:gd fmla="*/ 20 w 83" name="T20"/>
                <a:gd fmla="*/ 9 h 101" name="T21"/>
                <a:gd fmla="*/ 32 w 83" name="T22"/>
                <a:gd fmla="*/ 0 h 101" name="T23"/>
                <a:gd fmla="*/ 54 w 83" name="T24"/>
                <a:gd fmla="*/ 0 h 101" name="T25"/>
                <a:gd fmla="*/ 63 w 83" name="T26"/>
                <a:gd fmla="*/ 7 h 101" name="T27"/>
                <a:gd fmla="*/ 81 w 83" name="T28"/>
                <a:gd fmla="*/ 46 h 101" name="T29"/>
                <a:gd fmla="*/ 82 w 83" name="T30"/>
                <a:gd fmla="*/ 51 h 101" name="T31"/>
                <a:gd fmla="*/ 78 w 83" name="T32"/>
                <a:gd fmla="*/ 60 h 101" name="T33"/>
                <a:gd fmla="*/ 68 w 83" name="T34"/>
                <a:gd fmla="*/ 55 h 101" name="T35"/>
                <a:gd fmla="*/ 59 w 83" name="T36"/>
                <a:gd fmla="*/ 31 h 101" name="T37"/>
                <a:gd fmla="*/ 55 w 83" name="T38"/>
                <a:gd fmla="*/ 23 h 101" name="T39"/>
                <a:gd fmla="*/ 53 w 83" name="T40"/>
                <a:gd fmla="*/ 24 h 101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100" w="83">
                  <a:moveTo>
                    <a:pt x="53" y="24"/>
                  </a:moveTo>
                  <a:cubicBezTo>
                    <a:pt x="63" y="49"/>
                    <a:pt x="73" y="74"/>
                    <a:pt x="83" y="99"/>
                  </a:cubicBezTo>
                  <a:cubicBezTo>
                    <a:pt x="76" y="101"/>
                    <a:pt x="14" y="101"/>
                    <a:pt x="0" y="100"/>
                  </a:cubicBezTo>
                  <a:cubicBezTo>
                    <a:pt x="1" y="96"/>
                    <a:pt x="2" y="93"/>
                    <a:pt x="3" y="90"/>
                  </a:cubicBezTo>
                  <a:cubicBezTo>
                    <a:pt x="11" y="71"/>
                    <a:pt x="19" y="52"/>
                    <a:pt x="27" y="34"/>
                  </a:cubicBezTo>
                  <a:cubicBezTo>
                    <a:pt x="29" y="31"/>
                    <a:pt x="30" y="27"/>
                    <a:pt x="31" y="24"/>
                  </a:cubicBezTo>
                  <a:cubicBezTo>
                    <a:pt x="30" y="24"/>
                    <a:pt x="30" y="24"/>
                    <a:pt x="29" y="23"/>
                  </a:cubicBezTo>
                  <a:cubicBezTo>
                    <a:pt x="25" y="33"/>
                    <a:pt x="21" y="42"/>
                    <a:pt x="17" y="51"/>
                  </a:cubicBezTo>
                  <a:cubicBezTo>
                    <a:pt x="14" y="59"/>
                    <a:pt x="10" y="62"/>
                    <a:pt x="5" y="59"/>
                  </a:cubicBezTo>
                  <a:cubicBezTo>
                    <a:pt x="1" y="57"/>
                    <a:pt x="0" y="53"/>
                    <a:pt x="3" y="45"/>
                  </a:cubicBezTo>
                  <a:cubicBezTo>
                    <a:pt x="9" y="33"/>
                    <a:pt x="15" y="21"/>
                    <a:pt x="20" y="9"/>
                  </a:cubicBezTo>
                  <a:cubicBezTo>
                    <a:pt x="22" y="3"/>
                    <a:pt x="26" y="0"/>
                    <a:pt x="32" y="0"/>
                  </a:cubicBezTo>
                  <a:cubicBezTo>
                    <a:pt x="39" y="0"/>
                    <a:pt x="46" y="0"/>
                    <a:pt x="54" y="0"/>
                  </a:cubicBezTo>
                  <a:cubicBezTo>
                    <a:pt x="58" y="0"/>
                    <a:pt x="61" y="2"/>
                    <a:pt x="63" y="7"/>
                  </a:cubicBezTo>
                  <a:cubicBezTo>
                    <a:pt x="69" y="20"/>
                    <a:pt x="75" y="33"/>
                    <a:pt x="81" y="46"/>
                  </a:cubicBezTo>
                  <a:cubicBezTo>
                    <a:pt x="82" y="48"/>
                    <a:pt x="82" y="50"/>
                    <a:pt x="82" y="51"/>
                  </a:cubicBezTo>
                  <a:cubicBezTo>
                    <a:pt x="83" y="55"/>
                    <a:pt x="82" y="58"/>
                    <a:pt x="78" y="60"/>
                  </a:cubicBezTo>
                  <a:cubicBezTo>
                    <a:pt x="73" y="61"/>
                    <a:pt x="70" y="59"/>
                    <a:pt x="68" y="55"/>
                  </a:cubicBezTo>
                  <a:cubicBezTo>
                    <a:pt x="65" y="47"/>
                    <a:pt x="62" y="39"/>
                    <a:pt x="59" y="31"/>
                  </a:cubicBezTo>
                  <a:cubicBezTo>
                    <a:pt x="57" y="28"/>
                    <a:pt x="56" y="26"/>
                    <a:pt x="55" y="23"/>
                  </a:cubicBezTo>
                  <a:cubicBezTo>
                    <a:pt x="54" y="23"/>
                    <a:pt x="53" y="24"/>
                    <a:pt x="53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6" name="Freeform 136"/>
            <p:cNvSpPr/>
            <p:nvPr/>
          </p:nvSpPr>
          <p:spPr bwMode="auto">
            <a:xfrm>
              <a:off x="6748463" y="2601913"/>
              <a:ext cx="77788" cy="122238"/>
            </a:xfrm>
            <a:custGeom>
              <a:gdLst>
                <a:gd fmla="*/ 22 w 26" name="T0"/>
                <a:gd fmla="*/ 41 h 41" name="T1"/>
                <a:gd fmla="*/ 4 w 26" name="T2"/>
                <a:gd fmla="*/ 41 h 41" name="T3"/>
                <a:gd fmla="*/ 0 w 26" name="T4"/>
                <a:gd fmla="*/ 0 h 41" name="T5"/>
                <a:gd fmla="*/ 26 w 26" name="T6"/>
                <a:gd fmla="*/ 0 h 41" name="T7"/>
                <a:gd fmla="*/ 22 w 26" name="T8"/>
                <a:gd fmla="*/ 41 h 4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1" w="26">
                  <a:moveTo>
                    <a:pt x="22" y="41"/>
                  </a:moveTo>
                  <a:cubicBezTo>
                    <a:pt x="16" y="41"/>
                    <a:pt x="11" y="41"/>
                    <a:pt x="4" y="41"/>
                  </a:cubicBezTo>
                  <a:cubicBezTo>
                    <a:pt x="3" y="27"/>
                    <a:pt x="1" y="14"/>
                    <a:pt x="0" y="0"/>
                  </a:cubicBezTo>
                  <a:cubicBezTo>
                    <a:pt x="9" y="0"/>
                    <a:pt x="17" y="0"/>
                    <a:pt x="26" y="0"/>
                  </a:cubicBezTo>
                  <a:cubicBezTo>
                    <a:pt x="25" y="14"/>
                    <a:pt x="24" y="27"/>
                    <a:pt x="22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7" name="Freeform 137"/>
            <p:cNvSpPr/>
            <p:nvPr/>
          </p:nvSpPr>
          <p:spPr bwMode="auto">
            <a:xfrm>
              <a:off x="6745288" y="2181225"/>
              <a:ext cx="95250" cy="95250"/>
            </a:xfrm>
            <a:custGeom>
              <a:gdLst>
                <a:gd fmla="*/ 16 w 32" name="T0"/>
                <a:gd fmla="*/ 32 h 32" name="T1"/>
                <a:gd fmla="*/ 0 w 32" name="T2"/>
                <a:gd fmla="*/ 16 h 32" name="T3"/>
                <a:gd fmla="*/ 16 w 32" name="T4"/>
                <a:gd fmla="*/ 0 h 32" name="T5"/>
                <a:gd fmla="*/ 32 w 32" name="T6"/>
                <a:gd fmla="*/ 16 h 32" name="T7"/>
                <a:gd fmla="*/ 16 w 32" name="T8"/>
                <a:gd fmla="*/ 32 h 3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2" w="32">
                  <a:moveTo>
                    <a:pt x="16" y="32"/>
                  </a:moveTo>
                  <a:cubicBezTo>
                    <a:pt x="8" y="32"/>
                    <a:pt x="0" y="24"/>
                    <a:pt x="0" y="16"/>
                  </a:cubicBezTo>
                  <a:cubicBezTo>
                    <a:pt x="0" y="8"/>
                    <a:pt x="7" y="0"/>
                    <a:pt x="16" y="0"/>
                  </a:cubicBezTo>
                  <a:cubicBezTo>
                    <a:pt x="24" y="0"/>
                    <a:pt x="32" y="7"/>
                    <a:pt x="32" y="16"/>
                  </a:cubicBezTo>
                  <a:cubicBezTo>
                    <a:pt x="32" y="24"/>
                    <a:pt x="25" y="32"/>
                    <a:pt x="16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48" name="组合 47"/>
          <p:cNvGrpSpPr>
            <a:grpSpLocks noChangeAspect="1"/>
          </p:cNvGrpSpPr>
          <p:nvPr/>
        </p:nvGrpSpPr>
        <p:grpSpPr>
          <a:xfrm>
            <a:off x="3005891" y="5841995"/>
            <a:ext cx="260202" cy="574130"/>
            <a:chOff x="6665913" y="2181225"/>
            <a:chExt cx="246063" cy="542926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49" name="Freeform 135"/>
            <p:cNvSpPr/>
            <p:nvPr/>
          </p:nvSpPr>
          <p:spPr bwMode="auto">
            <a:xfrm>
              <a:off x="6665913" y="2282825"/>
              <a:ext cx="246063" cy="301625"/>
            </a:xfrm>
            <a:custGeom>
              <a:gdLst>
                <a:gd fmla="*/ 53 w 83" name="T0"/>
                <a:gd fmla="*/ 24 h 101" name="T1"/>
                <a:gd fmla="*/ 83 w 83" name="T2"/>
                <a:gd fmla="*/ 99 h 101" name="T3"/>
                <a:gd fmla="*/ 0 w 83" name="T4"/>
                <a:gd fmla="*/ 100 h 101" name="T5"/>
                <a:gd fmla="*/ 3 w 83" name="T6"/>
                <a:gd fmla="*/ 90 h 101" name="T7"/>
                <a:gd fmla="*/ 27 w 83" name="T8"/>
                <a:gd fmla="*/ 34 h 101" name="T9"/>
                <a:gd fmla="*/ 31 w 83" name="T10"/>
                <a:gd fmla="*/ 24 h 101" name="T11"/>
                <a:gd fmla="*/ 29 w 83" name="T12"/>
                <a:gd fmla="*/ 23 h 101" name="T13"/>
                <a:gd fmla="*/ 17 w 83" name="T14"/>
                <a:gd fmla="*/ 51 h 101" name="T15"/>
                <a:gd fmla="*/ 5 w 83" name="T16"/>
                <a:gd fmla="*/ 59 h 101" name="T17"/>
                <a:gd fmla="*/ 3 w 83" name="T18"/>
                <a:gd fmla="*/ 45 h 101" name="T19"/>
                <a:gd fmla="*/ 20 w 83" name="T20"/>
                <a:gd fmla="*/ 9 h 101" name="T21"/>
                <a:gd fmla="*/ 32 w 83" name="T22"/>
                <a:gd fmla="*/ 0 h 101" name="T23"/>
                <a:gd fmla="*/ 54 w 83" name="T24"/>
                <a:gd fmla="*/ 0 h 101" name="T25"/>
                <a:gd fmla="*/ 63 w 83" name="T26"/>
                <a:gd fmla="*/ 7 h 101" name="T27"/>
                <a:gd fmla="*/ 81 w 83" name="T28"/>
                <a:gd fmla="*/ 46 h 101" name="T29"/>
                <a:gd fmla="*/ 82 w 83" name="T30"/>
                <a:gd fmla="*/ 51 h 101" name="T31"/>
                <a:gd fmla="*/ 78 w 83" name="T32"/>
                <a:gd fmla="*/ 60 h 101" name="T33"/>
                <a:gd fmla="*/ 68 w 83" name="T34"/>
                <a:gd fmla="*/ 55 h 101" name="T35"/>
                <a:gd fmla="*/ 59 w 83" name="T36"/>
                <a:gd fmla="*/ 31 h 101" name="T37"/>
                <a:gd fmla="*/ 55 w 83" name="T38"/>
                <a:gd fmla="*/ 23 h 101" name="T39"/>
                <a:gd fmla="*/ 53 w 83" name="T40"/>
                <a:gd fmla="*/ 24 h 101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100" w="83">
                  <a:moveTo>
                    <a:pt x="53" y="24"/>
                  </a:moveTo>
                  <a:cubicBezTo>
                    <a:pt x="63" y="49"/>
                    <a:pt x="73" y="74"/>
                    <a:pt x="83" y="99"/>
                  </a:cubicBezTo>
                  <a:cubicBezTo>
                    <a:pt x="76" y="101"/>
                    <a:pt x="14" y="101"/>
                    <a:pt x="0" y="100"/>
                  </a:cubicBezTo>
                  <a:cubicBezTo>
                    <a:pt x="1" y="96"/>
                    <a:pt x="2" y="93"/>
                    <a:pt x="3" y="90"/>
                  </a:cubicBezTo>
                  <a:cubicBezTo>
                    <a:pt x="11" y="71"/>
                    <a:pt x="19" y="52"/>
                    <a:pt x="27" y="34"/>
                  </a:cubicBezTo>
                  <a:cubicBezTo>
                    <a:pt x="29" y="31"/>
                    <a:pt x="30" y="27"/>
                    <a:pt x="31" y="24"/>
                  </a:cubicBezTo>
                  <a:cubicBezTo>
                    <a:pt x="30" y="24"/>
                    <a:pt x="30" y="24"/>
                    <a:pt x="29" y="23"/>
                  </a:cubicBezTo>
                  <a:cubicBezTo>
                    <a:pt x="25" y="33"/>
                    <a:pt x="21" y="42"/>
                    <a:pt x="17" y="51"/>
                  </a:cubicBezTo>
                  <a:cubicBezTo>
                    <a:pt x="14" y="59"/>
                    <a:pt x="10" y="62"/>
                    <a:pt x="5" y="59"/>
                  </a:cubicBezTo>
                  <a:cubicBezTo>
                    <a:pt x="1" y="57"/>
                    <a:pt x="0" y="53"/>
                    <a:pt x="3" y="45"/>
                  </a:cubicBezTo>
                  <a:cubicBezTo>
                    <a:pt x="9" y="33"/>
                    <a:pt x="15" y="21"/>
                    <a:pt x="20" y="9"/>
                  </a:cubicBezTo>
                  <a:cubicBezTo>
                    <a:pt x="22" y="3"/>
                    <a:pt x="26" y="0"/>
                    <a:pt x="32" y="0"/>
                  </a:cubicBezTo>
                  <a:cubicBezTo>
                    <a:pt x="39" y="0"/>
                    <a:pt x="46" y="0"/>
                    <a:pt x="54" y="0"/>
                  </a:cubicBezTo>
                  <a:cubicBezTo>
                    <a:pt x="58" y="0"/>
                    <a:pt x="61" y="2"/>
                    <a:pt x="63" y="7"/>
                  </a:cubicBezTo>
                  <a:cubicBezTo>
                    <a:pt x="69" y="20"/>
                    <a:pt x="75" y="33"/>
                    <a:pt x="81" y="46"/>
                  </a:cubicBezTo>
                  <a:cubicBezTo>
                    <a:pt x="82" y="48"/>
                    <a:pt x="82" y="50"/>
                    <a:pt x="82" y="51"/>
                  </a:cubicBezTo>
                  <a:cubicBezTo>
                    <a:pt x="83" y="55"/>
                    <a:pt x="82" y="58"/>
                    <a:pt x="78" y="60"/>
                  </a:cubicBezTo>
                  <a:cubicBezTo>
                    <a:pt x="73" y="61"/>
                    <a:pt x="70" y="59"/>
                    <a:pt x="68" y="55"/>
                  </a:cubicBezTo>
                  <a:cubicBezTo>
                    <a:pt x="65" y="47"/>
                    <a:pt x="62" y="39"/>
                    <a:pt x="59" y="31"/>
                  </a:cubicBezTo>
                  <a:cubicBezTo>
                    <a:pt x="57" y="28"/>
                    <a:pt x="56" y="26"/>
                    <a:pt x="55" y="23"/>
                  </a:cubicBezTo>
                  <a:cubicBezTo>
                    <a:pt x="54" y="23"/>
                    <a:pt x="53" y="24"/>
                    <a:pt x="53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0" name="Freeform 136"/>
            <p:cNvSpPr/>
            <p:nvPr/>
          </p:nvSpPr>
          <p:spPr bwMode="auto">
            <a:xfrm>
              <a:off x="6748463" y="2601913"/>
              <a:ext cx="77788" cy="122238"/>
            </a:xfrm>
            <a:custGeom>
              <a:gdLst>
                <a:gd fmla="*/ 22 w 26" name="T0"/>
                <a:gd fmla="*/ 41 h 41" name="T1"/>
                <a:gd fmla="*/ 4 w 26" name="T2"/>
                <a:gd fmla="*/ 41 h 41" name="T3"/>
                <a:gd fmla="*/ 0 w 26" name="T4"/>
                <a:gd fmla="*/ 0 h 41" name="T5"/>
                <a:gd fmla="*/ 26 w 26" name="T6"/>
                <a:gd fmla="*/ 0 h 41" name="T7"/>
                <a:gd fmla="*/ 22 w 26" name="T8"/>
                <a:gd fmla="*/ 41 h 4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1" w="26">
                  <a:moveTo>
                    <a:pt x="22" y="41"/>
                  </a:moveTo>
                  <a:cubicBezTo>
                    <a:pt x="16" y="41"/>
                    <a:pt x="11" y="41"/>
                    <a:pt x="4" y="41"/>
                  </a:cubicBezTo>
                  <a:cubicBezTo>
                    <a:pt x="3" y="27"/>
                    <a:pt x="1" y="14"/>
                    <a:pt x="0" y="0"/>
                  </a:cubicBezTo>
                  <a:cubicBezTo>
                    <a:pt x="9" y="0"/>
                    <a:pt x="17" y="0"/>
                    <a:pt x="26" y="0"/>
                  </a:cubicBezTo>
                  <a:cubicBezTo>
                    <a:pt x="25" y="14"/>
                    <a:pt x="24" y="27"/>
                    <a:pt x="22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1" name="Freeform 137"/>
            <p:cNvSpPr/>
            <p:nvPr/>
          </p:nvSpPr>
          <p:spPr bwMode="auto">
            <a:xfrm>
              <a:off x="6745288" y="2181225"/>
              <a:ext cx="95250" cy="95250"/>
            </a:xfrm>
            <a:custGeom>
              <a:gdLst>
                <a:gd fmla="*/ 16 w 32" name="T0"/>
                <a:gd fmla="*/ 32 h 32" name="T1"/>
                <a:gd fmla="*/ 0 w 32" name="T2"/>
                <a:gd fmla="*/ 16 h 32" name="T3"/>
                <a:gd fmla="*/ 16 w 32" name="T4"/>
                <a:gd fmla="*/ 0 h 32" name="T5"/>
                <a:gd fmla="*/ 32 w 32" name="T6"/>
                <a:gd fmla="*/ 16 h 32" name="T7"/>
                <a:gd fmla="*/ 16 w 32" name="T8"/>
                <a:gd fmla="*/ 32 h 3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2" w="32">
                  <a:moveTo>
                    <a:pt x="16" y="32"/>
                  </a:moveTo>
                  <a:cubicBezTo>
                    <a:pt x="8" y="32"/>
                    <a:pt x="0" y="24"/>
                    <a:pt x="0" y="16"/>
                  </a:cubicBezTo>
                  <a:cubicBezTo>
                    <a:pt x="0" y="8"/>
                    <a:pt x="7" y="0"/>
                    <a:pt x="16" y="0"/>
                  </a:cubicBezTo>
                  <a:cubicBezTo>
                    <a:pt x="24" y="0"/>
                    <a:pt x="32" y="7"/>
                    <a:pt x="32" y="16"/>
                  </a:cubicBezTo>
                  <a:cubicBezTo>
                    <a:pt x="32" y="24"/>
                    <a:pt x="25" y="32"/>
                    <a:pt x="16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52" name="组合 51"/>
          <p:cNvGrpSpPr>
            <a:grpSpLocks noChangeAspect="1"/>
          </p:cNvGrpSpPr>
          <p:nvPr/>
        </p:nvGrpSpPr>
        <p:grpSpPr>
          <a:xfrm>
            <a:off x="3373765" y="5841995"/>
            <a:ext cx="260202" cy="574130"/>
            <a:chOff x="6665913" y="2181225"/>
            <a:chExt cx="246063" cy="542926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53" name="Freeform 135"/>
            <p:cNvSpPr/>
            <p:nvPr/>
          </p:nvSpPr>
          <p:spPr bwMode="auto">
            <a:xfrm>
              <a:off x="6665913" y="2282825"/>
              <a:ext cx="246063" cy="301625"/>
            </a:xfrm>
            <a:custGeom>
              <a:gdLst>
                <a:gd fmla="*/ 53 w 83" name="T0"/>
                <a:gd fmla="*/ 24 h 101" name="T1"/>
                <a:gd fmla="*/ 83 w 83" name="T2"/>
                <a:gd fmla="*/ 99 h 101" name="T3"/>
                <a:gd fmla="*/ 0 w 83" name="T4"/>
                <a:gd fmla="*/ 100 h 101" name="T5"/>
                <a:gd fmla="*/ 3 w 83" name="T6"/>
                <a:gd fmla="*/ 90 h 101" name="T7"/>
                <a:gd fmla="*/ 27 w 83" name="T8"/>
                <a:gd fmla="*/ 34 h 101" name="T9"/>
                <a:gd fmla="*/ 31 w 83" name="T10"/>
                <a:gd fmla="*/ 24 h 101" name="T11"/>
                <a:gd fmla="*/ 29 w 83" name="T12"/>
                <a:gd fmla="*/ 23 h 101" name="T13"/>
                <a:gd fmla="*/ 17 w 83" name="T14"/>
                <a:gd fmla="*/ 51 h 101" name="T15"/>
                <a:gd fmla="*/ 5 w 83" name="T16"/>
                <a:gd fmla="*/ 59 h 101" name="T17"/>
                <a:gd fmla="*/ 3 w 83" name="T18"/>
                <a:gd fmla="*/ 45 h 101" name="T19"/>
                <a:gd fmla="*/ 20 w 83" name="T20"/>
                <a:gd fmla="*/ 9 h 101" name="T21"/>
                <a:gd fmla="*/ 32 w 83" name="T22"/>
                <a:gd fmla="*/ 0 h 101" name="T23"/>
                <a:gd fmla="*/ 54 w 83" name="T24"/>
                <a:gd fmla="*/ 0 h 101" name="T25"/>
                <a:gd fmla="*/ 63 w 83" name="T26"/>
                <a:gd fmla="*/ 7 h 101" name="T27"/>
                <a:gd fmla="*/ 81 w 83" name="T28"/>
                <a:gd fmla="*/ 46 h 101" name="T29"/>
                <a:gd fmla="*/ 82 w 83" name="T30"/>
                <a:gd fmla="*/ 51 h 101" name="T31"/>
                <a:gd fmla="*/ 78 w 83" name="T32"/>
                <a:gd fmla="*/ 60 h 101" name="T33"/>
                <a:gd fmla="*/ 68 w 83" name="T34"/>
                <a:gd fmla="*/ 55 h 101" name="T35"/>
                <a:gd fmla="*/ 59 w 83" name="T36"/>
                <a:gd fmla="*/ 31 h 101" name="T37"/>
                <a:gd fmla="*/ 55 w 83" name="T38"/>
                <a:gd fmla="*/ 23 h 101" name="T39"/>
                <a:gd fmla="*/ 53 w 83" name="T40"/>
                <a:gd fmla="*/ 24 h 101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100" w="83">
                  <a:moveTo>
                    <a:pt x="53" y="24"/>
                  </a:moveTo>
                  <a:cubicBezTo>
                    <a:pt x="63" y="49"/>
                    <a:pt x="73" y="74"/>
                    <a:pt x="83" y="99"/>
                  </a:cubicBezTo>
                  <a:cubicBezTo>
                    <a:pt x="76" y="101"/>
                    <a:pt x="14" y="101"/>
                    <a:pt x="0" y="100"/>
                  </a:cubicBezTo>
                  <a:cubicBezTo>
                    <a:pt x="1" y="96"/>
                    <a:pt x="2" y="93"/>
                    <a:pt x="3" y="90"/>
                  </a:cubicBezTo>
                  <a:cubicBezTo>
                    <a:pt x="11" y="71"/>
                    <a:pt x="19" y="52"/>
                    <a:pt x="27" y="34"/>
                  </a:cubicBezTo>
                  <a:cubicBezTo>
                    <a:pt x="29" y="31"/>
                    <a:pt x="30" y="27"/>
                    <a:pt x="31" y="24"/>
                  </a:cubicBezTo>
                  <a:cubicBezTo>
                    <a:pt x="30" y="24"/>
                    <a:pt x="30" y="24"/>
                    <a:pt x="29" y="23"/>
                  </a:cubicBezTo>
                  <a:cubicBezTo>
                    <a:pt x="25" y="33"/>
                    <a:pt x="21" y="42"/>
                    <a:pt x="17" y="51"/>
                  </a:cubicBezTo>
                  <a:cubicBezTo>
                    <a:pt x="14" y="59"/>
                    <a:pt x="10" y="62"/>
                    <a:pt x="5" y="59"/>
                  </a:cubicBezTo>
                  <a:cubicBezTo>
                    <a:pt x="1" y="57"/>
                    <a:pt x="0" y="53"/>
                    <a:pt x="3" y="45"/>
                  </a:cubicBezTo>
                  <a:cubicBezTo>
                    <a:pt x="9" y="33"/>
                    <a:pt x="15" y="21"/>
                    <a:pt x="20" y="9"/>
                  </a:cubicBezTo>
                  <a:cubicBezTo>
                    <a:pt x="22" y="3"/>
                    <a:pt x="26" y="0"/>
                    <a:pt x="32" y="0"/>
                  </a:cubicBezTo>
                  <a:cubicBezTo>
                    <a:pt x="39" y="0"/>
                    <a:pt x="46" y="0"/>
                    <a:pt x="54" y="0"/>
                  </a:cubicBezTo>
                  <a:cubicBezTo>
                    <a:pt x="58" y="0"/>
                    <a:pt x="61" y="2"/>
                    <a:pt x="63" y="7"/>
                  </a:cubicBezTo>
                  <a:cubicBezTo>
                    <a:pt x="69" y="20"/>
                    <a:pt x="75" y="33"/>
                    <a:pt x="81" y="46"/>
                  </a:cubicBezTo>
                  <a:cubicBezTo>
                    <a:pt x="82" y="48"/>
                    <a:pt x="82" y="50"/>
                    <a:pt x="82" y="51"/>
                  </a:cubicBezTo>
                  <a:cubicBezTo>
                    <a:pt x="83" y="55"/>
                    <a:pt x="82" y="58"/>
                    <a:pt x="78" y="60"/>
                  </a:cubicBezTo>
                  <a:cubicBezTo>
                    <a:pt x="73" y="61"/>
                    <a:pt x="70" y="59"/>
                    <a:pt x="68" y="55"/>
                  </a:cubicBezTo>
                  <a:cubicBezTo>
                    <a:pt x="65" y="47"/>
                    <a:pt x="62" y="39"/>
                    <a:pt x="59" y="31"/>
                  </a:cubicBezTo>
                  <a:cubicBezTo>
                    <a:pt x="57" y="28"/>
                    <a:pt x="56" y="26"/>
                    <a:pt x="55" y="23"/>
                  </a:cubicBezTo>
                  <a:cubicBezTo>
                    <a:pt x="54" y="23"/>
                    <a:pt x="53" y="24"/>
                    <a:pt x="53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4" name="Freeform 136"/>
            <p:cNvSpPr/>
            <p:nvPr/>
          </p:nvSpPr>
          <p:spPr bwMode="auto">
            <a:xfrm>
              <a:off x="6748463" y="2601913"/>
              <a:ext cx="77788" cy="122238"/>
            </a:xfrm>
            <a:custGeom>
              <a:gdLst>
                <a:gd fmla="*/ 22 w 26" name="T0"/>
                <a:gd fmla="*/ 41 h 41" name="T1"/>
                <a:gd fmla="*/ 4 w 26" name="T2"/>
                <a:gd fmla="*/ 41 h 41" name="T3"/>
                <a:gd fmla="*/ 0 w 26" name="T4"/>
                <a:gd fmla="*/ 0 h 41" name="T5"/>
                <a:gd fmla="*/ 26 w 26" name="T6"/>
                <a:gd fmla="*/ 0 h 41" name="T7"/>
                <a:gd fmla="*/ 22 w 26" name="T8"/>
                <a:gd fmla="*/ 41 h 4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1" w="26">
                  <a:moveTo>
                    <a:pt x="22" y="41"/>
                  </a:moveTo>
                  <a:cubicBezTo>
                    <a:pt x="16" y="41"/>
                    <a:pt x="11" y="41"/>
                    <a:pt x="4" y="41"/>
                  </a:cubicBezTo>
                  <a:cubicBezTo>
                    <a:pt x="3" y="27"/>
                    <a:pt x="1" y="14"/>
                    <a:pt x="0" y="0"/>
                  </a:cubicBezTo>
                  <a:cubicBezTo>
                    <a:pt x="9" y="0"/>
                    <a:pt x="17" y="0"/>
                    <a:pt x="26" y="0"/>
                  </a:cubicBezTo>
                  <a:cubicBezTo>
                    <a:pt x="25" y="14"/>
                    <a:pt x="24" y="27"/>
                    <a:pt x="22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5" name="Freeform 137"/>
            <p:cNvSpPr/>
            <p:nvPr/>
          </p:nvSpPr>
          <p:spPr bwMode="auto">
            <a:xfrm>
              <a:off x="6745288" y="2181225"/>
              <a:ext cx="95250" cy="95250"/>
            </a:xfrm>
            <a:custGeom>
              <a:gdLst>
                <a:gd fmla="*/ 16 w 32" name="T0"/>
                <a:gd fmla="*/ 32 h 32" name="T1"/>
                <a:gd fmla="*/ 0 w 32" name="T2"/>
                <a:gd fmla="*/ 16 h 32" name="T3"/>
                <a:gd fmla="*/ 16 w 32" name="T4"/>
                <a:gd fmla="*/ 0 h 32" name="T5"/>
                <a:gd fmla="*/ 32 w 32" name="T6"/>
                <a:gd fmla="*/ 16 h 32" name="T7"/>
                <a:gd fmla="*/ 16 w 32" name="T8"/>
                <a:gd fmla="*/ 32 h 3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2" w="32">
                  <a:moveTo>
                    <a:pt x="16" y="32"/>
                  </a:moveTo>
                  <a:cubicBezTo>
                    <a:pt x="8" y="32"/>
                    <a:pt x="0" y="24"/>
                    <a:pt x="0" y="16"/>
                  </a:cubicBezTo>
                  <a:cubicBezTo>
                    <a:pt x="0" y="8"/>
                    <a:pt x="7" y="0"/>
                    <a:pt x="16" y="0"/>
                  </a:cubicBezTo>
                  <a:cubicBezTo>
                    <a:pt x="24" y="0"/>
                    <a:pt x="32" y="7"/>
                    <a:pt x="32" y="16"/>
                  </a:cubicBezTo>
                  <a:cubicBezTo>
                    <a:pt x="32" y="24"/>
                    <a:pt x="25" y="32"/>
                    <a:pt x="16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56" name="组合 55"/>
          <p:cNvGrpSpPr>
            <a:grpSpLocks noChangeAspect="1"/>
          </p:cNvGrpSpPr>
          <p:nvPr/>
        </p:nvGrpSpPr>
        <p:grpSpPr>
          <a:xfrm>
            <a:off x="3741638" y="5841995"/>
            <a:ext cx="260202" cy="574130"/>
            <a:chOff x="6665913" y="2181225"/>
            <a:chExt cx="246063" cy="542926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58" name="Freeform 135"/>
            <p:cNvSpPr/>
            <p:nvPr/>
          </p:nvSpPr>
          <p:spPr bwMode="auto">
            <a:xfrm>
              <a:off x="6665913" y="2282825"/>
              <a:ext cx="246063" cy="301625"/>
            </a:xfrm>
            <a:custGeom>
              <a:gdLst>
                <a:gd fmla="*/ 53 w 83" name="T0"/>
                <a:gd fmla="*/ 24 h 101" name="T1"/>
                <a:gd fmla="*/ 83 w 83" name="T2"/>
                <a:gd fmla="*/ 99 h 101" name="T3"/>
                <a:gd fmla="*/ 0 w 83" name="T4"/>
                <a:gd fmla="*/ 100 h 101" name="T5"/>
                <a:gd fmla="*/ 3 w 83" name="T6"/>
                <a:gd fmla="*/ 90 h 101" name="T7"/>
                <a:gd fmla="*/ 27 w 83" name="T8"/>
                <a:gd fmla="*/ 34 h 101" name="T9"/>
                <a:gd fmla="*/ 31 w 83" name="T10"/>
                <a:gd fmla="*/ 24 h 101" name="T11"/>
                <a:gd fmla="*/ 29 w 83" name="T12"/>
                <a:gd fmla="*/ 23 h 101" name="T13"/>
                <a:gd fmla="*/ 17 w 83" name="T14"/>
                <a:gd fmla="*/ 51 h 101" name="T15"/>
                <a:gd fmla="*/ 5 w 83" name="T16"/>
                <a:gd fmla="*/ 59 h 101" name="T17"/>
                <a:gd fmla="*/ 3 w 83" name="T18"/>
                <a:gd fmla="*/ 45 h 101" name="T19"/>
                <a:gd fmla="*/ 20 w 83" name="T20"/>
                <a:gd fmla="*/ 9 h 101" name="T21"/>
                <a:gd fmla="*/ 32 w 83" name="T22"/>
                <a:gd fmla="*/ 0 h 101" name="T23"/>
                <a:gd fmla="*/ 54 w 83" name="T24"/>
                <a:gd fmla="*/ 0 h 101" name="T25"/>
                <a:gd fmla="*/ 63 w 83" name="T26"/>
                <a:gd fmla="*/ 7 h 101" name="T27"/>
                <a:gd fmla="*/ 81 w 83" name="T28"/>
                <a:gd fmla="*/ 46 h 101" name="T29"/>
                <a:gd fmla="*/ 82 w 83" name="T30"/>
                <a:gd fmla="*/ 51 h 101" name="T31"/>
                <a:gd fmla="*/ 78 w 83" name="T32"/>
                <a:gd fmla="*/ 60 h 101" name="T33"/>
                <a:gd fmla="*/ 68 w 83" name="T34"/>
                <a:gd fmla="*/ 55 h 101" name="T35"/>
                <a:gd fmla="*/ 59 w 83" name="T36"/>
                <a:gd fmla="*/ 31 h 101" name="T37"/>
                <a:gd fmla="*/ 55 w 83" name="T38"/>
                <a:gd fmla="*/ 23 h 101" name="T39"/>
                <a:gd fmla="*/ 53 w 83" name="T40"/>
                <a:gd fmla="*/ 24 h 101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100" w="83">
                  <a:moveTo>
                    <a:pt x="53" y="24"/>
                  </a:moveTo>
                  <a:cubicBezTo>
                    <a:pt x="63" y="49"/>
                    <a:pt x="73" y="74"/>
                    <a:pt x="83" y="99"/>
                  </a:cubicBezTo>
                  <a:cubicBezTo>
                    <a:pt x="76" y="101"/>
                    <a:pt x="14" y="101"/>
                    <a:pt x="0" y="100"/>
                  </a:cubicBezTo>
                  <a:cubicBezTo>
                    <a:pt x="1" y="96"/>
                    <a:pt x="2" y="93"/>
                    <a:pt x="3" y="90"/>
                  </a:cubicBezTo>
                  <a:cubicBezTo>
                    <a:pt x="11" y="71"/>
                    <a:pt x="19" y="52"/>
                    <a:pt x="27" y="34"/>
                  </a:cubicBezTo>
                  <a:cubicBezTo>
                    <a:pt x="29" y="31"/>
                    <a:pt x="30" y="27"/>
                    <a:pt x="31" y="24"/>
                  </a:cubicBezTo>
                  <a:cubicBezTo>
                    <a:pt x="30" y="24"/>
                    <a:pt x="30" y="24"/>
                    <a:pt x="29" y="23"/>
                  </a:cubicBezTo>
                  <a:cubicBezTo>
                    <a:pt x="25" y="33"/>
                    <a:pt x="21" y="42"/>
                    <a:pt x="17" y="51"/>
                  </a:cubicBezTo>
                  <a:cubicBezTo>
                    <a:pt x="14" y="59"/>
                    <a:pt x="10" y="62"/>
                    <a:pt x="5" y="59"/>
                  </a:cubicBezTo>
                  <a:cubicBezTo>
                    <a:pt x="1" y="57"/>
                    <a:pt x="0" y="53"/>
                    <a:pt x="3" y="45"/>
                  </a:cubicBezTo>
                  <a:cubicBezTo>
                    <a:pt x="9" y="33"/>
                    <a:pt x="15" y="21"/>
                    <a:pt x="20" y="9"/>
                  </a:cubicBezTo>
                  <a:cubicBezTo>
                    <a:pt x="22" y="3"/>
                    <a:pt x="26" y="0"/>
                    <a:pt x="32" y="0"/>
                  </a:cubicBezTo>
                  <a:cubicBezTo>
                    <a:pt x="39" y="0"/>
                    <a:pt x="46" y="0"/>
                    <a:pt x="54" y="0"/>
                  </a:cubicBezTo>
                  <a:cubicBezTo>
                    <a:pt x="58" y="0"/>
                    <a:pt x="61" y="2"/>
                    <a:pt x="63" y="7"/>
                  </a:cubicBezTo>
                  <a:cubicBezTo>
                    <a:pt x="69" y="20"/>
                    <a:pt x="75" y="33"/>
                    <a:pt x="81" y="46"/>
                  </a:cubicBezTo>
                  <a:cubicBezTo>
                    <a:pt x="82" y="48"/>
                    <a:pt x="82" y="50"/>
                    <a:pt x="82" y="51"/>
                  </a:cubicBezTo>
                  <a:cubicBezTo>
                    <a:pt x="83" y="55"/>
                    <a:pt x="82" y="58"/>
                    <a:pt x="78" y="60"/>
                  </a:cubicBezTo>
                  <a:cubicBezTo>
                    <a:pt x="73" y="61"/>
                    <a:pt x="70" y="59"/>
                    <a:pt x="68" y="55"/>
                  </a:cubicBezTo>
                  <a:cubicBezTo>
                    <a:pt x="65" y="47"/>
                    <a:pt x="62" y="39"/>
                    <a:pt x="59" y="31"/>
                  </a:cubicBezTo>
                  <a:cubicBezTo>
                    <a:pt x="57" y="28"/>
                    <a:pt x="56" y="26"/>
                    <a:pt x="55" y="23"/>
                  </a:cubicBezTo>
                  <a:cubicBezTo>
                    <a:pt x="54" y="23"/>
                    <a:pt x="53" y="24"/>
                    <a:pt x="53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9" name="Freeform 136"/>
            <p:cNvSpPr/>
            <p:nvPr/>
          </p:nvSpPr>
          <p:spPr bwMode="auto">
            <a:xfrm>
              <a:off x="6748463" y="2601913"/>
              <a:ext cx="77788" cy="122238"/>
            </a:xfrm>
            <a:custGeom>
              <a:gdLst>
                <a:gd fmla="*/ 22 w 26" name="T0"/>
                <a:gd fmla="*/ 41 h 41" name="T1"/>
                <a:gd fmla="*/ 4 w 26" name="T2"/>
                <a:gd fmla="*/ 41 h 41" name="T3"/>
                <a:gd fmla="*/ 0 w 26" name="T4"/>
                <a:gd fmla="*/ 0 h 41" name="T5"/>
                <a:gd fmla="*/ 26 w 26" name="T6"/>
                <a:gd fmla="*/ 0 h 41" name="T7"/>
                <a:gd fmla="*/ 22 w 26" name="T8"/>
                <a:gd fmla="*/ 41 h 4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1" w="26">
                  <a:moveTo>
                    <a:pt x="22" y="41"/>
                  </a:moveTo>
                  <a:cubicBezTo>
                    <a:pt x="16" y="41"/>
                    <a:pt x="11" y="41"/>
                    <a:pt x="4" y="41"/>
                  </a:cubicBezTo>
                  <a:cubicBezTo>
                    <a:pt x="3" y="27"/>
                    <a:pt x="1" y="14"/>
                    <a:pt x="0" y="0"/>
                  </a:cubicBezTo>
                  <a:cubicBezTo>
                    <a:pt x="9" y="0"/>
                    <a:pt x="17" y="0"/>
                    <a:pt x="26" y="0"/>
                  </a:cubicBezTo>
                  <a:cubicBezTo>
                    <a:pt x="25" y="14"/>
                    <a:pt x="24" y="27"/>
                    <a:pt x="22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0" name="Freeform 137"/>
            <p:cNvSpPr/>
            <p:nvPr/>
          </p:nvSpPr>
          <p:spPr bwMode="auto">
            <a:xfrm>
              <a:off x="6745288" y="2181225"/>
              <a:ext cx="95250" cy="95250"/>
            </a:xfrm>
            <a:custGeom>
              <a:gdLst>
                <a:gd fmla="*/ 16 w 32" name="T0"/>
                <a:gd fmla="*/ 32 h 32" name="T1"/>
                <a:gd fmla="*/ 0 w 32" name="T2"/>
                <a:gd fmla="*/ 16 h 32" name="T3"/>
                <a:gd fmla="*/ 16 w 32" name="T4"/>
                <a:gd fmla="*/ 0 h 32" name="T5"/>
                <a:gd fmla="*/ 32 w 32" name="T6"/>
                <a:gd fmla="*/ 16 h 32" name="T7"/>
                <a:gd fmla="*/ 16 w 32" name="T8"/>
                <a:gd fmla="*/ 32 h 3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2" w="32">
                  <a:moveTo>
                    <a:pt x="16" y="32"/>
                  </a:moveTo>
                  <a:cubicBezTo>
                    <a:pt x="8" y="32"/>
                    <a:pt x="0" y="24"/>
                    <a:pt x="0" y="16"/>
                  </a:cubicBezTo>
                  <a:cubicBezTo>
                    <a:pt x="0" y="8"/>
                    <a:pt x="7" y="0"/>
                    <a:pt x="16" y="0"/>
                  </a:cubicBezTo>
                  <a:cubicBezTo>
                    <a:pt x="24" y="0"/>
                    <a:pt x="32" y="7"/>
                    <a:pt x="32" y="16"/>
                  </a:cubicBezTo>
                  <a:cubicBezTo>
                    <a:pt x="32" y="24"/>
                    <a:pt x="25" y="32"/>
                    <a:pt x="16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61" name="组合 60"/>
          <p:cNvGrpSpPr>
            <a:grpSpLocks noChangeAspect="1"/>
          </p:cNvGrpSpPr>
          <p:nvPr/>
        </p:nvGrpSpPr>
        <p:grpSpPr>
          <a:xfrm>
            <a:off x="4477383" y="5841995"/>
            <a:ext cx="260202" cy="574130"/>
            <a:chOff x="6665913" y="2181225"/>
            <a:chExt cx="246063" cy="542926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62" name="Freeform 135"/>
            <p:cNvSpPr/>
            <p:nvPr/>
          </p:nvSpPr>
          <p:spPr bwMode="auto">
            <a:xfrm>
              <a:off x="6665913" y="2282825"/>
              <a:ext cx="246063" cy="301625"/>
            </a:xfrm>
            <a:custGeom>
              <a:gdLst>
                <a:gd fmla="*/ 53 w 83" name="T0"/>
                <a:gd fmla="*/ 24 h 101" name="T1"/>
                <a:gd fmla="*/ 83 w 83" name="T2"/>
                <a:gd fmla="*/ 99 h 101" name="T3"/>
                <a:gd fmla="*/ 0 w 83" name="T4"/>
                <a:gd fmla="*/ 100 h 101" name="T5"/>
                <a:gd fmla="*/ 3 w 83" name="T6"/>
                <a:gd fmla="*/ 90 h 101" name="T7"/>
                <a:gd fmla="*/ 27 w 83" name="T8"/>
                <a:gd fmla="*/ 34 h 101" name="T9"/>
                <a:gd fmla="*/ 31 w 83" name="T10"/>
                <a:gd fmla="*/ 24 h 101" name="T11"/>
                <a:gd fmla="*/ 29 w 83" name="T12"/>
                <a:gd fmla="*/ 23 h 101" name="T13"/>
                <a:gd fmla="*/ 17 w 83" name="T14"/>
                <a:gd fmla="*/ 51 h 101" name="T15"/>
                <a:gd fmla="*/ 5 w 83" name="T16"/>
                <a:gd fmla="*/ 59 h 101" name="T17"/>
                <a:gd fmla="*/ 3 w 83" name="T18"/>
                <a:gd fmla="*/ 45 h 101" name="T19"/>
                <a:gd fmla="*/ 20 w 83" name="T20"/>
                <a:gd fmla="*/ 9 h 101" name="T21"/>
                <a:gd fmla="*/ 32 w 83" name="T22"/>
                <a:gd fmla="*/ 0 h 101" name="T23"/>
                <a:gd fmla="*/ 54 w 83" name="T24"/>
                <a:gd fmla="*/ 0 h 101" name="T25"/>
                <a:gd fmla="*/ 63 w 83" name="T26"/>
                <a:gd fmla="*/ 7 h 101" name="T27"/>
                <a:gd fmla="*/ 81 w 83" name="T28"/>
                <a:gd fmla="*/ 46 h 101" name="T29"/>
                <a:gd fmla="*/ 82 w 83" name="T30"/>
                <a:gd fmla="*/ 51 h 101" name="T31"/>
                <a:gd fmla="*/ 78 w 83" name="T32"/>
                <a:gd fmla="*/ 60 h 101" name="T33"/>
                <a:gd fmla="*/ 68 w 83" name="T34"/>
                <a:gd fmla="*/ 55 h 101" name="T35"/>
                <a:gd fmla="*/ 59 w 83" name="T36"/>
                <a:gd fmla="*/ 31 h 101" name="T37"/>
                <a:gd fmla="*/ 55 w 83" name="T38"/>
                <a:gd fmla="*/ 23 h 101" name="T39"/>
                <a:gd fmla="*/ 53 w 83" name="T40"/>
                <a:gd fmla="*/ 24 h 101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100" w="83">
                  <a:moveTo>
                    <a:pt x="53" y="24"/>
                  </a:moveTo>
                  <a:cubicBezTo>
                    <a:pt x="63" y="49"/>
                    <a:pt x="73" y="74"/>
                    <a:pt x="83" y="99"/>
                  </a:cubicBezTo>
                  <a:cubicBezTo>
                    <a:pt x="76" y="101"/>
                    <a:pt x="14" y="101"/>
                    <a:pt x="0" y="100"/>
                  </a:cubicBezTo>
                  <a:cubicBezTo>
                    <a:pt x="1" y="96"/>
                    <a:pt x="2" y="93"/>
                    <a:pt x="3" y="90"/>
                  </a:cubicBezTo>
                  <a:cubicBezTo>
                    <a:pt x="11" y="71"/>
                    <a:pt x="19" y="52"/>
                    <a:pt x="27" y="34"/>
                  </a:cubicBezTo>
                  <a:cubicBezTo>
                    <a:pt x="29" y="31"/>
                    <a:pt x="30" y="27"/>
                    <a:pt x="31" y="24"/>
                  </a:cubicBezTo>
                  <a:cubicBezTo>
                    <a:pt x="30" y="24"/>
                    <a:pt x="30" y="24"/>
                    <a:pt x="29" y="23"/>
                  </a:cubicBezTo>
                  <a:cubicBezTo>
                    <a:pt x="25" y="33"/>
                    <a:pt x="21" y="42"/>
                    <a:pt x="17" y="51"/>
                  </a:cubicBezTo>
                  <a:cubicBezTo>
                    <a:pt x="14" y="59"/>
                    <a:pt x="10" y="62"/>
                    <a:pt x="5" y="59"/>
                  </a:cubicBezTo>
                  <a:cubicBezTo>
                    <a:pt x="1" y="57"/>
                    <a:pt x="0" y="53"/>
                    <a:pt x="3" y="45"/>
                  </a:cubicBezTo>
                  <a:cubicBezTo>
                    <a:pt x="9" y="33"/>
                    <a:pt x="15" y="21"/>
                    <a:pt x="20" y="9"/>
                  </a:cubicBezTo>
                  <a:cubicBezTo>
                    <a:pt x="22" y="3"/>
                    <a:pt x="26" y="0"/>
                    <a:pt x="32" y="0"/>
                  </a:cubicBezTo>
                  <a:cubicBezTo>
                    <a:pt x="39" y="0"/>
                    <a:pt x="46" y="0"/>
                    <a:pt x="54" y="0"/>
                  </a:cubicBezTo>
                  <a:cubicBezTo>
                    <a:pt x="58" y="0"/>
                    <a:pt x="61" y="2"/>
                    <a:pt x="63" y="7"/>
                  </a:cubicBezTo>
                  <a:cubicBezTo>
                    <a:pt x="69" y="20"/>
                    <a:pt x="75" y="33"/>
                    <a:pt x="81" y="46"/>
                  </a:cubicBezTo>
                  <a:cubicBezTo>
                    <a:pt x="82" y="48"/>
                    <a:pt x="82" y="50"/>
                    <a:pt x="82" y="51"/>
                  </a:cubicBezTo>
                  <a:cubicBezTo>
                    <a:pt x="83" y="55"/>
                    <a:pt x="82" y="58"/>
                    <a:pt x="78" y="60"/>
                  </a:cubicBezTo>
                  <a:cubicBezTo>
                    <a:pt x="73" y="61"/>
                    <a:pt x="70" y="59"/>
                    <a:pt x="68" y="55"/>
                  </a:cubicBezTo>
                  <a:cubicBezTo>
                    <a:pt x="65" y="47"/>
                    <a:pt x="62" y="39"/>
                    <a:pt x="59" y="31"/>
                  </a:cubicBezTo>
                  <a:cubicBezTo>
                    <a:pt x="57" y="28"/>
                    <a:pt x="56" y="26"/>
                    <a:pt x="55" y="23"/>
                  </a:cubicBezTo>
                  <a:cubicBezTo>
                    <a:pt x="54" y="23"/>
                    <a:pt x="53" y="24"/>
                    <a:pt x="53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9" name="Freeform 136"/>
            <p:cNvSpPr/>
            <p:nvPr/>
          </p:nvSpPr>
          <p:spPr bwMode="auto">
            <a:xfrm>
              <a:off x="6748463" y="2601913"/>
              <a:ext cx="77788" cy="122238"/>
            </a:xfrm>
            <a:custGeom>
              <a:gdLst>
                <a:gd fmla="*/ 22 w 26" name="T0"/>
                <a:gd fmla="*/ 41 h 41" name="T1"/>
                <a:gd fmla="*/ 4 w 26" name="T2"/>
                <a:gd fmla="*/ 41 h 41" name="T3"/>
                <a:gd fmla="*/ 0 w 26" name="T4"/>
                <a:gd fmla="*/ 0 h 41" name="T5"/>
                <a:gd fmla="*/ 26 w 26" name="T6"/>
                <a:gd fmla="*/ 0 h 41" name="T7"/>
                <a:gd fmla="*/ 22 w 26" name="T8"/>
                <a:gd fmla="*/ 41 h 4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1" w="26">
                  <a:moveTo>
                    <a:pt x="22" y="41"/>
                  </a:moveTo>
                  <a:cubicBezTo>
                    <a:pt x="16" y="41"/>
                    <a:pt x="11" y="41"/>
                    <a:pt x="4" y="41"/>
                  </a:cubicBezTo>
                  <a:cubicBezTo>
                    <a:pt x="3" y="27"/>
                    <a:pt x="1" y="14"/>
                    <a:pt x="0" y="0"/>
                  </a:cubicBezTo>
                  <a:cubicBezTo>
                    <a:pt x="9" y="0"/>
                    <a:pt x="17" y="0"/>
                    <a:pt x="26" y="0"/>
                  </a:cubicBezTo>
                  <a:cubicBezTo>
                    <a:pt x="25" y="14"/>
                    <a:pt x="24" y="27"/>
                    <a:pt x="22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0" name="Freeform 137"/>
            <p:cNvSpPr/>
            <p:nvPr/>
          </p:nvSpPr>
          <p:spPr bwMode="auto">
            <a:xfrm>
              <a:off x="6745288" y="2181225"/>
              <a:ext cx="95250" cy="95250"/>
            </a:xfrm>
            <a:custGeom>
              <a:gdLst>
                <a:gd fmla="*/ 16 w 32" name="T0"/>
                <a:gd fmla="*/ 32 h 32" name="T1"/>
                <a:gd fmla="*/ 0 w 32" name="T2"/>
                <a:gd fmla="*/ 16 h 32" name="T3"/>
                <a:gd fmla="*/ 16 w 32" name="T4"/>
                <a:gd fmla="*/ 0 h 32" name="T5"/>
                <a:gd fmla="*/ 32 w 32" name="T6"/>
                <a:gd fmla="*/ 16 h 32" name="T7"/>
                <a:gd fmla="*/ 16 w 32" name="T8"/>
                <a:gd fmla="*/ 32 h 3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2" w="32">
                  <a:moveTo>
                    <a:pt x="16" y="32"/>
                  </a:moveTo>
                  <a:cubicBezTo>
                    <a:pt x="8" y="32"/>
                    <a:pt x="0" y="24"/>
                    <a:pt x="0" y="16"/>
                  </a:cubicBezTo>
                  <a:cubicBezTo>
                    <a:pt x="0" y="8"/>
                    <a:pt x="7" y="0"/>
                    <a:pt x="16" y="0"/>
                  </a:cubicBezTo>
                  <a:cubicBezTo>
                    <a:pt x="24" y="0"/>
                    <a:pt x="32" y="7"/>
                    <a:pt x="32" y="16"/>
                  </a:cubicBezTo>
                  <a:cubicBezTo>
                    <a:pt x="32" y="24"/>
                    <a:pt x="25" y="32"/>
                    <a:pt x="16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71" name="组合 70"/>
          <p:cNvGrpSpPr>
            <a:grpSpLocks noChangeAspect="1"/>
          </p:cNvGrpSpPr>
          <p:nvPr/>
        </p:nvGrpSpPr>
        <p:grpSpPr>
          <a:xfrm>
            <a:off x="4109512" y="5841995"/>
            <a:ext cx="260202" cy="574130"/>
            <a:chOff x="6665913" y="2181225"/>
            <a:chExt cx="246063" cy="542926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72" name="Freeform 135"/>
            <p:cNvSpPr/>
            <p:nvPr/>
          </p:nvSpPr>
          <p:spPr bwMode="auto">
            <a:xfrm>
              <a:off x="6665913" y="2282825"/>
              <a:ext cx="246063" cy="301625"/>
            </a:xfrm>
            <a:custGeom>
              <a:gdLst>
                <a:gd fmla="*/ 53 w 83" name="T0"/>
                <a:gd fmla="*/ 24 h 101" name="T1"/>
                <a:gd fmla="*/ 83 w 83" name="T2"/>
                <a:gd fmla="*/ 99 h 101" name="T3"/>
                <a:gd fmla="*/ 0 w 83" name="T4"/>
                <a:gd fmla="*/ 100 h 101" name="T5"/>
                <a:gd fmla="*/ 3 w 83" name="T6"/>
                <a:gd fmla="*/ 90 h 101" name="T7"/>
                <a:gd fmla="*/ 27 w 83" name="T8"/>
                <a:gd fmla="*/ 34 h 101" name="T9"/>
                <a:gd fmla="*/ 31 w 83" name="T10"/>
                <a:gd fmla="*/ 24 h 101" name="T11"/>
                <a:gd fmla="*/ 29 w 83" name="T12"/>
                <a:gd fmla="*/ 23 h 101" name="T13"/>
                <a:gd fmla="*/ 17 w 83" name="T14"/>
                <a:gd fmla="*/ 51 h 101" name="T15"/>
                <a:gd fmla="*/ 5 w 83" name="T16"/>
                <a:gd fmla="*/ 59 h 101" name="T17"/>
                <a:gd fmla="*/ 3 w 83" name="T18"/>
                <a:gd fmla="*/ 45 h 101" name="T19"/>
                <a:gd fmla="*/ 20 w 83" name="T20"/>
                <a:gd fmla="*/ 9 h 101" name="T21"/>
                <a:gd fmla="*/ 32 w 83" name="T22"/>
                <a:gd fmla="*/ 0 h 101" name="T23"/>
                <a:gd fmla="*/ 54 w 83" name="T24"/>
                <a:gd fmla="*/ 0 h 101" name="T25"/>
                <a:gd fmla="*/ 63 w 83" name="T26"/>
                <a:gd fmla="*/ 7 h 101" name="T27"/>
                <a:gd fmla="*/ 81 w 83" name="T28"/>
                <a:gd fmla="*/ 46 h 101" name="T29"/>
                <a:gd fmla="*/ 82 w 83" name="T30"/>
                <a:gd fmla="*/ 51 h 101" name="T31"/>
                <a:gd fmla="*/ 78 w 83" name="T32"/>
                <a:gd fmla="*/ 60 h 101" name="T33"/>
                <a:gd fmla="*/ 68 w 83" name="T34"/>
                <a:gd fmla="*/ 55 h 101" name="T35"/>
                <a:gd fmla="*/ 59 w 83" name="T36"/>
                <a:gd fmla="*/ 31 h 101" name="T37"/>
                <a:gd fmla="*/ 55 w 83" name="T38"/>
                <a:gd fmla="*/ 23 h 101" name="T39"/>
                <a:gd fmla="*/ 53 w 83" name="T40"/>
                <a:gd fmla="*/ 24 h 101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100" w="83">
                  <a:moveTo>
                    <a:pt x="53" y="24"/>
                  </a:moveTo>
                  <a:cubicBezTo>
                    <a:pt x="63" y="49"/>
                    <a:pt x="73" y="74"/>
                    <a:pt x="83" y="99"/>
                  </a:cubicBezTo>
                  <a:cubicBezTo>
                    <a:pt x="76" y="101"/>
                    <a:pt x="14" y="101"/>
                    <a:pt x="0" y="100"/>
                  </a:cubicBezTo>
                  <a:cubicBezTo>
                    <a:pt x="1" y="96"/>
                    <a:pt x="2" y="93"/>
                    <a:pt x="3" y="90"/>
                  </a:cubicBezTo>
                  <a:cubicBezTo>
                    <a:pt x="11" y="71"/>
                    <a:pt x="19" y="52"/>
                    <a:pt x="27" y="34"/>
                  </a:cubicBezTo>
                  <a:cubicBezTo>
                    <a:pt x="29" y="31"/>
                    <a:pt x="30" y="27"/>
                    <a:pt x="31" y="24"/>
                  </a:cubicBezTo>
                  <a:cubicBezTo>
                    <a:pt x="30" y="24"/>
                    <a:pt x="30" y="24"/>
                    <a:pt x="29" y="23"/>
                  </a:cubicBezTo>
                  <a:cubicBezTo>
                    <a:pt x="25" y="33"/>
                    <a:pt x="21" y="42"/>
                    <a:pt x="17" y="51"/>
                  </a:cubicBezTo>
                  <a:cubicBezTo>
                    <a:pt x="14" y="59"/>
                    <a:pt x="10" y="62"/>
                    <a:pt x="5" y="59"/>
                  </a:cubicBezTo>
                  <a:cubicBezTo>
                    <a:pt x="1" y="57"/>
                    <a:pt x="0" y="53"/>
                    <a:pt x="3" y="45"/>
                  </a:cubicBezTo>
                  <a:cubicBezTo>
                    <a:pt x="9" y="33"/>
                    <a:pt x="15" y="21"/>
                    <a:pt x="20" y="9"/>
                  </a:cubicBezTo>
                  <a:cubicBezTo>
                    <a:pt x="22" y="3"/>
                    <a:pt x="26" y="0"/>
                    <a:pt x="32" y="0"/>
                  </a:cubicBezTo>
                  <a:cubicBezTo>
                    <a:pt x="39" y="0"/>
                    <a:pt x="46" y="0"/>
                    <a:pt x="54" y="0"/>
                  </a:cubicBezTo>
                  <a:cubicBezTo>
                    <a:pt x="58" y="0"/>
                    <a:pt x="61" y="2"/>
                    <a:pt x="63" y="7"/>
                  </a:cubicBezTo>
                  <a:cubicBezTo>
                    <a:pt x="69" y="20"/>
                    <a:pt x="75" y="33"/>
                    <a:pt x="81" y="46"/>
                  </a:cubicBezTo>
                  <a:cubicBezTo>
                    <a:pt x="82" y="48"/>
                    <a:pt x="82" y="50"/>
                    <a:pt x="82" y="51"/>
                  </a:cubicBezTo>
                  <a:cubicBezTo>
                    <a:pt x="83" y="55"/>
                    <a:pt x="82" y="58"/>
                    <a:pt x="78" y="60"/>
                  </a:cubicBezTo>
                  <a:cubicBezTo>
                    <a:pt x="73" y="61"/>
                    <a:pt x="70" y="59"/>
                    <a:pt x="68" y="55"/>
                  </a:cubicBezTo>
                  <a:cubicBezTo>
                    <a:pt x="65" y="47"/>
                    <a:pt x="62" y="39"/>
                    <a:pt x="59" y="31"/>
                  </a:cubicBezTo>
                  <a:cubicBezTo>
                    <a:pt x="57" y="28"/>
                    <a:pt x="56" y="26"/>
                    <a:pt x="55" y="23"/>
                  </a:cubicBezTo>
                  <a:cubicBezTo>
                    <a:pt x="54" y="23"/>
                    <a:pt x="53" y="24"/>
                    <a:pt x="53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3" name="Freeform 136"/>
            <p:cNvSpPr/>
            <p:nvPr/>
          </p:nvSpPr>
          <p:spPr bwMode="auto">
            <a:xfrm>
              <a:off x="6748463" y="2601913"/>
              <a:ext cx="77788" cy="122238"/>
            </a:xfrm>
            <a:custGeom>
              <a:gdLst>
                <a:gd fmla="*/ 22 w 26" name="T0"/>
                <a:gd fmla="*/ 41 h 41" name="T1"/>
                <a:gd fmla="*/ 4 w 26" name="T2"/>
                <a:gd fmla="*/ 41 h 41" name="T3"/>
                <a:gd fmla="*/ 0 w 26" name="T4"/>
                <a:gd fmla="*/ 0 h 41" name="T5"/>
                <a:gd fmla="*/ 26 w 26" name="T6"/>
                <a:gd fmla="*/ 0 h 41" name="T7"/>
                <a:gd fmla="*/ 22 w 26" name="T8"/>
                <a:gd fmla="*/ 41 h 4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1" w="26">
                  <a:moveTo>
                    <a:pt x="22" y="41"/>
                  </a:moveTo>
                  <a:cubicBezTo>
                    <a:pt x="16" y="41"/>
                    <a:pt x="11" y="41"/>
                    <a:pt x="4" y="41"/>
                  </a:cubicBezTo>
                  <a:cubicBezTo>
                    <a:pt x="3" y="27"/>
                    <a:pt x="1" y="14"/>
                    <a:pt x="0" y="0"/>
                  </a:cubicBezTo>
                  <a:cubicBezTo>
                    <a:pt x="9" y="0"/>
                    <a:pt x="17" y="0"/>
                    <a:pt x="26" y="0"/>
                  </a:cubicBezTo>
                  <a:cubicBezTo>
                    <a:pt x="25" y="14"/>
                    <a:pt x="24" y="27"/>
                    <a:pt x="22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4" name="Freeform 137"/>
            <p:cNvSpPr/>
            <p:nvPr/>
          </p:nvSpPr>
          <p:spPr bwMode="auto">
            <a:xfrm>
              <a:off x="6745288" y="2181225"/>
              <a:ext cx="95250" cy="95250"/>
            </a:xfrm>
            <a:custGeom>
              <a:gdLst>
                <a:gd fmla="*/ 16 w 32" name="T0"/>
                <a:gd fmla="*/ 32 h 32" name="T1"/>
                <a:gd fmla="*/ 0 w 32" name="T2"/>
                <a:gd fmla="*/ 16 h 32" name="T3"/>
                <a:gd fmla="*/ 16 w 32" name="T4"/>
                <a:gd fmla="*/ 0 h 32" name="T5"/>
                <a:gd fmla="*/ 32 w 32" name="T6"/>
                <a:gd fmla="*/ 16 h 32" name="T7"/>
                <a:gd fmla="*/ 16 w 32" name="T8"/>
                <a:gd fmla="*/ 32 h 3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2" w="32">
                  <a:moveTo>
                    <a:pt x="16" y="32"/>
                  </a:moveTo>
                  <a:cubicBezTo>
                    <a:pt x="8" y="32"/>
                    <a:pt x="0" y="24"/>
                    <a:pt x="0" y="16"/>
                  </a:cubicBezTo>
                  <a:cubicBezTo>
                    <a:pt x="0" y="8"/>
                    <a:pt x="7" y="0"/>
                    <a:pt x="16" y="0"/>
                  </a:cubicBezTo>
                  <a:cubicBezTo>
                    <a:pt x="24" y="0"/>
                    <a:pt x="32" y="7"/>
                    <a:pt x="32" y="16"/>
                  </a:cubicBezTo>
                  <a:cubicBezTo>
                    <a:pt x="32" y="24"/>
                    <a:pt x="25" y="32"/>
                    <a:pt x="16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75" name="组合 74"/>
          <p:cNvGrpSpPr/>
          <p:nvPr/>
        </p:nvGrpSpPr>
        <p:grpSpPr>
          <a:xfrm>
            <a:off x="1902265" y="3154532"/>
            <a:ext cx="208712" cy="573957"/>
            <a:chOff x="7602538" y="1330325"/>
            <a:chExt cx="217488" cy="542925"/>
          </a:xfrm>
          <a:solidFill>
            <a:srgbClr val="C00000"/>
          </a:solidFill>
        </p:grpSpPr>
        <p:sp>
          <p:nvSpPr>
            <p:cNvPr id="76" name="Freeform 138"/>
            <p:cNvSpPr/>
            <p:nvPr/>
          </p:nvSpPr>
          <p:spPr bwMode="auto">
            <a:xfrm>
              <a:off x="7602538" y="1435100"/>
              <a:ext cx="217488" cy="438150"/>
            </a:xfrm>
            <a:custGeom>
              <a:gdLst>
                <a:gd fmla="*/ 15 w 73" name="T0"/>
                <a:gd fmla="*/ 23 h 147" name="T1"/>
                <a:gd fmla="*/ 15 w 73" name="T2"/>
                <a:gd fmla="*/ 32 h 147" name="T3"/>
                <a:gd fmla="*/ 15 w 73" name="T4"/>
                <a:gd fmla="*/ 71 h 147" name="T5"/>
                <a:gd fmla="*/ 8 w 73" name="T6"/>
                <a:gd fmla="*/ 79 h 147" name="T7"/>
                <a:gd fmla="*/ 0 w 73" name="T8"/>
                <a:gd fmla="*/ 71 h 147" name="T9"/>
                <a:gd fmla="*/ 0 w 73" name="T10"/>
                <a:gd fmla="*/ 63 h 147" name="T11"/>
                <a:gd fmla="*/ 1 w 73" name="T12"/>
                <a:gd fmla="*/ 21 h 147" name="T13"/>
                <a:gd fmla="*/ 1 w 73" name="T14"/>
                <a:gd fmla="*/ 11 h 147" name="T15"/>
                <a:gd fmla="*/ 11 w 73" name="T16"/>
                <a:gd fmla="*/ 1 h 147" name="T17"/>
                <a:gd fmla="*/ 63 w 73" name="T18"/>
                <a:gd fmla="*/ 1 h 147" name="T19"/>
                <a:gd fmla="*/ 73 w 73" name="T20"/>
                <a:gd fmla="*/ 10 h 147" name="T21"/>
                <a:gd fmla="*/ 73 w 73" name="T22"/>
                <a:gd fmla="*/ 71 h 147" name="T23"/>
                <a:gd fmla="*/ 66 w 73" name="T24"/>
                <a:gd fmla="*/ 79 h 147" name="T25"/>
                <a:gd fmla="*/ 59 w 73" name="T26"/>
                <a:gd fmla="*/ 71 h 147" name="T27"/>
                <a:gd fmla="*/ 59 w 73" name="T28"/>
                <a:gd fmla="*/ 33 h 147" name="T29"/>
                <a:gd fmla="*/ 57 w 73" name="T30"/>
                <a:gd fmla="*/ 23 h 147" name="T31"/>
                <a:gd fmla="*/ 57 w 73" name="T32"/>
                <a:gd fmla="*/ 33 h 147" name="T33"/>
                <a:gd fmla="*/ 57 w 73" name="T34"/>
                <a:gd fmla="*/ 131 h 147" name="T35"/>
                <a:gd fmla="*/ 57 w 73" name="T36"/>
                <a:gd fmla="*/ 140 h 147" name="T37"/>
                <a:gd fmla="*/ 48 w 73" name="T38"/>
                <a:gd fmla="*/ 147 h 147" name="T39"/>
                <a:gd fmla="*/ 39 w 73" name="T40"/>
                <a:gd fmla="*/ 140 h 147" name="T41"/>
                <a:gd fmla="*/ 39 w 73" name="T42"/>
                <a:gd fmla="*/ 131 h 147" name="T43"/>
                <a:gd fmla="*/ 39 w 73" name="T44"/>
                <a:gd fmla="*/ 86 h 147" name="T45"/>
                <a:gd fmla="*/ 39 w 73" name="T46"/>
                <a:gd fmla="*/ 77 h 147" name="T47"/>
                <a:gd fmla="*/ 37 w 73" name="T48"/>
                <a:gd fmla="*/ 77 h 147" name="T49"/>
                <a:gd fmla="*/ 36 w 73" name="T50"/>
                <a:gd fmla="*/ 83 h 147" name="T51"/>
                <a:gd fmla="*/ 36 w 73" name="T52"/>
                <a:gd fmla="*/ 131 h 147" name="T53"/>
                <a:gd fmla="*/ 36 w 73" name="T54"/>
                <a:gd fmla="*/ 138 h 147" name="T55"/>
                <a:gd fmla="*/ 26 w 73" name="T56"/>
                <a:gd fmla="*/ 147 h 147" name="T57"/>
                <a:gd fmla="*/ 18 w 73" name="T58"/>
                <a:gd fmla="*/ 137 h 147" name="T59"/>
                <a:gd fmla="*/ 18 w 73" name="T60"/>
                <a:gd fmla="*/ 129 h 147" name="T61"/>
                <a:gd fmla="*/ 17 w 73" name="T62"/>
                <a:gd fmla="*/ 33 h 147" name="T63"/>
                <a:gd fmla="*/ 17 w 73" name="T64"/>
                <a:gd fmla="*/ 23 h 147" name="T65"/>
                <a:gd fmla="*/ 15 w 73" name="T66"/>
                <a:gd fmla="*/ 23 h 147" name="T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b="b" l="0" r="r" t="0"/>
              <a:pathLst>
                <a:path h="147" w="73">
                  <a:moveTo>
                    <a:pt x="15" y="23"/>
                  </a:moveTo>
                  <a:cubicBezTo>
                    <a:pt x="15" y="26"/>
                    <a:pt x="15" y="29"/>
                    <a:pt x="15" y="32"/>
                  </a:cubicBezTo>
                  <a:cubicBezTo>
                    <a:pt x="15" y="45"/>
                    <a:pt x="15" y="58"/>
                    <a:pt x="15" y="71"/>
                  </a:cubicBezTo>
                  <a:cubicBezTo>
                    <a:pt x="15" y="76"/>
                    <a:pt x="13" y="78"/>
                    <a:pt x="8" y="79"/>
                  </a:cubicBezTo>
                  <a:cubicBezTo>
                    <a:pt x="4" y="79"/>
                    <a:pt x="1" y="76"/>
                    <a:pt x="0" y="71"/>
                  </a:cubicBezTo>
                  <a:cubicBezTo>
                    <a:pt x="0" y="69"/>
                    <a:pt x="0" y="66"/>
                    <a:pt x="0" y="63"/>
                  </a:cubicBezTo>
                  <a:cubicBezTo>
                    <a:pt x="0" y="49"/>
                    <a:pt x="1" y="35"/>
                    <a:pt x="1" y="21"/>
                  </a:cubicBezTo>
                  <a:cubicBezTo>
                    <a:pt x="1" y="18"/>
                    <a:pt x="1" y="14"/>
                    <a:pt x="1" y="11"/>
                  </a:cubicBezTo>
                  <a:cubicBezTo>
                    <a:pt x="1" y="3"/>
                    <a:pt x="4" y="1"/>
                    <a:pt x="11" y="1"/>
                  </a:cubicBezTo>
                  <a:cubicBezTo>
                    <a:pt x="28" y="0"/>
                    <a:pt x="46" y="0"/>
                    <a:pt x="63" y="1"/>
                  </a:cubicBezTo>
                  <a:cubicBezTo>
                    <a:pt x="70" y="1"/>
                    <a:pt x="73" y="3"/>
                    <a:pt x="73" y="10"/>
                  </a:cubicBezTo>
                  <a:cubicBezTo>
                    <a:pt x="73" y="30"/>
                    <a:pt x="73" y="51"/>
                    <a:pt x="73" y="71"/>
                  </a:cubicBezTo>
                  <a:cubicBezTo>
                    <a:pt x="73" y="76"/>
                    <a:pt x="70" y="79"/>
                    <a:pt x="66" y="79"/>
                  </a:cubicBezTo>
                  <a:cubicBezTo>
                    <a:pt x="62" y="79"/>
                    <a:pt x="59" y="76"/>
                    <a:pt x="59" y="71"/>
                  </a:cubicBezTo>
                  <a:cubicBezTo>
                    <a:pt x="59" y="58"/>
                    <a:pt x="59" y="46"/>
                    <a:pt x="59" y="33"/>
                  </a:cubicBezTo>
                  <a:cubicBezTo>
                    <a:pt x="59" y="30"/>
                    <a:pt x="59" y="27"/>
                    <a:pt x="57" y="23"/>
                  </a:cubicBezTo>
                  <a:cubicBezTo>
                    <a:pt x="57" y="26"/>
                    <a:pt x="57" y="29"/>
                    <a:pt x="57" y="33"/>
                  </a:cubicBezTo>
                  <a:cubicBezTo>
                    <a:pt x="57" y="66"/>
                    <a:pt x="57" y="99"/>
                    <a:pt x="57" y="131"/>
                  </a:cubicBezTo>
                  <a:cubicBezTo>
                    <a:pt x="57" y="134"/>
                    <a:pt x="57" y="137"/>
                    <a:pt x="57" y="140"/>
                  </a:cubicBezTo>
                  <a:cubicBezTo>
                    <a:pt x="56" y="145"/>
                    <a:pt x="53" y="147"/>
                    <a:pt x="48" y="147"/>
                  </a:cubicBezTo>
                  <a:cubicBezTo>
                    <a:pt x="43" y="147"/>
                    <a:pt x="40" y="145"/>
                    <a:pt x="39" y="140"/>
                  </a:cubicBezTo>
                  <a:cubicBezTo>
                    <a:pt x="39" y="137"/>
                    <a:pt x="39" y="134"/>
                    <a:pt x="39" y="131"/>
                  </a:cubicBezTo>
                  <a:cubicBezTo>
                    <a:pt x="39" y="116"/>
                    <a:pt x="39" y="101"/>
                    <a:pt x="39" y="86"/>
                  </a:cubicBezTo>
                  <a:cubicBezTo>
                    <a:pt x="39" y="83"/>
                    <a:pt x="39" y="80"/>
                    <a:pt x="39" y="77"/>
                  </a:cubicBezTo>
                  <a:cubicBezTo>
                    <a:pt x="38" y="77"/>
                    <a:pt x="37" y="77"/>
                    <a:pt x="37" y="77"/>
                  </a:cubicBezTo>
                  <a:cubicBezTo>
                    <a:pt x="36" y="79"/>
                    <a:pt x="36" y="81"/>
                    <a:pt x="36" y="83"/>
                  </a:cubicBezTo>
                  <a:cubicBezTo>
                    <a:pt x="36" y="99"/>
                    <a:pt x="36" y="115"/>
                    <a:pt x="36" y="131"/>
                  </a:cubicBezTo>
                  <a:cubicBezTo>
                    <a:pt x="36" y="133"/>
                    <a:pt x="36" y="135"/>
                    <a:pt x="36" y="138"/>
                  </a:cubicBezTo>
                  <a:cubicBezTo>
                    <a:pt x="35" y="144"/>
                    <a:pt x="32" y="147"/>
                    <a:pt x="26" y="147"/>
                  </a:cubicBezTo>
                  <a:cubicBezTo>
                    <a:pt x="21" y="147"/>
                    <a:pt x="18" y="144"/>
                    <a:pt x="18" y="137"/>
                  </a:cubicBezTo>
                  <a:cubicBezTo>
                    <a:pt x="17" y="135"/>
                    <a:pt x="18" y="132"/>
                    <a:pt x="18" y="129"/>
                  </a:cubicBezTo>
                  <a:cubicBezTo>
                    <a:pt x="17" y="97"/>
                    <a:pt x="17" y="65"/>
                    <a:pt x="17" y="33"/>
                  </a:cubicBezTo>
                  <a:cubicBezTo>
                    <a:pt x="17" y="29"/>
                    <a:pt x="17" y="26"/>
                    <a:pt x="17" y="23"/>
                  </a:cubicBezTo>
                  <a:cubicBezTo>
                    <a:pt x="17" y="23"/>
                    <a:pt x="16" y="23"/>
                    <a:pt x="15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7" name="Freeform 139"/>
            <p:cNvSpPr/>
            <p:nvPr/>
          </p:nvSpPr>
          <p:spPr bwMode="auto">
            <a:xfrm>
              <a:off x="7669213" y="1330325"/>
              <a:ext cx="93663" cy="95250"/>
            </a:xfrm>
            <a:custGeom>
              <a:gdLst>
                <a:gd fmla="*/ 16 w 32" name="T0"/>
                <a:gd fmla="*/ 0 h 32" name="T1"/>
                <a:gd fmla="*/ 32 w 32" name="T2"/>
                <a:gd fmla="*/ 17 h 32" name="T3"/>
                <a:gd fmla="*/ 17 w 32" name="T4"/>
                <a:gd fmla="*/ 32 h 32" name="T5"/>
                <a:gd fmla="*/ 0 w 32" name="T6"/>
                <a:gd fmla="*/ 17 h 32" name="T7"/>
                <a:gd fmla="*/ 16 w 32" name="T8"/>
                <a:gd fmla="*/ 0 h 3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2" w="32">
                  <a:moveTo>
                    <a:pt x="16" y="0"/>
                  </a:moveTo>
                  <a:cubicBezTo>
                    <a:pt x="25" y="0"/>
                    <a:pt x="32" y="8"/>
                    <a:pt x="32" y="17"/>
                  </a:cubicBezTo>
                  <a:cubicBezTo>
                    <a:pt x="32" y="25"/>
                    <a:pt x="25" y="32"/>
                    <a:pt x="17" y="32"/>
                  </a:cubicBezTo>
                  <a:cubicBezTo>
                    <a:pt x="8" y="32"/>
                    <a:pt x="1" y="26"/>
                    <a:pt x="0" y="17"/>
                  </a:cubicBezTo>
                  <a:cubicBezTo>
                    <a:pt x="0" y="8"/>
                    <a:pt x="7" y="1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78" name="组合 77"/>
          <p:cNvGrpSpPr/>
          <p:nvPr/>
        </p:nvGrpSpPr>
        <p:grpSpPr>
          <a:xfrm>
            <a:off x="2270140" y="3164347"/>
            <a:ext cx="208712" cy="573957"/>
            <a:chOff x="7602538" y="1330325"/>
            <a:chExt cx="217488" cy="542925"/>
          </a:xfrm>
          <a:solidFill>
            <a:srgbClr val="C00000"/>
          </a:solidFill>
        </p:grpSpPr>
        <p:sp>
          <p:nvSpPr>
            <p:cNvPr id="79" name="Freeform 138"/>
            <p:cNvSpPr/>
            <p:nvPr/>
          </p:nvSpPr>
          <p:spPr bwMode="auto">
            <a:xfrm>
              <a:off x="7602538" y="1435100"/>
              <a:ext cx="217488" cy="438150"/>
            </a:xfrm>
            <a:custGeom>
              <a:gdLst>
                <a:gd fmla="*/ 15 w 73" name="T0"/>
                <a:gd fmla="*/ 23 h 147" name="T1"/>
                <a:gd fmla="*/ 15 w 73" name="T2"/>
                <a:gd fmla="*/ 32 h 147" name="T3"/>
                <a:gd fmla="*/ 15 w 73" name="T4"/>
                <a:gd fmla="*/ 71 h 147" name="T5"/>
                <a:gd fmla="*/ 8 w 73" name="T6"/>
                <a:gd fmla="*/ 79 h 147" name="T7"/>
                <a:gd fmla="*/ 0 w 73" name="T8"/>
                <a:gd fmla="*/ 71 h 147" name="T9"/>
                <a:gd fmla="*/ 0 w 73" name="T10"/>
                <a:gd fmla="*/ 63 h 147" name="T11"/>
                <a:gd fmla="*/ 1 w 73" name="T12"/>
                <a:gd fmla="*/ 21 h 147" name="T13"/>
                <a:gd fmla="*/ 1 w 73" name="T14"/>
                <a:gd fmla="*/ 11 h 147" name="T15"/>
                <a:gd fmla="*/ 11 w 73" name="T16"/>
                <a:gd fmla="*/ 1 h 147" name="T17"/>
                <a:gd fmla="*/ 63 w 73" name="T18"/>
                <a:gd fmla="*/ 1 h 147" name="T19"/>
                <a:gd fmla="*/ 73 w 73" name="T20"/>
                <a:gd fmla="*/ 10 h 147" name="T21"/>
                <a:gd fmla="*/ 73 w 73" name="T22"/>
                <a:gd fmla="*/ 71 h 147" name="T23"/>
                <a:gd fmla="*/ 66 w 73" name="T24"/>
                <a:gd fmla="*/ 79 h 147" name="T25"/>
                <a:gd fmla="*/ 59 w 73" name="T26"/>
                <a:gd fmla="*/ 71 h 147" name="T27"/>
                <a:gd fmla="*/ 59 w 73" name="T28"/>
                <a:gd fmla="*/ 33 h 147" name="T29"/>
                <a:gd fmla="*/ 57 w 73" name="T30"/>
                <a:gd fmla="*/ 23 h 147" name="T31"/>
                <a:gd fmla="*/ 57 w 73" name="T32"/>
                <a:gd fmla="*/ 33 h 147" name="T33"/>
                <a:gd fmla="*/ 57 w 73" name="T34"/>
                <a:gd fmla="*/ 131 h 147" name="T35"/>
                <a:gd fmla="*/ 57 w 73" name="T36"/>
                <a:gd fmla="*/ 140 h 147" name="T37"/>
                <a:gd fmla="*/ 48 w 73" name="T38"/>
                <a:gd fmla="*/ 147 h 147" name="T39"/>
                <a:gd fmla="*/ 39 w 73" name="T40"/>
                <a:gd fmla="*/ 140 h 147" name="T41"/>
                <a:gd fmla="*/ 39 w 73" name="T42"/>
                <a:gd fmla="*/ 131 h 147" name="T43"/>
                <a:gd fmla="*/ 39 w 73" name="T44"/>
                <a:gd fmla="*/ 86 h 147" name="T45"/>
                <a:gd fmla="*/ 39 w 73" name="T46"/>
                <a:gd fmla="*/ 77 h 147" name="T47"/>
                <a:gd fmla="*/ 37 w 73" name="T48"/>
                <a:gd fmla="*/ 77 h 147" name="T49"/>
                <a:gd fmla="*/ 36 w 73" name="T50"/>
                <a:gd fmla="*/ 83 h 147" name="T51"/>
                <a:gd fmla="*/ 36 w 73" name="T52"/>
                <a:gd fmla="*/ 131 h 147" name="T53"/>
                <a:gd fmla="*/ 36 w 73" name="T54"/>
                <a:gd fmla="*/ 138 h 147" name="T55"/>
                <a:gd fmla="*/ 26 w 73" name="T56"/>
                <a:gd fmla="*/ 147 h 147" name="T57"/>
                <a:gd fmla="*/ 18 w 73" name="T58"/>
                <a:gd fmla="*/ 137 h 147" name="T59"/>
                <a:gd fmla="*/ 18 w 73" name="T60"/>
                <a:gd fmla="*/ 129 h 147" name="T61"/>
                <a:gd fmla="*/ 17 w 73" name="T62"/>
                <a:gd fmla="*/ 33 h 147" name="T63"/>
                <a:gd fmla="*/ 17 w 73" name="T64"/>
                <a:gd fmla="*/ 23 h 147" name="T65"/>
                <a:gd fmla="*/ 15 w 73" name="T66"/>
                <a:gd fmla="*/ 23 h 147" name="T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b="b" l="0" r="r" t="0"/>
              <a:pathLst>
                <a:path h="147" w="73">
                  <a:moveTo>
                    <a:pt x="15" y="23"/>
                  </a:moveTo>
                  <a:cubicBezTo>
                    <a:pt x="15" y="26"/>
                    <a:pt x="15" y="29"/>
                    <a:pt x="15" y="32"/>
                  </a:cubicBezTo>
                  <a:cubicBezTo>
                    <a:pt x="15" y="45"/>
                    <a:pt x="15" y="58"/>
                    <a:pt x="15" y="71"/>
                  </a:cubicBezTo>
                  <a:cubicBezTo>
                    <a:pt x="15" y="76"/>
                    <a:pt x="13" y="78"/>
                    <a:pt x="8" y="79"/>
                  </a:cubicBezTo>
                  <a:cubicBezTo>
                    <a:pt x="4" y="79"/>
                    <a:pt x="1" y="76"/>
                    <a:pt x="0" y="71"/>
                  </a:cubicBezTo>
                  <a:cubicBezTo>
                    <a:pt x="0" y="69"/>
                    <a:pt x="0" y="66"/>
                    <a:pt x="0" y="63"/>
                  </a:cubicBezTo>
                  <a:cubicBezTo>
                    <a:pt x="0" y="49"/>
                    <a:pt x="1" y="35"/>
                    <a:pt x="1" y="21"/>
                  </a:cubicBezTo>
                  <a:cubicBezTo>
                    <a:pt x="1" y="18"/>
                    <a:pt x="1" y="14"/>
                    <a:pt x="1" y="11"/>
                  </a:cubicBezTo>
                  <a:cubicBezTo>
                    <a:pt x="1" y="3"/>
                    <a:pt x="4" y="1"/>
                    <a:pt x="11" y="1"/>
                  </a:cubicBezTo>
                  <a:cubicBezTo>
                    <a:pt x="28" y="0"/>
                    <a:pt x="46" y="0"/>
                    <a:pt x="63" y="1"/>
                  </a:cubicBezTo>
                  <a:cubicBezTo>
                    <a:pt x="70" y="1"/>
                    <a:pt x="73" y="3"/>
                    <a:pt x="73" y="10"/>
                  </a:cubicBezTo>
                  <a:cubicBezTo>
                    <a:pt x="73" y="30"/>
                    <a:pt x="73" y="51"/>
                    <a:pt x="73" y="71"/>
                  </a:cubicBezTo>
                  <a:cubicBezTo>
                    <a:pt x="73" y="76"/>
                    <a:pt x="70" y="79"/>
                    <a:pt x="66" y="79"/>
                  </a:cubicBezTo>
                  <a:cubicBezTo>
                    <a:pt x="62" y="79"/>
                    <a:pt x="59" y="76"/>
                    <a:pt x="59" y="71"/>
                  </a:cubicBezTo>
                  <a:cubicBezTo>
                    <a:pt x="59" y="58"/>
                    <a:pt x="59" y="46"/>
                    <a:pt x="59" y="33"/>
                  </a:cubicBezTo>
                  <a:cubicBezTo>
                    <a:pt x="59" y="30"/>
                    <a:pt x="59" y="27"/>
                    <a:pt x="57" y="23"/>
                  </a:cubicBezTo>
                  <a:cubicBezTo>
                    <a:pt x="57" y="26"/>
                    <a:pt x="57" y="29"/>
                    <a:pt x="57" y="33"/>
                  </a:cubicBezTo>
                  <a:cubicBezTo>
                    <a:pt x="57" y="66"/>
                    <a:pt x="57" y="99"/>
                    <a:pt x="57" y="131"/>
                  </a:cubicBezTo>
                  <a:cubicBezTo>
                    <a:pt x="57" y="134"/>
                    <a:pt x="57" y="137"/>
                    <a:pt x="57" y="140"/>
                  </a:cubicBezTo>
                  <a:cubicBezTo>
                    <a:pt x="56" y="145"/>
                    <a:pt x="53" y="147"/>
                    <a:pt x="48" y="147"/>
                  </a:cubicBezTo>
                  <a:cubicBezTo>
                    <a:pt x="43" y="147"/>
                    <a:pt x="40" y="145"/>
                    <a:pt x="39" y="140"/>
                  </a:cubicBezTo>
                  <a:cubicBezTo>
                    <a:pt x="39" y="137"/>
                    <a:pt x="39" y="134"/>
                    <a:pt x="39" y="131"/>
                  </a:cubicBezTo>
                  <a:cubicBezTo>
                    <a:pt x="39" y="116"/>
                    <a:pt x="39" y="101"/>
                    <a:pt x="39" y="86"/>
                  </a:cubicBezTo>
                  <a:cubicBezTo>
                    <a:pt x="39" y="83"/>
                    <a:pt x="39" y="80"/>
                    <a:pt x="39" y="77"/>
                  </a:cubicBezTo>
                  <a:cubicBezTo>
                    <a:pt x="38" y="77"/>
                    <a:pt x="37" y="77"/>
                    <a:pt x="37" y="77"/>
                  </a:cubicBezTo>
                  <a:cubicBezTo>
                    <a:pt x="36" y="79"/>
                    <a:pt x="36" y="81"/>
                    <a:pt x="36" y="83"/>
                  </a:cubicBezTo>
                  <a:cubicBezTo>
                    <a:pt x="36" y="99"/>
                    <a:pt x="36" y="115"/>
                    <a:pt x="36" y="131"/>
                  </a:cubicBezTo>
                  <a:cubicBezTo>
                    <a:pt x="36" y="133"/>
                    <a:pt x="36" y="135"/>
                    <a:pt x="36" y="138"/>
                  </a:cubicBezTo>
                  <a:cubicBezTo>
                    <a:pt x="35" y="144"/>
                    <a:pt x="32" y="147"/>
                    <a:pt x="26" y="147"/>
                  </a:cubicBezTo>
                  <a:cubicBezTo>
                    <a:pt x="21" y="147"/>
                    <a:pt x="18" y="144"/>
                    <a:pt x="18" y="137"/>
                  </a:cubicBezTo>
                  <a:cubicBezTo>
                    <a:pt x="17" y="135"/>
                    <a:pt x="18" y="132"/>
                    <a:pt x="18" y="129"/>
                  </a:cubicBezTo>
                  <a:cubicBezTo>
                    <a:pt x="17" y="97"/>
                    <a:pt x="17" y="65"/>
                    <a:pt x="17" y="33"/>
                  </a:cubicBezTo>
                  <a:cubicBezTo>
                    <a:pt x="17" y="29"/>
                    <a:pt x="17" y="26"/>
                    <a:pt x="17" y="23"/>
                  </a:cubicBezTo>
                  <a:cubicBezTo>
                    <a:pt x="17" y="23"/>
                    <a:pt x="16" y="23"/>
                    <a:pt x="15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0" name="Freeform 139"/>
            <p:cNvSpPr/>
            <p:nvPr/>
          </p:nvSpPr>
          <p:spPr bwMode="auto">
            <a:xfrm>
              <a:off x="7669213" y="1330325"/>
              <a:ext cx="93663" cy="95250"/>
            </a:xfrm>
            <a:custGeom>
              <a:gdLst>
                <a:gd fmla="*/ 16 w 32" name="T0"/>
                <a:gd fmla="*/ 0 h 32" name="T1"/>
                <a:gd fmla="*/ 32 w 32" name="T2"/>
                <a:gd fmla="*/ 17 h 32" name="T3"/>
                <a:gd fmla="*/ 17 w 32" name="T4"/>
                <a:gd fmla="*/ 32 h 32" name="T5"/>
                <a:gd fmla="*/ 0 w 32" name="T6"/>
                <a:gd fmla="*/ 17 h 32" name="T7"/>
                <a:gd fmla="*/ 16 w 32" name="T8"/>
                <a:gd fmla="*/ 0 h 3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2" w="32">
                  <a:moveTo>
                    <a:pt x="16" y="0"/>
                  </a:moveTo>
                  <a:cubicBezTo>
                    <a:pt x="25" y="0"/>
                    <a:pt x="32" y="8"/>
                    <a:pt x="32" y="17"/>
                  </a:cubicBezTo>
                  <a:cubicBezTo>
                    <a:pt x="32" y="25"/>
                    <a:pt x="25" y="32"/>
                    <a:pt x="17" y="32"/>
                  </a:cubicBezTo>
                  <a:cubicBezTo>
                    <a:pt x="8" y="32"/>
                    <a:pt x="1" y="26"/>
                    <a:pt x="0" y="17"/>
                  </a:cubicBezTo>
                  <a:cubicBezTo>
                    <a:pt x="0" y="8"/>
                    <a:pt x="7" y="1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81" name="组合 80"/>
          <p:cNvGrpSpPr/>
          <p:nvPr/>
        </p:nvGrpSpPr>
        <p:grpSpPr>
          <a:xfrm>
            <a:off x="2638015" y="3164347"/>
            <a:ext cx="208712" cy="573957"/>
            <a:chOff x="7602538" y="1330325"/>
            <a:chExt cx="217488" cy="542925"/>
          </a:xfrm>
          <a:solidFill>
            <a:srgbClr val="C00000"/>
          </a:solidFill>
        </p:grpSpPr>
        <p:sp>
          <p:nvSpPr>
            <p:cNvPr id="82" name="Freeform 138"/>
            <p:cNvSpPr/>
            <p:nvPr/>
          </p:nvSpPr>
          <p:spPr bwMode="auto">
            <a:xfrm>
              <a:off x="7602538" y="1435100"/>
              <a:ext cx="217488" cy="438150"/>
            </a:xfrm>
            <a:custGeom>
              <a:gdLst>
                <a:gd fmla="*/ 15 w 73" name="T0"/>
                <a:gd fmla="*/ 23 h 147" name="T1"/>
                <a:gd fmla="*/ 15 w 73" name="T2"/>
                <a:gd fmla="*/ 32 h 147" name="T3"/>
                <a:gd fmla="*/ 15 w 73" name="T4"/>
                <a:gd fmla="*/ 71 h 147" name="T5"/>
                <a:gd fmla="*/ 8 w 73" name="T6"/>
                <a:gd fmla="*/ 79 h 147" name="T7"/>
                <a:gd fmla="*/ 0 w 73" name="T8"/>
                <a:gd fmla="*/ 71 h 147" name="T9"/>
                <a:gd fmla="*/ 0 w 73" name="T10"/>
                <a:gd fmla="*/ 63 h 147" name="T11"/>
                <a:gd fmla="*/ 1 w 73" name="T12"/>
                <a:gd fmla="*/ 21 h 147" name="T13"/>
                <a:gd fmla="*/ 1 w 73" name="T14"/>
                <a:gd fmla="*/ 11 h 147" name="T15"/>
                <a:gd fmla="*/ 11 w 73" name="T16"/>
                <a:gd fmla="*/ 1 h 147" name="T17"/>
                <a:gd fmla="*/ 63 w 73" name="T18"/>
                <a:gd fmla="*/ 1 h 147" name="T19"/>
                <a:gd fmla="*/ 73 w 73" name="T20"/>
                <a:gd fmla="*/ 10 h 147" name="T21"/>
                <a:gd fmla="*/ 73 w 73" name="T22"/>
                <a:gd fmla="*/ 71 h 147" name="T23"/>
                <a:gd fmla="*/ 66 w 73" name="T24"/>
                <a:gd fmla="*/ 79 h 147" name="T25"/>
                <a:gd fmla="*/ 59 w 73" name="T26"/>
                <a:gd fmla="*/ 71 h 147" name="T27"/>
                <a:gd fmla="*/ 59 w 73" name="T28"/>
                <a:gd fmla="*/ 33 h 147" name="T29"/>
                <a:gd fmla="*/ 57 w 73" name="T30"/>
                <a:gd fmla="*/ 23 h 147" name="T31"/>
                <a:gd fmla="*/ 57 w 73" name="T32"/>
                <a:gd fmla="*/ 33 h 147" name="T33"/>
                <a:gd fmla="*/ 57 w 73" name="T34"/>
                <a:gd fmla="*/ 131 h 147" name="T35"/>
                <a:gd fmla="*/ 57 w 73" name="T36"/>
                <a:gd fmla="*/ 140 h 147" name="T37"/>
                <a:gd fmla="*/ 48 w 73" name="T38"/>
                <a:gd fmla="*/ 147 h 147" name="T39"/>
                <a:gd fmla="*/ 39 w 73" name="T40"/>
                <a:gd fmla="*/ 140 h 147" name="T41"/>
                <a:gd fmla="*/ 39 w 73" name="T42"/>
                <a:gd fmla="*/ 131 h 147" name="T43"/>
                <a:gd fmla="*/ 39 w 73" name="T44"/>
                <a:gd fmla="*/ 86 h 147" name="T45"/>
                <a:gd fmla="*/ 39 w 73" name="T46"/>
                <a:gd fmla="*/ 77 h 147" name="T47"/>
                <a:gd fmla="*/ 37 w 73" name="T48"/>
                <a:gd fmla="*/ 77 h 147" name="T49"/>
                <a:gd fmla="*/ 36 w 73" name="T50"/>
                <a:gd fmla="*/ 83 h 147" name="T51"/>
                <a:gd fmla="*/ 36 w 73" name="T52"/>
                <a:gd fmla="*/ 131 h 147" name="T53"/>
                <a:gd fmla="*/ 36 w 73" name="T54"/>
                <a:gd fmla="*/ 138 h 147" name="T55"/>
                <a:gd fmla="*/ 26 w 73" name="T56"/>
                <a:gd fmla="*/ 147 h 147" name="T57"/>
                <a:gd fmla="*/ 18 w 73" name="T58"/>
                <a:gd fmla="*/ 137 h 147" name="T59"/>
                <a:gd fmla="*/ 18 w 73" name="T60"/>
                <a:gd fmla="*/ 129 h 147" name="T61"/>
                <a:gd fmla="*/ 17 w 73" name="T62"/>
                <a:gd fmla="*/ 33 h 147" name="T63"/>
                <a:gd fmla="*/ 17 w 73" name="T64"/>
                <a:gd fmla="*/ 23 h 147" name="T65"/>
                <a:gd fmla="*/ 15 w 73" name="T66"/>
                <a:gd fmla="*/ 23 h 147" name="T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b="b" l="0" r="r" t="0"/>
              <a:pathLst>
                <a:path h="147" w="73">
                  <a:moveTo>
                    <a:pt x="15" y="23"/>
                  </a:moveTo>
                  <a:cubicBezTo>
                    <a:pt x="15" y="26"/>
                    <a:pt x="15" y="29"/>
                    <a:pt x="15" y="32"/>
                  </a:cubicBezTo>
                  <a:cubicBezTo>
                    <a:pt x="15" y="45"/>
                    <a:pt x="15" y="58"/>
                    <a:pt x="15" y="71"/>
                  </a:cubicBezTo>
                  <a:cubicBezTo>
                    <a:pt x="15" y="76"/>
                    <a:pt x="13" y="78"/>
                    <a:pt x="8" y="79"/>
                  </a:cubicBezTo>
                  <a:cubicBezTo>
                    <a:pt x="4" y="79"/>
                    <a:pt x="1" y="76"/>
                    <a:pt x="0" y="71"/>
                  </a:cubicBezTo>
                  <a:cubicBezTo>
                    <a:pt x="0" y="69"/>
                    <a:pt x="0" y="66"/>
                    <a:pt x="0" y="63"/>
                  </a:cubicBezTo>
                  <a:cubicBezTo>
                    <a:pt x="0" y="49"/>
                    <a:pt x="1" y="35"/>
                    <a:pt x="1" y="21"/>
                  </a:cubicBezTo>
                  <a:cubicBezTo>
                    <a:pt x="1" y="18"/>
                    <a:pt x="1" y="14"/>
                    <a:pt x="1" y="11"/>
                  </a:cubicBezTo>
                  <a:cubicBezTo>
                    <a:pt x="1" y="3"/>
                    <a:pt x="4" y="1"/>
                    <a:pt x="11" y="1"/>
                  </a:cubicBezTo>
                  <a:cubicBezTo>
                    <a:pt x="28" y="0"/>
                    <a:pt x="46" y="0"/>
                    <a:pt x="63" y="1"/>
                  </a:cubicBezTo>
                  <a:cubicBezTo>
                    <a:pt x="70" y="1"/>
                    <a:pt x="73" y="3"/>
                    <a:pt x="73" y="10"/>
                  </a:cubicBezTo>
                  <a:cubicBezTo>
                    <a:pt x="73" y="30"/>
                    <a:pt x="73" y="51"/>
                    <a:pt x="73" y="71"/>
                  </a:cubicBezTo>
                  <a:cubicBezTo>
                    <a:pt x="73" y="76"/>
                    <a:pt x="70" y="79"/>
                    <a:pt x="66" y="79"/>
                  </a:cubicBezTo>
                  <a:cubicBezTo>
                    <a:pt x="62" y="79"/>
                    <a:pt x="59" y="76"/>
                    <a:pt x="59" y="71"/>
                  </a:cubicBezTo>
                  <a:cubicBezTo>
                    <a:pt x="59" y="58"/>
                    <a:pt x="59" y="46"/>
                    <a:pt x="59" y="33"/>
                  </a:cubicBezTo>
                  <a:cubicBezTo>
                    <a:pt x="59" y="30"/>
                    <a:pt x="59" y="27"/>
                    <a:pt x="57" y="23"/>
                  </a:cubicBezTo>
                  <a:cubicBezTo>
                    <a:pt x="57" y="26"/>
                    <a:pt x="57" y="29"/>
                    <a:pt x="57" y="33"/>
                  </a:cubicBezTo>
                  <a:cubicBezTo>
                    <a:pt x="57" y="66"/>
                    <a:pt x="57" y="99"/>
                    <a:pt x="57" y="131"/>
                  </a:cubicBezTo>
                  <a:cubicBezTo>
                    <a:pt x="57" y="134"/>
                    <a:pt x="57" y="137"/>
                    <a:pt x="57" y="140"/>
                  </a:cubicBezTo>
                  <a:cubicBezTo>
                    <a:pt x="56" y="145"/>
                    <a:pt x="53" y="147"/>
                    <a:pt x="48" y="147"/>
                  </a:cubicBezTo>
                  <a:cubicBezTo>
                    <a:pt x="43" y="147"/>
                    <a:pt x="40" y="145"/>
                    <a:pt x="39" y="140"/>
                  </a:cubicBezTo>
                  <a:cubicBezTo>
                    <a:pt x="39" y="137"/>
                    <a:pt x="39" y="134"/>
                    <a:pt x="39" y="131"/>
                  </a:cubicBezTo>
                  <a:cubicBezTo>
                    <a:pt x="39" y="116"/>
                    <a:pt x="39" y="101"/>
                    <a:pt x="39" y="86"/>
                  </a:cubicBezTo>
                  <a:cubicBezTo>
                    <a:pt x="39" y="83"/>
                    <a:pt x="39" y="80"/>
                    <a:pt x="39" y="77"/>
                  </a:cubicBezTo>
                  <a:cubicBezTo>
                    <a:pt x="38" y="77"/>
                    <a:pt x="37" y="77"/>
                    <a:pt x="37" y="77"/>
                  </a:cubicBezTo>
                  <a:cubicBezTo>
                    <a:pt x="36" y="79"/>
                    <a:pt x="36" y="81"/>
                    <a:pt x="36" y="83"/>
                  </a:cubicBezTo>
                  <a:cubicBezTo>
                    <a:pt x="36" y="99"/>
                    <a:pt x="36" y="115"/>
                    <a:pt x="36" y="131"/>
                  </a:cubicBezTo>
                  <a:cubicBezTo>
                    <a:pt x="36" y="133"/>
                    <a:pt x="36" y="135"/>
                    <a:pt x="36" y="138"/>
                  </a:cubicBezTo>
                  <a:cubicBezTo>
                    <a:pt x="35" y="144"/>
                    <a:pt x="32" y="147"/>
                    <a:pt x="26" y="147"/>
                  </a:cubicBezTo>
                  <a:cubicBezTo>
                    <a:pt x="21" y="147"/>
                    <a:pt x="18" y="144"/>
                    <a:pt x="18" y="137"/>
                  </a:cubicBezTo>
                  <a:cubicBezTo>
                    <a:pt x="17" y="135"/>
                    <a:pt x="18" y="132"/>
                    <a:pt x="18" y="129"/>
                  </a:cubicBezTo>
                  <a:cubicBezTo>
                    <a:pt x="17" y="97"/>
                    <a:pt x="17" y="65"/>
                    <a:pt x="17" y="33"/>
                  </a:cubicBezTo>
                  <a:cubicBezTo>
                    <a:pt x="17" y="29"/>
                    <a:pt x="17" y="26"/>
                    <a:pt x="17" y="23"/>
                  </a:cubicBezTo>
                  <a:cubicBezTo>
                    <a:pt x="17" y="23"/>
                    <a:pt x="16" y="23"/>
                    <a:pt x="15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3" name="Freeform 139"/>
            <p:cNvSpPr/>
            <p:nvPr/>
          </p:nvSpPr>
          <p:spPr bwMode="auto">
            <a:xfrm>
              <a:off x="7669213" y="1330325"/>
              <a:ext cx="93663" cy="95250"/>
            </a:xfrm>
            <a:custGeom>
              <a:gdLst>
                <a:gd fmla="*/ 16 w 32" name="T0"/>
                <a:gd fmla="*/ 0 h 32" name="T1"/>
                <a:gd fmla="*/ 32 w 32" name="T2"/>
                <a:gd fmla="*/ 17 h 32" name="T3"/>
                <a:gd fmla="*/ 17 w 32" name="T4"/>
                <a:gd fmla="*/ 32 h 32" name="T5"/>
                <a:gd fmla="*/ 0 w 32" name="T6"/>
                <a:gd fmla="*/ 17 h 32" name="T7"/>
                <a:gd fmla="*/ 16 w 32" name="T8"/>
                <a:gd fmla="*/ 0 h 3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2" w="32">
                  <a:moveTo>
                    <a:pt x="16" y="0"/>
                  </a:moveTo>
                  <a:cubicBezTo>
                    <a:pt x="25" y="0"/>
                    <a:pt x="32" y="8"/>
                    <a:pt x="32" y="17"/>
                  </a:cubicBezTo>
                  <a:cubicBezTo>
                    <a:pt x="32" y="25"/>
                    <a:pt x="25" y="32"/>
                    <a:pt x="17" y="32"/>
                  </a:cubicBezTo>
                  <a:cubicBezTo>
                    <a:pt x="8" y="32"/>
                    <a:pt x="1" y="26"/>
                    <a:pt x="0" y="17"/>
                  </a:cubicBezTo>
                  <a:cubicBezTo>
                    <a:pt x="0" y="8"/>
                    <a:pt x="7" y="1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84" name="组合 83"/>
          <p:cNvGrpSpPr/>
          <p:nvPr/>
        </p:nvGrpSpPr>
        <p:grpSpPr>
          <a:xfrm>
            <a:off x="3005890" y="3164347"/>
            <a:ext cx="208712" cy="573957"/>
            <a:chOff x="7602538" y="1330325"/>
            <a:chExt cx="217488" cy="542925"/>
          </a:xfrm>
          <a:solidFill>
            <a:srgbClr val="C00000"/>
          </a:solidFill>
        </p:grpSpPr>
        <p:sp>
          <p:nvSpPr>
            <p:cNvPr id="85" name="Freeform 138"/>
            <p:cNvSpPr/>
            <p:nvPr/>
          </p:nvSpPr>
          <p:spPr bwMode="auto">
            <a:xfrm>
              <a:off x="7602538" y="1435100"/>
              <a:ext cx="217488" cy="438150"/>
            </a:xfrm>
            <a:custGeom>
              <a:gdLst>
                <a:gd fmla="*/ 15 w 73" name="T0"/>
                <a:gd fmla="*/ 23 h 147" name="T1"/>
                <a:gd fmla="*/ 15 w 73" name="T2"/>
                <a:gd fmla="*/ 32 h 147" name="T3"/>
                <a:gd fmla="*/ 15 w 73" name="T4"/>
                <a:gd fmla="*/ 71 h 147" name="T5"/>
                <a:gd fmla="*/ 8 w 73" name="T6"/>
                <a:gd fmla="*/ 79 h 147" name="T7"/>
                <a:gd fmla="*/ 0 w 73" name="T8"/>
                <a:gd fmla="*/ 71 h 147" name="T9"/>
                <a:gd fmla="*/ 0 w 73" name="T10"/>
                <a:gd fmla="*/ 63 h 147" name="T11"/>
                <a:gd fmla="*/ 1 w 73" name="T12"/>
                <a:gd fmla="*/ 21 h 147" name="T13"/>
                <a:gd fmla="*/ 1 w 73" name="T14"/>
                <a:gd fmla="*/ 11 h 147" name="T15"/>
                <a:gd fmla="*/ 11 w 73" name="T16"/>
                <a:gd fmla="*/ 1 h 147" name="T17"/>
                <a:gd fmla="*/ 63 w 73" name="T18"/>
                <a:gd fmla="*/ 1 h 147" name="T19"/>
                <a:gd fmla="*/ 73 w 73" name="T20"/>
                <a:gd fmla="*/ 10 h 147" name="T21"/>
                <a:gd fmla="*/ 73 w 73" name="T22"/>
                <a:gd fmla="*/ 71 h 147" name="T23"/>
                <a:gd fmla="*/ 66 w 73" name="T24"/>
                <a:gd fmla="*/ 79 h 147" name="T25"/>
                <a:gd fmla="*/ 59 w 73" name="T26"/>
                <a:gd fmla="*/ 71 h 147" name="T27"/>
                <a:gd fmla="*/ 59 w 73" name="T28"/>
                <a:gd fmla="*/ 33 h 147" name="T29"/>
                <a:gd fmla="*/ 57 w 73" name="T30"/>
                <a:gd fmla="*/ 23 h 147" name="T31"/>
                <a:gd fmla="*/ 57 w 73" name="T32"/>
                <a:gd fmla="*/ 33 h 147" name="T33"/>
                <a:gd fmla="*/ 57 w 73" name="T34"/>
                <a:gd fmla="*/ 131 h 147" name="T35"/>
                <a:gd fmla="*/ 57 w 73" name="T36"/>
                <a:gd fmla="*/ 140 h 147" name="T37"/>
                <a:gd fmla="*/ 48 w 73" name="T38"/>
                <a:gd fmla="*/ 147 h 147" name="T39"/>
                <a:gd fmla="*/ 39 w 73" name="T40"/>
                <a:gd fmla="*/ 140 h 147" name="T41"/>
                <a:gd fmla="*/ 39 w 73" name="T42"/>
                <a:gd fmla="*/ 131 h 147" name="T43"/>
                <a:gd fmla="*/ 39 w 73" name="T44"/>
                <a:gd fmla="*/ 86 h 147" name="T45"/>
                <a:gd fmla="*/ 39 w 73" name="T46"/>
                <a:gd fmla="*/ 77 h 147" name="T47"/>
                <a:gd fmla="*/ 37 w 73" name="T48"/>
                <a:gd fmla="*/ 77 h 147" name="T49"/>
                <a:gd fmla="*/ 36 w 73" name="T50"/>
                <a:gd fmla="*/ 83 h 147" name="T51"/>
                <a:gd fmla="*/ 36 w 73" name="T52"/>
                <a:gd fmla="*/ 131 h 147" name="T53"/>
                <a:gd fmla="*/ 36 w 73" name="T54"/>
                <a:gd fmla="*/ 138 h 147" name="T55"/>
                <a:gd fmla="*/ 26 w 73" name="T56"/>
                <a:gd fmla="*/ 147 h 147" name="T57"/>
                <a:gd fmla="*/ 18 w 73" name="T58"/>
                <a:gd fmla="*/ 137 h 147" name="T59"/>
                <a:gd fmla="*/ 18 w 73" name="T60"/>
                <a:gd fmla="*/ 129 h 147" name="T61"/>
                <a:gd fmla="*/ 17 w 73" name="T62"/>
                <a:gd fmla="*/ 33 h 147" name="T63"/>
                <a:gd fmla="*/ 17 w 73" name="T64"/>
                <a:gd fmla="*/ 23 h 147" name="T65"/>
                <a:gd fmla="*/ 15 w 73" name="T66"/>
                <a:gd fmla="*/ 23 h 147" name="T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b="b" l="0" r="r" t="0"/>
              <a:pathLst>
                <a:path h="147" w="73">
                  <a:moveTo>
                    <a:pt x="15" y="23"/>
                  </a:moveTo>
                  <a:cubicBezTo>
                    <a:pt x="15" y="26"/>
                    <a:pt x="15" y="29"/>
                    <a:pt x="15" y="32"/>
                  </a:cubicBezTo>
                  <a:cubicBezTo>
                    <a:pt x="15" y="45"/>
                    <a:pt x="15" y="58"/>
                    <a:pt x="15" y="71"/>
                  </a:cubicBezTo>
                  <a:cubicBezTo>
                    <a:pt x="15" y="76"/>
                    <a:pt x="13" y="78"/>
                    <a:pt x="8" y="79"/>
                  </a:cubicBezTo>
                  <a:cubicBezTo>
                    <a:pt x="4" y="79"/>
                    <a:pt x="1" y="76"/>
                    <a:pt x="0" y="71"/>
                  </a:cubicBezTo>
                  <a:cubicBezTo>
                    <a:pt x="0" y="69"/>
                    <a:pt x="0" y="66"/>
                    <a:pt x="0" y="63"/>
                  </a:cubicBezTo>
                  <a:cubicBezTo>
                    <a:pt x="0" y="49"/>
                    <a:pt x="1" y="35"/>
                    <a:pt x="1" y="21"/>
                  </a:cubicBezTo>
                  <a:cubicBezTo>
                    <a:pt x="1" y="18"/>
                    <a:pt x="1" y="14"/>
                    <a:pt x="1" y="11"/>
                  </a:cubicBezTo>
                  <a:cubicBezTo>
                    <a:pt x="1" y="3"/>
                    <a:pt x="4" y="1"/>
                    <a:pt x="11" y="1"/>
                  </a:cubicBezTo>
                  <a:cubicBezTo>
                    <a:pt x="28" y="0"/>
                    <a:pt x="46" y="0"/>
                    <a:pt x="63" y="1"/>
                  </a:cubicBezTo>
                  <a:cubicBezTo>
                    <a:pt x="70" y="1"/>
                    <a:pt x="73" y="3"/>
                    <a:pt x="73" y="10"/>
                  </a:cubicBezTo>
                  <a:cubicBezTo>
                    <a:pt x="73" y="30"/>
                    <a:pt x="73" y="51"/>
                    <a:pt x="73" y="71"/>
                  </a:cubicBezTo>
                  <a:cubicBezTo>
                    <a:pt x="73" y="76"/>
                    <a:pt x="70" y="79"/>
                    <a:pt x="66" y="79"/>
                  </a:cubicBezTo>
                  <a:cubicBezTo>
                    <a:pt x="62" y="79"/>
                    <a:pt x="59" y="76"/>
                    <a:pt x="59" y="71"/>
                  </a:cubicBezTo>
                  <a:cubicBezTo>
                    <a:pt x="59" y="58"/>
                    <a:pt x="59" y="46"/>
                    <a:pt x="59" y="33"/>
                  </a:cubicBezTo>
                  <a:cubicBezTo>
                    <a:pt x="59" y="30"/>
                    <a:pt x="59" y="27"/>
                    <a:pt x="57" y="23"/>
                  </a:cubicBezTo>
                  <a:cubicBezTo>
                    <a:pt x="57" y="26"/>
                    <a:pt x="57" y="29"/>
                    <a:pt x="57" y="33"/>
                  </a:cubicBezTo>
                  <a:cubicBezTo>
                    <a:pt x="57" y="66"/>
                    <a:pt x="57" y="99"/>
                    <a:pt x="57" y="131"/>
                  </a:cubicBezTo>
                  <a:cubicBezTo>
                    <a:pt x="57" y="134"/>
                    <a:pt x="57" y="137"/>
                    <a:pt x="57" y="140"/>
                  </a:cubicBezTo>
                  <a:cubicBezTo>
                    <a:pt x="56" y="145"/>
                    <a:pt x="53" y="147"/>
                    <a:pt x="48" y="147"/>
                  </a:cubicBezTo>
                  <a:cubicBezTo>
                    <a:pt x="43" y="147"/>
                    <a:pt x="40" y="145"/>
                    <a:pt x="39" y="140"/>
                  </a:cubicBezTo>
                  <a:cubicBezTo>
                    <a:pt x="39" y="137"/>
                    <a:pt x="39" y="134"/>
                    <a:pt x="39" y="131"/>
                  </a:cubicBezTo>
                  <a:cubicBezTo>
                    <a:pt x="39" y="116"/>
                    <a:pt x="39" y="101"/>
                    <a:pt x="39" y="86"/>
                  </a:cubicBezTo>
                  <a:cubicBezTo>
                    <a:pt x="39" y="83"/>
                    <a:pt x="39" y="80"/>
                    <a:pt x="39" y="77"/>
                  </a:cubicBezTo>
                  <a:cubicBezTo>
                    <a:pt x="38" y="77"/>
                    <a:pt x="37" y="77"/>
                    <a:pt x="37" y="77"/>
                  </a:cubicBezTo>
                  <a:cubicBezTo>
                    <a:pt x="36" y="79"/>
                    <a:pt x="36" y="81"/>
                    <a:pt x="36" y="83"/>
                  </a:cubicBezTo>
                  <a:cubicBezTo>
                    <a:pt x="36" y="99"/>
                    <a:pt x="36" y="115"/>
                    <a:pt x="36" y="131"/>
                  </a:cubicBezTo>
                  <a:cubicBezTo>
                    <a:pt x="36" y="133"/>
                    <a:pt x="36" y="135"/>
                    <a:pt x="36" y="138"/>
                  </a:cubicBezTo>
                  <a:cubicBezTo>
                    <a:pt x="35" y="144"/>
                    <a:pt x="32" y="147"/>
                    <a:pt x="26" y="147"/>
                  </a:cubicBezTo>
                  <a:cubicBezTo>
                    <a:pt x="21" y="147"/>
                    <a:pt x="18" y="144"/>
                    <a:pt x="18" y="137"/>
                  </a:cubicBezTo>
                  <a:cubicBezTo>
                    <a:pt x="17" y="135"/>
                    <a:pt x="18" y="132"/>
                    <a:pt x="18" y="129"/>
                  </a:cubicBezTo>
                  <a:cubicBezTo>
                    <a:pt x="17" y="97"/>
                    <a:pt x="17" y="65"/>
                    <a:pt x="17" y="33"/>
                  </a:cubicBezTo>
                  <a:cubicBezTo>
                    <a:pt x="17" y="29"/>
                    <a:pt x="17" y="26"/>
                    <a:pt x="17" y="23"/>
                  </a:cubicBezTo>
                  <a:cubicBezTo>
                    <a:pt x="17" y="23"/>
                    <a:pt x="16" y="23"/>
                    <a:pt x="15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6" name="Freeform 139"/>
            <p:cNvSpPr/>
            <p:nvPr/>
          </p:nvSpPr>
          <p:spPr bwMode="auto">
            <a:xfrm>
              <a:off x="7669213" y="1330325"/>
              <a:ext cx="93663" cy="95250"/>
            </a:xfrm>
            <a:custGeom>
              <a:gdLst>
                <a:gd fmla="*/ 16 w 32" name="T0"/>
                <a:gd fmla="*/ 0 h 32" name="T1"/>
                <a:gd fmla="*/ 32 w 32" name="T2"/>
                <a:gd fmla="*/ 17 h 32" name="T3"/>
                <a:gd fmla="*/ 17 w 32" name="T4"/>
                <a:gd fmla="*/ 32 h 32" name="T5"/>
                <a:gd fmla="*/ 0 w 32" name="T6"/>
                <a:gd fmla="*/ 17 h 32" name="T7"/>
                <a:gd fmla="*/ 16 w 32" name="T8"/>
                <a:gd fmla="*/ 0 h 3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2" w="32">
                  <a:moveTo>
                    <a:pt x="16" y="0"/>
                  </a:moveTo>
                  <a:cubicBezTo>
                    <a:pt x="25" y="0"/>
                    <a:pt x="32" y="8"/>
                    <a:pt x="32" y="17"/>
                  </a:cubicBezTo>
                  <a:cubicBezTo>
                    <a:pt x="32" y="25"/>
                    <a:pt x="25" y="32"/>
                    <a:pt x="17" y="32"/>
                  </a:cubicBezTo>
                  <a:cubicBezTo>
                    <a:pt x="8" y="32"/>
                    <a:pt x="1" y="26"/>
                    <a:pt x="0" y="17"/>
                  </a:cubicBezTo>
                  <a:cubicBezTo>
                    <a:pt x="0" y="8"/>
                    <a:pt x="7" y="1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87" name="组合 86"/>
          <p:cNvGrpSpPr/>
          <p:nvPr/>
        </p:nvGrpSpPr>
        <p:grpSpPr>
          <a:xfrm>
            <a:off x="3373765" y="3164347"/>
            <a:ext cx="208712" cy="573957"/>
            <a:chOff x="7602538" y="1330325"/>
            <a:chExt cx="217488" cy="542925"/>
          </a:xfrm>
          <a:solidFill>
            <a:srgbClr val="C00000"/>
          </a:solidFill>
        </p:grpSpPr>
        <p:sp>
          <p:nvSpPr>
            <p:cNvPr id="88" name="Freeform 138"/>
            <p:cNvSpPr/>
            <p:nvPr/>
          </p:nvSpPr>
          <p:spPr bwMode="auto">
            <a:xfrm>
              <a:off x="7602538" y="1435100"/>
              <a:ext cx="217488" cy="438150"/>
            </a:xfrm>
            <a:custGeom>
              <a:gdLst>
                <a:gd fmla="*/ 15 w 73" name="T0"/>
                <a:gd fmla="*/ 23 h 147" name="T1"/>
                <a:gd fmla="*/ 15 w 73" name="T2"/>
                <a:gd fmla="*/ 32 h 147" name="T3"/>
                <a:gd fmla="*/ 15 w 73" name="T4"/>
                <a:gd fmla="*/ 71 h 147" name="T5"/>
                <a:gd fmla="*/ 8 w 73" name="T6"/>
                <a:gd fmla="*/ 79 h 147" name="T7"/>
                <a:gd fmla="*/ 0 w 73" name="T8"/>
                <a:gd fmla="*/ 71 h 147" name="T9"/>
                <a:gd fmla="*/ 0 w 73" name="T10"/>
                <a:gd fmla="*/ 63 h 147" name="T11"/>
                <a:gd fmla="*/ 1 w 73" name="T12"/>
                <a:gd fmla="*/ 21 h 147" name="T13"/>
                <a:gd fmla="*/ 1 w 73" name="T14"/>
                <a:gd fmla="*/ 11 h 147" name="T15"/>
                <a:gd fmla="*/ 11 w 73" name="T16"/>
                <a:gd fmla="*/ 1 h 147" name="T17"/>
                <a:gd fmla="*/ 63 w 73" name="T18"/>
                <a:gd fmla="*/ 1 h 147" name="T19"/>
                <a:gd fmla="*/ 73 w 73" name="T20"/>
                <a:gd fmla="*/ 10 h 147" name="T21"/>
                <a:gd fmla="*/ 73 w 73" name="T22"/>
                <a:gd fmla="*/ 71 h 147" name="T23"/>
                <a:gd fmla="*/ 66 w 73" name="T24"/>
                <a:gd fmla="*/ 79 h 147" name="T25"/>
                <a:gd fmla="*/ 59 w 73" name="T26"/>
                <a:gd fmla="*/ 71 h 147" name="T27"/>
                <a:gd fmla="*/ 59 w 73" name="T28"/>
                <a:gd fmla="*/ 33 h 147" name="T29"/>
                <a:gd fmla="*/ 57 w 73" name="T30"/>
                <a:gd fmla="*/ 23 h 147" name="T31"/>
                <a:gd fmla="*/ 57 w 73" name="T32"/>
                <a:gd fmla="*/ 33 h 147" name="T33"/>
                <a:gd fmla="*/ 57 w 73" name="T34"/>
                <a:gd fmla="*/ 131 h 147" name="T35"/>
                <a:gd fmla="*/ 57 w 73" name="T36"/>
                <a:gd fmla="*/ 140 h 147" name="T37"/>
                <a:gd fmla="*/ 48 w 73" name="T38"/>
                <a:gd fmla="*/ 147 h 147" name="T39"/>
                <a:gd fmla="*/ 39 w 73" name="T40"/>
                <a:gd fmla="*/ 140 h 147" name="T41"/>
                <a:gd fmla="*/ 39 w 73" name="T42"/>
                <a:gd fmla="*/ 131 h 147" name="T43"/>
                <a:gd fmla="*/ 39 w 73" name="T44"/>
                <a:gd fmla="*/ 86 h 147" name="T45"/>
                <a:gd fmla="*/ 39 w 73" name="T46"/>
                <a:gd fmla="*/ 77 h 147" name="T47"/>
                <a:gd fmla="*/ 37 w 73" name="T48"/>
                <a:gd fmla="*/ 77 h 147" name="T49"/>
                <a:gd fmla="*/ 36 w 73" name="T50"/>
                <a:gd fmla="*/ 83 h 147" name="T51"/>
                <a:gd fmla="*/ 36 w 73" name="T52"/>
                <a:gd fmla="*/ 131 h 147" name="T53"/>
                <a:gd fmla="*/ 36 w 73" name="T54"/>
                <a:gd fmla="*/ 138 h 147" name="T55"/>
                <a:gd fmla="*/ 26 w 73" name="T56"/>
                <a:gd fmla="*/ 147 h 147" name="T57"/>
                <a:gd fmla="*/ 18 w 73" name="T58"/>
                <a:gd fmla="*/ 137 h 147" name="T59"/>
                <a:gd fmla="*/ 18 w 73" name="T60"/>
                <a:gd fmla="*/ 129 h 147" name="T61"/>
                <a:gd fmla="*/ 17 w 73" name="T62"/>
                <a:gd fmla="*/ 33 h 147" name="T63"/>
                <a:gd fmla="*/ 17 w 73" name="T64"/>
                <a:gd fmla="*/ 23 h 147" name="T65"/>
                <a:gd fmla="*/ 15 w 73" name="T66"/>
                <a:gd fmla="*/ 23 h 147" name="T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b="b" l="0" r="r" t="0"/>
              <a:pathLst>
                <a:path h="147" w="73">
                  <a:moveTo>
                    <a:pt x="15" y="23"/>
                  </a:moveTo>
                  <a:cubicBezTo>
                    <a:pt x="15" y="26"/>
                    <a:pt x="15" y="29"/>
                    <a:pt x="15" y="32"/>
                  </a:cubicBezTo>
                  <a:cubicBezTo>
                    <a:pt x="15" y="45"/>
                    <a:pt x="15" y="58"/>
                    <a:pt x="15" y="71"/>
                  </a:cubicBezTo>
                  <a:cubicBezTo>
                    <a:pt x="15" y="76"/>
                    <a:pt x="13" y="78"/>
                    <a:pt x="8" y="79"/>
                  </a:cubicBezTo>
                  <a:cubicBezTo>
                    <a:pt x="4" y="79"/>
                    <a:pt x="1" y="76"/>
                    <a:pt x="0" y="71"/>
                  </a:cubicBezTo>
                  <a:cubicBezTo>
                    <a:pt x="0" y="69"/>
                    <a:pt x="0" y="66"/>
                    <a:pt x="0" y="63"/>
                  </a:cubicBezTo>
                  <a:cubicBezTo>
                    <a:pt x="0" y="49"/>
                    <a:pt x="1" y="35"/>
                    <a:pt x="1" y="21"/>
                  </a:cubicBezTo>
                  <a:cubicBezTo>
                    <a:pt x="1" y="18"/>
                    <a:pt x="1" y="14"/>
                    <a:pt x="1" y="11"/>
                  </a:cubicBezTo>
                  <a:cubicBezTo>
                    <a:pt x="1" y="3"/>
                    <a:pt x="4" y="1"/>
                    <a:pt x="11" y="1"/>
                  </a:cubicBezTo>
                  <a:cubicBezTo>
                    <a:pt x="28" y="0"/>
                    <a:pt x="46" y="0"/>
                    <a:pt x="63" y="1"/>
                  </a:cubicBezTo>
                  <a:cubicBezTo>
                    <a:pt x="70" y="1"/>
                    <a:pt x="73" y="3"/>
                    <a:pt x="73" y="10"/>
                  </a:cubicBezTo>
                  <a:cubicBezTo>
                    <a:pt x="73" y="30"/>
                    <a:pt x="73" y="51"/>
                    <a:pt x="73" y="71"/>
                  </a:cubicBezTo>
                  <a:cubicBezTo>
                    <a:pt x="73" y="76"/>
                    <a:pt x="70" y="79"/>
                    <a:pt x="66" y="79"/>
                  </a:cubicBezTo>
                  <a:cubicBezTo>
                    <a:pt x="62" y="79"/>
                    <a:pt x="59" y="76"/>
                    <a:pt x="59" y="71"/>
                  </a:cubicBezTo>
                  <a:cubicBezTo>
                    <a:pt x="59" y="58"/>
                    <a:pt x="59" y="46"/>
                    <a:pt x="59" y="33"/>
                  </a:cubicBezTo>
                  <a:cubicBezTo>
                    <a:pt x="59" y="30"/>
                    <a:pt x="59" y="27"/>
                    <a:pt x="57" y="23"/>
                  </a:cubicBezTo>
                  <a:cubicBezTo>
                    <a:pt x="57" y="26"/>
                    <a:pt x="57" y="29"/>
                    <a:pt x="57" y="33"/>
                  </a:cubicBezTo>
                  <a:cubicBezTo>
                    <a:pt x="57" y="66"/>
                    <a:pt x="57" y="99"/>
                    <a:pt x="57" y="131"/>
                  </a:cubicBezTo>
                  <a:cubicBezTo>
                    <a:pt x="57" y="134"/>
                    <a:pt x="57" y="137"/>
                    <a:pt x="57" y="140"/>
                  </a:cubicBezTo>
                  <a:cubicBezTo>
                    <a:pt x="56" y="145"/>
                    <a:pt x="53" y="147"/>
                    <a:pt x="48" y="147"/>
                  </a:cubicBezTo>
                  <a:cubicBezTo>
                    <a:pt x="43" y="147"/>
                    <a:pt x="40" y="145"/>
                    <a:pt x="39" y="140"/>
                  </a:cubicBezTo>
                  <a:cubicBezTo>
                    <a:pt x="39" y="137"/>
                    <a:pt x="39" y="134"/>
                    <a:pt x="39" y="131"/>
                  </a:cubicBezTo>
                  <a:cubicBezTo>
                    <a:pt x="39" y="116"/>
                    <a:pt x="39" y="101"/>
                    <a:pt x="39" y="86"/>
                  </a:cubicBezTo>
                  <a:cubicBezTo>
                    <a:pt x="39" y="83"/>
                    <a:pt x="39" y="80"/>
                    <a:pt x="39" y="77"/>
                  </a:cubicBezTo>
                  <a:cubicBezTo>
                    <a:pt x="38" y="77"/>
                    <a:pt x="37" y="77"/>
                    <a:pt x="37" y="77"/>
                  </a:cubicBezTo>
                  <a:cubicBezTo>
                    <a:pt x="36" y="79"/>
                    <a:pt x="36" y="81"/>
                    <a:pt x="36" y="83"/>
                  </a:cubicBezTo>
                  <a:cubicBezTo>
                    <a:pt x="36" y="99"/>
                    <a:pt x="36" y="115"/>
                    <a:pt x="36" y="131"/>
                  </a:cubicBezTo>
                  <a:cubicBezTo>
                    <a:pt x="36" y="133"/>
                    <a:pt x="36" y="135"/>
                    <a:pt x="36" y="138"/>
                  </a:cubicBezTo>
                  <a:cubicBezTo>
                    <a:pt x="35" y="144"/>
                    <a:pt x="32" y="147"/>
                    <a:pt x="26" y="147"/>
                  </a:cubicBezTo>
                  <a:cubicBezTo>
                    <a:pt x="21" y="147"/>
                    <a:pt x="18" y="144"/>
                    <a:pt x="18" y="137"/>
                  </a:cubicBezTo>
                  <a:cubicBezTo>
                    <a:pt x="17" y="135"/>
                    <a:pt x="18" y="132"/>
                    <a:pt x="18" y="129"/>
                  </a:cubicBezTo>
                  <a:cubicBezTo>
                    <a:pt x="17" y="97"/>
                    <a:pt x="17" y="65"/>
                    <a:pt x="17" y="33"/>
                  </a:cubicBezTo>
                  <a:cubicBezTo>
                    <a:pt x="17" y="29"/>
                    <a:pt x="17" y="26"/>
                    <a:pt x="17" y="23"/>
                  </a:cubicBezTo>
                  <a:cubicBezTo>
                    <a:pt x="17" y="23"/>
                    <a:pt x="16" y="23"/>
                    <a:pt x="15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9" name="Freeform 139"/>
            <p:cNvSpPr/>
            <p:nvPr/>
          </p:nvSpPr>
          <p:spPr bwMode="auto">
            <a:xfrm>
              <a:off x="7669213" y="1330325"/>
              <a:ext cx="93663" cy="95250"/>
            </a:xfrm>
            <a:custGeom>
              <a:gdLst>
                <a:gd fmla="*/ 16 w 32" name="T0"/>
                <a:gd fmla="*/ 0 h 32" name="T1"/>
                <a:gd fmla="*/ 32 w 32" name="T2"/>
                <a:gd fmla="*/ 17 h 32" name="T3"/>
                <a:gd fmla="*/ 17 w 32" name="T4"/>
                <a:gd fmla="*/ 32 h 32" name="T5"/>
                <a:gd fmla="*/ 0 w 32" name="T6"/>
                <a:gd fmla="*/ 17 h 32" name="T7"/>
                <a:gd fmla="*/ 16 w 32" name="T8"/>
                <a:gd fmla="*/ 0 h 3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2" w="32">
                  <a:moveTo>
                    <a:pt x="16" y="0"/>
                  </a:moveTo>
                  <a:cubicBezTo>
                    <a:pt x="25" y="0"/>
                    <a:pt x="32" y="8"/>
                    <a:pt x="32" y="17"/>
                  </a:cubicBezTo>
                  <a:cubicBezTo>
                    <a:pt x="32" y="25"/>
                    <a:pt x="25" y="32"/>
                    <a:pt x="17" y="32"/>
                  </a:cubicBezTo>
                  <a:cubicBezTo>
                    <a:pt x="8" y="32"/>
                    <a:pt x="1" y="26"/>
                    <a:pt x="0" y="17"/>
                  </a:cubicBezTo>
                  <a:cubicBezTo>
                    <a:pt x="0" y="8"/>
                    <a:pt x="7" y="1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99" name="组合 98"/>
          <p:cNvGrpSpPr/>
          <p:nvPr/>
        </p:nvGrpSpPr>
        <p:grpSpPr>
          <a:xfrm>
            <a:off x="5315757" y="3020778"/>
            <a:ext cx="521838" cy="1435053"/>
            <a:chOff x="7602538" y="1330325"/>
            <a:chExt cx="217488" cy="542925"/>
          </a:xfrm>
          <a:solidFill>
            <a:srgbClr val="C00000"/>
          </a:solidFill>
        </p:grpSpPr>
        <p:sp>
          <p:nvSpPr>
            <p:cNvPr id="100" name="Freeform 138"/>
            <p:cNvSpPr/>
            <p:nvPr/>
          </p:nvSpPr>
          <p:spPr bwMode="auto">
            <a:xfrm>
              <a:off x="7602538" y="1435100"/>
              <a:ext cx="217488" cy="438150"/>
            </a:xfrm>
            <a:custGeom>
              <a:gdLst>
                <a:gd fmla="*/ 15 w 73" name="T0"/>
                <a:gd fmla="*/ 23 h 147" name="T1"/>
                <a:gd fmla="*/ 15 w 73" name="T2"/>
                <a:gd fmla="*/ 32 h 147" name="T3"/>
                <a:gd fmla="*/ 15 w 73" name="T4"/>
                <a:gd fmla="*/ 71 h 147" name="T5"/>
                <a:gd fmla="*/ 8 w 73" name="T6"/>
                <a:gd fmla="*/ 79 h 147" name="T7"/>
                <a:gd fmla="*/ 0 w 73" name="T8"/>
                <a:gd fmla="*/ 71 h 147" name="T9"/>
                <a:gd fmla="*/ 0 w 73" name="T10"/>
                <a:gd fmla="*/ 63 h 147" name="T11"/>
                <a:gd fmla="*/ 1 w 73" name="T12"/>
                <a:gd fmla="*/ 21 h 147" name="T13"/>
                <a:gd fmla="*/ 1 w 73" name="T14"/>
                <a:gd fmla="*/ 11 h 147" name="T15"/>
                <a:gd fmla="*/ 11 w 73" name="T16"/>
                <a:gd fmla="*/ 1 h 147" name="T17"/>
                <a:gd fmla="*/ 63 w 73" name="T18"/>
                <a:gd fmla="*/ 1 h 147" name="T19"/>
                <a:gd fmla="*/ 73 w 73" name="T20"/>
                <a:gd fmla="*/ 10 h 147" name="T21"/>
                <a:gd fmla="*/ 73 w 73" name="T22"/>
                <a:gd fmla="*/ 71 h 147" name="T23"/>
                <a:gd fmla="*/ 66 w 73" name="T24"/>
                <a:gd fmla="*/ 79 h 147" name="T25"/>
                <a:gd fmla="*/ 59 w 73" name="T26"/>
                <a:gd fmla="*/ 71 h 147" name="T27"/>
                <a:gd fmla="*/ 59 w 73" name="T28"/>
                <a:gd fmla="*/ 33 h 147" name="T29"/>
                <a:gd fmla="*/ 57 w 73" name="T30"/>
                <a:gd fmla="*/ 23 h 147" name="T31"/>
                <a:gd fmla="*/ 57 w 73" name="T32"/>
                <a:gd fmla="*/ 33 h 147" name="T33"/>
                <a:gd fmla="*/ 57 w 73" name="T34"/>
                <a:gd fmla="*/ 131 h 147" name="T35"/>
                <a:gd fmla="*/ 57 w 73" name="T36"/>
                <a:gd fmla="*/ 140 h 147" name="T37"/>
                <a:gd fmla="*/ 48 w 73" name="T38"/>
                <a:gd fmla="*/ 147 h 147" name="T39"/>
                <a:gd fmla="*/ 39 w 73" name="T40"/>
                <a:gd fmla="*/ 140 h 147" name="T41"/>
                <a:gd fmla="*/ 39 w 73" name="T42"/>
                <a:gd fmla="*/ 131 h 147" name="T43"/>
                <a:gd fmla="*/ 39 w 73" name="T44"/>
                <a:gd fmla="*/ 86 h 147" name="T45"/>
                <a:gd fmla="*/ 39 w 73" name="T46"/>
                <a:gd fmla="*/ 77 h 147" name="T47"/>
                <a:gd fmla="*/ 37 w 73" name="T48"/>
                <a:gd fmla="*/ 77 h 147" name="T49"/>
                <a:gd fmla="*/ 36 w 73" name="T50"/>
                <a:gd fmla="*/ 83 h 147" name="T51"/>
                <a:gd fmla="*/ 36 w 73" name="T52"/>
                <a:gd fmla="*/ 131 h 147" name="T53"/>
                <a:gd fmla="*/ 36 w 73" name="T54"/>
                <a:gd fmla="*/ 138 h 147" name="T55"/>
                <a:gd fmla="*/ 26 w 73" name="T56"/>
                <a:gd fmla="*/ 147 h 147" name="T57"/>
                <a:gd fmla="*/ 18 w 73" name="T58"/>
                <a:gd fmla="*/ 137 h 147" name="T59"/>
                <a:gd fmla="*/ 18 w 73" name="T60"/>
                <a:gd fmla="*/ 129 h 147" name="T61"/>
                <a:gd fmla="*/ 17 w 73" name="T62"/>
                <a:gd fmla="*/ 33 h 147" name="T63"/>
                <a:gd fmla="*/ 17 w 73" name="T64"/>
                <a:gd fmla="*/ 23 h 147" name="T65"/>
                <a:gd fmla="*/ 15 w 73" name="T66"/>
                <a:gd fmla="*/ 23 h 147" name="T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b="b" l="0" r="r" t="0"/>
              <a:pathLst>
                <a:path h="147" w="73">
                  <a:moveTo>
                    <a:pt x="15" y="23"/>
                  </a:moveTo>
                  <a:cubicBezTo>
                    <a:pt x="15" y="26"/>
                    <a:pt x="15" y="29"/>
                    <a:pt x="15" y="32"/>
                  </a:cubicBezTo>
                  <a:cubicBezTo>
                    <a:pt x="15" y="45"/>
                    <a:pt x="15" y="58"/>
                    <a:pt x="15" y="71"/>
                  </a:cubicBezTo>
                  <a:cubicBezTo>
                    <a:pt x="15" y="76"/>
                    <a:pt x="13" y="78"/>
                    <a:pt x="8" y="79"/>
                  </a:cubicBezTo>
                  <a:cubicBezTo>
                    <a:pt x="4" y="79"/>
                    <a:pt x="1" y="76"/>
                    <a:pt x="0" y="71"/>
                  </a:cubicBezTo>
                  <a:cubicBezTo>
                    <a:pt x="0" y="69"/>
                    <a:pt x="0" y="66"/>
                    <a:pt x="0" y="63"/>
                  </a:cubicBezTo>
                  <a:cubicBezTo>
                    <a:pt x="0" y="49"/>
                    <a:pt x="1" y="35"/>
                    <a:pt x="1" y="21"/>
                  </a:cubicBezTo>
                  <a:cubicBezTo>
                    <a:pt x="1" y="18"/>
                    <a:pt x="1" y="14"/>
                    <a:pt x="1" y="11"/>
                  </a:cubicBezTo>
                  <a:cubicBezTo>
                    <a:pt x="1" y="3"/>
                    <a:pt x="4" y="1"/>
                    <a:pt x="11" y="1"/>
                  </a:cubicBezTo>
                  <a:cubicBezTo>
                    <a:pt x="28" y="0"/>
                    <a:pt x="46" y="0"/>
                    <a:pt x="63" y="1"/>
                  </a:cubicBezTo>
                  <a:cubicBezTo>
                    <a:pt x="70" y="1"/>
                    <a:pt x="73" y="3"/>
                    <a:pt x="73" y="10"/>
                  </a:cubicBezTo>
                  <a:cubicBezTo>
                    <a:pt x="73" y="30"/>
                    <a:pt x="73" y="51"/>
                    <a:pt x="73" y="71"/>
                  </a:cubicBezTo>
                  <a:cubicBezTo>
                    <a:pt x="73" y="76"/>
                    <a:pt x="70" y="79"/>
                    <a:pt x="66" y="79"/>
                  </a:cubicBezTo>
                  <a:cubicBezTo>
                    <a:pt x="62" y="79"/>
                    <a:pt x="59" y="76"/>
                    <a:pt x="59" y="71"/>
                  </a:cubicBezTo>
                  <a:cubicBezTo>
                    <a:pt x="59" y="58"/>
                    <a:pt x="59" y="46"/>
                    <a:pt x="59" y="33"/>
                  </a:cubicBezTo>
                  <a:cubicBezTo>
                    <a:pt x="59" y="30"/>
                    <a:pt x="59" y="27"/>
                    <a:pt x="57" y="23"/>
                  </a:cubicBezTo>
                  <a:cubicBezTo>
                    <a:pt x="57" y="26"/>
                    <a:pt x="57" y="29"/>
                    <a:pt x="57" y="33"/>
                  </a:cubicBezTo>
                  <a:cubicBezTo>
                    <a:pt x="57" y="66"/>
                    <a:pt x="57" y="99"/>
                    <a:pt x="57" y="131"/>
                  </a:cubicBezTo>
                  <a:cubicBezTo>
                    <a:pt x="57" y="134"/>
                    <a:pt x="57" y="137"/>
                    <a:pt x="57" y="140"/>
                  </a:cubicBezTo>
                  <a:cubicBezTo>
                    <a:pt x="56" y="145"/>
                    <a:pt x="53" y="147"/>
                    <a:pt x="48" y="147"/>
                  </a:cubicBezTo>
                  <a:cubicBezTo>
                    <a:pt x="43" y="147"/>
                    <a:pt x="40" y="145"/>
                    <a:pt x="39" y="140"/>
                  </a:cubicBezTo>
                  <a:cubicBezTo>
                    <a:pt x="39" y="137"/>
                    <a:pt x="39" y="134"/>
                    <a:pt x="39" y="131"/>
                  </a:cubicBezTo>
                  <a:cubicBezTo>
                    <a:pt x="39" y="116"/>
                    <a:pt x="39" y="101"/>
                    <a:pt x="39" y="86"/>
                  </a:cubicBezTo>
                  <a:cubicBezTo>
                    <a:pt x="39" y="83"/>
                    <a:pt x="39" y="80"/>
                    <a:pt x="39" y="77"/>
                  </a:cubicBezTo>
                  <a:cubicBezTo>
                    <a:pt x="38" y="77"/>
                    <a:pt x="37" y="77"/>
                    <a:pt x="37" y="77"/>
                  </a:cubicBezTo>
                  <a:cubicBezTo>
                    <a:pt x="36" y="79"/>
                    <a:pt x="36" y="81"/>
                    <a:pt x="36" y="83"/>
                  </a:cubicBezTo>
                  <a:cubicBezTo>
                    <a:pt x="36" y="99"/>
                    <a:pt x="36" y="115"/>
                    <a:pt x="36" y="131"/>
                  </a:cubicBezTo>
                  <a:cubicBezTo>
                    <a:pt x="36" y="133"/>
                    <a:pt x="36" y="135"/>
                    <a:pt x="36" y="138"/>
                  </a:cubicBezTo>
                  <a:cubicBezTo>
                    <a:pt x="35" y="144"/>
                    <a:pt x="32" y="147"/>
                    <a:pt x="26" y="147"/>
                  </a:cubicBezTo>
                  <a:cubicBezTo>
                    <a:pt x="21" y="147"/>
                    <a:pt x="18" y="144"/>
                    <a:pt x="18" y="137"/>
                  </a:cubicBezTo>
                  <a:cubicBezTo>
                    <a:pt x="17" y="135"/>
                    <a:pt x="18" y="132"/>
                    <a:pt x="18" y="129"/>
                  </a:cubicBezTo>
                  <a:cubicBezTo>
                    <a:pt x="17" y="97"/>
                    <a:pt x="17" y="65"/>
                    <a:pt x="17" y="33"/>
                  </a:cubicBezTo>
                  <a:cubicBezTo>
                    <a:pt x="17" y="29"/>
                    <a:pt x="17" y="26"/>
                    <a:pt x="17" y="23"/>
                  </a:cubicBezTo>
                  <a:cubicBezTo>
                    <a:pt x="17" y="23"/>
                    <a:pt x="16" y="23"/>
                    <a:pt x="15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1" name="Freeform 139"/>
            <p:cNvSpPr/>
            <p:nvPr/>
          </p:nvSpPr>
          <p:spPr bwMode="auto">
            <a:xfrm>
              <a:off x="7669213" y="1330325"/>
              <a:ext cx="93663" cy="95250"/>
            </a:xfrm>
            <a:custGeom>
              <a:gdLst>
                <a:gd fmla="*/ 16 w 32" name="T0"/>
                <a:gd fmla="*/ 0 h 32" name="T1"/>
                <a:gd fmla="*/ 32 w 32" name="T2"/>
                <a:gd fmla="*/ 17 h 32" name="T3"/>
                <a:gd fmla="*/ 17 w 32" name="T4"/>
                <a:gd fmla="*/ 32 h 32" name="T5"/>
                <a:gd fmla="*/ 0 w 32" name="T6"/>
                <a:gd fmla="*/ 17 h 32" name="T7"/>
                <a:gd fmla="*/ 16 w 32" name="T8"/>
                <a:gd fmla="*/ 0 h 3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2" w="32">
                  <a:moveTo>
                    <a:pt x="16" y="0"/>
                  </a:moveTo>
                  <a:cubicBezTo>
                    <a:pt x="25" y="0"/>
                    <a:pt x="32" y="8"/>
                    <a:pt x="32" y="17"/>
                  </a:cubicBezTo>
                  <a:cubicBezTo>
                    <a:pt x="32" y="25"/>
                    <a:pt x="25" y="32"/>
                    <a:pt x="17" y="32"/>
                  </a:cubicBezTo>
                  <a:cubicBezTo>
                    <a:pt x="8" y="32"/>
                    <a:pt x="1" y="26"/>
                    <a:pt x="0" y="17"/>
                  </a:cubicBezTo>
                  <a:cubicBezTo>
                    <a:pt x="0" y="8"/>
                    <a:pt x="7" y="1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102" name="组合 101"/>
          <p:cNvGrpSpPr>
            <a:grpSpLocks noChangeAspect="1"/>
          </p:cNvGrpSpPr>
          <p:nvPr/>
        </p:nvGrpSpPr>
        <p:grpSpPr>
          <a:xfrm>
            <a:off x="5198273" y="4999480"/>
            <a:ext cx="756806" cy="1669880"/>
            <a:chOff x="6665913" y="2181225"/>
            <a:chExt cx="246063" cy="542926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103" name="Freeform 135"/>
            <p:cNvSpPr/>
            <p:nvPr/>
          </p:nvSpPr>
          <p:spPr bwMode="auto">
            <a:xfrm>
              <a:off x="6665913" y="2282825"/>
              <a:ext cx="246063" cy="301625"/>
            </a:xfrm>
            <a:custGeom>
              <a:gdLst>
                <a:gd fmla="*/ 53 w 83" name="T0"/>
                <a:gd fmla="*/ 24 h 101" name="T1"/>
                <a:gd fmla="*/ 83 w 83" name="T2"/>
                <a:gd fmla="*/ 99 h 101" name="T3"/>
                <a:gd fmla="*/ 0 w 83" name="T4"/>
                <a:gd fmla="*/ 100 h 101" name="T5"/>
                <a:gd fmla="*/ 3 w 83" name="T6"/>
                <a:gd fmla="*/ 90 h 101" name="T7"/>
                <a:gd fmla="*/ 27 w 83" name="T8"/>
                <a:gd fmla="*/ 34 h 101" name="T9"/>
                <a:gd fmla="*/ 31 w 83" name="T10"/>
                <a:gd fmla="*/ 24 h 101" name="T11"/>
                <a:gd fmla="*/ 29 w 83" name="T12"/>
                <a:gd fmla="*/ 23 h 101" name="T13"/>
                <a:gd fmla="*/ 17 w 83" name="T14"/>
                <a:gd fmla="*/ 51 h 101" name="T15"/>
                <a:gd fmla="*/ 5 w 83" name="T16"/>
                <a:gd fmla="*/ 59 h 101" name="T17"/>
                <a:gd fmla="*/ 3 w 83" name="T18"/>
                <a:gd fmla="*/ 45 h 101" name="T19"/>
                <a:gd fmla="*/ 20 w 83" name="T20"/>
                <a:gd fmla="*/ 9 h 101" name="T21"/>
                <a:gd fmla="*/ 32 w 83" name="T22"/>
                <a:gd fmla="*/ 0 h 101" name="T23"/>
                <a:gd fmla="*/ 54 w 83" name="T24"/>
                <a:gd fmla="*/ 0 h 101" name="T25"/>
                <a:gd fmla="*/ 63 w 83" name="T26"/>
                <a:gd fmla="*/ 7 h 101" name="T27"/>
                <a:gd fmla="*/ 81 w 83" name="T28"/>
                <a:gd fmla="*/ 46 h 101" name="T29"/>
                <a:gd fmla="*/ 82 w 83" name="T30"/>
                <a:gd fmla="*/ 51 h 101" name="T31"/>
                <a:gd fmla="*/ 78 w 83" name="T32"/>
                <a:gd fmla="*/ 60 h 101" name="T33"/>
                <a:gd fmla="*/ 68 w 83" name="T34"/>
                <a:gd fmla="*/ 55 h 101" name="T35"/>
                <a:gd fmla="*/ 59 w 83" name="T36"/>
                <a:gd fmla="*/ 31 h 101" name="T37"/>
                <a:gd fmla="*/ 55 w 83" name="T38"/>
                <a:gd fmla="*/ 23 h 101" name="T39"/>
                <a:gd fmla="*/ 53 w 83" name="T40"/>
                <a:gd fmla="*/ 24 h 101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100" w="83">
                  <a:moveTo>
                    <a:pt x="53" y="24"/>
                  </a:moveTo>
                  <a:cubicBezTo>
                    <a:pt x="63" y="49"/>
                    <a:pt x="73" y="74"/>
                    <a:pt x="83" y="99"/>
                  </a:cubicBezTo>
                  <a:cubicBezTo>
                    <a:pt x="76" y="101"/>
                    <a:pt x="14" y="101"/>
                    <a:pt x="0" y="100"/>
                  </a:cubicBezTo>
                  <a:cubicBezTo>
                    <a:pt x="1" y="96"/>
                    <a:pt x="2" y="93"/>
                    <a:pt x="3" y="90"/>
                  </a:cubicBezTo>
                  <a:cubicBezTo>
                    <a:pt x="11" y="71"/>
                    <a:pt x="19" y="52"/>
                    <a:pt x="27" y="34"/>
                  </a:cubicBezTo>
                  <a:cubicBezTo>
                    <a:pt x="29" y="31"/>
                    <a:pt x="30" y="27"/>
                    <a:pt x="31" y="24"/>
                  </a:cubicBezTo>
                  <a:cubicBezTo>
                    <a:pt x="30" y="24"/>
                    <a:pt x="30" y="24"/>
                    <a:pt x="29" y="23"/>
                  </a:cubicBezTo>
                  <a:cubicBezTo>
                    <a:pt x="25" y="33"/>
                    <a:pt x="21" y="42"/>
                    <a:pt x="17" y="51"/>
                  </a:cubicBezTo>
                  <a:cubicBezTo>
                    <a:pt x="14" y="59"/>
                    <a:pt x="10" y="62"/>
                    <a:pt x="5" y="59"/>
                  </a:cubicBezTo>
                  <a:cubicBezTo>
                    <a:pt x="1" y="57"/>
                    <a:pt x="0" y="53"/>
                    <a:pt x="3" y="45"/>
                  </a:cubicBezTo>
                  <a:cubicBezTo>
                    <a:pt x="9" y="33"/>
                    <a:pt x="15" y="21"/>
                    <a:pt x="20" y="9"/>
                  </a:cubicBezTo>
                  <a:cubicBezTo>
                    <a:pt x="22" y="3"/>
                    <a:pt x="26" y="0"/>
                    <a:pt x="32" y="0"/>
                  </a:cubicBezTo>
                  <a:cubicBezTo>
                    <a:pt x="39" y="0"/>
                    <a:pt x="46" y="0"/>
                    <a:pt x="54" y="0"/>
                  </a:cubicBezTo>
                  <a:cubicBezTo>
                    <a:pt x="58" y="0"/>
                    <a:pt x="61" y="2"/>
                    <a:pt x="63" y="7"/>
                  </a:cubicBezTo>
                  <a:cubicBezTo>
                    <a:pt x="69" y="20"/>
                    <a:pt x="75" y="33"/>
                    <a:pt x="81" y="46"/>
                  </a:cubicBezTo>
                  <a:cubicBezTo>
                    <a:pt x="82" y="48"/>
                    <a:pt x="82" y="50"/>
                    <a:pt x="82" y="51"/>
                  </a:cubicBezTo>
                  <a:cubicBezTo>
                    <a:pt x="83" y="55"/>
                    <a:pt x="82" y="58"/>
                    <a:pt x="78" y="60"/>
                  </a:cubicBezTo>
                  <a:cubicBezTo>
                    <a:pt x="73" y="61"/>
                    <a:pt x="70" y="59"/>
                    <a:pt x="68" y="55"/>
                  </a:cubicBezTo>
                  <a:cubicBezTo>
                    <a:pt x="65" y="47"/>
                    <a:pt x="62" y="39"/>
                    <a:pt x="59" y="31"/>
                  </a:cubicBezTo>
                  <a:cubicBezTo>
                    <a:pt x="57" y="28"/>
                    <a:pt x="56" y="26"/>
                    <a:pt x="55" y="23"/>
                  </a:cubicBezTo>
                  <a:cubicBezTo>
                    <a:pt x="54" y="23"/>
                    <a:pt x="53" y="24"/>
                    <a:pt x="53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4" name="Freeform 136"/>
            <p:cNvSpPr/>
            <p:nvPr/>
          </p:nvSpPr>
          <p:spPr bwMode="auto">
            <a:xfrm>
              <a:off x="6748463" y="2601913"/>
              <a:ext cx="77788" cy="122238"/>
            </a:xfrm>
            <a:custGeom>
              <a:gdLst>
                <a:gd fmla="*/ 22 w 26" name="T0"/>
                <a:gd fmla="*/ 41 h 41" name="T1"/>
                <a:gd fmla="*/ 4 w 26" name="T2"/>
                <a:gd fmla="*/ 41 h 41" name="T3"/>
                <a:gd fmla="*/ 0 w 26" name="T4"/>
                <a:gd fmla="*/ 0 h 41" name="T5"/>
                <a:gd fmla="*/ 26 w 26" name="T6"/>
                <a:gd fmla="*/ 0 h 41" name="T7"/>
                <a:gd fmla="*/ 22 w 26" name="T8"/>
                <a:gd fmla="*/ 41 h 4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1" w="26">
                  <a:moveTo>
                    <a:pt x="22" y="41"/>
                  </a:moveTo>
                  <a:cubicBezTo>
                    <a:pt x="16" y="41"/>
                    <a:pt x="11" y="41"/>
                    <a:pt x="4" y="41"/>
                  </a:cubicBezTo>
                  <a:cubicBezTo>
                    <a:pt x="3" y="27"/>
                    <a:pt x="1" y="14"/>
                    <a:pt x="0" y="0"/>
                  </a:cubicBezTo>
                  <a:cubicBezTo>
                    <a:pt x="9" y="0"/>
                    <a:pt x="17" y="0"/>
                    <a:pt x="26" y="0"/>
                  </a:cubicBezTo>
                  <a:cubicBezTo>
                    <a:pt x="25" y="14"/>
                    <a:pt x="24" y="27"/>
                    <a:pt x="22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5" name="Freeform 137"/>
            <p:cNvSpPr/>
            <p:nvPr/>
          </p:nvSpPr>
          <p:spPr bwMode="auto">
            <a:xfrm>
              <a:off x="6745288" y="2181225"/>
              <a:ext cx="95250" cy="95250"/>
            </a:xfrm>
            <a:custGeom>
              <a:gdLst>
                <a:gd fmla="*/ 16 w 32" name="T0"/>
                <a:gd fmla="*/ 32 h 32" name="T1"/>
                <a:gd fmla="*/ 0 w 32" name="T2"/>
                <a:gd fmla="*/ 16 h 32" name="T3"/>
                <a:gd fmla="*/ 16 w 32" name="T4"/>
                <a:gd fmla="*/ 0 h 32" name="T5"/>
                <a:gd fmla="*/ 32 w 32" name="T6"/>
                <a:gd fmla="*/ 16 h 32" name="T7"/>
                <a:gd fmla="*/ 16 w 32" name="T8"/>
                <a:gd fmla="*/ 32 h 3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2" w="32">
                  <a:moveTo>
                    <a:pt x="16" y="32"/>
                  </a:moveTo>
                  <a:cubicBezTo>
                    <a:pt x="8" y="32"/>
                    <a:pt x="0" y="24"/>
                    <a:pt x="0" y="16"/>
                  </a:cubicBezTo>
                  <a:cubicBezTo>
                    <a:pt x="0" y="8"/>
                    <a:pt x="7" y="0"/>
                    <a:pt x="16" y="0"/>
                  </a:cubicBezTo>
                  <a:cubicBezTo>
                    <a:pt x="24" y="0"/>
                    <a:pt x="32" y="7"/>
                    <a:pt x="32" y="16"/>
                  </a:cubicBezTo>
                  <a:cubicBezTo>
                    <a:pt x="32" y="24"/>
                    <a:pt x="25" y="32"/>
                    <a:pt x="16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135" name="组合 134"/>
          <p:cNvGrpSpPr/>
          <p:nvPr/>
        </p:nvGrpSpPr>
        <p:grpSpPr>
          <a:xfrm>
            <a:off x="3368525" y="3783890"/>
            <a:ext cx="208712" cy="573957"/>
            <a:chOff x="7602538" y="1330325"/>
            <a:chExt cx="217488" cy="542925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138" name="Freeform 138"/>
            <p:cNvSpPr/>
            <p:nvPr/>
          </p:nvSpPr>
          <p:spPr bwMode="auto">
            <a:xfrm>
              <a:off x="7602538" y="1435100"/>
              <a:ext cx="217488" cy="438150"/>
            </a:xfrm>
            <a:custGeom>
              <a:gdLst>
                <a:gd fmla="*/ 15 w 73" name="T0"/>
                <a:gd fmla="*/ 23 h 147" name="T1"/>
                <a:gd fmla="*/ 15 w 73" name="T2"/>
                <a:gd fmla="*/ 32 h 147" name="T3"/>
                <a:gd fmla="*/ 15 w 73" name="T4"/>
                <a:gd fmla="*/ 71 h 147" name="T5"/>
                <a:gd fmla="*/ 8 w 73" name="T6"/>
                <a:gd fmla="*/ 79 h 147" name="T7"/>
                <a:gd fmla="*/ 0 w 73" name="T8"/>
                <a:gd fmla="*/ 71 h 147" name="T9"/>
                <a:gd fmla="*/ 0 w 73" name="T10"/>
                <a:gd fmla="*/ 63 h 147" name="T11"/>
                <a:gd fmla="*/ 1 w 73" name="T12"/>
                <a:gd fmla="*/ 21 h 147" name="T13"/>
                <a:gd fmla="*/ 1 w 73" name="T14"/>
                <a:gd fmla="*/ 11 h 147" name="T15"/>
                <a:gd fmla="*/ 11 w 73" name="T16"/>
                <a:gd fmla="*/ 1 h 147" name="T17"/>
                <a:gd fmla="*/ 63 w 73" name="T18"/>
                <a:gd fmla="*/ 1 h 147" name="T19"/>
                <a:gd fmla="*/ 73 w 73" name="T20"/>
                <a:gd fmla="*/ 10 h 147" name="T21"/>
                <a:gd fmla="*/ 73 w 73" name="T22"/>
                <a:gd fmla="*/ 71 h 147" name="T23"/>
                <a:gd fmla="*/ 66 w 73" name="T24"/>
                <a:gd fmla="*/ 79 h 147" name="T25"/>
                <a:gd fmla="*/ 59 w 73" name="T26"/>
                <a:gd fmla="*/ 71 h 147" name="T27"/>
                <a:gd fmla="*/ 59 w 73" name="T28"/>
                <a:gd fmla="*/ 33 h 147" name="T29"/>
                <a:gd fmla="*/ 57 w 73" name="T30"/>
                <a:gd fmla="*/ 23 h 147" name="T31"/>
                <a:gd fmla="*/ 57 w 73" name="T32"/>
                <a:gd fmla="*/ 33 h 147" name="T33"/>
                <a:gd fmla="*/ 57 w 73" name="T34"/>
                <a:gd fmla="*/ 131 h 147" name="T35"/>
                <a:gd fmla="*/ 57 w 73" name="T36"/>
                <a:gd fmla="*/ 140 h 147" name="T37"/>
                <a:gd fmla="*/ 48 w 73" name="T38"/>
                <a:gd fmla="*/ 147 h 147" name="T39"/>
                <a:gd fmla="*/ 39 w 73" name="T40"/>
                <a:gd fmla="*/ 140 h 147" name="T41"/>
                <a:gd fmla="*/ 39 w 73" name="T42"/>
                <a:gd fmla="*/ 131 h 147" name="T43"/>
                <a:gd fmla="*/ 39 w 73" name="T44"/>
                <a:gd fmla="*/ 86 h 147" name="T45"/>
                <a:gd fmla="*/ 39 w 73" name="T46"/>
                <a:gd fmla="*/ 77 h 147" name="T47"/>
                <a:gd fmla="*/ 37 w 73" name="T48"/>
                <a:gd fmla="*/ 77 h 147" name="T49"/>
                <a:gd fmla="*/ 36 w 73" name="T50"/>
                <a:gd fmla="*/ 83 h 147" name="T51"/>
                <a:gd fmla="*/ 36 w 73" name="T52"/>
                <a:gd fmla="*/ 131 h 147" name="T53"/>
                <a:gd fmla="*/ 36 w 73" name="T54"/>
                <a:gd fmla="*/ 138 h 147" name="T55"/>
                <a:gd fmla="*/ 26 w 73" name="T56"/>
                <a:gd fmla="*/ 147 h 147" name="T57"/>
                <a:gd fmla="*/ 18 w 73" name="T58"/>
                <a:gd fmla="*/ 137 h 147" name="T59"/>
                <a:gd fmla="*/ 18 w 73" name="T60"/>
                <a:gd fmla="*/ 129 h 147" name="T61"/>
                <a:gd fmla="*/ 17 w 73" name="T62"/>
                <a:gd fmla="*/ 33 h 147" name="T63"/>
                <a:gd fmla="*/ 17 w 73" name="T64"/>
                <a:gd fmla="*/ 23 h 147" name="T65"/>
                <a:gd fmla="*/ 15 w 73" name="T66"/>
                <a:gd fmla="*/ 23 h 147" name="T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b="b" l="0" r="r" t="0"/>
              <a:pathLst>
                <a:path h="147" w="73">
                  <a:moveTo>
                    <a:pt x="15" y="23"/>
                  </a:moveTo>
                  <a:cubicBezTo>
                    <a:pt x="15" y="26"/>
                    <a:pt x="15" y="29"/>
                    <a:pt x="15" y="32"/>
                  </a:cubicBezTo>
                  <a:cubicBezTo>
                    <a:pt x="15" y="45"/>
                    <a:pt x="15" y="58"/>
                    <a:pt x="15" y="71"/>
                  </a:cubicBezTo>
                  <a:cubicBezTo>
                    <a:pt x="15" y="76"/>
                    <a:pt x="13" y="78"/>
                    <a:pt x="8" y="79"/>
                  </a:cubicBezTo>
                  <a:cubicBezTo>
                    <a:pt x="4" y="79"/>
                    <a:pt x="1" y="76"/>
                    <a:pt x="0" y="71"/>
                  </a:cubicBezTo>
                  <a:cubicBezTo>
                    <a:pt x="0" y="69"/>
                    <a:pt x="0" y="66"/>
                    <a:pt x="0" y="63"/>
                  </a:cubicBezTo>
                  <a:cubicBezTo>
                    <a:pt x="0" y="49"/>
                    <a:pt x="1" y="35"/>
                    <a:pt x="1" y="21"/>
                  </a:cubicBezTo>
                  <a:cubicBezTo>
                    <a:pt x="1" y="18"/>
                    <a:pt x="1" y="14"/>
                    <a:pt x="1" y="11"/>
                  </a:cubicBezTo>
                  <a:cubicBezTo>
                    <a:pt x="1" y="3"/>
                    <a:pt x="4" y="1"/>
                    <a:pt x="11" y="1"/>
                  </a:cubicBezTo>
                  <a:cubicBezTo>
                    <a:pt x="28" y="0"/>
                    <a:pt x="46" y="0"/>
                    <a:pt x="63" y="1"/>
                  </a:cubicBezTo>
                  <a:cubicBezTo>
                    <a:pt x="70" y="1"/>
                    <a:pt x="73" y="3"/>
                    <a:pt x="73" y="10"/>
                  </a:cubicBezTo>
                  <a:cubicBezTo>
                    <a:pt x="73" y="30"/>
                    <a:pt x="73" y="51"/>
                    <a:pt x="73" y="71"/>
                  </a:cubicBezTo>
                  <a:cubicBezTo>
                    <a:pt x="73" y="76"/>
                    <a:pt x="70" y="79"/>
                    <a:pt x="66" y="79"/>
                  </a:cubicBezTo>
                  <a:cubicBezTo>
                    <a:pt x="62" y="79"/>
                    <a:pt x="59" y="76"/>
                    <a:pt x="59" y="71"/>
                  </a:cubicBezTo>
                  <a:cubicBezTo>
                    <a:pt x="59" y="58"/>
                    <a:pt x="59" y="46"/>
                    <a:pt x="59" y="33"/>
                  </a:cubicBezTo>
                  <a:cubicBezTo>
                    <a:pt x="59" y="30"/>
                    <a:pt x="59" y="27"/>
                    <a:pt x="57" y="23"/>
                  </a:cubicBezTo>
                  <a:cubicBezTo>
                    <a:pt x="57" y="26"/>
                    <a:pt x="57" y="29"/>
                    <a:pt x="57" y="33"/>
                  </a:cubicBezTo>
                  <a:cubicBezTo>
                    <a:pt x="57" y="66"/>
                    <a:pt x="57" y="99"/>
                    <a:pt x="57" y="131"/>
                  </a:cubicBezTo>
                  <a:cubicBezTo>
                    <a:pt x="57" y="134"/>
                    <a:pt x="57" y="137"/>
                    <a:pt x="57" y="140"/>
                  </a:cubicBezTo>
                  <a:cubicBezTo>
                    <a:pt x="56" y="145"/>
                    <a:pt x="53" y="147"/>
                    <a:pt x="48" y="147"/>
                  </a:cubicBezTo>
                  <a:cubicBezTo>
                    <a:pt x="43" y="147"/>
                    <a:pt x="40" y="145"/>
                    <a:pt x="39" y="140"/>
                  </a:cubicBezTo>
                  <a:cubicBezTo>
                    <a:pt x="39" y="137"/>
                    <a:pt x="39" y="134"/>
                    <a:pt x="39" y="131"/>
                  </a:cubicBezTo>
                  <a:cubicBezTo>
                    <a:pt x="39" y="116"/>
                    <a:pt x="39" y="101"/>
                    <a:pt x="39" y="86"/>
                  </a:cubicBezTo>
                  <a:cubicBezTo>
                    <a:pt x="39" y="83"/>
                    <a:pt x="39" y="80"/>
                    <a:pt x="39" y="77"/>
                  </a:cubicBezTo>
                  <a:cubicBezTo>
                    <a:pt x="38" y="77"/>
                    <a:pt x="37" y="77"/>
                    <a:pt x="37" y="77"/>
                  </a:cubicBezTo>
                  <a:cubicBezTo>
                    <a:pt x="36" y="79"/>
                    <a:pt x="36" y="81"/>
                    <a:pt x="36" y="83"/>
                  </a:cubicBezTo>
                  <a:cubicBezTo>
                    <a:pt x="36" y="99"/>
                    <a:pt x="36" y="115"/>
                    <a:pt x="36" y="131"/>
                  </a:cubicBezTo>
                  <a:cubicBezTo>
                    <a:pt x="36" y="133"/>
                    <a:pt x="36" y="135"/>
                    <a:pt x="36" y="138"/>
                  </a:cubicBezTo>
                  <a:cubicBezTo>
                    <a:pt x="35" y="144"/>
                    <a:pt x="32" y="147"/>
                    <a:pt x="26" y="147"/>
                  </a:cubicBezTo>
                  <a:cubicBezTo>
                    <a:pt x="21" y="147"/>
                    <a:pt x="18" y="144"/>
                    <a:pt x="18" y="137"/>
                  </a:cubicBezTo>
                  <a:cubicBezTo>
                    <a:pt x="17" y="135"/>
                    <a:pt x="18" y="132"/>
                    <a:pt x="18" y="129"/>
                  </a:cubicBezTo>
                  <a:cubicBezTo>
                    <a:pt x="17" y="97"/>
                    <a:pt x="17" y="65"/>
                    <a:pt x="17" y="33"/>
                  </a:cubicBezTo>
                  <a:cubicBezTo>
                    <a:pt x="17" y="29"/>
                    <a:pt x="17" y="26"/>
                    <a:pt x="17" y="23"/>
                  </a:cubicBezTo>
                  <a:cubicBezTo>
                    <a:pt x="17" y="23"/>
                    <a:pt x="16" y="23"/>
                    <a:pt x="15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39" name="Freeform 139"/>
            <p:cNvSpPr/>
            <p:nvPr/>
          </p:nvSpPr>
          <p:spPr bwMode="auto">
            <a:xfrm>
              <a:off x="7669213" y="1330325"/>
              <a:ext cx="93663" cy="95250"/>
            </a:xfrm>
            <a:custGeom>
              <a:gdLst>
                <a:gd fmla="*/ 16 w 32" name="T0"/>
                <a:gd fmla="*/ 0 h 32" name="T1"/>
                <a:gd fmla="*/ 32 w 32" name="T2"/>
                <a:gd fmla="*/ 17 h 32" name="T3"/>
                <a:gd fmla="*/ 17 w 32" name="T4"/>
                <a:gd fmla="*/ 32 h 32" name="T5"/>
                <a:gd fmla="*/ 0 w 32" name="T6"/>
                <a:gd fmla="*/ 17 h 32" name="T7"/>
                <a:gd fmla="*/ 16 w 32" name="T8"/>
                <a:gd fmla="*/ 0 h 3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2" w="32">
                  <a:moveTo>
                    <a:pt x="16" y="0"/>
                  </a:moveTo>
                  <a:cubicBezTo>
                    <a:pt x="25" y="0"/>
                    <a:pt x="32" y="8"/>
                    <a:pt x="32" y="17"/>
                  </a:cubicBezTo>
                  <a:cubicBezTo>
                    <a:pt x="32" y="25"/>
                    <a:pt x="25" y="32"/>
                    <a:pt x="17" y="32"/>
                  </a:cubicBezTo>
                  <a:cubicBezTo>
                    <a:pt x="8" y="32"/>
                    <a:pt x="1" y="26"/>
                    <a:pt x="0" y="17"/>
                  </a:cubicBezTo>
                  <a:cubicBezTo>
                    <a:pt x="0" y="8"/>
                    <a:pt x="7" y="1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140" name="组合 139"/>
          <p:cNvGrpSpPr/>
          <p:nvPr/>
        </p:nvGrpSpPr>
        <p:grpSpPr>
          <a:xfrm>
            <a:off x="3750146" y="3783890"/>
            <a:ext cx="208712" cy="573957"/>
            <a:chOff x="7602538" y="1330325"/>
            <a:chExt cx="217488" cy="542925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141" name="Freeform 138"/>
            <p:cNvSpPr/>
            <p:nvPr/>
          </p:nvSpPr>
          <p:spPr bwMode="auto">
            <a:xfrm>
              <a:off x="7602538" y="1435100"/>
              <a:ext cx="217488" cy="438150"/>
            </a:xfrm>
            <a:custGeom>
              <a:gdLst>
                <a:gd fmla="*/ 15 w 73" name="T0"/>
                <a:gd fmla="*/ 23 h 147" name="T1"/>
                <a:gd fmla="*/ 15 w 73" name="T2"/>
                <a:gd fmla="*/ 32 h 147" name="T3"/>
                <a:gd fmla="*/ 15 w 73" name="T4"/>
                <a:gd fmla="*/ 71 h 147" name="T5"/>
                <a:gd fmla="*/ 8 w 73" name="T6"/>
                <a:gd fmla="*/ 79 h 147" name="T7"/>
                <a:gd fmla="*/ 0 w 73" name="T8"/>
                <a:gd fmla="*/ 71 h 147" name="T9"/>
                <a:gd fmla="*/ 0 w 73" name="T10"/>
                <a:gd fmla="*/ 63 h 147" name="T11"/>
                <a:gd fmla="*/ 1 w 73" name="T12"/>
                <a:gd fmla="*/ 21 h 147" name="T13"/>
                <a:gd fmla="*/ 1 w 73" name="T14"/>
                <a:gd fmla="*/ 11 h 147" name="T15"/>
                <a:gd fmla="*/ 11 w 73" name="T16"/>
                <a:gd fmla="*/ 1 h 147" name="T17"/>
                <a:gd fmla="*/ 63 w 73" name="T18"/>
                <a:gd fmla="*/ 1 h 147" name="T19"/>
                <a:gd fmla="*/ 73 w 73" name="T20"/>
                <a:gd fmla="*/ 10 h 147" name="T21"/>
                <a:gd fmla="*/ 73 w 73" name="T22"/>
                <a:gd fmla="*/ 71 h 147" name="T23"/>
                <a:gd fmla="*/ 66 w 73" name="T24"/>
                <a:gd fmla="*/ 79 h 147" name="T25"/>
                <a:gd fmla="*/ 59 w 73" name="T26"/>
                <a:gd fmla="*/ 71 h 147" name="T27"/>
                <a:gd fmla="*/ 59 w 73" name="T28"/>
                <a:gd fmla="*/ 33 h 147" name="T29"/>
                <a:gd fmla="*/ 57 w 73" name="T30"/>
                <a:gd fmla="*/ 23 h 147" name="T31"/>
                <a:gd fmla="*/ 57 w 73" name="T32"/>
                <a:gd fmla="*/ 33 h 147" name="T33"/>
                <a:gd fmla="*/ 57 w 73" name="T34"/>
                <a:gd fmla="*/ 131 h 147" name="T35"/>
                <a:gd fmla="*/ 57 w 73" name="T36"/>
                <a:gd fmla="*/ 140 h 147" name="T37"/>
                <a:gd fmla="*/ 48 w 73" name="T38"/>
                <a:gd fmla="*/ 147 h 147" name="T39"/>
                <a:gd fmla="*/ 39 w 73" name="T40"/>
                <a:gd fmla="*/ 140 h 147" name="T41"/>
                <a:gd fmla="*/ 39 w 73" name="T42"/>
                <a:gd fmla="*/ 131 h 147" name="T43"/>
                <a:gd fmla="*/ 39 w 73" name="T44"/>
                <a:gd fmla="*/ 86 h 147" name="T45"/>
                <a:gd fmla="*/ 39 w 73" name="T46"/>
                <a:gd fmla="*/ 77 h 147" name="T47"/>
                <a:gd fmla="*/ 37 w 73" name="T48"/>
                <a:gd fmla="*/ 77 h 147" name="T49"/>
                <a:gd fmla="*/ 36 w 73" name="T50"/>
                <a:gd fmla="*/ 83 h 147" name="T51"/>
                <a:gd fmla="*/ 36 w 73" name="T52"/>
                <a:gd fmla="*/ 131 h 147" name="T53"/>
                <a:gd fmla="*/ 36 w 73" name="T54"/>
                <a:gd fmla="*/ 138 h 147" name="T55"/>
                <a:gd fmla="*/ 26 w 73" name="T56"/>
                <a:gd fmla="*/ 147 h 147" name="T57"/>
                <a:gd fmla="*/ 18 w 73" name="T58"/>
                <a:gd fmla="*/ 137 h 147" name="T59"/>
                <a:gd fmla="*/ 18 w 73" name="T60"/>
                <a:gd fmla="*/ 129 h 147" name="T61"/>
                <a:gd fmla="*/ 17 w 73" name="T62"/>
                <a:gd fmla="*/ 33 h 147" name="T63"/>
                <a:gd fmla="*/ 17 w 73" name="T64"/>
                <a:gd fmla="*/ 23 h 147" name="T65"/>
                <a:gd fmla="*/ 15 w 73" name="T66"/>
                <a:gd fmla="*/ 23 h 147" name="T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b="b" l="0" r="r" t="0"/>
              <a:pathLst>
                <a:path h="147" w="73">
                  <a:moveTo>
                    <a:pt x="15" y="23"/>
                  </a:moveTo>
                  <a:cubicBezTo>
                    <a:pt x="15" y="26"/>
                    <a:pt x="15" y="29"/>
                    <a:pt x="15" y="32"/>
                  </a:cubicBezTo>
                  <a:cubicBezTo>
                    <a:pt x="15" y="45"/>
                    <a:pt x="15" y="58"/>
                    <a:pt x="15" y="71"/>
                  </a:cubicBezTo>
                  <a:cubicBezTo>
                    <a:pt x="15" y="76"/>
                    <a:pt x="13" y="78"/>
                    <a:pt x="8" y="79"/>
                  </a:cubicBezTo>
                  <a:cubicBezTo>
                    <a:pt x="4" y="79"/>
                    <a:pt x="1" y="76"/>
                    <a:pt x="0" y="71"/>
                  </a:cubicBezTo>
                  <a:cubicBezTo>
                    <a:pt x="0" y="69"/>
                    <a:pt x="0" y="66"/>
                    <a:pt x="0" y="63"/>
                  </a:cubicBezTo>
                  <a:cubicBezTo>
                    <a:pt x="0" y="49"/>
                    <a:pt x="1" y="35"/>
                    <a:pt x="1" y="21"/>
                  </a:cubicBezTo>
                  <a:cubicBezTo>
                    <a:pt x="1" y="18"/>
                    <a:pt x="1" y="14"/>
                    <a:pt x="1" y="11"/>
                  </a:cubicBezTo>
                  <a:cubicBezTo>
                    <a:pt x="1" y="3"/>
                    <a:pt x="4" y="1"/>
                    <a:pt x="11" y="1"/>
                  </a:cubicBezTo>
                  <a:cubicBezTo>
                    <a:pt x="28" y="0"/>
                    <a:pt x="46" y="0"/>
                    <a:pt x="63" y="1"/>
                  </a:cubicBezTo>
                  <a:cubicBezTo>
                    <a:pt x="70" y="1"/>
                    <a:pt x="73" y="3"/>
                    <a:pt x="73" y="10"/>
                  </a:cubicBezTo>
                  <a:cubicBezTo>
                    <a:pt x="73" y="30"/>
                    <a:pt x="73" y="51"/>
                    <a:pt x="73" y="71"/>
                  </a:cubicBezTo>
                  <a:cubicBezTo>
                    <a:pt x="73" y="76"/>
                    <a:pt x="70" y="79"/>
                    <a:pt x="66" y="79"/>
                  </a:cubicBezTo>
                  <a:cubicBezTo>
                    <a:pt x="62" y="79"/>
                    <a:pt x="59" y="76"/>
                    <a:pt x="59" y="71"/>
                  </a:cubicBezTo>
                  <a:cubicBezTo>
                    <a:pt x="59" y="58"/>
                    <a:pt x="59" y="46"/>
                    <a:pt x="59" y="33"/>
                  </a:cubicBezTo>
                  <a:cubicBezTo>
                    <a:pt x="59" y="30"/>
                    <a:pt x="59" y="27"/>
                    <a:pt x="57" y="23"/>
                  </a:cubicBezTo>
                  <a:cubicBezTo>
                    <a:pt x="57" y="26"/>
                    <a:pt x="57" y="29"/>
                    <a:pt x="57" y="33"/>
                  </a:cubicBezTo>
                  <a:cubicBezTo>
                    <a:pt x="57" y="66"/>
                    <a:pt x="57" y="99"/>
                    <a:pt x="57" y="131"/>
                  </a:cubicBezTo>
                  <a:cubicBezTo>
                    <a:pt x="57" y="134"/>
                    <a:pt x="57" y="137"/>
                    <a:pt x="57" y="140"/>
                  </a:cubicBezTo>
                  <a:cubicBezTo>
                    <a:pt x="56" y="145"/>
                    <a:pt x="53" y="147"/>
                    <a:pt x="48" y="147"/>
                  </a:cubicBezTo>
                  <a:cubicBezTo>
                    <a:pt x="43" y="147"/>
                    <a:pt x="40" y="145"/>
                    <a:pt x="39" y="140"/>
                  </a:cubicBezTo>
                  <a:cubicBezTo>
                    <a:pt x="39" y="137"/>
                    <a:pt x="39" y="134"/>
                    <a:pt x="39" y="131"/>
                  </a:cubicBezTo>
                  <a:cubicBezTo>
                    <a:pt x="39" y="116"/>
                    <a:pt x="39" y="101"/>
                    <a:pt x="39" y="86"/>
                  </a:cubicBezTo>
                  <a:cubicBezTo>
                    <a:pt x="39" y="83"/>
                    <a:pt x="39" y="80"/>
                    <a:pt x="39" y="77"/>
                  </a:cubicBezTo>
                  <a:cubicBezTo>
                    <a:pt x="38" y="77"/>
                    <a:pt x="37" y="77"/>
                    <a:pt x="37" y="77"/>
                  </a:cubicBezTo>
                  <a:cubicBezTo>
                    <a:pt x="36" y="79"/>
                    <a:pt x="36" y="81"/>
                    <a:pt x="36" y="83"/>
                  </a:cubicBezTo>
                  <a:cubicBezTo>
                    <a:pt x="36" y="99"/>
                    <a:pt x="36" y="115"/>
                    <a:pt x="36" y="131"/>
                  </a:cubicBezTo>
                  <a:cubicBezTo>
                    <a:pt x="36" y="133"/>
                    <a:pt x="36" y="135"/>
                    <a:pt x="36" y="138"/>
                  </a:cubicBezTo>
                  <a:cubicBezTo>
                    <a:pt x="35" y="144"/>
                    <a:pt x="32" y="147"/>
                    <a:pt x="26" y="147"/>
                  </a:cubicBezTo>
                  <a:cubicBezTo>
                    <a:pt x="21" y="147"/>
                    <a:pt x="18" y="144"/>
                    <a:pt x="18" y="137"/>
                  </a:cubicBezTo>
                  <a:cubicBezTo>
                    <a:pt x="17" y="135"/>
                    <a:pt x="18" y="132"/>
                    <a:pt x="18" y="129"/>
                  </a:cubicBezTo>
                  <a:cubicBezTo>
                    <a:pt x="17" y="97"/>
                    <a:pt x="17" y="65"/>
                    <a:pt x="17" y="33"/>
                  </a:cubicBezTo>
                  <a:cubicBezTo>
                    <a:pt x="17" y="29"/>
                    <a:pt x="17" y="26"/>
                    <a:pt x="17" y="23"/>
                  </a:cubicBezTo>
                  <a:cubicBezTo>
                    <a:pt x="17" y="23"/>
                    <a:pt x="16" y="23"/>
                    <a:pt x="15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42" name="Freeform 139"/>
            <p:cNvSpPr/>
            <p:nvPr/>
          </p:nvSpPr>
          <p:spPr bwMode="auto">
            <a:xfrm>
              <a:off x="7669213" y="1330325"/>
              <a:ext cx="93663" cy="95250"/>
            </a:xfrm>
            <a:custGeom>
              <a:gdLst>
                <a:gd fmla="*/ 16 w 32" name="T0"/>
                <a:gd fmla="*/ 0 h 32" name="T1"/>
                <a:gd fmla="*/ 32 w 32" name="T2"/>
                <a:gd fmla="*/ 17 h 32" name="T3"/>
                <a:gd fmla="*/ 17 w 32" name="T4"/>
                <a:gd fmla="*/ 32 h 32" name="T5"/>
                <a:gd fmla="*/ 0 w 32" name="T6"/>
                <a:gd fmla="*/ 17 h 32" name="T7"/>
                <a:gd fmla="*/ 16 w 32" name="T8"/>
                <a:gd fmla="*/ 0 h 3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2" w="32">
                  <a:moveTo>
                    <a:pt x="16" y="0"/>
                  </a:moveTo>
                  <a:cubicBezTo>
                    <a:pt x="25" y="0"/>
                    <a:pt x="32" y="8"/>
                    <a:pt x="32" y="17"/>
                  </a:cubicBezTo>
                  <a:cubicBezTo>
                    <a:pt x="32" y="25"/>
                    <a:pt x="25" y="32"/>
                    <a:pt x="17" y="32"/>
                  </a:cubicBezTo>
                  <a:cubicBezTo>
                    <a:pt x="8" y="32"/>
                    <a:pt x="1" y="26"/>
                    <a:pt x="0" y="17"/>
                  </a:cubicBezTo>
                  <a:cubicBezTo>
                    <a:pt x="0" y="8"/>
                    <a:pt x="7" y="1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143" name="组合 142"/>
          <p:cNvGrpSpPr/>
          <p:nvPr/>
        </p:nvGrpSpPr>
        <p:grpSpPr>
          <a:xfrm>
            <a:off x="4485896" y="3783890"/>
            <a:ext cx="208712" cy="573957"/>
            <a:chOff x="7602538" y="1330325"/>
            <a:chExt cx="217488" cy="542925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144" name="Freeform 138"/>
            <p:cNvSpPr/>
            <p:nvPr/>
          </p:nvSpPr>
          <p:spPr bwMode="auto">
            <a:xfrm>
              <a:off x="7602538" y="1435100"/>
              <a:ext cx="217488" cy="438150"/>
            </a:xfrm>
            <a:custGeom>
              <a:gdLst>
                <a:gd fmla="*/ 15 w 73" name="T0"/>
                <a:gd fmla="*/ 23 h 147" name="T1"/>
                <a:gd fmla="*/ 15 w 73" name="T2"/>
                <a:gd fmla="*/ 32 h 147" name="T3"/>
                <a:gd fmla="*/ 15 w 73" name="T4"/>
                <a:gd fmla="*/ 71 h 147" name="T5"/>
                <a:gd fmla="*/ 8 w 73" name="T6"/>
                <a:gd fmla="*/ 79 h 147" name="T7"/>
                <a:gd fmla="*/ 0 w 73" name="T8"/>
                <a:gd fmla="*/ 71 h 147" name="T9"/>
                <a:gd fmla="*/ 0 w 73" name="T10"/>
                <a:gd fmla="*/ 63 h 147" name="T11"/>
                <a:gd fmla="*/ 1 w 73" name="T12"/>
                <a:gd fmla="*/ 21 h 147" name="T13"/>
                <a:gd fmla="*/ 1 w 73" name="T14"/>
                <a:gd fmla="*/ 11 h 147" name="T15"/>
                <a:gd fmla="*/ 11 w 73" name="T16"/>
                <a:gd fmla="*/ 1 h 147" name="T17"/>
                <a:gd fmla="*/ 63 w 73" name="T18"/>
                <a:gd fmla="*/ 1 h 147" name="T19"/>
                <a:gd fmla="*/ 73 w 73" name="T20"/>
                <a:gd fmla="*/ 10 h 147" name="T21"/>
                <a:gd fmla="*/ 73 w 73" name="T22"/>
                <a:gd fmla="*/ 71 h 147" name="T23"/>
                <a:gd fmla="*/ 66 w 73" name="T24"/>
                <a:gd fmla="*/ 79 h 147" name="T25"/>
                <a:gd fmla="*/ 59 w 73" name="T26"/>
                <a:gd fmla="*/ 71 h 147" name="T27"/>
                <a:gd fmla="*/ 59 w 73" name="T28"/>
                <a:gd fmla="*/ 33 h 147" name="T29"/>
                <a:gd fmla="*/ 57 w 73" name="T30"/>
                <a:gd fmla="*/ 23 h 147" name="T31"/>
                <a:gd fmla="*/ 57 w 73" name="T32"/>
                <a:gd fmla="*/ 33 h 147" name="T33"/>
                <a:gd fmla="*/ 57 w 73" name="T34"/>
                <a:gd fmla="*/ 131 h 147" name="T35"/>
                <a:gd fmla="*/ 57 w 73" name="T36"/>
                <a:gd fmla="*/ 140 h 147" name="T37"/>
                <a:gd fmla="*/ 48 w 73" name="T38"/>
                <a:gd fmla="*/ 147 h 147" name="T39"/>
                <a:gd fmla="*/ 39 w 73" name="T40"/>
                <a:gd fmla="*/ 140 h 147" name="T41"/>
                <a:gd fmla="*/ 39 w 73" name="T42"/>
                <a:gd fmla="*/ 131 h 147" name="T43"/>
                <a:gd fmla="*/ 39 w 73" name="T44"/>
                <a:gd fmla="*/ 86 h 147" name="T45"/>
                <a:gd fmla="*/ 39 w 73" name="T46"/>
                <a:gd fmla="*/ 77 h 147" name="T47"/>
                <a:gd fmla="*/ 37 w 73" name="T48"/>
                <a:gd fmla="*/ 77 h 147" name="T49"/>
                <a:gd fmla="*/ 36 w 73" name="T50"/>
                <a:gd fmla="*/ 83 h 147" name="T51"/>
                <a:gd fmla="*/ 36 w 73" name="T52"/>
                <a:gd fmla="*/ 131 h 147" name="T53"/>
                <a:gd fmla="*/ 36 w 73" name="T54"/>
                <a:gd fmla="*/ 138 h 147" name="T55"/>
                <a:gd fmla="*/ 26 w 73" name="T56"/>
                <a:gd fmla="*/ 147 h 147" name="T57"/>
                <a:gd fmla="*/ 18 w 73" name="T58"/>
                <a:gd fmla="*/ 137 h 147" name="T59"/>
                <a:gd fmla="*/ 18 w 73" name="T60"/>
                <a:gd fmla="*/ 129 h 147" name="T61"/>
                <a:gd fmla="*/ 17 w 73" name="T62"/>
                <a:gd fmla="*/ 33 h 147" name="T63"/>
                <a:gd fmla="*/ 17 w 73" name="T64"/>
                <a:gd fmla="*/ 23 h 147" name="T65"/>
                <a:gd fmla="*/ 15 w 73" name="T66"/>
                <a:gd fmla="*/ 23 h 147" name="T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b="b" l="0" r="r" t="0"/>
              <a:pathLst>
                <a:path h="147" w="73">
                  <a:moveTo>
                    <a:pt x="15" y="23"/>
                  </a:moveTo>
                  <a:cubicBezTo>
                    <a:pt x="15" y="26"/>
                    <a:pt x="15" y="29"/>
                    <a:pt x="15" y="32"/>
                  </a:cubicBezTo>
                  <a:cubicBezTo>
                    <a:pt x="15" y="45"/>
                    <a:pt x="15" y="58"/>
                    <a:pt x="15" y="71"/>
                  </a:cubicBezTo>
                  <a:cubicBezTo>
                    <a:pt x="15" y="76"/>
                    <a:pt x="13" y="78"/>
                    <a:pt x="8" y="79"/>
                  </a:cubicBezTo>
                  <a:cubicBezTo>
                    <a:pt x="4" y="79"/>
                    <a:pt x="1" y="76"/>
                    <a:pt x="0" y="71"/>
                  </a:cubicBezTo>
                  <a:cubicBezTo>
                    <a:pt x="0" y="69"/>
                    <a:pt x="0" y="66"/>
                    <a:pt x="0" y="63"/>
                  </a:cubicBezTo>
                  <a:cubicBezTo>
                    <a:pt x="0" y="49"/>
                    <a:pt x="1" y="35"/>
                    <a:pt x="1" y="21"/>
                  </a:cubicBezTo>
                  <a:cubicBezTo>
                    <a:pt x="1" y="18"/>
                    <a:pt x="1" y="14"/>
                    <a:pt x="1" y="11"/>
                  </a:cubicBezTo>
                  <a:cubicBezTo>
                    <a:pt x="1" y="3"/>
                    <a:pt x="4" y="1"/>
                    <a:pt x="11" y="1"/>
                  </a:cubicBezTo>
                  <a:cubicBezTo>
                    <a:pt x="28" y="0"/>
                    <a:pt x="46" y="0"/>
                    <a:pt x="63" y="1"/>
                  </a:cubicBezTo>
                  <a:cubicBezTo>
                    <a:pt x="70" y="1"/>
                    <a:pt x="73" y="3"/>
                    <a:pt x="73" y="10"/>
                  </a:cubicBezTo>
                  <a:cubicBezTo>
                    <a:pt x="73" y="30"/>
                    <a:pt x="73" y="51"/>
                    <a:pt x="73" y="71"/>
                  </a:cubicBezTo>
                  <a:cubicBezTo>
                    <a:pt x="73" y="76"/>
                    <a:pt x="70" y="79"/>
                    <a:pt x="66" y="79"/>
                  </a:cubicBezTo>
                  <a:cubicBezTo>
                    <a:pt x="62" y="79"/>
                    <a:pt x="59" y="76"/>
                    <a:pt x="59" y="71"/>
                  </a:cubicBezTo>
                  <a:cubicBezTo>
                    <a:pt x="59" y="58"/>
                    <a:pt x="59" y="46"/>
                    <a:pt x="59" y="33"/>
                  </a:cubicBezTo>
                  <a:cubicBezTo>
                    <a:pt x="59" y="30"/>
                    <a:pt x="59" y="27"/>
                    <a:pt x="57" y="23"/>
                  </a:cubicBezTo>
                  <a:cubicBezTo>
                    <a:pt x="57" y="26"/>
                    <a:pt x="57" y="29"/>
                    <a:pt x="57" y="33"/>
                  </a:cubicBezTo>
                  <a:cubicBezTo>
                    <a:pt x="57" y="66"/>
                    <a:pt x="57" y="99"/>
                    <a:pt x="57" y="131"/>
                  </a:cubicBezTo>
                  <a:cubicBezTo>
                    <a:pt x="57" y="134"/>
                    <a:pt x="57" y="137"/>
                    <a:pt x="57" y="140"/>
                  </a:cubicBezTo>
                  <a:cubicBezTo>
                    <a:pt x="56" y="145"/>
                    <a:pt x="53" y="147"/>
                    <a:pt x="48" y="147"/>
                  </a:cubicBezTo>
                  <a:cubicBezTo>
                    <a:pt x="43" y="147"/>
                    <a:pt x="40" y="145"/>
                    <a:pt x="39" y="140"/>
                  </a:cubicBezTo>
                  <a:cubicBezTo>
                    <a:pt x="39" y="137"/>
                    <a:pt x="39" y="134"/>
                    <a:pt x="39" y="131"/>
                  </a:cubicBezTo>
                  <a:cubicBezTo>
                    <a:pt x="39" y="116"/>
                    <a:pt x="39" y="101"/>
                    <a:pt x="39" y="86"/>
                  </a:cubicBezTo>
                  <a:cubicBezTo>
                    <a:pt x="39" y="83"/>
                    <a:pt x="39" y="80"/>
                    <a:pt x="39" y="77"/>
                  </a:cubicBezTo>
                  <a:cubicBezTo>
                    <a:pt x="38" y="77"/>
                    <a:pt x="37" y="77"/>
                    <a:pt x="37" y="77"/>
                  </a:cubicBezTo>
                  <a:cubicBezTo>
                    <a:pt x="36" y="79"/>
                    <a:pt x="36" y="81"/>
                    <a:pt x="36" y="83"/>
                  </a:cubicBezTo>
                  <a:cubicBezTo>
                    <a:pt x="36" y="99"/>
                    <a:pt x="36" y="115"/>
                    <a:pt x="36" y="131"/>
                  </a:cubicBezTo>
                  <a:cubicBezTo>
                    <a:pt x="36" y="133"/>
                    <a:pt x="36" y="135"/>
                    <a:pt x="36" y="138"/>
                  </a:cubicBezTo>
                  <a:cubicBezTo>
                    <a:pt x="35" y="144"/>
                    <a:pt x="32" y="147"/>
                    <a:pt x="26" y="147"/>
                  </a:cubicBezTo>
                  <a:cubicBezTo>
                    <a:pt x="21" y="147"/>
                    <a:pt x="18" y="144"/>
                    <a:pt x="18" y="137"/>
                  </a:cubicBezTo>
                  <a:cubicBezTo>
                    <a:pt x="17" y="135"/>
                    <a:pt x="18" y="132"/>
                    <a:pt x="18" y="129"/>
                  </a:cubicBezTo>
                  <a:cubicBezTo>
                    <a:pt x="17" y="97"/>
                    <a:pt x="17" y="65"/>
                    <a:pt x="17" y="33"/>
                  </a:cubicBezTo>
                  <a:cubicBezTo>
                    <a:pt x="17" y="29"/>
                    <a:pt x="17" y="26"/>
                    <a:pt x="17" y="23"/>
                  </a:cubicBezTo>
                  <a:cubicBezTo>
                    <a:pt x="17" y="23"/>
                    <a:pt x="16" y="23"/>
                    <a:pt x="15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45" name="Freeform 139"/>
            <p:cNvSpPr/>
            <p:nvPr/>
          </p:nvSpPr>
          <p:spPr bwMode="auto">
            <a:xfrm>
              <a:off x="7669213" y="1330325"/>
              <a:ext cx="93663" cy="95250"/>
            </a:xfrm>
            <a:custGeom>
              <a:gdLst>
                <a:gd fmla="*/ 16 w 32" name="T0"/>
                <a:gd fmla="*/ 0 h 32" name="T1"/>
                <a:gd fmla="*/ 32 w 32" name="T2"/>
                <a:gd fmla="*/ 17 h 32" name="T3"/>
                <a:gd fmla="*/ 17 w 32" name="T4"/>
                <a:gd fmla="*/ 32 h 32" name="T5"/>
                <a:gd fmla="*/ 0 w 32" name="T6"/>
                <a:gd fmla="*/ 17 h 32" name="T7"/>
                <a:gd fmla="*/ 16 w 32" name="T8"/>
                <a:gd fmla="*/ 0 h 3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2" w="32">
                  <a:moveTo>
                    <a:pt x="16" y="0"/>
                  </a:moveTo>
                  <a:cubicBezTo>
                    <a:pt x="25" y="0"/>
                    <a:pt x="32" y="8"/>
                    <a:pt x="32" y="17"/>
                  </a:cubicBezTo>
                  <a:cubicBezTo>
                    <a:pt x="32" y="25"/>
                    <a:pt x="25" y="32"/>
                    <a:pt x="17" y="32"/>
                  </a:cubicBezTo>
                  <a:cubicBezTo>
                    <a:pt x="8" y="32"/>
                    <a:pt x="1" y="26"/>
                    <a:pt x="0" y="17"/>
                  </a:cubicBezTo>
                  <a:cubicBezTo>
                    <a:pt x="0" y="8"/>
                    <a:pt x="7" y="1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146" name="组合 145"/>
          <p:cNvGrpSpPr/>
          <p:nvPr/>
        </p:nvGrpSpPr>
        <p:grpSpPr>
          <a:xfrm>
            <a:off x="4118021" y="3783890"/>
            <a:ext cx="208712" cy="573957"/>
            <a:chOff x="7602538" y="1330325"/>
            <a:chExt cx="217488" cy="542925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147" name="Freeform 138"/>
            <p:cNvSpPr/>
            <p:nvPr/>
          </p:nvSpPr>
          <p:spPr bwMode="auto">
            <a:xfrm>
              <a:off x="7602538" y="1435100"/>
              <a:ext cx="217488" cy="438150"/>
            </a:xfrm>
            <a:custGeom>
              <a:gdLst>
                <a:gd fmla="*/ 15 w 73" name="T0"/>
                <a:gd fmla="*/ 23 h 147" name="T1"/>
                <a:gd fmla="*/ 15 w 73" name="T2"/>
                <a:gd fmla="*/ 32 h 147" name="T3"/>
                <a:gd fmla="*/ 15 w 73" name="T4"/>
                <a:gd fmla="*/ 71 h 147" name="T5"/>
                <a:gd fmla="*/ 8 w 73" name="T6"/>
                <a:gd fmla="*/ 79 h 147" name="T7"/>
                <a:gd fmla="*/ 0 w 73" name="T8"/>
                <a:gd fmla="*/ 71 h 147" name="T9"/>
                <a:gd fmla="*/ 0 w 73" name="T10"/>
                <a:gd fmla="*/ 63 h 147" name="T11"/>
                <a:gd fmla="*/ 1 w 73" name="T12"/>
                <a:gd fmla="*/ 21 h 147" name="T13"/>
                <a:gd fmla="*/ 1 w 73" name="T14"/>
                <a:gd fmla="*/ 11 h 147" name="T15"/>
                <a:gd fmla="*/ 11 w 73" name="T16"/>
                <a:gd fmla="*/ 1 h 147" name="T17"/>
                <a:gd fmla="*/ 63 w 73" name="T18"/>
                <a:gd fmla="*/ 1 h 147" name="T19"/>
                <a:gd fmla="*/ 73 w 73" name="T20"/>
                <a:gd fmla="*/ 10 h 147" name="T21"/>
                <a:gd fmla="*/ 73 w 73" name="T22"/>
                <a:gd fmla="*/ 71 h 147" name="T23"/>
                <a:gd fmla="*/ 66 w 73" name="T24"/>
                <a:gd fmla="*/ 79 h 147" name="T25"/>
                <a:gd fmla="*/ 59 w 73" name="T26"/>
                <a:gd fmla="*/ 71 h 147" name="T27"/>
                <a:gd fmla="*/ 59 w 73" name="T28"/>
                <a:gd fmla="*/ 33 h 147" name="T29"/>
                <a:gd fmla="*/ 57 w 73" name="T30"/>
                <a:gd fmla="*/ 23 h 147" name="T31"/>
                <a:gd fmla="*/ 57 w 73" name="T32"/>
                <a:gd fmla="*/ 33 h 147" name="T33"/>
                <a:gd fmla="*/ 57 w 73" name="T34"/>
                <a:gd fmla="*/ 131 h 147" name="T35"/>
                <a:gd fmla="*/ 57 w 73" name="T36"/>
                <a:gd fmla="*/ 140 h 147" name="T37"/>
                <a:gd fmla="*/ 48 w 73" name="T38"/>
                <a:gd fmla="*/ 147 h 147" name="T39"/>
                <a:gd fmla="*/ 39 w 73" name="T40"/>
                <a:gd fmla="*/ 140 h 147" name="T41"/>
                <a:gd fmla="*/ 39 w 73" name="T42"/>
                <a:gd fmla="*/ 131 h 147" name="T43"/>
                <a:gd fmla="*/ 39 w 73" name="T44"/>
                <a:gd fmla="*/ 86 h 147" name="T45"/>
                <a:gd fmla="*/ 39 w 73" name="T46"/>
                <a:gd fmla="*/ 77 h 147" name="T47"/>
                <a:gd fmla="*/ 37 w 73" name="T48"/>
                <a:gd fmla="*/ 77 h 147" name="T49"/>
                <a:gd fmla="*/ 36 w 73" name="T50"/>
                <a:gd fmla="*/ 83 h 147" name="T51"/>
                <a:gd fmla="*/ 36 w 73" name="T52"/>
                <a:gd fmla="*/ 131 h 147" name="T53"/>
                <a:gd fmla="*/ 36 w 73" name="T54"/>
                <a:gd fmla="*/ 138 h 147" name="T55"/>
                <a:gd fmla="*/ 26 w 73" name="T56"/>
                <a:gd fmla="*/ 147 h 147" name="T57"/>
                <a:gd fmla="*/ 18 w 73" name="T58"/>
                <a:gd fmla="*/ 137 h 147" name="T59"/>
                <a:gd fmla="*/ 18 w 73" name="T60"/>
                <a:gd fmla="*/ 129 h 147" name="T61"/>
                <a:gd fmla="*/ 17 w 73" name="T62"/>
                <a:gd fmla="*/ 33 h 147" name="T63"/>
                <a:gd fmla="*/ 17 w 73" name="T64"/>
                <a:gd fmla="*/ 23 h 147" name="T65"/>
                <a:gd fmla="*/ 15 w 73" name="T66"/>
                <a:gd fmla="*/ 23 h 147" name="T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b="b" l="0" r="r" t="0"/>
              <a:pathLst>
                <a:path h="147" w="73">
                  <a:moveTo>
                    <a:pt x="15" y="23"/>
                  </a:moveTo>
                  <a:cubicBezTo>
                    <a:pt x="15" y="26"/>
                    <a:pt x="15" y="29"/>
                    <a:pt x="15" y="32"/>
                  </a:cubicBezTo>
                  <a:cubicBezTo>
                    <a:pt x="15" y="45"/>
                    <a:pt x="15" y="58"/>
                    <a:pt x="15" y="71"/>
                  </a:cubicBezTo>
                  <a:cubicBezTo>
                    <a:pt x="15" y="76"/>
                    <a:pt x="13" y="78"/>
                    <a:pt x="8" y="79"/>
                  </a:cubicBezTo>
                  <a:cubicBezTo>
                    <a:pt x="4" y="79"/>
                    <a:pt x="1" y="76"/>
                    <a:pt x="0" y="71"/>
                  </a:cubicBezTo>
                  <a:cubicBezTo>
                    <a:pt x="0" y="69"/>
                    <a:pt x="0" y="66"/>
                    <a:pt x="0" y="63"/>
                  </a:cubicBezTo>
                  <a:cubicBezTo>
                    <a:pt x="0" y="49"/>
                    <a:pt x="1" y="35"/>
                    <a:pt x="1" y="21"/>
                  </a:cubicBezTo>
                  <a:cubicBezTo>
                    <a:pt x="1" y="18"/>
                    <a:pt x="1" y="14"/>
                    <a:pt x="1" y="11"/>
                  </a:cubicBezTo>
                  <a:cubicBezTo>
                    <a:pt x="1" y="3"/>
                    <a:pt x="4" y="1"/>
                    <a:pt x="11" y="1"/>
                  </a:cubicBezTo>
                  <a:cubicBezTo>
                    <a:pt x="28" y="0"/>
                    <a:pt x="46" y="0"/>
                    <a:pt x="63" y="1"/>
                  </a:cubicBezTo>
                  <a:cubicBezTo>
                    <a:pt x="70" y="1"/>
                    <a:pt x="73" y="3"/>
                    <a:pt x="73" y="10"/>
                  </a:cubicBezTo>
                  <a:cubicBezTo>
                    <a:pt x="73" y="30"/>
                    <a:pt x="73" y="51"/>
                    <a:pt x="73" y="71"/>
                  </a:cubicBezTo>
                  <a:cubicBezTo>
                    <a:pt x="73" y="76"/>
                    <a:pt x="70" y="79"/>
                    <a:pt x="66" y="79"/>
                  </a:cubicBezTo>
                  <a:cubicBezTo>
                    <a:pt x="62" y="79"/>
                    <a:pt x="59" y="76"/>
                    <a:pt x="59" y="71"/>
                  </a:cubicBezTo>
                  <a:cubicBezTo>
                    <a:pt x="59" y="58"/>
                    <a:pt x="59" y="46"/>
                    <a:pt x="59" y="33"/>
                  </a:cubicBezTo>
                  <a:cubicBezTo>
                    <a:pt x="59" y="30"/>
                    <a:pt x="59" y="27"/>
                    <a:pt x="57" y="23"/>
                  </a:cubicBezTo>
                  <a:cubicBezTo>
                    <a:pt x="57" y="26"/>
                    <a:pt x="57" y="29"/>
                    <a:pt x="57" y="33"/>
                  </a:cubicBezTo>
                  <a:cubicBezTo>
                    <a:pt x="57" y="66"/>
                    <a:pt x="57" y="99"/>
                    <a:pt x="57" y="131"/>
                  </a:cubicBezTo>
                  <a:cubicBezTo>
                    <a:pt x="57" y="134"/>
                    <a:pt x="57" y="137"/>
                    <a:pt x="57" y="140"/>
                  </a:cubicBezTo>
                  <a:cubicBezTo>
                    <a:pt x="56" y="145"/>
                    <a:pt x="53" y="147"/>
                    <a:pt x="48" y="147"/>
                  </a:cubicBezTo>
                  <a:cubicBezTo>
                    <a:pt x="43" y="147"/>
                    <a:pt x="40" y="145"/>
                    <a:pt x="39" y="140"/>
                  </a:cubicBezTo>
                  <a:cubicBezTo>
                    <a:pt x="39" y="137"/>
                    <a:pt x="39" y="134"/>
                    <a:pt x="39" y="131"/>
                  </a:cubicBezTo>
                  <a:cubicBezTo>
                    <a:pt x="39" y="116"/>
                    <a:pt x="39" y="101"/>
                    <a:pt x="39" y="86"/>
                  </a:cubicBezTo>
                  <a:cubicBezTo>
                    <a:pt x="39" y="83"/>
                    <a:pt x="39" y="80"/>
                    <a:pt x="39" y="77"/>
                  </a:cubicBezTo>
                  <a:cubicBezTo>
                    <a:pt x="38" y="77"/>
                    <a:pt x="37" y="77"/>
                    <a:pt x="37" y="77"/>
                  </a:cubicBezTo>
                  <a:cubicBezTo>
                    <a:pt x="36" y="79"/>
                    <a:pt x="36" y="81"/>
                    <a:pt x="36" y="83"/>
                  </a:cubicBezTo>
                  <a:cubicBezTo>
                    <a:pt x="36" y="99"/>
                    <a:pt x="36" y="115"/>
                    <a:pt x="36" y="131"/>
                  </a:cubicBezTo>
                  <a:cubicBezTo>
                    <a:pt x="36" y="133"/>
                    <a:pt x="36" y="135"/>
                    <a:pt x="36" y="138"/>
                  </a:cubicBezTo>
                  <a:cubicBezTo>
                    <a:pt x="35" y="144"/>
                    <a:pt x="32" y="147"/>
                    <a:pt x="26" y="147"/>
                  </a:cubicBezTo>
                  <a:cubicBezTo>
                    <a:pt x="21" y="147"/>
                    <a:pt x="18" y="144"/>
                    <a:pt x="18" y="137"/>
                  </a:cubicBezTo>
                  <a:cubicBezTo>
                    <a:pt x="17" y="135"/>
                    <a:pt x="18" y="132"/>
                    <a:pt x="18" y="129"/>
                  </a:cubicBezTo>
                  <a:cubicBezTo>
                    <a:pt x="17" y="97"/>
                    <a:pt x="17" y="65"/>
                    <a:pt x="17" y="33"/>
                  </a:cubicBezTo>
                  <a:cubicBezTo>
                    <a:pt x="17" y="29"/>
                    <a:pt x="17" y="26"/>
                    <a:pt x="17" y="23"/>
                  </a:cubicBezTo>
                  <a:cubicBezTo>
                    <a:pt x="17" y="23"/>
                    <a:pt x="16" y="23"/>
                    <a:pt x="15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48" name="Freeform 139"/>
            <p:cNvSpPr/>
            <p:nvPr/>
          </p:nvSpPr>
          <p:spPr bwMode="auto">
            <a:xfrm>
              <a:off x="7669213" y="1330325"/>
              <a:ext cx="93663" cy="95250"/>
            </a:xfrm>
            <a:custGeom>
              <a:gdLst>
                <a:gd fmla="*/ 16 w 32" name="T0"/>
                <a:gd fmla="*/ 0 h 32" name="T1"/>
                <a:gd fmla="*/ 32 w 32" name="T2"/>
                <a:gd fmla="*/ 17 h 32" name="T3"/>
                <a:gd fmla="*/ 17 w 32" name="T4"/>
                <a:gd fmla="*/ 32 h 32" name="T5"/>
                <a:gd fmla="*/ 0 w 32" name="T6"/>
                <a:gd fmla="*/ 17 h 32" name="T7"/>
                <a:gd fmla="*/ 16 w 32" name="T8"/>
                <a:gd fmla="*/ 0 h 3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2" w="32">
                  <a:moveTo>
                    <a:pt x="16" y="0"/>
                  </a:moveTo>
                  <a:cubicBezTo>
                    <a:pt x="25" y="0"/>
                    <a:pt x="32" y="8"/>
                    <a:pt x="32" y="17"/>
                  </a:cubicBezTo>
                  <a:cubicBezTo>
                    <a:pt x="32" y="25"/>
                    <a:pt x="25" y="32"/>
                    <a:pt x="17" y="32"/>
                  </a:cubicBezTo>
                  <a:cubicBezTo>
                    <a:pt x="8" y="32"/>
                    <a:pt x="1" y="26"/>
                    <a:pt x="0" y="17"/>
                  </a:cubicBezTo>
                  <a:cubicBezTo>
                    <a:pt x="0" y="8"/>
                    <a:pt x="7" y="1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149" name="组合 148"/>
          <p:cNvGrpSpPr>
            <a:grpSpLocks noChangeAspect="1"/>
          </p:cNvGrpSpPr>
          <p:nvPr/>
        </p:nvGrpSpPr>
        <p:grpSpPr>
          <a:xfrm>
            <a:off x="1542903" y="5198921"/>
            <a:ext cx="260202" cy="574130"/>
            <a:chOff x="6665913" y="2181225"/>
            <a:chExt cx="246063" cy="542926"/>
          </a:xfrm>
          <a:solidFill>
            <a:srgbClr val="C00000"/>
          </a:solidFill>
        </p:grpSpPr>
        <p:sp>
          <p:nvSpPr>
            <p:cNvPr id="150" name="Freeform 135"/>
            <p:cNvSpPr/>
            <p:nvPr/>
          </p:nvSpPr>
          <p:spPr bwMode="auto">
            <a:xfrm>
              <a:off x="6665913" y="2282825"/>
              <a:ext cx="246063" cy="301625"/>
            </a:xfrm>
            <a:custGeom>
              <a:gdLst>
                <a:gd fmla="*/ 53 w 83" name="T0"/>
                <a:gd fmla="*/ 24 h 101" name="T1"/>
                <a:gd fmla="*/ 83 w 83" name="T2"/>
                <a:gd fmla="*/ 99 h 101" name="T3"/>
                <a:gd fmla="*/ 0 w 83" name="T4"/>
                <a:gd fmla="*/ 100 h 101" name="T5"/>
                <a:gd fmla="*/ 3 w 83" name="T6"/>
                <a:gd fmla="*/ 90 h 101" name="T7"/>
                <a:gd fmla="*/ 27 w 83" name="T8"/>
                <a:gd fmla="*/ 34 h 101" name="T9"/>
                <a:gd fmla="*/ 31 w 83" name="T10"/>
                <a:gd fmla="*/ 24 h 101" name="T11"/>
                <a:gd fmla="*/ 29 w 83" name="T12"/>
                <a:gd fmla="*/ 23 h 101" name="T13"/>
                <a:gd fmla="*/ 17 w 83" name="T14"/>
                <a:gd fmla="*/ 51 h 101" name="T15"/>
                <a:gd fmla="*/ 5 w 83" name="T16"/>
                <a:gd fmla="*/ 59 h 101" name="T17"/>
                <a:gd fmla="*/ 3 w 83" name="T18"/>
                <a:gd fmla="*/ 45 h 101" name="T19"/>
                <a:gd fmla="*/ 20 w 83" name="T20"/>
                <a:gd fmla="*/ 9 h 101" name="T21"/>
                <a:gd fmla="*/ 32 w 83" name="T22"/>
                <a:gd fmla="*/ 0 h 101" name="T23"/>
                <a:gd fmla="*/ 54 w 83" name="T24"/>
                <a:gd fmla="*/ 0 h 101" name="T25"/>
                <a:gd fmla="*/ 63 w 83" name="T26"/>
                <a:gd fmla="*/ 7 h 101" name="T27"/>
                <a:gd fmla="*/ 81 w 83" name="T28"/>
                <a:gd fmla="*/ 46 h 101" name="T29"/>
                <a:gd fmla="*/ 82 w 83" name="T30"/>
                <a:gd fmla="*/ 51 h 101" name="T31"/>
                <a:gd fmla="*/ 78 w 83" name="T32"/>
                <a:gd fmla="*/ 60 h 101" name="T33"/>
                <a:gd fmla="*/ 68 w 83" name="T34"/>
                <a:gd fmla="*/ 55 h 101" name="T35"/>
                <a:gd fmla="*/ 59 w 83" name="T36"/>
                <a:gd fmla="*/ 31 h 101" name="T37"/>
                <a:gd fmla="*/ 55 w 83" name="T38"/>
                <a:gd fmla="*/ 23 h 101" name="T39"/>
                <a:gd fmla="*/ 53 w 83" name="T40"/>
                <a:gd fmla="*/ 24 h 101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100" w="83">
                  <a:moveTo>
                    <a:pt x="53" y="24"/>
                  </a:moveTo>
                  <a:cubicBezTo>
                    <a:pt x="63" y="49"/>
                    <a:pt x="73" y="74"/>
                    <a:pt x="83" y="99"/>
                  </a:cubicBezTo>
                  <a:cubicBezTo>
                    <a:pt x="76" y="101"/>
                    <a:pt x="14" y="101"/>
                    <a:pt x="0" y="100"/>
                  </a:cubicBezTo>
                  <a:cubicBezTo>
                    <a:pt x="1" y="96"/>
                    <a:pt x="2" y="93"/>
                    <a:pt x="3" y="90"/>
                  </a:cubicBezTo>
                  <a:cubicBezTo>
                    <a:pt x="11" y="71"/>
                    <a:pt x="19" y="52"/>
                    <a:pt x="27" y="34"/>
                  </a:cubicBezTo>
                  <a:cubicBezTo>
                    <a:pt x="29" y="31"/>
                    <a:pt x="30" y="27"/>
                    <a:pt x="31" y="24"/>
                  </a:cubicBezTo>
                  <a:cubicBezTo>
                    <a:pt x="30" y="24"/>
                    <a:pt x="30" y="24"/>
                    <a:pt x="29" y="23"/>
                  </a:cubicBezTo>
                  <a:cubicBezTo>
                    <a:pt x="25" y="33"/>
                    <a:pt x="21" y="42"/>
                    <a:pt x="17" y="51"/>
                  </a:cubicBezTo>
                  <a:cubicBezTo>
                    <a:pt x="14" y="59"/>
                    <a:pt x="10" y="62"/>
                    <a:pt x="5" y="59"/>
                  </a:cubicBezTo>
                  <a:cubicBezTo>
                    <a:pt x="1" y="57"/>
                    <a:pt x="0" y="53"/>
                    <a:pt x="3" y="45"/>
                  </a:cubicBezTo>
                  <a:cubicBezTo>
                    <a:pt x="9" y="33"/>
                    <a:pt x="15" y="21"/>
                    <a:pt x="20" y="9"/>
                  </a:cubicBezTo>
                  <a:cubicBezTo>
                    <a:pt x="22" y="3"/>
                    <a:pt x="26" y="0"/>
                    <a:pt x="32" y="0"/>
                  </a:cubicBezTo>
                  <a:cubicBezTo>
                    <a:pt x="39" y="0"/>
                    <a:pt x="46" y="0"/>
                    <a:pt x="54" y="0"/>
                  </a:cubicBezTo>
                  <a:cubicBezTo>
                    <a:pt x="58" y="0"/>
                    <a:pt x="61" y="2"/>
                    <a:pt x="63" y="7"/>
                  </a:cubicBezTo>
                  <a:cubicBezTo>
                    <a:pt x="69" y="20"/>
                    <a:pt x="75" y="33"/>
                    <a:pt x="81" y="46"/>
                  </a:cubicBezTo>
                  <a:cubicBezTo>
                    <a:pt x="82" y="48"/>
                    <a:pt x="82" y="50"/>
                    <a:pt x="82" y="51"/>
                  </a:cubicBezTo>
                  <a:cubicBezTo>
                    <a:pt x="83" y="55"/>
                    <a:pt x="82" y="58"/>
                    <a:pt x="78" y="60"/>
                  </a:cubicBezTo>
                  <a:cubicBezTo>
                    <a:pt x="73" y="61"/>
                    <a:pt x="70" y="59"/>
                    <a:pt x="68" y="55"/>
                  </a:cubicBezTo>
                  <a:cubicBezTo>
                    <a:pt x="65" y="47"/>
                    <a:pt x="62" y="39"/>
                    <a:pt x="59" y="31"/>
                  </a:cubicBezTo>
                  <a:cubicBezTo>
                    <a:pt x="57" y="28"/>
                    <a:pt x="56" y="26"/>
                    <a:pt x="55" y="23"/>
                  </a:cubicBezTo>
                  <a:cubicBezTo>
                    <a:pt x="54" y="23"/>
                    <a:pt x="53" y="24"/>
                    <a:pt x="53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1" name="Freeform 136"/>
            <p:cNvSpPr/>
            <p:nvPr/>
          </p:nvSpPr>
          <p:spPr bwMode="auto">
            <a:xfrm>
              <a:off x="6748463" y="2601913"/>
              <a:ext cx="77788" cy="122238"/>
            </a:xfrm>
            <a:custGeom>
              <a:gdLst>
                <a:gd fmla="*/ 22 w 26" name="T0"/>
                <a:gd fmla="*/ 41 h 41" name="T1"/>
                <a:gd fmla="*/ 4 w 26" name="T2"/>
                <a:gd fmla="*/ 41 h 41" name="T3"/>
                <a:gd fmla="*/ 0 w 26" name="T4"/>
                <a:gd fmla="*/ 0 h 41" name="T5"/>
                <a:gd fmla="*/ 26 w 26" name="T6"/>
                <a:gd fmla="*/ 0 h 41" name="T7"/>
                <a:gd fmla="*/ 22 w 26" name="T8"/>
                <a:gd fmla="*/ 41 h 4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1" w="26">
                  <a:moveTo>
                    <a:pt x="22" y="41"/>
                  </a:moveTo>
                  <a:cubicBezTo>
                    <a:pt x="16" y="41"/>
                    <a:pt x="11" y="41"/>
                    <a:pt x="4" y="41"/>
                  </a:cubicBezTo>
                  <a:cubicBezTo>
                    <a:pt x="3" y="27"/>
                    <a:pt x="1" y="14"/>
                    <a:pt x="0" y="0"/>
                  </a:cubicBezTo>
                  <a:cubicBezTo>
                    <a:pt x="9" y="0"/>
                    <a:pt x="17" y="0"/>
                    <a:pt x="26" y="0"/>
                  </a:cubicBezTo>
                  <a:cubicBezTo>
                    <a:pt x="25" y="14"/>
                    <a:pt x="24" y="27"/>
                    <a:pt x="22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2" name="Freeform 137"/>
            <p:cNvSpPr/>
            <p:nvPr/>
          </p:nvSpPr>
          <p:spPr bwMode="auto">
            <a:xfrm>
              <a:off x="6745288" y="2181225"/>
              <a:ext cx="95250" cy="95250"/>
            </a:xfrm>
            <a:custGeom>
              <a:gdLst>
                <a:gd fmla="*/ 16 w 32" name="T0"/>
                <a:gd fmla="*/ 32 h 32" name="T1"/>
                <a:gd fmla="*/ 0 w 32" name="T2"/>
                <a:gd fmla="*/ 16 h 32" name="T3"/>
                <a:gd fmla="*/ 16 w 32" name="T4"/>
                <a:gd fmla="*/ 0 h 32" name="T5"/>
                <a:gd fmla="*/ 32 w 32" name="T6"/>
                <a:gd fmla="*/ 16 h 32" name="T7"/>
                <a:gd fmla="*/ 16 w 32" name="T8"/>
                <a:gd fmla="*/ 32 h 3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2" w="32">
                  <a:moveTo>
                    <a:pt x="16" y="32"/>
                  </a:moveTo>
                  <a:cubicBezTo>
                    <a:pt x="8" y="32"/>
                    <a:pt x="0" y="24"/>
                    <a:pt x="0" y="16"/>
                  </a:cubicBezTo>
                  <a:cubicBezTo>
                    <a:pt x="0" y="8"/>
                    <a:pt x="7" y="0"/>
                    <a:pt x="16" y="0"/>
                  </a:cubicBezTo>
                  <a:cubicBezTo>
                    <a:pt x="24" y="0"/>
                    <a:pt x="32" y="7"/>
                    <a:pt x="32" y="16"/>
                  </a:cubicBezTo>
                  <a:cubicBezTo>
                    <a:pt x="32" y="24"/>
                    <a:pt x="25" y="32"/>
                    <a:pt x="16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153" name="组合 152"/>
          <p:cNvGrpSpPr>
            <a:grpSpLocks noChangeAspect="1"/>
          </p:cNvGrpSpPr>
          <p:nvPr/>
        </p:nvGrpSpPr>
        <p:grpSpPr>
          <a:xfrm>
            <a:off x="1910778" y="5198921"/>
            <a:ext cx="260202" cy="574130"/>
            <a:chOff x="6665913" y="2181225"/>
            <a:chExt cx="246063" cy="542926"/>
          </a:xfrm>
          <a:solidFill>
            <a:srgbClr val="C00000"/>
          </a:solidFill>
        </p:grpSpPr>
        <p:sp>
          <p:nvSpPr>
            <p:cNvPr id="154" name="Freeform 135"/>
            <p:cNvSpPr/>
            <p:nvPr/>
          </p:nvSpPr>
          <p:spPr bwMode="auto">
            <a:xfrm>
              <a:off x="6665913" y="2282825"/>
              <a:ext cx="246063" cy="301625"/>
            </a:xfrm>
            <a:custGeom>
              <a:gdLst>
                <a:gd fmla="*/ 53 w 83" name="T0"/>
                <a:gd fmla="*/ 24 h 101" name="T1"/>
                <a:gd fmla="*/ 83 w 83" name="T2"/>
                <a:gd fmla="*/ 99 h 101" name="T3"/>
                <a:gd fmla="*/ 0 w 83" name="T4"/>
                <a:gd fmla="*/ 100 h 101" name="T5"/>
                <a:gd fmla="*/ 3 w 83" name="T6"/>
                <a:gd fmla="*/ 90 h 101" name="T7"/>
                <a:gd fmla="*/ 27 w 83" name="T8"/>
                <a:gd fmla="*/ 34 h 101" name="T9"/>
                <a:gd fmla="*/ 31 w 83" name="T10"/>
                <a:gd fmla="*/ 24 h 101" name="T11"/>
                <a:gd fmla="*/ 29 w 83" name="T12"/>
                <a:gd fmla="*/ 23 h 101" name="T13"/>
                <a:gd fmla="*/ 17 w 83" name="T14"/>
                <a:gd fmla="*/ 51 h 101" name="T15"/>
                <a:gd fmla="*/ 5 w 83" name="T16"/>
                <a:gd fmla="*/ 59 h 101" name="T17"/>
                <a:gd fmla="*/ 3 w 83" name="T18"/>
                <a:gd fmla="*/ 45 h 101" name="T19"/>
                <a:gd fmla="*/ 20 w 83" name="T20"/>
                <a:gd fmla="*/ 9 h 101" name="T21"/>
                <a:gd fmla="*/ 32 w 83" name="T22"/>
                <a:gd fmla="*/ 0 h 101" name="T23"/>
                <a:gd fmla="*/ 54 w 83" name="T24"/>
                <a:gd fmla="*/ 0 h 101" name="T25"/>
                <a:gd fmla="*/ 63 w 83" name="T26"/>
                <a:gd fmla="*/ 7 h 101" name="T27"/>
                <a:gd fmla="*/ 81 w 83" name="T28"/>
                <a:gd fmla="*/ 46 h 101" name="T29"/>
                <a:gd fmla="*/ 82 w 83" name="T30"/>
                <a:gd fmla="*/ 51 h 101" name="T31"/>
                <a:gd fmla="*/ 78 w 83" name="T32"/>
                <a:gd fmla="*/ 60 h 101" name="T33"/>
                <a:gd fmla="*/ 68 w 83" name="T34"/>
                <a:gd fmla="*/ 55 h 101" name="T35"/>
                <a:gd fmla="*/ 59 w 83" name="T36"/>
                <a:gd fmla="*/ 31 h 101" name="T37"/>
                <a:gd fmla="*/ 55 w 83" name="T38"/>
                <a:gd fmla="*/ 23 h 101" name="T39"/>
                <a:gd fmla="*/ 53 w 83" name="T40"/>
                <a:gd fmla="*/ 24 h 101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100" w="83">
                  <a:moveTo>
                    <a:pt x="53" y="24"/>
                  </a:moveTo>
                  <a:cubicBezTo>
                    <a:pt x="63" y="49"/>
                    <a:pt x="73" y="74"/>
                    <a:pt x="83" y="99"/>
                  </a:cubicBezTo>
                  <a:cubicBezTo>
                    <a:pt x="76" y="101"/>
                    <a:pt x="14" y="101"/>
                    <a:pt x="0" y="100"/>
                  </a:cubicBezTo>
                  <a:cubicBezTo>
                    <a:pt x="1" y="96"/>
                    <a:pt x="2" y="93"/>
                    <a:pt x="3" y="90"/>
                  </a:cubicBezTo>
                  <a:cubicBezTo>
                    <a:pt x="11" y="71"/>
                    <a:pt x="19" y="52"/>
                    <a:pt x="27" y="34"/>
                  </a:cubicBezTo>
                  <a:cubicBezTo>
                    <a:pt x="29" y="31"/>
                    <a:pt x="30" y="27"/>
                    <a:pt x="31" y="24"/>
                  </a:cubicBezTo>
                  <a:cubicBezTo>
                    <a:pt x="30" y="24"/>
                    <a:pt x="30" y="24"/>
                    <a:pt x="29" y="23"/>
                  </a:cubicBezTo>
                  <a:cubicBezTo>
                    <a:pt x="25" y="33"/>
                    <a:pt x="21" y="42"/>
                    <a:pt x="17" y="51"/>
                  </a:cubicBezTo>
                  <a:cubicBezTo>
                    <a:pt x="14" y="59"/>
                    <a:pt x="10" y="62"/>
                    <a:pt x="5" y="59"/>
                  </a:cubicBezTo>
                  <a:cubicBezTo>
                    <a:pt x="1" y="57"/>
                    <a:pt x="0" y="53"/>
                    <a:pt x="3" y="45"/>
                  </a:cubicBezTo>
                  <a:cubicBezTo>
                    <a:pt x="9" y="33"/>
                    <a:pt x="15" y="21"/>
                    <a:pt x="20" y="9"/>
                  </a:cubicBezTo>
                  <a:cubicBezTo>
                    <a:pt x="22" y="3"/>
                    <a:pt x="26" y="0"/>
                    <a:pt x="32" y="0"/>
                  </a:cubicBezTo>
                  <a:cubicBezTo>
                    <a:pt x="39" y="0"/>
                    <a:pt x="46" y="0"/>
                    <a:pt x="54" y="0"/>
                  </a:cubicBezTo>
                  <a:cubicBezTo>
                    <a:pt x="58" y="0"/>
                    <a:pt x="61" y="2"/>
                    <a:pt x="63" y="7"/>
                  </a:cubicBezTo>
                  <a:cubicBezTo>
                    <a:pt x="69" y="20"/>
                    <a:pt x="75" y="33"/>
                    <a:pt x="81" y="46"/>
                  </a:cubicBezTo>
                  <a:cubicBezTo>
                    <a:pt x="82" y="48"/>
                    <a:pt x="82" y="50"/>
                    <a:pt x="82" y="51"/>
                  </a:cubicBezTo>
                  <a:cubicBezTo>
                    <a:pt x="83" y="55"/>
                    <a:pt x="82" y="58"/>
                    <a:pt x="78" y="60"/>
                  </a:cubicBezTo>
                  <a:cubicBezTo>
                    <a:pt x="73" y="61"/>
                    <a:pt x="70" y="59"/>
                    <a:pt x="68" y="55"/>
                  </a:cubicBezTo>
                  <a:cubicBezTo>
                    <a:pt x="65" y="47"/>
                    <a:pt x="62" y="39"/>
                    <a:pt x="59" y="31"/>
                  </a:cubicBezTo>
                  <a:cubicBezTo>
                    <a:pt x="57" y="28"/>
                    <a:pt x="56" y="26"/>
                    <a:pt x="55" y="23"/>
                  </a:cubicBezTo>
                  <a:cubicBezTo>
                    <a:pt x="54" y="23"/>
                    <a:pt x="53" y="24"/>
                    <a:pt x="53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5" name="Freeform 136"/>
            <p:cNvSpPr/>
            <p:nvPr/>
          </p:nvSpPr>
          <p:spPr bwMode="auto">
            <a:xfrm>
              <a:off x="6748463" y="2601913"/>
              <a:ext cx="77788" cy="122238"/>
            </a:xfrm>
            <a:custGeom>
              <a:gdLst>
                <a:gd fmla="*/ 22 w 26" name="T0"/>
                <a:gd fmla="*/ 41 h 41" name="T1"/>
                <a:gd fmla="*/ 4 w 26" name="T2"/>
                <a:gd fmla="*/ 41 h 41" name="T3"/>
                <a:gd fmla="*/ 0 w 26" name="T4"/>
                <a:gd fmla="*/ 0 h 41" name="T5"/>
                <a:gd fmla="*/ 26 w 26" name="T6"/>
                <a:gd fmla="*/ 0 h 41" name="T7"/>
                <a:gd fmla="*/ 22 w 26" name="T8"/>
                <a:gd fmla="*/ 41 h 4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1" w="26">
                  <a:moveTo>
                    <a:pt x="22" y="41"/>
                  </a:moveTo>
                  <a:cubicBezTo>
                    <a:pt x="16" y="41"/>
                    <a:pt x="11" y="41"/>
                    <a:pt x="4" y="41"/>
                  </a:cubicBezTo>
                  <a:cubicBezTo>
                    <a:pt x="3" y="27"/>
                    <a:pt x="1" y="14"/>
                    <a:pt x="0" y="0"/>
                  </a:cubicBezTo>
                  <a:cubicBezTo>
                    <a:pt x="9" y="0"/>
                    <a:pt x="17" y="0"/>
                    <a:pt x="26" y="0"/>
                  </a:cubicBezTo>
                  <a:cubicBezTo>
                    <a:pt x="25" y="14"/>
                    <a:pt x="24" y="27"/>
                    <a:pt x="22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6" name="Freeform 137"/>
            <p:cNvSpPr/>
            <p:nvPr/>
          </p:nvSpPr>
          <p:spPr bwMode="auto">
            <a:xfrm>
              <a:off x="6745288" y="2181225"/>
              <a:ext cx="95250" cy="95250"/>
            </a:xfrm>
            <a:custGeom>
              <a:gdLst>
                <a:gd fmla="*/ 16 w 32" name="T0"/>
                <a:gd fmla="*/ 32 h 32" name="T1"/>
                <a:gd fmla="*/ 0 w 32" name="T2"/>
                <a:gd fmla="*/ 16 h 32" name="T3"/>
                <a:gd fmla="*/ 16 w 32" name="T4"/>
                <a:gd fmla="*/ 0 h 32" name="T5"/>
                <a:gd fmla="*/ 32 w 32" name="T6"/>
                <a:gd fmla="*/ 16 h 32" name="T7"/>
                <a:gd fmla="*/ 16 w 32" name="T8"/>
                <a:gd fmla="*/ 32 h 3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2" w="32">
                  <a:moveTo>
                    <a:pt x="16" y="32"/>
                  </a:moveTo>
                  <a:cubicBezTo>
                    <a:pt x="8" y="32"/>
                    <a:pt x="0" y="24"/>
                    <a:pt x="0" y="16"/>
                  </a:cubicBezTo>
                  <a:cubicBezTo>
                    <a:pt x="0" y="8"/>
                    <a:pt x="7" y="0"/>
                    <a:pt x="16" y="0"/>
                  </a:cubicBezTo>
                  <a:cubicBezTo>
                    <a:pt x="24" y="0"/>
                    <a:pt x="32" y="7"/>
                    <a:pt x="32" y="16"/>
                  </a:cubicBezTo>
                  <a:cubicBezTo>
                    <a:pt x="32" y="24"/>
                    <a:pt x="25" y="32"/>
                    <a:pt x="16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169" name="组合 168"/>
          <p:cNvGrpSpPr>
            <a:grpSpLocks noChangeAspect="1"/>
          </p:cNvGrpSpPr>
          <p:nvPr/>
        </p:nvGrpSpPr>
        <p:grpSpPr>
          <a:xfrm>
            <a:off x="3382271" y="5198921"/>
            <a:ext cx="260202" cy="574130"/>
            <a:chOff x="6665913" y="2181225"/>
            <a:chExt cx="246063" cy="542926"/>
          </a:xfrm>
          <a:solidFill>
            <a:srgbClr val="595959"/>
          </a:solidFill>
        </p:grpSpPr>
        <p:sp>
          <p:nvSpPr>
            <p:cNvPr id="170" name="Freeform 135"/>
            <p:cNvSpPr/>
            <p:nvPr/>
          </p:nvSpPr>
          <p:spPr bwMode="auto">
            <a:xfrm>
              <a:off x="6665913" y="2282825"/>
              <a:ext cx="246063" cy="301625"/>
            </a:xfrm>
            <a:custGeom>
              <a:gdLst>
                <a:gd fmla="*/ 53 w 83" name="T0"/>
                <a:gd fmla="*/ 24 h 101" name="T1"/>
                <a:gd fmla="*/ 83 w 83" name="T2"/>
                <a:gd fmla="*/ 99 h 101" name="T3"/>
                <a:gd fmla="*/ 0 w 83" name="T4"/>
                <a:gd fmla="*/ 100 h 101" name="T5"/>
                <a:gd fmla="*/ 3 w 83" name="T6"/>
                <a:gd fmla="*/ 90 h 101" name="T7"/>
                <a:gd fmla="*/ 27 w 83" name="T8"/>
                <a:gd fmla="*/ 34 h 101" name="T9"/>
                <a:gd fmla="*/ 31 w 83" name="T10"/>
                <a:gd fmla="*/ 24 h 101" name="T11"/>
                <a:gd fmla="*/ 29 w 83" name="T12"/>
                <a:gd fmla="*/ 23 h 101" name="T13"/>
                <a:gd fmla="*/ 17 w 83" name="T14"/>
                <a:gd fmla="*/ 51 h 101" name="T15"/>
                <a:gd fmla="*/ 5 w 83" name="T16"/>
                <a:gd fmla="*/ 59 h 101" name="T17"/>
                <a:gd fmla="*/ 3 w 83" name="T18"/>
                <a:gd fmla="*/ 45 h 101" name="T19"/>
                <a:gd fmla="*/ 20 w 83" name="T20"/>
                <a:gd fmla="*/ 9 h 101" name="T21"/>
                <a:gd fmla="*/ 32 w 83" name="T22"/>
                <a:gd fmla="*/ 0 h 101" name="T23"/>
                <a:gd fmla="*/ 54 w 83" name="T24"/>
                <a:gd fmla="*/ 0 h 101" name="T25"/>
                <a:gd fmla="*/ 63 w 83" name="T26"/>
                <a:gd fmla="*/ 7 h 101" name="T27"/>
                <a:gd fmla="*/ 81 w 83" name="T28"/>
                <a:gd fmla="*/ 46 h 101" name="T29"/>
                <a:gd fmla="*/ 82 w 83" name="T30"/>
                <a:gd fmla="*/ 51 h 101" name="T31"/>
                <a:gd fmla="*/ 78 w 83" name="T32"/>
                <a:gd fmla="*/ 60 h 101" name="T33"/>
                <a:gd fmla="*/ 68 w 83" name="T34"/>
                <a:gd fmla="*/ 55 h 101" name="T35"/>
                <a:gd fmla="*/ 59 w 83" name="T36"/>
                <a:gd fmla="*/ 31 h 101" name="T37"/>
                <a:gd fmla="*/ 55 w 83" name="T38"/>
                <a:gd fmla="*/ 23 h 101" name="T39"/>
                <a:gd fmla="*/ 53 w 83" name="T40"/>
                <a:gd fmla="*/ 24 h 101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100" w="83">
                  <a:moveTo>
                    <a:pt x="53" y="24"/>
                  </a:moveTo>
                  <a:cubicBezTo>
                    <a:pt x="63" y="49"/>
                    <a:pt x="73" y="74"/>
                    <a:pt x="83" y="99"/>
                  </a:cubicBezTo>
                  <a:cubicBezTo>
                    <a:pt x="76" y="101"/>
                    <a:pt x="14" y="101"/>
                    <a:pt x="0" y="100"/>
                  </a:cubicBezTo>
                  <a:cubicBezTo>
                    <a:pt x="1" y="96"/>
                    <a:pt x="2" y="93"/>
                    <a:pt x="3" y="90"/>
                  </a:cubicBezTo>
                  <a:cubicBezTo>
                    <a:pt x="11" y="71"/>
                    <a:pt x="19" y="52"/>
                    <a:pt x="27" y="34"/>
                  </a:cubicBezTo>
                  <a:cubicBezTo>
                    <a:pt x="29" y="31"/>
                    <a:pt x="30" y="27"/>
                    <a:pt x="31" y="24"/>
                  </a:cubicBezTo>
                  <a:cubicBezTo>
                    <a:pt x="30" y="24"/>
                    <a:pt x="30" y="24"/>
                    <a:pt x="29" y="23"/>
                  </a:cubicBezTo>
                  <a:cubicBezTo>
                    <a:pt x="25" y="33"/>
                    <a:pt x="21" y="42"/>
                    <a:pt x="17" y="51"/>
                  </a:cubicBezTo>
                  <a:cubicBezTo>
                    <a:pt x="14" y="59"/>
                    <a:pt x="10" y="62"/>
                    <a:pt x="5" y="59"/>
                  </a:cubicBezTo>
                  <a:cubicBezTo>
                    <a:pt x="1" y="57"/>
                    <a:pt x="0" y="53"/>
                    <a:pt x="3" y="45"/>
                  </a:cubicBezTo>
                  <a:cubicBezTo>
                    <a:pt x="9" y="33"/>
                    <a:pt x="15" y="21"/>
                    <a:pt x="20" y="9"/>
                  </a:cubicBezTo>
                  <a:cubicBezTo>
                    <a:pt x="22" y="3"/>
                    <a:pt x="26" y="0"/>
                    <a:pt x="32" y="0"/>
                  </a:cubicBezTo>
                  <a:cubicBezTo>
                    <a:pt x="39" y="0"/>
                    <a:pt x="46" y="0"/>
                    <a:pt x="54" y="0"/>
                  </a:cubicBezTo>
                  <a:cubicBezTo>
                    <a:pt x="58" y="0"/>
                    <a:pt x="61" y="2"/>
                    <a:pt x="63" y="7"/>
                  </a:cubicBezTo>
                  <a:cubicBezTo>
                    <a:pt x="69" y="20"/>
                    <a:pt x="75" y="33"/>
                    <a:pt x="81" y="46"/>
                  </a:cubicBezTo>
                  <a:cubicBezTo>
                    <a:pt x="82" y="48"/>
                    <a:pt x="82" y="50"/>
                    <a:pt x="82" y="51"/>
                  </a:cubicBezTo>
                  <a:cubicBezTo>
                    <a:pt x="83" y="55"/>
                    <a:pt x="82" y="58"/>
                    <a:pt x="78" y="60"/>
                  </a:cubicBezTo>
                  <a:cubicBezTo>
                    <a:pt x="73" y="61"/>
                    <a:pt x="70" y="59"/>
                    <a:pt x="68" y="55"/>
                  </a:cubicBezTo>
                  <a:cubicBezTo>
                    <a:pt x="65" y="47"/>
                    <a:pt x="62" y="39"/>
                    <a:pt x="59" y="31"/>
                  </a:cubicBezTo>
                  <a:cubicBezTo>
                    <a:pt x="57" y="28"/>
                    <a:pt x="56" y="26"/>
                    <a:pt x="55" y="23"/>
                  </a:cubicBezTo>
                  <a:cubicBezTo>
                    <a:pt x="54" y="23"/>
                    <a:pt x="53" y="24"/>
                    <a:pt x="53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1" name="Freeform 136"/>
            <p:cNvSpPr/>
            <p:nvPr/>
          </p:nvSpPr>
          <p:spPr bwMode="auto">
            <a:xfrm>
              <a:off x="6748463" y="2601913"/>
              <a:ext cx="77788" cy="122238"/>
            </a:xfrm>
            <a:custGeom>
              <a:gdLst>
                <a:gd fmla="*/ 22 w 26" name="T0"/>
                <a:gd fmla="*/ 41 h 41" name="T1"/>
                <a:gd fmla="*/ 4 w 26" name="T2"/>
                <a:gd fmla="*/ 41 h 41" name="T3"/>
                <a:gd fmla="*/ 0 w 26" name="T4"/>
                <a:gd fmla="*/ 0 h 41" name="T5"/>
                <a:gd fmla="*/ 26 w 26" name="T6"/>
                <a:gd fmla="*/ 0 h 41" name="T7"/>
                <a:gd fmla="*/ 22 w 26" name="T8"/>
                <a:gd fmla="*/ 41 h 4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1" w="26">
                  <a:moveTo>
                    <a:pt x="22" y="41"/>
                  </a:moveTo>
                  <a:cubicBezTo>
                    <a:pt x="16" y="41"/>
                    <a:pt x="11" y="41"/>
                    <a:pt x="4" y="41"/>
                  </a:cubicBezTo>
                  <a:cubicBezTo>
                    <a:pt x="3" y="27"/>
                    <a:pt x="1" y="14"/>
                    <a:pt x="0" y="0"/>
                  </a:cubicBezTo>
                  <a:cubicBezTo>
                    <a:pt x="9" y="0"/>
                    <a:pt x="17" y="0"/>
                    <a:pt x="26" y="0"/>
                  </a:cubicBezTo>
                  <a:cubicBezTo>
                    <a:pt x="25" y="14"/>
                    <a:pt x="24" y="27"/>
                    <a:pt x="22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2" name="Freeform 137"/>
            <p:cNvSpPr/>
            <p:nvPr/>
          </p:nvSpPr>
          <p:spPr bwMode="auto">
            <a:xfrm>
              <a:off x="6745288" y="2181225"/>
              <a:ext cx="95250" cy="95250"/>
            </a:xfrm>
            <a:custGeom>
              <a:gdLst>
                <a:gd fmla="*/ 16 w 32" name="T0"/>
                <a:gd fmla="*/ 32 h 32" name="T1"/>
                <a:gd fmla="*/ 0 w 32" name="T2"/>
                <a:gd fmla="*/ 16 h 32" name="T3"/>
                <a:gd fmla="*/ 16 w 32" name="T4"/>
                <a:gd fmla="*/ 0 h 32" name="T5"/>
                <a:gd fmla="*/ 32 w 32" name="T6"/>
                <a:gd fmla="*/ 16 h 32" name="T7"/>
                <a:gd fmla="*/ 16 w 32" name="T8"/>
                <a:gd fmla="*/ 32 h 3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2" w="32">
                  <a:moveTo>
                    <a:pt x="16" y="32"/>
                  </a:moveTo>
                  <a:cubicBezTo>
                    <a:pt x="8" y="32"/>
                    <a:pt x="0" y="24"/>
                    <a:pt x="0" y="16"/>
                  </a:cubicBezTo>
                  <a:cubicBezTo>
                    <a:pt x="0" y="8"/>
                    <a:pt x="7" y="0"/>
                    <a:pt x="16" y="0"/>
                  </a:cubicBezTo>
                  <a:cubicBezTo>
                    <a:pt x="24" y="0"/>
                    <a:pt x="32" y="7"/>
                    <a:pt x="32" y="16"/>
                  </a:cubicBezTo>
                  <a:cubicBezTo>
                    <a:pt x="32" y="24"/>
                    <a:pt x="25" y="32"/>
                    <a:pt x="16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173" name="组合 172"/>
          <p:cNvGrpSpPr>
            <a:grpSpLocks noChangeAspect="1"/>
          </p:cNvGrpSpPr>
          <p:nvPr/>
        </p:nvGrpSpPr>
        <p:grpSpPr>
          <a:xfrm>
            <a:off x="3750145" y="5198921"/>
            <a:ext cx="260202" cy="574130"/>
            <a:chOff x="6665913" y="2181225"/>
            <a:chExt cx="246063" cy="542926"/>
          </a:xfrm>
          <a:solidFill>
            <a:srgbClr val="595959"/>
          </a:solidFill>
        </p:grpSpPr>
        <p:sp>
          <p:nvSpPr>
            <p:cNvPr id="174" name="Freeform 135"/>
            <p:cNvSpPr/>
            <p:nvPr/>
          </p:nvSpPr>
          <p:spPr bwMode="auto">
            <a:xfrm>
              <a:off x="6665913" y="2282825"/>
              <a:ext cx="246063" cy="301625"/>
            </a:xfrm>
            <a:custGeom>
              <a:gdLst>
                <a:gd fmla="*/ 53 w 83" name="T0"/>
                <a:gd fmla="*/ 24 h 101" name="T1"/>
                <a:gd fmla="*/ 83 w 83" name="T2"/>
                <a:gd fmla="*/ 99 h 101" name="T3"/>
                <a:gd fmla="*/ 0 w 83" name="T4"/>
                <a:gd fmla="*/ 100 h 101" name="T5"/>
                <a:gd fmla="*/ 3 w 83" name="T6"/>
                <a:gd fmla="*/ 90 h 101" name="T7"/>
                <a:gd fmla="*/ 27 w 83" name="T8"/>
                <a:gd fmla="*/ 34 h 101" name="T9"/>
                <a:gd fmla="*/ 31 w 83" name="T10"/>
                <a:gd fmla="*/ 24 h 101" name="T11"/>
                <a:gd fmla="*/ 29 w 83" name="T12"/>
                <a:gd fmla="*/ 23 h 101" name="T13"/>
                <a:gd fmla="*/ 17 w 83" name="T14"/>
                <a:gd fmla="*/ 51 h 101" name="T15"/>
                <a:gd fmla="*/ 5 w 83" name="T16"/>
                <a:gd fmla="*/ 59 h 101" name="T17"/>
                <a:gd fmla="*/ 3 w 83" name="T18"/>
                <a:gd fmla="*/ 45 h 101" name="T19"/>
                <a:gd fmla="*/ 20 w 83" name="T20"/>
                <a:gd fmla="*/ 9 h 101" name="T21"/>
                <a:gd fmla="*/ 32 w 83" name="T22"/>
                <a:gd fmla="*/ 0 h 101" name="T23"/>
                <a:gd fmla="*/ 54 w 83" name="T24"/>
                <a:gd fmla="*/ 0 h 101" name="T25"/>
                <a:gd fmla="*/ 63 w 83" name="T26"/>
                <a:gd fmla="*/ 7 h 101" name="T27"/>
                <a:gd fmla="*/ 81 w 83" name="T28"/>
                <a:gd fmla="*/ 46 h 101" name="T29"/>
                <a:gd fmla="*/ 82 w 83" name="T30"/>
                <a:gd fmla="*/ 51 h 101" name="T31"/>
                <a:gd fmla="*/ 78 w 83" name="T32"/>
                <a:gd fmla="*/ 60 h 101" name="T33"/>
                <a:gd fmla="*/ 68 w 83" name="T34"/>
                <a:gd fmla="*/ 55 h 101" name="T35"/>
                <a:gd fmla="*/ 59 w 83" name="T36"/>
                <a:gd fmla="*/ 31 h 101" name="T37"/>
                <a:gd fmla="*/ 55 w 83" name="T38"/>
                <a:gd fmla="*/ 23 h 101" name="T39"/>
                <a:gd fmla="*/ 53 w 83" name="T40"/>
                <a:gd fmla="*/ 24 h 101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100" w="83">
                  <a:moveTo>
                    <a:pt x="53" y="24"/>
                  </a:moveTo>
                  <a:cubicBezTo>
                    <a:pt x="63" y="49"/>
                    <a:pt x="73" y="74"/>
                    <a:pt x="83" y="99"/>
                  </a:cubicBezTo>
                  <a:cubicBezTo>
                    <a:pt x="76" y="101"/>
                    <a:pt x="14" y="101"/>
                    <a:pt x="0" y="100"/>
                  </a:cubicBezTo>
                  <a:cubicBezTo>
                    <a:pt x="1" y="96"/>
                    <a:pt x="2" y="93"/>
                    <a:pt x="3" y="90"/>
                  </a:cubicBezTo>
                  <a:cubicBezTo>
                    <a:pt x="11" y="71"/>
                    <a:pt x="19" y="52"/>
                    <a:pt x="27" y="34"/>
                  </a:cubicBezTo>
                  <a:cubicBezTo>
                    <a:pt x="29" y="31"/>
                    <a:pt x="30" y="27"/>
                    <a:pt x="31" y="24"/>
                  </a:cubicBezTo>
                  <a:cubicBezTo>
                    <a:pt x="30" y="24"/>
                    <a:pt x="30" y="24"/>
                    <a:pt x="29" y="23"/>
                  </a:cubicBezTo>
                  <a:cubicBezTo>
                    <a:pt x="25" y="33"/>
                    <a:pt x="21" y="42"/>
                    <a:pt x="17" y="51"/>
                  </a:cubicBezTo>
                  <a:cubicBezTo>
                    <a:pt x="14" y="59"/>
                    <a:pt x="10" y="62"/>
                    <a:pt x="5" y="59"/>
                  </a:cubicBezTo>
                  <a:cubicBezTo>
                    <a:pt x="1" y="57"/>
                    <a:pt x="0" y="53"/>
                    <a:pt x="3" y="45"/>
                  </a:cubicBezTo>
                  <a:cubicBezTo>
                    <a:pt x="9" y="33"/>
                    <a:pt x="15" y="21"/>
                    <a:pt x="20" y="9"/>
                  </a:cubicBezTo>
                  <a:cubicBezTo>
                    <a:pt x="22" y="3"/>
                    <a:pt x="26" y="0"/>
                    <a:pt x="32" y="0"/>
                  </a:cubicBezTo>
                  <a:cubicBezTo>
                    <a:pt x="39" y="0"/>
                    <a:pt x="46" y="0"/>
                    <a:pt x="54" y="0"/>
                  </a:cubicBezTo>
                  <a:cubicBezTo>
                    <a:pt x="58" y="0"/>
                    <a:pt x="61" y="2"/>
                    <a:pt x="63" y="7"/>
                  </a:cubicBezTo>
                  <a:cubicBezTo>
                    <a:pt x="69" y="20"/>
                    <a:pt x="75" y="33"/>
                    <a:pt x="81" y="46"/>
                  </a:cubicBezTo>
                  <a:cubicBezTo>
                    <a:pt x="82" y="48"/>
                    <a:pt x="82" y="50"/>
                    <a:pt x="82" y="51"/>
                  </a:cubicBezTo>
                  <a:cubicBezTo>
                    <a:pt x="83" y="55"/>
                    <a:pt x="82" y="58"/>
                    <a:pt x="78" y="60"/>
                  </a:cubicBezTo>
                  <a:cubicBezTo>
                    <a:pt x="73" y="61"/>
                    <a:pt x="70" y="59"/>
                    <a:pt x="68" y="55"/>
                  </a:cubicBezTo>
                  <a:cubicBezTo>
                    <a:pt x="65" y="47"/>
                    <a:pt x="62" y="39"/>
                    <a:pt x="59" y="31"/>
                  </a:cubicBezTo>
                  <a:cubicBezTo>
                    <a:pt x="57" y="28"/>
                    <a:pt x="56" y="26"/>
                    <a:pt x="55" y="23"/>
                  </a:cubicBezTo>
                  <a:cubicBezTo>
                    <a:pt x="54" y="23"/>
                    <a:pt x="53" y="24"/>
                    <a:pt x="53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5" name="Freeform 136"/>
            <p:cNvSpPr/>
            <p:nvPr/>
          </p:nvSpPr>
          <p:spPr bwMode="auto">
            <a:xfrm>
              <a:off x="6748463" y="2601913"/>
              <a:ext cx="77788" cy="122238"/>
            </a:xfrm>
            <a:custGeom>
              <a:gdLst>
                <a:gd fmla="*/ 22 w 26" name="T0"/>
                <a:gd fmla="*/ 41 h 41" name="T1"/>
                <a:gd fmla="*/ 4 w 26" name="T2"/>
                <a:gd fmla="*/ 41 h 41" name="T3"/>
                <a:gd fmla="*/ 0 w 26" name="T4"/>
                <a:gd fmla="*/ 0 h 41" name="T5"/>
                <a:gd fmla="*/ 26 w 26" name="T6"/>
                <a:gd fmla="*/ 0 h 41" name="T7"/>
                <a:gd fmla="*/ 22 w 26" name="T8"/>
                <a:gd fmla="*/ 41 h 4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1" w="26">
                  <a:moveTo>
                    <a:pt x="22" y="41"/>
                  </a:moveTo>
                  <a:cubicBezTo>
                    <a:pt x="16" y="41"/>
                    <a:pt x="11" y="41"/>
                    <a:pt x="4" y="41"/>
                  </a:cubicBezTo>
                  <a:cubicBezTo>
                    <a:pt x="3" y="27"/>
                    <a:pt x="1" y="14"/>
                    <a:pt x="0" y="0"/>
                  </a:cubicBezTo>
                  <a:cubicBezTo>
                    <a:pt x="9" y="0"/>
                    <a:pt x="17" y="0"/>
                    <a:pt x="26" y="0"/>
                  </a:cubicBezTo>
                  <a:cubicBezTo>
                    <a:pt x="25" y="14"/>
                    <a:pt x="24" y="27"/>
                    <a:pt x="22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6" name="Freeform 137"/>
            <p:cNvSpPr/>
            <p:nvPr/>
          </p:nvSpPr>
          <p:spPr bwMode="auto">
            <a:xfrm>
              <a:off x="6745288" y="2181225"/>
              <a:ext cx="95250" cy="95250"/>
            </a:xfrm>
            <a:custGeom>
              <a:gdLst>
                <a:gd fmla="*/ 16 w 32" name="T0"/>
                <a:gd fmla="*/ 32 h 32" name="T1"/>
                <a:gd fmla="*/ 0 w 32" name="T2"/>
                <a:gd fmla="*/ 16 h 32" name="T3"/>
                <a:gd fmla="*/ 16 w 32" name="T4"/>
                <a:gd fmla="*/ 0 h 32" name="T5"/>
                <a:gd fmla="*/ 32 w 32" name="T6"/>
                <a:gd fmla="*/ 16 h 32" name="T7"/>
                <a:gd fmla="*/ 16 w 32" name="T8"/>
                <a:gd fmla="*/ 32 h 3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2" w="32">
                  <a:moveTo>
                    <a:pt x="16" y="32"/>
                  </a:moveTo>
                  <a:cubicBezTo>
                    <a:pt x="8" y="32"/>
                    <a:pt x="0" y="24"/>
                    <a:pt x="0" y="16"/>
                  </a:cubicBezTo>
                  <a:cubicBezTo>
                    <a:pt x="0" y="8"/>
                    <a:pt x="7" y="0"/>
                    <a:pt x="16" y="0"/>
                  </a:cubicBezTo>
                  <a:cubicBezTo>
                    <a:pt x="24" y="0"/>
                    <a:pt x="32" y="7"/>
                    <a:pt x="32" y="16"/>
                  </a:cubicBezTo>
                  <a:cubicBezTo>
                    <a:pt x="32" y="24"/>
                    <a:pt x="25" y="32"/>
                    <a:pt x="16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177" name="组合 176"/>
          <p:cNvGrpSpPr>
            <a:grpSpLocks noChangeAspect="1"/>
          </p:cNvGrpSpPr>
          <p:nvPr/>
        </p:nvGrpSpPr>
        <p:grpSpPr>
          <a:xfrm>
            <a:off x="4485890" y="5198921"/>
            <a:ext cx="260202" cy="574130"/>
            <a:chOff x="6665913" y="2181225"/>
            <a:chExt cx="246063" cy="542926"/>
          </a:xfrm>
          <a:solidFill>
            <a:srgbClr val="595959"/>
          </a:solidFill>
        </p:grpSpPr>
        <p:sp>
          <p:nvSpPr>
            <p:cNvPr id="178" name="Freeform 135"/>
            <p:cNvSpPr/>
            <p:nvPr/>
          </p:nvSpPr>
          <p:spPr bwMode="auto">
            <a:xfrm>
              <a:off x="6665913" y="2282825"/>
              <a:ext cx="246063" cy="301625"/>
            </a:xfrm>
            <a:custGeom>
              <a:gdLst>
                <a:gd fmla="*/ 53 w 83" name="T0"/>
                <a:gd fmla="*/ 24 h 101" name="T1"/>
                <a:gd fmla="*/ 83 w 83" name="T2"/>
                <a:gd fmla="*/ 99 h 101" name="T3"/>
                <a:gd fmla="*/ 0 w 83" name="T4"/>
                <a:gd fmla="*/ 100 h 101" name="T5"/>
                <a:gd fmla="*/ 3 w 83" name="T6"/>
                <a:gd fmla="*/ 90 h 101" name="T7"/>
                <a:gd fmla="*/ 27 w 83" name="T8"/>
                <a:gd fmla="*/ 34 h 101" name="T9"/>
                <a:gd fmla="*/ 31 w 83" name="T10"/>
                <a:gd fmla="*/ 24 h 101" name="T11"/>
                <a:gd fmla="*/ 29 w 83" name="T12"/>
                <a:gd fmla="*/ 23 h 101" name="T13"/>
                <a:gd fmla="*/ 17 w 83" name="T14"/>
                <a:gd fmla="*/ 51 h 101" name="T15"/>
                <a:gd fmla="*/ 5 w 83" name="T16"/>
                <a:gd fmla="*/ 59 h 101" name="T17"/>
                <a:gd fmla="*/ 3 w 83" name="T18"/>
                <a:gd fmla="*/ 45 h 101" name="T19"/>
                <a:gd fmla="*/ 20 w 83" name="T20"/>
                <a:gd fmla="*/ 9 h 101" name="T21"/>
                <a:gd fmla="*/ 32 w 83" name="T22"/>
                <a:gd fmla="*/ 0 h 101" name="T23"/>
                <a:gd fmla="*/ 54 w 83" name="T24"/>
                <a:gd fmla="*/ 0 h 101" name="T25"/>
                <a:gd fmla="*/ 63 w 83" name="T26"/>
                <a:gd fmla="*/ 7 h 101" name="T27"/>
                <a:gd fmla="*/ 81 w 83" name="T28"/>
                <a:gd fmla="*/ 46 h 101" name="T29"/>
                <a:gd fmla="*/ 82 w 83" name="T30"/>
                <a:gd fmla="*/ 51 h 101" name="T31"/>
                <a:gd fmla="*/ 78 w 83" name="T32"/>
                <a:gd fmla="*/ 60 h 101" name="T33"/>
                <a:gd fmla="*/ 68 w 83" name="T34"/>
                <a:gd fmla="*/ 55 h 101" name="T35"/>
                <a:gd fmla="*/ 59 w 83" name="T36"/>
                <a:gd fmla="*/ 31 h 101" name="T37"/>
                <a:gd fmla="*/ 55 w 83" name="T38"/>
                <a:gd fmla="*/ 23 h 101" name="T39"/>
                <a:gd fmla="*/ 53 w 83" name="T40"/>
                <a:gd fmla="*/ 24 h 101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100" w="83">
                  <a:moveTo>
                    <a:pt x="53" y="24"/>
                  </a:moveTo>
                  <a:cubicBezTo>
                    <a:pt x="63" y="49"/>
                    <a:pt x="73" y="74"/>
                    <a:pt x="83" y="99"/>
                  </a:cubicBezTo>
                  <a:cubicBezTo>
                    <a:pt x="76" y="101"/>
                    <a:pt x="14" y="101"/>
                    <a:pt x="0" y="100"/>
                  </a:cubicBezTo>
                  <a:cubicBezTo>
                    <a:pt x="1" y="96"/>
                    <a:pt x="2" y="93"/>
                    <a:pt x="3" y="90"/>
                  </a:cubicBezTo>
                  <a:cubicBezTo>
                    <a:pt x="11" y="71"/>
                    <a:pt x="19" y="52"/>
                    <a:pt x="27" y="34"/>
                  </a:cubicBezTo>
                  <a:cubicBezTo>
                    <a:pt x="29" y="31"/>
                    <a:pt x="30" y="27"/>
                    <a:pt x="31" y="24"/>
                  </a:cubicBezTo>
                  <a:cubicBezTo>
                    <a:pt x="30" y="24"/>
                    <a:pt x="30" y="24"/>
                    <a:pt x="29" y="23"/>
                  </a:cubicBezTo>
                  <a:cubicBezTo>
                    <a:pt x="25" y="33"/>
                    <a:pt x="21" y="42"/>
                    <a:pt x="17" y="51"/>
                  </a:cubicBezTo>
                  <a:cubicBezTo>
                    <a:pt x="14" y="59"/>
                    <a:pt x="10" y="62"/>
                    <a:pt x="5" y="59"/>
                  </a:cubicBezTo>
                  <a:cubicBezTo>
                    <a:pt x="1" y="57"/>
                    <a:pt x="0" y="53"/>
                    <a:pt x="3" y="45"/>
                  </a:cubicBezTo>
                  <a:cubicBezTo>
                    <a:pt x="9" y="33"/>
                    <a:pt x="15" y="21"/>
                    <a:pt x="20" y="9"/>
                  </a:cubicBezTo>
                  <a:cubicBezTo>
                    <a:pt x="22" y="3"/>
                    <a:pt x="26" y="0"/>
                    <a:pt x="32" y="0"/>
                  </a:cubicBezTo>
                  <a:cubicBezTo>
                    <a:pt x="39" y="0"/>
                    <a:pt x="46" y="0"/>
                    <a:pt x="54" y="0"/>
                  </a:cubicBezTo>
                  <a:cubicBezTo>
                    <a:pt x="58" y="0"/>
                    <a:pt x="61" y="2"/>
                    <a:pt x="63" y="7"/>
                  </a:cubicBezTo>
                  <a:cubicBezTo>
                    <a:pt x="69" y="20"/>
                    <a:pt x="75" y="33"/>
                    <a:pt x="81" y="46"/>
                  </a:cubicBezTo>
                  <a:cubicBezTo>
                    <a:pt x="82" y="48"/>
                    <a:pt x="82" y="50"/>
                    <a:pt x="82" y="51"/>
                  </a:cubicBezTo>
                  <a:cubicBezTo>
                    <a:pt x="83" y="55"/>
                    <a:pt x="82" y="58"/>
                    <a:pt x="78" y="60"/>
                  </a:cubicBezTo>
                  <a:cubicBezTo>
                    <a:pt x="73" y="61"/>
                    <a:pt x="70" y="59"/>
                    <a:pt x="68" y="55"/>
                  </a:cubicBezTo>
                  <a:cubicBezTo>
                    <a:pt x="65" y="47"/>
                    <a:pt x="62" y="39"/>
                    <a:pt x="59" y="31"/>
                  </a:cubicBezTo>
                  <a:cubicBezTo>
                    <a:pt x="57" y="28"/>
                    <a:pt x="56" y="26"/>
                    <a:pt x="55" y="23"/>
                  </a:cubicBezTo>
                  <a:cubicBezTo>
                    <a:pt x="54" y="23"/>
                    <a:pt x="53" y="24"/>
                    <a:pt x="53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9" name="Freeform 136"/>
            <p:cNvSpPr/>
            <p:nvPr/>
          </p:nvSpPr>
          <p:spPr bwMode="auto">
            <a:xfrm>
              <a:off x="6748463" y="2601913"/>
              <a:ext cx="77788" cy="122238"/>
            </a:xfrm>
            <a:custGeom>
              <a:gdLst>
                <a:gd fmla="*/ 22 w 26" name="T0"/>
                <a:gd fmla="*/ 41 h 41" name="T1"/>
                <a:gd fmla="*/ 4 w 26" name="T2"/>
                <a:gd fmla="*/ 41 h 41" name="T3"/>
                <a:gd fmla="*/ 0 w 26" name="T4"/>
                <a:gd fmla="*/ 0 h 41" name="T5"/>
                <a:gd fmla="*/ 26 w 26" name="T6"/>
                <a:gd fmla="*/ 0 h 41" name="T7"/>
                <a:gd fmla="*/ 22 w 26" name="T8"/>
                <a:gd fmla="*/ 41 h 4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1" w="26">
                  <a:moveTo>
                    <a:pt x="22" y="41"/>
                  </a:moveTo>
                  <a:cubicBezTo>
                    <a:pt x="16" y="41"/>
                    <a:pt x="11" y="41"/>
                    <a:pt x="4" y="41"/>
                  </a:cubicBezTo>
                  <a:cubicBezTo>
                    <a:pt x="3" y="27"/>
                    <a:pt x="1" y="14"/>
                    <a:pt x="0" y="0"/>
                  </a:cubicBezTo>
                  <a:cubicBezTo>
                    <a:pt x="9" y="0"/>
                    <a:pt x="17" y="0"/>
                    <a:pt x="26" y="0"/>
                  </a:cubicBezTo>
                  <a:cubicBezTo>
                    <a:pt x="25" y="14"/>
                    <a:pt x="24" y="27"/>
                    <a:pt x="22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0" name="Freeform 137"/>
            <p:cNvSpPr/>
            <p:nvPr/>
          </p:nvSpPr>
          <p:spPr bwMode="auto">
            <a:xfrm>
              <a:off x="6745288" y="2181225"/>
              <a:ext cx="95250" cy="95250"/>
            </a:xfrm>
            <a:custGeom>
              <a:gdLst>
                <a:gd fmla="*/ 16 w 32" name="T0"/>
                <a:gd fmla="*/ 32 h 32" name="T1"/>
                <a:gd fmla="*/ 0 w 32" name="T2"/>
                <a:gd fmla="*/ 16 h 32" name="T3"/>
                <a:gd fmla="*/ 16 w 32" name="T4"/>
                <a:gd fmla="*/ 0 h 32" name="T5"/>
                <a:gd fmla="*/ 32 w 32" name="T6"/>
                <a:gd fmla="*/ 16 h 32" name="T7"/>
                <a:gd fmla="*/ 16 w 32" name="T8"/>
                <a:gd fmla="*/ 32 h 3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2" w="32">
                  <a:moveTo>
                    <a:pt x="16" y="32"/>
                  </a:moveTo>
                  <a:cubicBezTo>
                    <a:pt x="8" y="32"/>
                    <a:pt x="0" y="24"/>
                    <a:pt x="0" y="16"/>
                  </a:cubicBezTo>
                  <a:cubicBezTo>
                    <a:pt x="0" y="8"/>
                    <a:pt x="7" y="0"/>
                    <a:pt x="16" y="0"/>
                  </a:cubicBezTo>
                  <a:cubicBezTo>
                    <a:pt x="24" y="0"/>
                    <a:pt x="32" y="7"/>
                    <a:pt x="32" y="16"/>
                  </a:cubicBezTo>
                  <a:cubicBezTo>
                    <a:pt x="32" y="24"/>
                    <a:pt x="25" y="32"/>
                    <a:pt x="16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181" name="组合 180"/>
          <p:cNvGrpSpPr>
            <a:grpSpLocks noChangeAspect="1"/>
          </p:cNvGrpSpPr>
          <p:nvPr/>
        </p:nvGrpSpPr>
        <p:grpSpPr>
          <a:xfrm>
            <a:off x="4118018" y="5198921"/>
            <a:ext cx="260202" cy="574130"/>
            <a:chOff x="6665913" y="2181225"/>
            <a:chExt cx="246063" cy="542926"/>
          </a:xfrm>
          <a:solidFill>
            <a:srgbClr val="595959"/>
          </a:solidFill>
        </p:grpSpPr>
        <p:sp>
          <p:nvSpPr>
            <p:cNvPr id="182" name="Freeform 135"/>
            <p:cNvSpPr/>
            <p:nvPr/>
          </p:nvSpPr>
          <p:spPr bwMode="auto">
            <a:xfrm>
              <a:off x="6665913" y="2282825"/>
              <a:ext cx="246063" cy="301625"/>
            </a:xfrm>
            <a:custGeom>
              <a:gdLst>
                <a:gd fmla="*/ 53 w 83" name="T0"/>
                <a:gd fmla="*/ 24 h 101" name="T1"/>
                <a:gd fmla="*/ 83 w 83" name="T2"/>
                <a:gd fmla="*/ 99 h 101" name="T3"/>
                <a:gd fmla="*/ 0 w 83" name="T4"/>
                <a:gd fmla="*/ 100 h 101" name="T5"/>
                <a:gd fmla="*/ 3 w 83" name="T6"/>
                <a:gd fmla="*/ 90 h 101" name="T7"/>
                <a:gd fmla="*/ 27 w 83" name="T8"/>
                <a:gd fmla="*/ 34 h 101" name="T9"/>
                <a:gd fmla="*/ 31 w 83" name="T10"/>
                <a:gd fmla="*/ 24 h 101" name="T11"/>
                <a:gd fmla="*/ 29 w 83" name="T12"/>
                <a:gd fmla="*/ 23 h 101" name="T13"/>
                <a:gd fmla="*/ 17 w 83" name="T14"/>
                <a:gd fmla="*/ 51 h 101" name="T15"/>
                <a:gd fmla="*/ 5 w 83" name="T16"/>
                <a:gd fmla="*/ 59 h 101" name="T17"/>
                <a:gd fmla="*/ 3 w 83" name="T18"/>
                <a:gd fmla="*/ 45 h 101" name="T19"/>
                <a:gd fmla="*/ 20 w 83" name="T20"/>
                <a:gd fmla="*/ 9 h 101" name="T21"/>
                <a:gd fmla="*/ 32 w 83" name="T22"/>
                <a:gd fmla="*/ 0 h 101" name="T23"/>
                <a:gd fmla="*/ 54 w 83" name="T24"/>
                <a:gd fmla="*/ 0 h 101" name="T25"/>
                <a:gd fmla="*/ 63 w 83" name="T26"/>
                <a:gd fmla="*/ 7 h 101" name="T27"/>
                <a:gd fmla="*/ 81 w 83" name="T28"/>
                <a:gd fmla="*/ 46 h 101" name="T29"/>
                <a:gd fmla="*/ 82 w 83" name="T30"/>
                <a:gd fmla="*/ 51 h 101" name="T31"/>
                <a:gd fmla="*/ 78 w 83" name="T32"/>
                <a:gd fmla="*/ 60 h 101" name="T33"/>
                <a:gd fmla="*/ 68 w 83" name="T34"/>
                <a:gd fmla="*/ 55 h 101" name="T35"/>
                <a:gd fmla="*/ 59 w 83" name="T36"/>
                <a:gd fmla="*/ 31 h 101" name="T37"/>
                <a:gd fmla="*/ 55 w 83" name="T38"/>
                <a:gd fmla="*/ 23 h 101" name="T39"/>
                <a:gd fmla="*/ 53 w 83" name="T40"/>
                <a:gd fmla="*/ 24 h 101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100" w="83">
                  <a:moveTo>
                    <a:pt x="53" y="24"/>
                  </a:moveTo>
                  <a:cubicBezTo>
                    <a:pt x="63" y="49"/>
                    <a:pt x="73" y="74"/>
                    <a:pt x="83" y="99"/>
                  </a:cubicBezTo>
                  <a:cubicBezTo>
                    <a:pt x="76" y="101"/>
                    <a:pt x="14" y="101"/>
                    <a:pt x="0" y="100"/>
                  </a:cubicBezTo>
                  <a:cubicBezTo>
                    <a:pt x="1" y="96"/>
                    <a:pt x="2" y="93"/>
                    <a:pt x="3" y="90"/>
                  </a:cubicBezTo>
                  <a:cubicBezTo>
                    <a:pt x="11" y="71"/>
                    <a:pt x="19" y="52"/>
                    <a:pt x="27" y="34"/>
                  </a:cubicBezTo>
                  <a:cubicBezTo>
                    <a:pt x="29" y="31"/>
                    <a:pt x="30" y="27"/>
                    <a:pt x="31" y="24"/>
                  </a:cubicBezTo>
                  <a:cubicBezTo>
                    <a:pt x="30" y="24"/>
                    <a:pt x="30" y="24"/>
                    <a:pt x="29" y="23"/>
                  </a:cubicBezTo>
                  <a:cubicBezTo>
                    <a:pt x="25" y="33"/>
                    <a:pt x="21" y="42"/>
                    <a:pt x="17" y="51"/>
                  </a:cubicBezTo>
                  <a:cubicBezTo>
                    <a:pt x="14" y="59"/>
                    <a:pt x="10" y="62"/>
                    <a:pt x="5" y="59"/>
                  </a:cubicBezTo>
                  <a:cubicBezTo>
                    <a:pt x="1" y="57"/>
                    <a:pt x="0" y="53"/>
                    <a:pt x="3" y="45"/>
                  </a:cubicBezTo>
                  <a:cubicBezTo>
                    <a:pt x="9" y="33"/>
                    <a:pt x="15" y="21"/>
                    <a:pt x="20" y="9"/>
                  </a:cubicBezTo>
                  <a:cubicBezTo>
                    <a:pt x="22" y="3"/>
                    <a:pt x="26" y="0"/>
                    <a:pt x="32" y="0"/>
                  </a:cubicBezTo>
                  <a:cubicBezTo>
                    <a:pt x="39" y="0"/>
                    <a:pt x="46" y="0"/>
                    <a:pt x="54" y="0"/>
                  </a:cubicBezTo>
                  <a:cubicBezTo>
                    <a:pt x="58" y="0"/>
                    <a:pt x="61" y="2"/>
                    <a:pt x="63" y="7"/>
                  </a:cubicBezTo>
                  <a:cubicBezTo>
                    <a:pt x="69" y="20"/>
                    <a:pt x="75" y="33"/>
                    <a:pt x="81" y="46"/>
                  </a:cubicBezTo>
                  <a:cubicBezTo>
                    <a:pt x="82" y="48"/>
                    <a:pt x="82" y="50"/>
                    <a:pt x="82" y="51"/>
                  </a:cubicBezTo>
                  <a:cubicBezTo>
                    <a:pt x="83" y="55"/>
                    <a:pt x="82" y="58"/>
                    <a:pt x="78" y="60"/>
                  </a:cubicBezTo>
                  <a:cubicBezTo>
                    <a:pt x="73" y="61"/>
                    <a:pt x="70" y="59"/>
                    <a:pt x="68" y="55"/>
                  </a:cubicBezTo>
                  <a:cubicBezTo>
                    <a:pt x="65" y="47"/>
                    <a:pt x="62" y="39"/>
                    <a:pt x="59" y="31"/>
                  </a:cubicBezTo>
                  <a:cubicBezTo>
                    <a:pt x="57" y="28"/>
                    <a:pt x="56" y="26"/>
                    <a:pt x="55" y="23"/>
                  </a:cubicBezTo>
                  <a:cubicBezTo>
                    <a:pt x="54" y="23"/>
                    <a:pt x="53" y="24"/>
                    <a:pt x="53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3" name="Freeform 136"/>
            <p:cNvSpPr/>
            <p:nvPr/>
          </p:nvSpPr>
          <p:spPr bwMode="auto">
            <a:xfrm>
              <a:off x="6748463" y="2601913"/>
              <a:ext cx="77788" cy="122238"/>
            </a:xfrm>
            <a:custGeom>
              <a:gdLst>
                <a:gd fmla="*/ 22 w 26" name="T0"/>
                <a:gd fmla="*/ 41 h 41" name="T1"/>
                <a:gd fmla="*/ 4 w 26" name="T2"/>
                <a:gd fmla="*/ 41 h 41" name="T3"/>
                <a:gd fmla="*/ 0 w 26" name="T4"/>
                <a:gd fmla="*/ 0 h 41" name="T5"/>
                <a:gd fmla="*/ 26 w 26" name="T6"/>
                <a:gd fmla="*/ 0 h 41" name="T7"/>
                <a:gd fmla="*/ 22 w 26" name="T8"/>
                <a:gd fmla="*/ 41 h 4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1" w="26">
                  <a:moveTo>
                    <a:pt x="22" y="41"/>
                  </a:moveTo>
                  <a:cubicBezTo>
                    <a:pt x="16" y="41"/>
                    <a:pt x="11" y="41"/>
                    <a:pt x="4" y="41"/>
                  </a:cubicBezTo>
                  <a:cubicBezTo>
                    <a:pt x="3" y="27"/>
                    <a:pt x="1" y="14"/>
                    <a:pt x="0" y="0"/>
                  </a:cubicBezTo>
                  <a:cubicBezTo>
                    <a:pt x="9" y="0"/>
                    <a:pt x="17" y="0"/>
                    <a:pt x="26" y="0"/>
                  </a:cubicBezTo>
                  <a:cubicBezTo>
                    <a:pt x="25" y="14"/>
                    <a:pt x="24" y="27"/>
                    <a:pt x="22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4" name="Freeform 137"/>
            <p:cNvSpPr/>
            <p:nvPr/>
          </p:nvSpPr>
          <p:spPr bwMode="auto">
            <a:xfrm>
              <a:off x="6745288" y="2181225"/>
              <a:ext cx="95250" cy="95250"/>
            </a:xfrm>
            <a:custGeom>
              <a:gdLst>
                <a:gd fmla="*/ 16 w 32" name="T0"/>
                <a:gd fmla="*/ 32 h 32" name="T1"/>
                <a:gd fmla="*/ 0 w 32" name="T2"/>
                <a:gd fmla="*/ 16 h 32" name="T3"/>
                <a:gd fmla="*/ 16 w 32" name="T4"/>
                <a:gd fmla="*/ 0 h 32" name="T5"/>
                <a:gd fmla="*/ 32 w 32" name="T6"/>
                <a:gd fmla="*/ 16 h 32" name="T7"/>
                <a:gd fmla="*/ 16 w 32" name="T8"/>
                <a:gd fmla="*/ 32 h 3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2" w="32">
                  <a:moveTo>
                    <a:pt x="16" y="32"/>
                  </a:moveTo>
                  <a:cubicBezTo>
                    <a:pt x="8" y="32"/>
                    <a:pt x="0" y="24"/>
                    <a:pt x="0" y="16"/>
                  </a:cubicBezTo>
                  <a:cubicBezTo>
                    <a:pt x="0" y="8"/>
                    <a:pt x="7" y="0"/>
                    <a:pt x="16" y="0"/>
                  </a:cubicBezTo>
                  <a:cubicBezTo>
                    <a:pt x="24" y="0"/>
                    <a:pt x="32" y="7"/>
                    <a:pt x="32" y="16"/>
                  </a:cubicBezTo>
                  <a:cubicBezTo>
                    <a:pt x="32" y="24"/>
                    <a:pt x="25" y="32"/>
                    <a:pt x="16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cxnSp>
        <p:nvCxnSpPr>
          <p:cNvPr id="187" name="直接连接符 186"/>
          <p:cNvCxnSpPr/>
          <p:nvPr/>
        </p:nvCxnSpPr>
        <p:spPr>
          <a:xfrm>
            <a:off x="1332235" y="4653136"/>
            <a:ext cx="5002296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8" name="组合 187"/>
          <p:cNvGrpSpPr/>
          <p:nvPr/>
        </p:nvGrpSpPr>
        <p:grpSpPr>
          <a:xfrm>
            <a:off x="1907307" y="3783890"/>
            <a:ext cx="208712" cy="573957"/>
            <a:chOff x="7602538" y="1330325"/>
            <a:chExt cx="217488" cy="542925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189" name="Freeform 138"/>
            <p:cNvSpPr/>
            <p:nvPr/>
          </p:nvSpPr>
          <p:spPr bwMode="auto">
            <a:xfrm>
              <a:off x="7602538" y="1435100"/>
              <a:ext cx="217488" cy="438150"/>
            </a:xfrm>
            <a:custGeom>
              <a:gdLst>
                <a:gd fmla="*/ 15 w 73" name="T0"/>
                <a:gd fmla="*/ 23 h 147" name="T1"/>
                <a:gd fmla="*/ 15 w 73" name="T2"/>
                <a:gd fmla="*/ 32 h 147" name="T3"/>
                <a:gd fmla="*/ 15 w 73" name="T4"/>
                <a:gd fmla="*/ 71 h 147" name="T5"/>
                <a:gd fmla="*/ 8 w 73" name="T6"/>
                <a:gd fmla="*/ 79 h 147" name="T7"/>
                <a:gd fmla="*/ 0 w 73" name="T8"/>
                <a:gd fmla="*/ 71 h 147" name="T9"/>
                <a:gd fmla="*/ 0 w 73" name="T10"/>
                <a:gd fmla="*/ 63 h 147" name="T11"/>
                <a:gd fmla="*/ 1 w 73" name="T12"/>
                <a:gd fmla="*/ 21 h 147" name="T13"/>
                <a:gd fmla="*/ 1 w 73" name="T14"/>
                <a:gd fmla="*/ 11 h 147" name="T15"/>
                <a:gd fmla="*/ 11 w 73" name="T16"/>
                <a:gd fmla="*/ 1 h 147" name="T17"/>
                <a:gd fmla="*/ 63 w 73" name="T18"/>
                <a:gd fmla="*/ 1 h 147" name="T19"/>
                <a:gd fmla="*/ 73 w 73" name="T20"/>
                <a:gd fmla="*/ 10 h 147" name="T21"/>
                <a:gd fmla="*/ 73 w 73" name="T22"/>
                <a:gd fmla="*/ 71 h 147" name="T23"/>
                <a:gd fmla="*/ 66 w 73" name="T24"/>
                <a:gd fmla="*/ 79 h 147" name="T25"/>
                <a:gd fmla="*/ 59 w 73" name="T26"/>
                <a:gd fmla="*/ 71 h 147" name="T27"/>
                <a:gd fmla="*/ 59 w 73" name="T28"/>
                <a:gd fmla="*/ 33 h 147" name="T29"/>
                <a:gd fmla="*/ 57 w 73" name="T30"/>
                <a:gd fmla="*/ 23 h 147" name="T31"/>
                <a:gd fmla="*/ 57 w 73" name="T32"/>
                <a:gd fmla="*/ 33 h 147" name="T33"/>
                <a:gd fmla="*/ 57 w 73" name="T34"/>
                <a:gd fmla="*/ 131 h 147" name="T35"/>
                <a:gd fmla="*/ 57 w 73" name="T36"/>
                <a:gd fmla="*/ 140 h 147" name="T37"/>
                <a:gd fmla="*/ 48 w 73" name="T38"/>
                <a:gd fmla="*/ 147 h 147" name="T39"/>
                <a:gd fmla="*/ 39 w 73" name="T40"/>
                <a:gd fmla="*/ 140 h 147" name="T41"/>
                <a:gd fmla="*/ 39 w 73" name="T42"/>
                <a:gd fmla="*/ 131 h 147" name="T43"/>
                <a:gd fmla="*/ 39 w 73" name="T44"/>
                <a:gd fmla="*/ 86 h 147" name="T45"/>
                <a:gd fmla="*/ 39 w 73" name="T46"/>
                <a:gd fmla="*/ 77 h 147" name="T47"/>
                <a:gd fmla="*/ 37 w 73" name="T48"/>
                <a:gd fmla="*/ 77 h 147" name="T49"/>
                <a:gd fmla="*/ 36 w 73" name="T50"/>
                <a:gd fmla="*/ 83 h 147" name="T51"/>
                <a:gd fmla="*/ 36 w 73" name="T52"/>
                <a:gd fmla="*/ 131 h 147" name="T53"/>
                <a:gd fmla="*/ 36 w 73" name="T54"/>
                <a:gd fmla="*/ 138 h 147" name="T55"/>
                <a:gd fmla="*/ 26 w 73" name="T56"/>
                <a:gd fmla="*/ 147 h 147" name="T57"/>
                <a:gd fmla="*/ 18 w 73" name="T58"/>
                <a:gd fmla="*/ 137 h 147" name="T59"/>
                <a:gd fmla="*/ 18 w 73" name="T60"/>
                <a:gd fmla="*/ 129 h 147" name="T61"/>
                <a:gd fmla="*/ 17 w 73" name="T62"/>
                <a:gd fmla="*/ 33 h 147" name="T63"/>
                <a:gd fmla="*/ 17 w 73" name="T64"/>
                <a:gd fmla="*/ 23 h 147" name="T65"/>
                <a:gd fmla="*/ 15 w 73" name="T66"/>
                <a:gd fmla="*/ 23 h 147" name="T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b="b" l="0" r="r" t="0"/>
              <a:pathLst>
                <a:path h="147" w="73">
                  <a:moveTo>
                    <a:pt x="15" y="23"/>
                  </a:moveTo>
                  <a:cubicBezTo>
                    <a:pt x="15" y="26"/>
                    <a:pt x="15" y="29"/>
                    <a:pt x="15" y="32"/>
                  </a:cubicBezTo>
                  <a:cubicBezTo>
                    <a:pt x="15" y="45"/>
                    <a:pt x="15" y="58"/>
                    <a:pt x="15" y="71"/>
                  </a:cubicBezTo>
                  <a:cubicBezTo>
                    <a:pt x="15" y="76"/>
                    <a:pt x="13" y="78"/>
                    <a:pt x="8" y="79"/>
                  </a:cubicBezTo>
                  <a:cubicBezTo>
                    <a:pt x="4" y="79"/>
                    <a:pt x="1" y="76"/>
                    <a:pt x="0" y="71"/>
                  </a:cubicBezTo>
                  <a:cubicBezTo>
                    <a:pt x="0" y="69"/>
                    <a:pt x="0" y="66"/>
                    <a:pt x="0" y="63"/>
                  </a:cubicBezTo>
                  <a:cubicBezTo>
                    <a:pt x="0" y="49"/>
                    <a:pt x="1" y="35"/>
                    <a:pt x="1" y="21"/>
                  </a:cubicBezTo>
                  <a:cubicBezTo>
                    <a:pt x="1" y="18"/>
                    <a:pt x="1" y="14"/>
                    <a:pt x="1" y="11"/>
                  </a:cubicBezTo>
                  <a:cubicBezTo>
                    <a:pt x="1" y="3"/>
                    <a:pt x="4" y="1"/>
                    <a:pt x="11" y="1"/>
                  </a:cubicBezTo>
                  <a:cubicBezTo>
                    <a:pt x="28" y="0"/>
                    <a:pt x="46" y="0"/>
                    <a:pt x="63" y="1"/>
                  </a:cubicBezTo>
                  <a:cubicBezTo>
                    <a:pt x="70" y="1"/>
                    <a:pt x="73" y="3"/>
                    <a:pt x="73" y="10"/>
                  </a:cubicBezTo>
                  <a:cubicBezTo>
                    <a:pt x="73" y="30"/>
                    <a:pt x="73" y="51"/>
                    <a:pt x="73" y="71"/>
                  </a:cubicBezTo>
                  <a:cubicBezTo>
                    <a:pt x="73" y="76"/>
                    <a:pt x="70" y="79"/>
                    <a:pt x="66" y="79"/>
                  </a:cubicBezTo>
                  <a:cubicBezTo>
                    <a:pt x="62" y="79"/>
                    <a:pt x="59" y="76"/>
                    <a:pt x="59" y="71"/>
                  </a:cubicBezTo>
                  <a:cubicBezTo>
                    <a:pt x="59" y="58"/>
                    <a:pt x="59" y="46"/>
                    <a:pt x="59" y="33"/>
                  </a:cubicBezTo>
                  <a:cubicBezTo>
                    <a:pt x="59" y="30"/>
                    <a:pt x="59" y="27"/>
                    <a:pt x="57" y="23"/>
                  </a:cubicBezTo>
                  <a:cubicBezTo>
                    <a:pt x="57" y="26"/>
                    <a:pt x="57" y="29"/>
                    <a:pt x="57" y="33"/>
                  </a:cubicBezTo>
                  <a:cubicBezTo>
                    <a:pt x="57" y="66"/>
                    <a:pt x="57" y="99"/>
                    <a:pt x="57" y="131"/>
                  </a:cubicBezTo>
                  <a:cubicBezTo>
                    <a:pt x="57" y="134"/>
                    <a:pt x="57" y="137"/>
                    <a:pt x="57" y="140"/>
                  </a:cubicBezTo>
                  <a:cubicBezTo>
                    <a:pt x="56" y="145"/>
                    <a:pt x="53" y="147"/>
                    <a:pt x="48" y="147"/>
                  </a:cubicBezTo>
                  <a:cubicBezTo>
                    <a:pt x="43" y="147"/>
                    <a:pt x="40" y="145"/>
                    <a:pt x="39" y="140"/>
                  </a:cubicBezTo>
                  <a:cubicBezTo>
                    <a:pt x="39" y="137"/>
                    <a:pt x="39" y="134"/>
                    <a:pt x="39" y="131"/>
                  </a:cubicBezTo>
                  <a:cubicBezTo>
                    <a:pt x="39" y="116"/>
                    <a:pt x="39" y="101"/>
                    <a:pt x="39" y="86"/>
                  </a:cubicBezTo>
                  <a:cubicBezTo>
                    <a:pt x="39" y="83"/>
                    <a:pt x="39" y="80"/>
                    <a:pt x="39" y="77"/>
                  </a:cubicBezTo>
                  <a:cubicBezTo>
                    <a:pt x="38" y="77"/>
                    <a:pt x="37" y="77"/>
                    <a:pt x="37" y="77"/>
                  </a:cubicBezTo>
                  <a:cubicBezTo>
                    <a:pt x="36" y="79"/>
                    <a:pt x="36" y="81"/>
                    <a:pt x="36" y="83"/>
                  </a:cubicBezTo>
                  <a:cubicBezTo>
                    <a:pt x="36" y="99"/>
                    <a:pt x="36" y="115"/>
                    <a:pt x="36" y="131"/>
                  </a:cubicBezTo>
                  <a:cubicBezTo>
                    <a:pt x="36" y="133"/>
                    <a:pt x="36" y="135"/>
                    <a:pt x="36" y="138"/>
                  </a:cubicBezTo>
                  <a:cubicBezTo>
                    <a:pt x="35" y="144"/>
                    <a:pt x="32" y="147"/>
                    <a:pt x="26" y="147"/>
                  </a:cubicBezTo>
                  <a:cubicBezTo>
                    <a:pt x="21" y="147"/>
                    <a:pt x="18" y="144"/>
                    <a:pt x="18" y="137"/>
                  </a:cubicBezTo>
                  <a:cubicBezTo>
                    <a:pt x="17" y="135"/>
                    <a:pt x="18" y="132"/>
                    <a:pt x="18" y="129"/>
                  </a:cubicBezTo>
                  <a:cubicBezTo>
                    <a:pt x="17" y="97"/>
                    <a:pt x="17" y="65"/>
                    <a:pt x="17" y="33"/>
                  </a:cubicBezTo>
                  <a:cubicBezTo>
                    <a:pt x="17" y="29"/>
                    <a:pt x="17" y="26"/>
                    <a:pt x="17" y="23"/>
                  </a:cubicBezTo>
                  <a:cubicBezTo>
                    <a:pt x="17" y="23"/>
                    <a:pt x="16" y="23"/>
                    <a:pt x="15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90" name="Freeform 139"/>
            <p:cNvSpPr/>
            <p:nvPr/>
          </p:nvSpPr>
          <p:spPr bwMode="auto">
            <a:xfrm>
              <a:off x="7669213" y="1330325"/>
              <a:ext cx="93663" cy="95250"/>
            </a:xfrm>
            <a:custGeom>
              <a:gdLst>
                <a:gd fmla="*/ 16 w 32" name="T0"/>
                <a:gd fmla="*/ 0 h 32" name="T1"/>
                <a:gd fmla="*/ 32 w 32" name="T2"/>
                <a:gd fmla="*/ 17 h 32" name="T3"/>
                <a:gd fmla="*/ 17 w 32" name="T4"/>
                <a:gd fmla="*/ 32 h 32" name="T5"/>
                <a:gd fmla="*/ 0 w 32" name="T6"/>
                <a:gd fmla="*/ 17 h 32" name="T7"/>
                <a:gd fmla="*/ 16 w 32" name="T8"/>
                <a:gd fmla="*/ 0 h 3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2" w="32">
                  <a:moveTo>
                    <a:pt x="16" y="0"/>
                  </a:moveTo>
                  <a:cubicBezTo>
                    <a:pt x="25" y="0"/>
                    <a:pt x="32" y="8"/>
                    <a:pt x="32" y="17"/>
                  </a:cubicBezTo>
                  <a:cubicBezTo>
                    <a:pt x="32" y="25"/>
                    <a:pt x="25" y="32"/>
                    <a:pt x="17" y="32"/>
                  </a:cubicBezTo>
                  <a:cubicBezTo>
                    <a:pt x="8" y="32"/>
                    <a:pt x="1" y="26"/>
                    <a:pt x="0" y="17"/>
                  </a:cubicBezTo>
                  <a:cubicBezTo>
                    <a:pt x="0" y="8"/>
                    <a:pt x="7" y="1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191" name="组合 190"/>
          <p:cNvGrpSpPr/>
          <p:nvPr/>
        </p:nvGrpSpPr>
        <p:grpSpPr>
          <a:xfrm>
            <a:off x="2275182" y="3783890"/>
            <a:ext cx="208712" cy="573957"/>
            <a:chOff x="7602538" y="1330325"/>
            <a:chExt cx="217488" cy="542925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192" name="Freeform 138"/>
            <p:cNvSpPr/>
            <p:nvPr/>
          </p:nvSpPr>
          <p:spPr bwMode="auto">
            <a:xfrm>
              <a:off x="7602538" y="1435100"/>
              <a:ext cx="217488" cy="438150"/>
            </a:xfrm>
            <a:custGeom>
              <a:gdLst>
                <a:gd fmla="*/ 15 w 73" name="T0"/>
                <a:gd fmla="*/ 23 h 147" name="T1"/>
                <a:gd fmla="*/ 15 w 73" name="T2"/>
                <a:gd fmla="*/ 32 h 147" name="T3"/>
                <a:gd fmla="*/ 15 w 73" name="T4"/>
                <a:gd fmla="*/ 71 h 147" name="T5"/>
                <a:gd fmla="*/ 8 w 73" name="T6"/>
                <a:gd fmla="*/ 79 h 147" name="T7"/>
                <a:gd fmla="*/ 0 w 73" name="T8"/>
                <a:gd fmla="*/ 71 h 147" name="T9"/>
                <a:gd fmla="*/ 0 w 73" name="T10"/>
                <a:gd fmla="*/ 63 h 147" name="T11"/>
                <a:gd fmla="*/ 1 w 73" name="T12"/>
                <a:gd fmla="*/ 21 h 147" name="T13"/>
                <a:gd fmla="*/ 1 w 73" name="T14"/>
                <a:gd fmla="*/ 11 h 147" name="T15"/>
                <a:gd fmla="*/ 11 w 73" name="T16"/>
                <a:gd fmla="*/ 1 h 147" name="T17"/>
                <a:gd fmla="*/ 63 w 73" name="T18"/>
                <a:gd fmla="*/ 1 h 147" name="T19"/>
                <a:gd fmla="*/ 73 w 73" name="T20"/>
                <a:gd fmla="*/ 10 h 147" name="T21"/>
                <a:gd fmla="*/ 73 w 73" name="T22"/>
                <a:gd fmla="*/ 71 h 147" name="T23"/>
                <a:gd fmla="*/ 66 w 73" name="T24"/>
                <a:gd fmla="*/ 79 h 147" name="T25"/>
                <a:gd fmla="*/ 59 w 73" name="T26"/>
                <a:gd fmla="*/ 71 h 147" name="T27"/>
                <a:gd fmla="*/ 59 w 73" name="T28"/>
                <a:gd fmla="*/ 33 h 147" name="T29"/>
                <a:gd fmla="*/ 57 w 73" name="T30"/>
                <a:gd fmla="*/ 23 h 147" name="T31"/>
                <a:gd fmla="*/ 57 w 73" name="T32"/>
                <a:gd fmla="*/ 33 h 147" name="T33"/>
                <a:gd fmla="*/ 57 w 73" name="T34"/>
                <a:gd fmla="*/ 131 h 147" name="T35"/>
                <a:gd fmla="*/ 57 w 73" name="T36"/>
                <a:gd fmla="*/ 140 h 147" name="T37"/>
                <a:gd fmla="*/ 48 w 73" name="T38"/>
                <a:gd fmla="*/ 147 h 147" name="T39"/>
                <a:gd fmla="*/ 39 w 73" name="T40"/>
                <a:gd fmla="*/ 140 h 147" name="T41"/>
                <a:gd fmla="*/ 39 w 73" name="T42"/>
                <a:gd fmla="*/ 131 h 147" name="T43"/>
                <a:gd fmla="*/ 39 w 73" name="T44"/>
                <a:gd fmla="*/ 86 h 147" name="T45"/>
                <a:gd fmla="*/ 39 w 73" name="T46"/>
                <a:gd fmla="*/ 77 h 147" name="T47"/>
                <a:gd fmla="*/ 37 w 73" name="T48"/>
                <a:gd fmla="*/ 77 h 147" name="T49"/>
                <a:gd fmla="*/ 36 w 73" name="T50"/>
                <a:gd fmla="*/ 83 h 147" name="T51"/>
                <a:gd fmla="*/ 36 w 73" name="T52"/>
                <a:gd fmla="*/ 131 h 147" name="T53"/>
                <a:gd fmla="*/ 36 w 73" name="T54"/>
                <a:gd fmla="*/ 138 h 147" name="T55"/>
                <a:gd fmla="*/ 26 w 73" name="T56"/>
                <a:gd fmla="*/ 147 h 147" name="T57"/>
                <a:gd fmla="*/ 18 w 73" name="T58"/>
                <a:gd fmla="*/ 137 h 147" name="T59"/>
                <a:gd fmla="*/ 18 w 73" name="T60"/>
                <a:gd fmla="*/ 129 h 147" name="T61"/>
                <a:gd fmla="*/ 17 w 73" name="T62"/>
                <a:gd fmla="*/ 33 h 147" name="T63"/>
                <a:gd fmla="*/ 17 w 73" name="T64"/>
                <a:gd fmla="*/ 23 h 147" name="T65"/>
                <a:gd fmla="*/ 15 w 73" name="T66"/>
                <a:gd fmla="*/ 23 h 147" name="T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b="b" l="0" r="r" t="0"/>
              <a:pathLst>
                <a:path h="147" w="73">
                  <a:moveTo>
                    <a:pt x="15" y="23"/>
                  </a:moveTo>
                  <a:cubicBezTo>
                    <a:pt x="15" y="26"/>
                    <a:pt x="15" y="29"/>
                    <a:pt x="15" y="32"/>
                  </a:cubicBezTo>
                  <a:cubicBezTo>
                    <a:pt x="15" y="45"/>
                    <a:pt x="15" y="58"/>
                    <a:pt x="15" y="71"/>
                  </a:cubicBezTo>
                  <a:cubicBezTo>
                    <a:pt x="15" y="76"/>
                    <a:pt x="13" y="78"/>
                    <a:pt x="8" y="79"/>
                  </a:cubicBezTo>
                  <a:cubicBezTo>
                    <a:pt x="4" y="79"/>
                    <a:pt x="1" y="76"/>
                    <a:pt x="0" y="71"/>
                  </a:cubicBezTo>
                  <a:cubicBezTo>
                    <a:pt x="0" y="69"/>
                    <a:pt x="0" y="66"/>
                    <a:pt x="0" y="63"/>
                  </a:cubicBezTo>
                  <a:cubicBezTo>
                    <a:pt x="0" y="49"/>
                    <a:pt x="1" y="35"/>
                    <a:pt x="1" y="21"/>
                  </a:cubicBezTo>
                  <a:cubicBezTo>
                    <a:pt x="1" y="18"/>
                    <a:pt x="1" y="14"/>
                    <a:pt x="1" y="11"/>
                  </a:cubicBezTo>
                  <a:cubicBezTo>
                    <a:pt x="1" y="3"/>
                    <a:pt x="4" y="1"/>
                    <a:pt x="11" y="1"/>
                  </a:cubicBezTo>
                  <a:cubicBezTo>
                    <a:pt x="28" y="0"/>
                    <a:pt x="46" y="0"/>
                    <a:pt x="63" y="1"/>
                  </a:cubicBezTo>
                  <a:cubicBezTo>
                    <a:pt x="70" y="1"/>
                    <a:pt x="73" y="3"/>
                    <a:pt x="73" y="10"/>
                  </a:cubicBezTo>
                  <a:cubicBezTo>
                    <a:pt x="73" y="30"/>
                    <a:pt x="73" y="51"/>
                    <a:pt x="73" y="71"/>
                  </a:cubicBezTo>
                  <a:cubicBezTo>
                    <a:pt x="73" y="76"/>
                    <a:pt x="70" y="79"/>
                    <a:pt x="66" y="79"/>
                  </a:cubicBezTo>
                  <a:cubicBezTo>
                    <a:pt x="62" y="79"/>
                    <a:pt x="59" y="76"/>
                    <a:pt x="59" y="71"/>
                  </a:cubicBezTo>
                  <a:cubicBezTo>
                    <a:pt x="59" y="58"/>
                    <a:pt x="59" y="46"/>
                    <a:pt x="59" y="33"/>
                  </a:cubicBezTo>
                  <a:cubicBezTo>
                    <a:pt x="59" y="30"/>
                    <a:pt x="59" y="27"/>
                    <a:pt x="57" y="23"/>
                  </a:cubicBezTo>
                  <a:cubicBezTo>
                    <a:pt x="57" y="26"/>
                    <a:pt x="57" y="29"/>
                    <a:pt x="57" y="33"/>
                  </a:cubicBezTo>
                  <a:cubicBezTo>
                    <a:pt x="57" y="66"/>
                    <a:pt x="57" y="99"/>
                    <a:pt x="57" y="131"/>
                  </a:cubicBezTo>
                  <a:cubicBezTo>
                    <a:pt x="57" y="134"/>
                    <a:pt x="57" y="137"/>
                    <a:pt x="57" y="140"/>
                  </a:cubicBezTo>
                  <a:cubicBezTo>
                    <a:pt x="56" y="145"/>
                    <a:pt x="53" y="147"/>
                    <a:pt x="48" y="147"/>
                  </a:cubicBezTo>
                  <a:cubicBezTo>
                    <a:pt x="43" y="147"/>
                    <a:pt x="40" y="145"/>
                    <a:pt x="39" y="140"/>
                  </a:cubicBezTo>
                  <a:cubicBezTo>
                    <a:pt x="39" y="137"/>
                    <a:pt x="39" y="134"/>
                    <a:pt x="39" y="131"/>
                  </a:cubicBezTo>
                  <a:cubicBezTo>
                    <a:pt x="39" y="116"/>
                    <a:pt x="39" y="101"/>
                    <a:pt x="39" y="86"/>
                  </a:cubicBezTo>
                  <a:cubicBezTo>
                    <a:pt x="39" y="83"/>
                    <a:pt x="39" y="80"/>
                    <a:pt x="39" y="77"/>
                  </a:cubicBezTo>
                  <a:cubicBezTo>
                    <a:pt x="38" y="77"/>
                    <a:pt x="37" y="77"/>
                    <a:pt x="37" y="77"/>
                  </a:cubicBezTo>
                  <a:cubicBezTo>
                    <a:pt x="36" y="79"/>
                    <a:pt x="36" y="81"/>
                    <a:pt x="36" y="83"/>
                  </a:cubicBezTo>
                  <a:cubicBezTo>
                    <a:pt x="36" y="99"/>
                    <a:pt x="36" y="115"/>
                    <a:pt x="36" y="131"/>
                  </a:cubicBezTo>
                  <a:cubicBezTo>
                    <a:pt x="36" y="133"/>
                    <a:pt x="36" y="135"/>
                    <a:pt x="36" y="138"/>
                  </a:cubicBezTo>
                  <a:cubicBezTo>
                    <a:pt x="35" y="144"/>
                    <a:pt x="32" y="147"/>
                    <a:pt x="26" y="147"/>
                  </a:cubicBezTo>
                  <a:cubicBezTo>
                    <a:pt x="21" y="147"/>
                    <a:pt x="18" y="144"/>
                    <a:pt x="18" y="137"/>
                  </a:cubicBezTo>
                  <a:cubicBezTo>
                    <a:pt x="17" y="135"/>
                    <a:pt x="18" y="132"/>
                    <a:pt x="18" y="129"/>
                  </a:cubicBezTo>
                  <a:cubicBezTo>
                    <a:pt x="17" y="97"/>
                    <a:pt x="17" y="65"/>
                    <a:pt x="17" y="33"/>
                  </a:cubicBezTo>
                  <a:cubicBezTo>
                    <a:pt x="17" y="29"/>
                    <a:pt x="17" y="26"/>
                    <a:pt x="17" y="23"/>
                  </a:cubicBezTo>
                  <a:cubicBezTo>
                    <a:pt x="17" y="23"/>
                    <a:pt x="16" y="23"/>
                    <a:pt x="15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93" name="Freeform 139"/>
            <p:cNvSpPr/>
            <p:nvPr/>
          </p:nvSpPr>
          <p:spPr bwMode="auto">
            <a:xfrm>
              <a:off x="7669213" y="1330325"/>
              <a:ext cx="93663" cy="95250"/>
            </a:xfrm>
            <a:custGeom>
              <a:gdLst>
                <a:gd fmla="*/ 16 w 32" name="T0"/>
                <a:gd fmla="*/ 0 h 32" name="T1"/>
                <a:gd fmla="*/ 32 w 32" name="T2"/>
                <a:gd fmla="*/ 17 h 32" name="T3"/>
                <a:gd fmla="*/ 17 w 32" name="T4"/>
                <a:gd fmla="*/ 32 h 32" name="T5"/>
                <a:gd fmla="*/ 0 w 32" name="T6"/>
                <a:gd fmla="*/ 17 h 32" name="T7"/>
                <a:gd fmla="*/ 16 w 32" name="T8"/>
                <a:gd fmla="*/ 0 h 3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2" w="32">
                  <a:moveTo>
                    <a:pt x="16" y="0"/>
                  </a:moveTo>
                  <a:cubicBezTo>
                    <a:pt x="25" y="0"/>
                    <a:pt x="32" y="8"/>
                    <a:pt x="32" y="17"/>
                  </a:cubicBezTo>
                  <a:cubicBezTo>
                    <a:pt x="32" y="25"/>
                    <a:pt x="25" y="32"/>
                    <a:pt x="17" y="32"/>
                  </a:cubicBezTo>
                  <a:cubicBezTo>
                    <a:pt x="8" y="32"/>
                    <a:pt x="1" y="26"/>
                    <a:pt x="0" y="17"/>
                  </a:cubicBezTo>
                  <a:cubicBezTo>
                    <a:pt x="0" y="8"/>
                    <a:pt x="7" y="1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194" name="组合 193"/>
          <p:cNvGrpSpPr/>
          <p:nvPr/>
        </p:nvGrpSpPr>
        <p:grpSpPr>
          <a:xfrm>
            <a:off x="3010932" y="3783890"/>
            <a:ext cx="208712" cy="573957"/>
            <a:chOff x="7602538" y="1330325"/>
            <a:chExt cx="217488" cy="542925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195" name="Freeform 138"/>
            <p:cNvSpPr/>
            <p:nvPr/>
          </p:nvSpPr>
          <p:spPr bwMode="auto">
            <a:xfrm>
              <a:off x="7602538" y="1435100"/>
              <a:ext cx="217488" cy="438150"/>
            </a:xfrm>
            <a:custGeom>
              <a:gdLst>
                <a:gd fmla="*/ 15 w 73" name="T0"/>
                <a:gd fmla="*/ 23 h 147" name="T1"/>
                <a:gd fmla="*/ 15 w 73" name="T2"/>
                <a:gd fmla="*/ 32 h 147" name="T3"/>
                <a:gd fmla="*/ 15 w 73" name="T4"/>
                <a:gd fmla="*/ 71 h 147" name="T5"/>
                <a:gd fmla="*/ 8 w 73" name="T6"/>
                <a:gd fmla="*/ 79 h 147" name="T7"/>
                <a:gd fmla="*/ 0 w 73" name="T8"/>
                <a:gd fmla="*/ 71 h 147" name="T9"/>
                <a:gd fmla="*/ 0 w 73" name="T10"/>
                <a:gd fmla="*/ 63 h 147" name="T11"/>
                <a:gd fmla="*/ 1 w 73" name="T12"/>
                <a:gd fmla="*/ 21 h 147" name="T13"/>
                <a:gd fmla="*/ 1 w 73" name="T14"/>
                <a:gd fmla="*/ 11 h 147" name="T15"/>
                <a:gd fmla="*/ 11 w 73" name="T16"/>
                <a:gd fmla="*/ 1 h 147" name="T17"/>
                <a:gd fmla="*/ 63 w 73" name="T18"/>
                <a:gd fmla="*/ 1 h 147" name="T19"/>
                <a:gd fmla="*/ 73 w 73" name="T20"/>
                <a:gd fmla="*/ 10 h 147" name="T21"/>
                <a:gd fmla="*/ 73 w 73" name="T22"/>
                <a:gd fmla="*/ 71 h 147" name="T23"/>
                <a:gd fmla="*/ 66 w 73" name="T24"/>
                <a:gd fmla="*/ 79 h 147" name="T25"/>
                <a:gd fmla="*/ 59 w 73" name="T26"/>
                <a:gd fmla="*/ 71 h 147" name="T27"/>
                <a:gd fmla="*/ 59 w 73" name="T28"/>
                <a:gd fmla="*/ 33 h 147" name="T29"/>
                <a:gd fmla="*/ 57 w 73" name="T30"/>
                <a:gd fmla="*/ 23 h 147" name="T31"/>
                <a:gd fmla="*/ 57 w 73" name="T32"/>
                <a:gd fmla="*/ 33 h 147" name="T33"/>
                <a:gd fmla="*/ 57 w 73" name="T34"/>
                <a:gd fmla="*/ 131 h 147" name="T35"/>
                <a:gd fmla="*/ 57 w 73" name="T36"/>
                <a:gd fmla="*/ 140 h 147" name="T37"/>
                <a:gd fmla="*/ 48 w 73" name="T38"/>
                <a:gd fmla="*/ 147 h 147" name="T39"/>
                <a:gd fmla="*/ 39 w 73" name="T40"/>
                <a:gd fmla="*/ 140 h 147" name="T41"/>
                <a:gd fmla="*/ 39 w 73" name="T42"/>
                <a:gd fmla="*/ 131 h 147" name="T43"/>
                <a:gd fmla="*/ 39 w 73" name="T44"/>
                <a:gd fmla="*/ 86 h 147" name="T45"/>
                <a:gd fmla="*/ 39 w 73" name="T46"/>
                <a:gd fmla="*/ 77 h 147" name="T47"/>
                <a:gd fmla="*/ 37 w 73" name="T48"/>
                <a:gd fmla="*/ 77 h 147" name="T49"/>
                <a:gd fmla="*/ 36 w 73" name="T50"/>
                <a:gd fmla="*/ 83 h 147" name="T51"/>
                <a:gd fmla="*/ 36 w 73" name="T52"/>
                <a:gd fmla="*/ 131 h 147" name="T53"/>
                <a:gd fmla="*/ 36 w 73" name="T54"/>
                <a:gd fmla="*/ 138 h 147" name="T55"/>
                <a:gd fmla="*/ 26 w 73" name="T56"/>
                <a:gd fmla="*/ 147 h 147" name="T57"/>
                <a:gd fmla="*/ 18 w 73" name="T58"/>
                <a:gd fmla="*/ 137 h 147" name="T59"/>
                <a:gd fmla="*/ 18 w 73" name="T60"/>
                <a:gd fmla="*/ 129 h 147" name="T61"/>
                <a:gd fmla="*/ 17 w 73" name="T62"/>
                <a:gd fmla="*/ 33 h 147" name="T63"/>
                <a:gd fmla="*/ 17 w 73" name="T64"/>
                <a:gd fmla="*/ 23 h 147" name="T65"/>
                <a:gd fmla="*/ 15 w 73" name="T66"/>
                <a:gd fmla="*/ 23 h 147" name="T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b="b" l="0" r="r" t="0"/>
              <a:pathLst>
                <a:path h="147" w="73">
                  <a:moveTo>
                    <a:pt x="15" y="23"/>
                  </a:moveTo>
                  <a:cubicBezTo>
                    <a:pt x="15" y="26"/>
                    <a:pt x="15" y="29"/>
                    <a:pt x="15" y="32"/>
                  </a:cubicBezTo>
                  <a:cubicBezTo>
                    <a:pt x="15" y="45"/>
                    <a:pt x="15" y="58"/>
                    <a:pt x="15" y="71"/>
                  </a:cubicBezTo>
                  <a:cubicBezTo>
                    <a:pt x="15" y="76"/>
                    <a:pt x="13" y="78"/>
                    <a:pt x="8" y="79"/>
                  </a:cubicBezTo>
                  <a:cubicBezTo>
                    <a:pt x="4" y="79"/>
                    <a:pt x="1" y="76"/>
                    <a:pt x="0" y="71"/>
                  </a:cubicBezTo>
                  <a:cubicBezTo>
                    <a:pt x="0" y="69"/>
                    <a:pt x="0" y="66"/>
                    <a:pt x="0" y="63"/>
                  </a:cubicBezTo>
                  <a:cubicBezTo>
                    <a:pt x="0" y="49"/>
                    <a:pt x="1" y="35"/>
                    <a:pt x="1" y="21"/>
                  </a:cubicBezTo>
                  <a:cubicBezTo>
                    <a:pt x="1" y="18"/>
                    <a:pt x="1" y="14"/>
                    <a:pt x="1" y="11"/>
                  </a:cubicBezTo>
                  <a:cubicBezTo>
                    <a:pt x="1" y="3"/>
                    <a:pt x="4" y="1"/>
                    <a:pt x="11" y="1"/>
                  </a:cubicBezTo>
                  <a:cubicBezTo>
                    <a:pt x="28" y="0"/>
                    <a:pt x="46" y="0"/>
                    <a:pt x="63" y="1"/>
                  </a:cubicBezTo>
                  <a:cubicBezTo>
                    <a:pt x="70" y="1"/>
                    <a:pt x="73" y="3"/>
                    <a:pt x="73" y="10"/>
                  </a:cubicBezTo>
                  <a:cubicBezTo>
                    <a:pt x="73" y="30"/>
                    <a:pt x="73" y="51"/>
                    <a:pt x="73" y="71"/>
                  </a:cubicBezTo>
                  <a:cubicBezTo>
                    <a:pt x="73" y="76"/>
                    <a:pt x="70" y="79"/>
                    <a:pt x="66" y="79"/>
                  </a:cubicBezTo>
                  <a:cubicBezTo>
                    <a:pt x="62" y="79"/>
                    <a:pt x="59" y="76"/>
                    <a:pt x="59" y="71"/>
                  </a:cubicBezTo>
                  <a:cubicBezTo>
                    <a:pt x="59" y="58"/>
                    <a:pt x="59" y="46"/>
                    <a:pt x="59" y="33"/>
                  </a:cubicBezTo>
                  <a:cubicBezTo>
                    <a:pt x="59" y="30"/>
                    <a:pt x="59" y="27"/>
                    <a:pt x="57" y="23"/>
                  </a:cubicBezTo>
                  <a:cubicBezTo>
                    <a:pt x="57" y="26"/>
                    <a:pt x="57" y="29"/>
                    <a:pt x="57" y="33"/>
                  </a:cubicBezTo>
                  <a:cubicBezTo>
                    <a:pt x="57" y="66"/>
                    <a:pt x="57" y="99"/>
                    <a:pt x="57" y="131"/>
                  </a:cubicBezTo>
                  <a:cubicBezTo>
                    <a:pt x="57" y="134"/>
                    <a:pt x="57" y="137"/>
                    <a:pt x="57" y="140"/>
                  </a:cubicBezTo>
                  <a:cubicBezTo>
                    <a:pt x="56" y="145"/>
                    <a:pt x="53" y="147"/>
                    <a:pt x="48" y="147"/>
                  </a:cubicBezTo>
                  <a:cubicBezTo>
                    <a:pt x="43" y="147"/>
                    <a:pt x="40" y="145"/>
                    <a:pt x="39" y="140"/>
                  </a:cubicBezTo>
                  <a:cubicBezTo>
                    <a:pt x="39" y="137"/>
                    <a:pt x="39" y="134"/>
                    <a:pt x="39" y="131"/>
                  </a:cubicBezTo>
                  <a:cubicBezTo>
                    <a:pt x="39" y="116"/>
                    <a:pt x="39" y="101"/>
                    <a:pt x="39" y="86"/>
                  </a:cubicBezTo>
                  <a:cubicBezTo>
                    <a:pt x="39" y="83"/>
                    <a:pt x="39" y="80"/>
                    <a:pt x="39" y="77"/>
                  </a:cubicBezTo>
                  <a:cubicBezTo>
                    <a:pt x="38" y="77"/>
                    <a:pt x="37" y="77"/>
                    <a:pt x="37" y="77"/>
                  </a:cubicBezTo>
                  <a:cubicBezTo>
                    <a:pt x="36" y="79"/>
                    <a:pt x="36" y="81"/>
                    <a:pt x="36" y="83"/>
                  </a:cubicBezTo>
                  <a:cubicBezTo>
                    <a:pt x="36" y="99"/>
                    <a:pt x="36" y="115"/>
                    <a:pt x="36" y="131"/>
                  </a:cubicBezTo>
                  <a:cubicBezTo>
                    <a:pt x="36" y="133"/>
                    <a:pt x="36" y="135"/>
                    <a:pt x="36" y="138"/>
                  </a:cubicBezTo>
                  <a:cubicBezTo>
                    <a:pt x="35" y="144"/>
                    <a:pt x="32" y="147"/>
                    <a:pt x="26" y="147"/>
                  </a:cubicBezTo>
                  <a:cubicBezTo>
                    <a:pt x="21" y="147"/>
                    <a:pt x="18" y="144"/>
                    <a:pt x="18" y="137"/>
                  </a:cubicBezTo>
                  <a:cubicBezTo>
                    <a:pt x="17" y="135"/>
                    <a:pt x="18" y="132"/>
                    <a:pt x="18" y="129"/>
                  </a:cubicBezTo>
                  <a:cubicBezTo>
                    <a:pt x="17" y="97"/>
                    <a:pt x="17" y="65"/>
                    <a:pt x="17" y="33"/>
                  </a:cubicBezTo>
                  <a:cubicBezTo>
                    <a:pt x="17" y="29"/>
                    <a:pt x="17" y="26"/>
                    <a:pt x="17" y="23"/>
                  </a:cubicBezTo>
                  <a:cubicBezTo>
                    <a:pt x="17" y="23"/>
                    <a:pt x="16" y="23"/>
                    <a:pt x="15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96" name="Freeform 139"/>
            <p:cNvSpPr/>
            <p:nvPr/>
          </p:nvSpPr>
          <p:spPr bwMode="auto">
            <a:xfrm>
              <a:off x="7669213" y="1330325"/>
              <a:ext cx="93663" cy="95250"/>
            </a:xfrm>
            <a:custGeom>
              <a:gdLst>
                <a:gd fmla="*/ 16 w 32" name="T0"/>
                <a:gd fmla="*/ 0 h 32" name="T1"/>
                <a:gd fmla="*/ 32 w 32" name="T2"/>
                <a:gd fmla="*/ 17 h 32" name="T3"/>
                <a:gd fmla="*/ 17 w 32" name="T4"/>
                <a:gd fmla="*/ 32 h 32" name="T5"/>
                <a:gd fmla="*/ 0 w 32" name="T6"/>
                <a:gd fmla="*/ 17 h 32" name="T7"/>
                <a:gd fmla="*/ 16 w 32" name="T8"/>
                <a:gd fmla="*/ 0 h 3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2" w="32">
                  <a:moveTo>
                    <a:pt x="16" y="0"/>
                  </a:moveTo>
                  <a:cubicBezTo>
                    <a:pt x="25" y="0"/>
                    <a:pt x="32" y="8"/>
                    <a:pt x="32" y="17"/>
                  </a:cubicBezTo>
                  <a:cubicBezTo>
                    <a:pt x="32" y="25"/>
                    <a:pt x="25" y="32"/>
                    <a:pt x="17" y="32"/>
                  </a:cubicBezTo>
                  <a:cubicBezTo>
                    <a:pt x="8" y="32"/>
                    <a:pt x="1" y="26"/>
                    <a:pt x="0" y="17"/>
                  </a:cubicBezTo>
                  <a:cubicBezTo>
                    <a:pt x="0" y="8"/>
                    <a:pt x="7" y="1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197" name="组合 196"/>
          <p:cNvGrpSpPr/>
          <p:nvPr/>
        </p:nvGrpSpPr>
        <p:grpSpPr>
          <a:xfrm>
            <a:off x="2643057" y="3783890"/>
            <a:ext cx="208712" cy="573957"/>
            <a:chOff x="7602538" y="1330325"/>
            <a:chExt cx="217488" cy="542925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198" name="Freeform 138"/>
            <p:cNvSpPr/>
            <p:nvPr/>
          </p:nvSpPr>
          <p:spPr bwMode="auto">
            <a:xfrm>
              <a:off x="7602538" y="1435100"/>
              <a:ext cx="217488" cy="438150"/>
            </a:xfrm>
            <a:custGeom>
              <a:gdLst>
                <a:gd fmla="*/ 15 w 73" name="T0"/>
                <a:gd fmla="*/ 23 h 147" name="T1"/>
                <a:gd fmla="*/ 15 w 73" name="T2"/>
                <a:gd fmla="*/ 32 h 147" name="T3"/>
                <a:gd fmla="*/ 15 w 73" name="T4"/>
                <a:gd fmla="*/ 71 h 147" name="T5"/>
                <a:gd fmla="*/ 8 w 73" name="T6"/>
                <a:gd fmla="*/ 79 h 147" name="T7"/>
                <a:gd fmla="*/ 0 w 73" name="T8"/>
                <a:gd fmla="*/ 71 h 147" name="T9"/>
                <a:gd fmla="*/ 0 w 73" name="T10"/>
                <a:gd fmla="*/ 63 h 147" name="T11"/>
                <a:gd fmla="*/ 1 w 73" name="T12"/>
                <a:gd fmla="*/ 21 h 147" name="T13"/>
                <a:gd fmla="*/ 1 w 73" name="T14"/>
                <a:gd fmla="*/ 11 h 147" name="T15"/>
                <a:gd fmla="*/ 11 w 73" name="T16"/>
                <a:gd fmla="*/ 1 h 147" name="T17"/>
                <a:gd fmla="*/ 63 w 73" name="T18"/>
                <a:gd fmla="*/ 1 h 147" name="T19"/>
                <a:gd fmla="*/ 73 w 73" name="T20"/>
                <a:gd fmla="*/ 10 h 147" name="T21"/>
                <a:gd fmla="*/ 73 w 73" name="T22"/>
                <a:gd fmla="*/ 71 h 147" name="T23"/>
                <a:gd fmla="*/ 66 w 73" name="T24"/>
                <a:gd fmla="*/ 79 h 147" name="T25"/>
                <a:gd fmla="*/ 59 w 73" name="T26"/>
                <a:gd fmla="*/ 71 h 147" name="T27"/>
                <a:gd fmla="*/ 59 w 73" name="T28"/>
                <a:gd fmla="*/ 33 h 147" name="T29"/>
                <a:gd fmla="*/ 57 w 73" name="T30"/>
                <a:gd fmla="*/ 23 h 147" name="T31"/>
                <a:gd fmla="*/ 57 w 73" name="T32"/>
                <a:gd fmla="*/ 33 h 147" name="T33"/>
                <a:gd fmla="*/ 57 w 73" name="T34"/>
                <a:gd fmla="*/ 131 h 147" name="T35"/>
                <a:gd fmla="*/ 57 w 73" name="T36"/>
                <a:gd fmla="*/ 140 h 147" name="T37"/>
                <a:gd fmla="*/ 48 w 73" name="T38"/>
                <a:gd fmla="*/ 147 h 147" name="T39"/>
                <a:gd fmla="*/ 39 w 73" name="T40"/>
                <a:gd fmla="*/ 140 h 147" name="T41"/>
                <a:gd fmla="*/ 39 w 73" name="T42"/>
                <a:gd fmla="*/ 131 h 147" name="T43"/>
                <a:gd fmla="*/ 39 w 73" name="T44"/>
                <a:gd fmla="*/ 86 h 147" name="T45"/>
                <a:gd fmla="*/ 39 w 73" name="T46"/>
                <a:gd fmla="*/ 77 h 147" name="T47"/>
                <a:gd fmla="*/ 37 w 73" name="T48"/>
                <a:gd fmla="*/ 77 h 147" name="T49"/>
                <a:gd fmla="*/ 36 w 73" name="T50"/>
                <a:gd fmla="*/ 83 h 147" name="T51"/>
                <a:gd fmla="*/ 36 w 73" name="T52"/>
                <a:gd fmla="*/ 131 h 147" name="T53"/>
                <a:gd fmla="*/ 36 w 73" name="T54"/>
                <a:gd fmla="*/ 138 h 147" name="T55"/>
                <a:gd fmla="*/ 26 w 73" name="T56"/>
                <a:gd fmla="*/ 147 h 147" name="T57"/>
                <a:gd fmla="*/ 18 w 73" name="T58"/>
                <a:gd fmla="*/ 137 h 147" name="T59"/>
                <a:gd fmla="*/ 18 w 73" name="T60"/>
                <a:gd fmla="*/ 129 h 147" name="T61"/>
                <a:gd fmla="*/ 17 w 73" name="T62"/>
                <a:gd fmla="*/ 33 h 147" name="T63"/>
                <a:gd fmla="*/ 17 w 73" name="T64"/>
                <a:gd fmla="*/ 23 h 147" name="T65"/>
                <a:gd fmla="*/ 15 w 73" name="T66"/>
                <a:gd fmla="*/ 23 h 147" name="T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b="b" l="0" r="r" t="0"/>
              <a:pathLst>
                <a:path h="147" w="73">
                  <a:moveTo>
                    <a:pt x="15" y="23"/>
                  </a:moveTo>
                  <a:cubicBezTo>
                    <a:pt x="15" y="26"/>
                    <a:pt x="15" y="29"/>
                    <a:pt x="15" y="32"/>
                  </a:cubicBezTo>
                  <a:cubicBezTo>
                    <a:pt x="15" y="45"/>
                    <a:pt x="15" y="58"/>
                    <a:pt x="15" y="71"/>
                  </a:cubicBezTo>
                  <a:cubicBezTo>
                    <a:pt x="15" y="76"/>
                    <a:pt x="13" y="78"/>
                    <a:pt x="8" y="79"/>
                  </a:cubicBezTo>
                  <a:cubicBezTo>
                    <a:pt x="4" y="79"/>
                    <a:pt x="1" y="76"/>
                    <a:pt x="0" y="71"/>
                  </a:cubicBezTo>
                  <a:cubicBezTo>
                    <a:pt x="0" y="69"/>
                    <a:pt x="0" y="66"/>
                    <a:pt x="0" y="63"/>
                  </a:cubicBezTo>
                  <a:cubicBezTo>
                    <a:pt x="0" y="49"/>
                    <a:pt x="1" y="35"/>
                    <a:pt x="1" y="21"/>
                  </a:cubicBezTo>
                  <a:cubicBezTo>
                    <a:pt x="1" y="18"/>
                    <a:pt x="1" y="14"/>
                    <a:pt x="1" y="11"/>
                  </a:cubicBezTo>
                  <a:cubicBezTo>
                    <a:pt x="1" y="3"/>
                    <a:pt x="4" y="1"/>
                    <a:pt x="11" y="1"/>
                  </a:cubicBezTo>
                  <a:cubicBezTo>
                    <a:pt x="28" y="0"/>
                    <a:pt x="46" y="0"/>
                    <a:pt x="63" y="1"/>
                  </a:cubicBezTo>
                  <a:cubicBezTo>
                    <a:pt x="70" y="1"/>
                    <a:pt x="73" y="3"/>
                    <a:pt x="73" y="10"/>
                  </a:cubicBezTo>
                  <a:cubicBezTo>
                    <a:pt x="73" y="30"/>
                    <a:pt x="73" y="51"/>
                    <a:pt x="73" y="71"/>
                  </a:cubicBezTo>
                  <a:cubicBezTo>
                    <a:pt x="73" y="76"/>
                    <a:pt x="70" y="79"/>
                    <a:pt x="66" y="79"/>
                  </a:cubicBezTo>
                  <a:cubicBezTo>
                    <a:pt x="62" y="79"/>
                    <a:pt x="59" y="76"/>
                    <a:pt x="59" y="71"/>
                  </a:cubicBezTo>
                  <a:cubicBezTo>
                    <a:pt x="59" y="58"/>
                    <a:pt x="59" y="46"/>
                    <a:pt x="59" y="33"/>
                  </a:cubicBezTo>
                  <a:cubicBezTo>
                    <a:pt x="59" y="30"/>
                    <a:pt x="59" y="27"/>
                    <a:pt x="57" y="23"/>
                  </a:cubicBezTo>
                  <a:cubicBezTo>
                    <a:pt x="57" y="26"/>
                    <a:pt x="57" y="29"/>
                    <a:pt x="57" y="33"/>
                  </a:cubicBezTo>
                  <a:cubicBezTo>
                    <a:pt x="57" y="66"/>
                    <a:pt x="57" y="99"/>
                    <a:pt x="57" y="131"/>
                  </a:cubicBezTo>
                  <a:cubicBezTo>
                    <a:pt x="57" y="134"/>
                    <a:pt x="57" y="137"/>
                    <a:pt x="57" y="140"/>
                  </a:cubicBezTo>
                  <a:cubicBezTo>
                    <a:pt x="56" y="145"/>
                    <a:pt x="53" y="147"/>
                    <a:pt x="48" y="147"/>
                  </a:cubicBezTo>
                  <a:cubicBezTo>
                    <a:pt x="43" y="147"/>
                    <a:pt x="40" y="145"/>
                    <a:pt x="39" y="140"/>
                  </a:cubicBezTo>
                  <a:cubicBezTo>
                    <a:pt x="39" y="137"/>
                    <a:pt x="39" y="134"/>
                    <a:pt x="39" y="131"/>
                  </a:cubicBezTo>
                  <a:cubicBezTo>
                    <a:pt x="39" y="116"/>
                    <a:pt x="39" y="101"/>
                    <a:pt x="39" y="86"/>
                  </a:cubicBezTo>
                  <a:cubicBezTo>
                    <a:pt x="39" y="83"/>
                    <a:pt x="39" y="80"/>
                    <a:pt x="39" y="77"/>
                  </a:cubicBezTo>
                  <a:cubicBezTo>
                    <a:pt x="38" y="77"/>
                    <a:pt x="37" y="77"/>
                    <a:pt x="37" y="77"/>
                  </a:cubicBezTo>
                  <a:cubicBezTo>
                    <a:pt x="36" y="79"/>
                    <a:pt x="36" y="81"/>
                    <a:pt x="36" y="83"/>
                  </a:cubicBezTo>
                  <a:cubicBezTo>
                    <a:pt x="36" y="99"/>
                    <a:pt x="36" y="115"/>
                    <a:pt x="36" y="131"/>
                  </a:cubicBezTo>
                  <a:cubicBezTo>
                    <a:pt x="36" y="133"/>
                    <a:pt x="36" y="135"/>
                    <a:pt x="36" y="138"/>
                  </a:cubicBezTo>
                  <a:cubicBezTo>
                    <a:pt x="35" y="144"/>
                    <a:pt x="32" y="147"/>
                    <a:pt x="26" y="147"/>
                  </a:cubicBezTo>
                  <a:cubicBezTo>
                    <a:pt x="21" y="147"/>
                    <a:pt x="18" y="144"/>
                    <a:pt x="18" y="137"/>
                  </a:cubicBezTo>
                  <a:cubicBezTo>
                    <a:pt x="17" y="135"/>
                    <a:pt x="18" y="132"/>
                    <a:pt x="18" y="129"/>
                  </a:cubicBezTo>
                  <a:cubicBezTo>
                    <a:pt x="17" y="97"/>
                    <a:pt x="17" y="65"/>
                    <a:pt x="17" y="33"/>
                  </a:cubicBezTo>
                  <a:cubicBezTo>
                    <a:pt x="17" y="29"/>
                    <a:pt x="17" y="26"/>
                    <a:pt x="17" y="23"/>
                  </a:cubicBezTo>
                  <a:cubicBezTo>
                    <a:pt x="17" y="23"/>
                    <a:pt x="16" y="23"/>
                    <a:pt x="15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99" name="Freeform 139"/>
            <p:cNvSpPr/>
            <p:nvPr/>
          </p:nvSpPr>
          <p:spPr bwMode="auto">
            <a:xfrm>
              <a:off x="7669213" y="1330325"/>
              <a:ext cx="93663" cy="95250"/>
            </a:xfrm>
            <a:custGeom>
              <a:gdLst>
                <a:gd fmla="*/ 16 w 32" name="T0"/>
                <a:gd fmla="*/ 0 h 32" name="T1"/>
                <a:gd fmla="*/ 32 w 32" name="T2"/>
                <a:gd fmla="*/ 17 h 32" name="T3"/>
                <a:gd fmla="*/ 17 w 32" name="T4"/>
                <a:gd fmla="*/ 32 h 32" name="T5"/>
                <a:gd fmla="*/ 0 w 32" name="T6"/>
                <a:gd fmla="*/ 17 h 32" name="T7"/>
                <a:gd fmla="*/ 16 w 32" name="T8"/>
                <a:gd fmla="*/ 0 h 3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2" w="32">
                  <a:moveTo>
                    <a:pt x="16" y="0"/>
                  </a:moveTo>
                  <a:cubicBezTo>
                    <a:pt x="25" y="0"/>
                    <a:pt x="32" y="8"/>
                    <a:pt x="32" y="17"/>
                  </a:cubicBezTo>
                  <a:cubicBezTo>
                    <a:pt x="32" y="25"/>
                    <a:pt x="25" y="32"/>
                    <a:pt x="17" y="32"/>
                  </a:cubicBezTo>
                  <a:cubicBezTo>
                    <a:pt x="8" y="32"/>
                    <a:pt x="1" y="26"/>
                    <a:pt x="0" y="17"/>
                  </a:cubicBezTo>
                  <a:cubicBezTo>
                    <a:pt x="0" y="8"/>
                    <a:pt x="7" y="1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200" name="组合 199"/>
          <p:cNvGrpSpPr/>
          <p:nvPr/>
        </p:nvGrpSpPr>
        <p:grpSpPr>
          <a:xfrm>
            <a:off x="1534391" y="3783890"/>
            <a:ext cx="208712" cy="573957"/>
            <a:chOff x="7602538" y="1330325"/>
            <a:chExt cx="217488" cy="542925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201" name="Freeform 138"/>
            <p:cNvSpPr/>
            <p:nvPr/>
          </p:nvSpPr>
          <p:spPr bwMode="auto">
            <a:xfrm>
              <a:off x="7602538" y="1435100"/>
              <a:ext cx="217488" cy="438150"/>
            </a:xfrm>
            <a:custGeom>
              <a:gdLst>
                <a:gd fmla="*/ 15 w 73" name="T0"/>
                <a:gd fmla="*/ 23 h 147" name="T1"/>
                <a:gd fmla="*/ 15 w 73" name="T2"/>
                <a:gd fmla="*/ 32 h 147" name="T3"/>
                <a:gd fmla="*/ 15 w 73" name="T4"/>
                <a:gd fmla="*/ 71 h 147" name="T5"/>
                <a:gd fmla="*/ 8 w 73" name="T6"/>
                <a:gd fmla="*/ 79 h 147" name="T7"/>
                <a:gd fmla="*/ 0 w 73" name="T8"/>
                <a:gd fmla="*/ 71 h 147" name="T9"/>
                <a:gd fmla="*/ 0 w 73" name="T10"/>
                <a:gd fmla="*/ 63 h 147" name="T11"/>
                <a:gd fmla="*/ 1 w 73" name="T12"/>
                <a:gd fmla="*/ 21 h 147" name="T13"/>
                <a:gd fmla="*/ 1 w 73" name="T14"/>
                <a:gd fmla="*/ 11 h 147" name="T15"/>
                <a:gd fmla="*/ 11 w 73" name="T16"/>
                <a:gd fmla="*/ 1 h 147" name="T17"/>
                <a:gd fmla="*/ 63 w 73" name="T18"/>
                <a:gd fmla="*/ 1 h 147" name="T19"/>
                <a:gd fmla="*/ 73 w 73" name="T20"/>
                <a:gd fmla="*/ 10 h 147" name="T21"/>
                <a:gd fmla="*/ 73 w 73" name="T22"/>
                <a:gd fmla="*/ 71 h 147" name="T23"/>
                <a:gd fmla="*/ 66 w 73" name="T24"/>
                <a:gd fmla="*/ 79 h 147" name="T25"/>
                <a:gd fmla="*/ 59 w 73" name="T26"/>
                <a:gd fmla="*/ 71 h 147" name="T27"/>
                <a:gd fmla="*/ 59 w 73" name="T28"/>
                <a:gd fmla="*/ 33 h 147" name="T29"/>
                <a:gd fmla="*/ 57 w 73" name="T30"/>
                <a:gd fmla="*/ 23 h 147" name="T31"/>
                <a:gd fmla="*/ 57 w 73" name="T32"/>
                <a:gd fmla="*/ 33 h 147" name="T33"/>
                <a:gd fmla="*/ 57 w 73" name="T34"/>
                <a:gd fmla="*/ 131 h 147" name="T35"/>
                <a:gd fmla="*/ 57 w 73" name="T36"/>
                <a:gd fmla="*/ 140 h 147" name="T37"/>
                <a:gd fmla="*/ 48 w 73" name="T38"/>
                <a:gd fmla="*/ 147 h 147" name="T39"/>
                <a:gd fmla="*/ 39 w 73" name="T40"/>
                <a:gd fmla="*/ 140 h 147" name="T41"/>
                <a:gd fmla="*/ 39 w 73" name="T42"/>
                <a:gd fmla="*/ 131 h 147" name="T43"/>
                <a:gd fmla="*/ 39 w 73" name="T44"/>
                <a:gd fmla="*/ 86 h 147" name="T45"/>
                <a:gd fmla="*/ 39 w 73" name="T46"/>
                <a:gd fmla="*/ 77 h 147" name="T47"/>
                <a:gd fmla="*/ 37 w 73" name="T48"/>
                <a:gd fmla="*/ 77 h 147" name="T49"/>
                <a:gd fmla="*/ 36 w 73" name="T50"/>
                <a:gd fmla="*/ 83 h 147" name="T51"/>
                <a:gd fmla="*/ 36 w 73" name="T52"/>
                <a:gd fmla="*/ 131 h 147" name="T53"/>
                <a:gd fmla="*/ 36 w 73" name="T54"/>
                <a:gd fmla="*/ 138 h 147" name="T55"/>
                <a:gd fmla="*/ 26 w 73" name="T56"/>
                <a:gd fmla="*/ 147 h 147" name="T57"/>
                <a:gd fmla="*/ 18 w 73" name="T58"/>
                <a:gd fmla="*/ 137 h 147" name="T59"/>
                <a:gd fmla="*/ 18 w 73" name="T60"/>
                <a:gd fmla="*/ 129 h 147" name="T61"/>
                <a:gd fmla="*/ 17 w 73" name="T62"/>
                <a:gd fmla="*/ 33 h 147" name="T63"/>
                <a:gd fmla="*/ 17 w 73" name="T64"/>
                <a:gd fmla="*/ 23 h 147" name="T65"/>
                <a:gd fmla="*/ 15 w 73" name="T66"/>
                <a:gd fmla="*/ 23 h 147" name="T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b="b" l="0" r="r" t="0"/>
              <a:pathLst>
                <a:path h="147" w="73">
                  <a:moveTo>
                    <a:pt x="15" y="23"/>
                  </a:moveTo>
                  <a:cubicBezTo>
                    <a:pt x="15" y="26"/>
                    <a:pt x="15" y="29"/>
                    <a:pt x="15" y="32"/>
                  </a:cubicBezTo>
                  <a:cubicBezTo>
                    <a:pt x="15" y="45"/>
                    <a:pt x="15" y="58"/>
                    <a:pt x="15" y="71"/>
                  </a:cubicBezTo>
                  <a:cubicBezTo>
                    <a:pt x="15" y="76"/>
                    <a:pt x="13" y="78"/>
                    <a:pt x="8" y="79"/>
                  </a:cubicBezTo>
                  <a:cubicBezTo>
                    <a:pt x="4" y="79"/>
                    <a:pt x="1" y="76"/>
                    <a:pt x="0" y="71"/>
                  </a:cubicBezTo>
                  <a:cubicBezTo>
                    <a:pt x="0" y="69"/>
                    <a:pt x="0" y="66"/>
                    <a:pt x="0" y="63"/>
                  </a:cubicBezTo>
                  <a:cubicBezTo>
                    <a:pt x="0" y="49"/>
                    <a:pt x="1" y="35"/>
                    <a:pt x="1" y="21"/>
                  </a:cubicBezTo>
                  <a:cubicBezTo>
                    <a:pt x="1" y="18"/>
                    <a:pt x="1" y="14"/>
                    <a:pt x="1" y="11"/>
                  </a:cubicBezTo>
                  <a:cubicBezTo>
                    <a:pt x="1" y="3"/>
                    <a:pt x="4" y="1"/>
                    <a:pt x="11" y="1"/>
                  </a:cubicBezTo>
                  <a:cubicBezTo>
                    <a:pt x="28" y="0"/>
                    <a:pt x="46" y="0"/>
                    <a:pt x="63" y="1"/>
                  </a:cubicBezTo>
                  <a:cubicBezTo>
                    <a:pt x="70" y="1"/>
                    <a:pt x="73" y="3"/>
                    <a:pt x="73" y="10"/>
                  </a:cubicBezTo>
                  <a:cubicBezTo>
                    <a:pt x="73" y="30"/>
                    <a:pt x="73" y="51"/>
                    <a:pt x="73" y="71"/>
                  </a:cubicBezTo>
                  <a:cubicBezTo>
                    <a:pt x="73" y="76"/>
                    <a:pt x="70" y="79"/>
                    <a:pt x="66" y="79"/>
                  </a:cubicBezTo>
                  <a:cubicBezTo>
                    <a:pt x="62" y="79"/>
                    <a:pt x="59" y="76"/>
                    <a:pt x="59" y="71"/>
                  </a:cubicBezTo>
                  <a:cubicBezTo>
                    <a:pt x="59" y="58"/>
                    <a:pt x="59" y="46"/>
                    <a:pt x="59" y="33"/>
                  </a:cubicBezTo>
                  <a:cubicBezTo>
                    <a:pt x="59" y="30"/>
                    <a:pt x="59" y="27"/>
                    <a:pt x="57" y="23"/>
                  </a:cubicBezTo>
                  <a:cubicBezTo>
                    <a:pt x="57" y="26"/>
                    <a:pt x="57" y="29"/>
                    <a:pt x="57" y="33"/>
                  </a:cubicBezTo>
                  <a:cubicBezTo>
                    <a:pt x="57" y="66"/>
                    <a:pt x="57" y="99"/>
                    <a:pt x="57" y="131"/>
                  </a:cubicBezTo>
                  <a:cubicBezTo>
                    <a:pt x="57" y="134"/>
                    <a:pt x="57" y="137"/>
                    <a:pt x="57" y="140"/>
                  </a:cubicBezTo>
                  <a:cubicBezTo>
                    <a:pt x="56" y="145"/>
                    <a:pt x="53" y="147"/>
                    <a:pt x="48" y="147"/>
                  </a:cubicBezTo>
                  <a:cubicBezTo>
                    <a:pt x="43" y="147"/>
                    <a:pt x="40" y="145"/>
                    <a:pt x="39" y="140"/>
                  </a:cubicBezTo>
                  <a:cubicBezTo>
                    <a:pt x="39" y="137"/>
                    <a:pt x="39" y="134"/>
                    <a:pt x="39" y="131"/>
                  </a:cubicBezTo>
                  <a:cubicBezTo>
                    <a:pt x="39" y="116"/>
                    <a:pt x="39" y="101"/>
                    <a:pt x="39" y="86"/>
                  </a:cubicBezTo>
                  <a:cubicBezTo>
                    <a:pt x="39" y="83"/>
                    <a:pt x="39" y="80"/>
                    <a:pt x="39" y="77"/>
                  </a:cubicBezTo>
                  <a:cubicBezTo>
                    <a:pt x="38" y="77"/>
                    <a:pt x="37" y="77"/>
                    <a:pt x="37" y="77"/>
                  </a:cubicBezTo>
                  <a:cubicBezTo>
                    <a:pt x="36" y="79"/>
                    <a:pt x="36" y="81"/>
                    <a:pt x="36" y="83"/>
                  </a:cubicBezTo>
                  <a:cubicBezTo>
                    <a:pt x="36" y="99"/>
                    <a:pt x="36" y="115"/>
                    <a:pt x="36" y="131"/>
                  </a:cubicBezTo>
                  <a:cubicBezTo>
                    <a:pt x="36" y="133"/>
                    <a:pt x="36" y="135"/>
                    <a:pt x="36" y="138"/>
                  </a:cubicBezTo>
                  <a:cubicBezTo>
                    <a:pt x="35" y="144"/>
                    <a:pt x="32" y="147"/>
                    <a:pt x="26" y="147"/>
                  </a:cubicBezTo>
                  <a:cubicBezTo>
                    <a:pt x="21" y="147"/>
                    <a:pt x="18" y="144"/>
                    <a:pt x="18" y="137"/>
                  </a:cubicBezTo>
                  <a:cubicBezTo>
                    <a:pt x="17" y="135"/>
                    <a:pt x="18" y="132"/>
                    <a:pt x="18" y="129"/>
                  </a:cubicBezTo>
                  <a:cubicBezTo>
                    <a:pt x="17" y="97"/>
                    <a:pt x="17" y="65"/>
                    <a:pt x="17" y="33"/>
                  </a:cubicBezTo>
                  <a:cubicBezTo>
                    <a:pt x="17" y="29"/>
                    <a:pt x="17" y="26"/>
                    <a:pt x="17" y="23"/>
                  </a:cubicBezTo>
                  <a:cubicBezTo>
                    <a:pt x="17" y="23"/>
                    <a:pt x="16" y="23"/>
                    <a:pt x="15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02" name="Freeform 139"/>
            <p:cNvSpPr/>
            <p:nvPr/>
          </p:nvSpPr>
          <p:spPr bwMode="auto">
            <a:xfrm>
              <a:off x="7669213" y="1330325"/>
              <a:ext cx="93663" cy="95250"/>
            </a:xfrm>
            <a:custGeom>
              <a:gdLst>
                <a:gd fmla="*/ 16 w 32" name="T0"/>
                <a:gd fmla="*/ 0 h 32" name="T1"/>
                <a:gd fmla="*/ 32 w 32" name="T2"/>
                <a:gd fmla="*/ 17 h 32" name="T3"/>
                <a:gd fmla="*/ 17 w 32" name="T4"/>
                <a:gd fmla="*/ 32 h 32" name="T5"/>
                <a:gd fmla="*/ 0 w 32" name="T6"/>
                <a:gd fmla="*/ 17 h 32" name="T7"/>
                <a:gd fmla="*/ 16 w 32" name="T8"/>
                <a:gd fmla="*/ 0 h 3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2" w="32">
                  <a:moveTo>
                    <a:pt x="16" y="0"/>
                  </a:moveTo>
                  <a:cubicBezTo>
                    <a:pt x="25" y="0"/>
                    <a:pt x="32" y="8"/>
                    <a:pt x="32" y="17"/>
                  </a:cubicBezTo>
                  <a:cubicBezTo>
                    <a:pt x="32" y="25"/>
                    <a:pt x="25" y="32"/>
                    <a:pt x="17" y="32"/>
                  </a:cubicBezTo>
                  <a:cubicBezTo>
                    <a:pt x="8" y="32"/>
                    <a:pt x="1" y="26"/>
                    <a:pt x="0" y="17"/>
                  </a:cubicBezTo>
                  <a:cubicBezTo>
                    <a:pt x="0" y="8"/>
                    <a:pt x="7" y="1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203" name="组合 202"/>
          <p:cNvGrpSpPr/>
          <p:nvPr/>
        </p:nvGrpSpPr>
        <p:grpSpPr>
          <a:xfrm>
            <a:off x="3750146" y="3164347"/>
            <a:ext cx="208712" cy="573957"/>
            <a:chOff x="7602538" y="1330325"/>
            <a:chExt cx="217488" cy="542925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204" name="Freeform 138"/>
            <p:cNvSpPr/>
            <p:nvPr/>
          </p:nvSpPr>
          <p:spPr bwMode="auto">
            <a:xfrm>
              <a:off x="7602538" y="1435100"/>
              <a:ext cx="217488" cy="438150"/>
            </a:xfrm>
            <a:custGeom>
              <a:gdLst>
                <a:gd fmla="*/ 15 w 73" name="T0"/>
                <a:gd fmla="*/ 23 h 147" name="T1"/>
                <a:gd fmla="*/ 15 w 73" name="T2"/>
                <a:gd fmla="*/ 32 h 147" name="T3"/>
                <a:gd fmla="*/ 15 w 73" name="T4"/>
                <a:gd fmla="*/ 71 h 147" name="T5"/>
                <a:gd fmla="*/ 8 w 73" name="T6"/>
                <a:gd fmla="*/ 79 h 147" name="T7"/>
                <a:gd fmla="*/ 0 w 73" name="T8"/>
                <a:gd fmla="*/ 71 h 147" name="T9"/>
                <a:gd fmla="*/ 0 w 73" name="T10"/>
                <a:gd fmla="*/ 63 h 147" name="T11"/>
                <a:gd fmla="*/ 1 w 73" name="T12"/>
                <a:gd fmla="*/ 21 h 147" name="T13"/>
                <a:gd fmla="*/ 1 w 73" name="T14"/>
                <a:gd fmla="*/ 11 h 147" name="T15"/>
                <a:gd fmla="*/ 11 w 73" name="T16"/>
                <a:gd fmla="*/ 1 h 147" name="T17"/>
                <a:gd fmla="*/ 63 w 73" name="T18"/>
                <a:gd fmla="*/ 1 h 147" name="T19"/>
                <a:gd fmla="*/ 73 w 73" name="T20"/>
                <a:gd fmla="*/ 10 h 147" name="T21"/>
                <a:gd fmla="*/ 73 w 73" name="T22"/>
                <a:gd fmla="*/ 71 h 147" name="T23"/>
                <a:gd fmla="*/ 66 w 73" name="T24"/>
                <a:gd fmla="*/ 79 h 147" name="T25"/>
                <a:gd fmla="*/ 59 w 73" name="T26"/>
                <a:gd fmla="*/ 71 h 147" name="T27"/>
                <a:gd fmla="*/ 59 w 73" name="T28"/>
                <a:gd fmla="*/ 33 h 147" name="T29"/>
                <a:gd fmla="*/ 57 w 73" name="T30"/>
                <a:gd fmla="*/ 23 h 147" name="T31"/>
                <a:gd fmla="*/ 57 w 73" name="T32"/>
                <a:gd fmla="*/ 33 h 147" name="T33"/>
                <a:gd fmla="*/ 57 w 73" name="T34"/>
                <a:gd fmla="*/ 131 h 147" name="T35"/>
                <a:gd fmla="*/ 57 w 73" name="T36"/>
                <a:gd fmla="*/ 140 h 147" name="T37"/>
                <a:gd fmla="*/ 48 w 73" name="T38"/>
                <a:gd fmla="*/ 147 h 147" name="T39"/>
                <a:gd fmla="*/ 39 w 73" name="T40"/>
                <a:gd fmla="*/ 140 h 147" name="T41"/>
                <a:gd fmla="*/ 39 w 73" name="T42"/>
                <a:gd fmla="*/ 131 h 147" name="T43"/>
                <a:gd fmla="*/ 39 w 73" name="T44"/>
                <a:gd fmla="*/ 86 h 147" name="T45"/>
                <a:gd fmla="*/ 39 w 73" name="T46"/>
                <a:gd fmla="*/ 77 h 147" name="T47"/>
                <a:gd fmla="*/ 37 w 73" name="T48"/>
                <a:gd fmla="*/ 77 h 147" name="T49"/>
                <a:gd fmla="*/ 36 w 73" name="T50"/>
                <a:gd fmla="*/ 83 h 147" name="T51"/>
                <a:gd fmla="*/ 36 w 73" name="T52"/>
                <a:gd fmla="*/ 131 h 147" name="T53"/>
                <a:gd fmla="*/ 36 w 73" name="T54"/>
                <a:gd fmla="*/ 138 h 147" name="T55"/>
                <a:gd fmla="*/ 26 w 73" name="T56"/>
                <a:gd fmla="*/ 147 h 147" name="T57"/>
                <a:gd fmla="*/ 18 w 73" name="T58"/>
                <a:gd fmla="*/ 137 h 147" name="T59"/>
                <a:gd fmla="*/ 18 w 73" name="T60"/>
                <a:gd fmla="*/ 129 h 147" name="T61"/>
                <a:gd fmla="*/ 17 w 73" name="T62"/>
                <a:gd fmla="*/ 33 h 147" name="T63"/>
                <a:gd fmla="*/ 17 w 73" name="T64"/>
                <a:gd fmla="*/ 23 h 147" name="T65"/>
                <a:gd fmla="*/ 15 w 73" name="T66"/>
                <a:gd fmla="*/ 23 h 147" name="T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b="b" l="0" r="r" t="0"/>
              <a:pathLst>
                <a:path h="147" w="73">
                  <a:moveTo>
                    <a:pt x="15" y="23"/>
                  </a:moveTo>
                  <a:cubicBezTo>
                    <a:pt x="15" y="26"/>
                    <a:pt x="15" y="29"/>
                    <a:pt x="15" y="32"/>
                  </a:cubicBezTo>
                  <a:cubicBezTo>
                    <a:pt x="15" y="45"/>
                    <a:pt x="15" y="58"/>
                    <a:pt x="15" y="71"/>
                  </a:cubicBezTo>
                  <a:cubicBezTo>
                    <a:pt x="15" y="76"/>
                    <a:pt x="13" y="78"/>
                    <a:pt x="8" y="79"/>
                  </a:cubicBezTo>
                  <a:cubicBezTo>
                    <a:pt x="4" y="79"/>
                    <a:pt x="1" y="76"/>
                    <a:pt x="0" y="71"/>
                  </a:cubicBezTo>
                  <a:cubicBezTo>
                    <a:pt x="0" y="69"/>
                    <a:pt x="0" y="66"/>
                    <a:pt x="0" y="63"/>
                  </a:cubicBezTo>
                  <a:cubicBezTo>
                    <a:pt x="0" y="49"/>
                    <a:pt x="1" y="35"/>
                    <a:pt x="1" y="21"/>
                  </a:cubicBezTo>
                  <a:cubicBezTo>
                    <a:pt x="1" y="18"/>
                    <a:pt x="1" y="14"/>
                    <a:pt x="1" y="11"/>
                  </a:cubicBezTo>
                  <a:cubicBezTo>
                    <a:pt x="1" y="3"/>
                    <a:pt x="4" y="1"/>
                    <a:pt x="11" y="1"/>
                  </a:cubicBezTo>
                  <a:cubicBezTo>
                    <a:pt x="28" y="0"/>
                    <a:pt x="46" y="0"/>
                    <a:pt x="63" y="1"/>
                  </a:cubicBezTo>
                  <a:cubicBezTo>
                    <a:pt x="70" y="1"/>
                    <a:pt x="73" y="3"/>
                    <a:pt x="73" y="10"/>
                  </a:cubicBezTo>
                  <a:cubicBezTo>
                    <a:pt x="73" y="30"/>
                    <a:pt x="73" y="51"/>
                    <a:pt x="73" y="71"/>
                  </a:cubicBezTo>
                  <a:cubicBezTo>
                    <a:pt x="73" y="76"/>
                    <a:pt x="70" y="79"/>
                    <a:pt x="66" y="79"/>
                  </a:cubicBezTo>
                  <a:cubicBezTo>
                    <a:pt x="62" y="79"/>
                    <a:pt x="59" y="76"/>
                    <a:pt x="59" y="71"/>
                  </a:cubicBezTo>
                  <a:cubicBezTo>
                    <a:pt x="59" y="58"/>
                    <a:pt x="59" y="46"/>
                    <a:pt x="59" y="33"/>
                  </a:cubicBezTo>
                  <a:cubicBezTo>
                    <a:pt x="59" y="30"/>
                    <a:pt x="59" y="27"/>
                    <a:pt x="57" y="23"/>
                  </a:cubicBezTo>
                  <a:cubicBezTo>
                    <a:pt x="57" y="26"/>
                    <a:pt x="57" y="29"/>
                    <a:pt x="57" y="33"/>
                  </a:cubicBezTo>
                  <a:cubicBezTo>
                    <a:pt x="57" y="66"/>
                    <a:pt x="57" y="99"/>
                    <a:pt x="57" y="131"/>
                  </a:cubicBezTo>
                  <a:cubicBezTo>
                    <a:pt x="57" y="134"/>
                    <a:pt x="57" y="137"/>
                    <a:pt x="57" y="140"/>
                  </a:cubicBezTo>
                  <a:cubicBezTo>
                    <a:pt x="56" y="145"/>
                    <a:pt x="53" y="147"/>
                    <a:pt x="48" y="147"/>
                  </a:cubicBezTo>
                  <a:cubicBezTo>
                    <a:pt x="43" y="147"/>
                    <a:pt x="40" y="145"/>
                    <a:pt x="39" y="140"/>
                  </a:cubicBezTo>
                  <a:cubicBezTo>
                    <a:pt x="39" y="137"/>
                    <a:pt x="39" y="134"/>
                    <a:pt x="39" y="131"/>
                  </a:cubicBezTo>
                  <a:cubicBezTo>
                    <a:pt x="39" y="116"/>
                    <a:pt x="39" y="101"/>
                    <a:pt x="39" y="86"/>
                  </a:cubicBezTo>
                  <a:cubicBezTo>
                    <a:pt x="39" y="83"/>
                    <a:pt x="39" y="80"/>
                    <a:pt x="39" y="77"/>
                  </a:cubicBezTo>
                  <a:cubicBezTo>
                    <a:pt x="38" y="77"/>
                    <a:pt x="37" y="77"/>
                    <a:pt x="37" y="77"/>
                  </a:cubicBezTo>
                  <a:cubicBezTo>
                    <a:pt x="36" y="79"/>
                    <a:pt x="36" y="81"/>
                    <a:pt x="36" y="83"/>
                  </a:cubicBezTo>
                  <a:cubicBezTo>
                    <a:pt x="36" y="99"/>
                    <a:pt x="36" y="115"/>
                    <a:pt x="36" y="131"/>
                  </a:cubicBezTo>
                  <a:cubicBezTo>
                    <a:pt x="36" y="133"/>
                    <a:pt x="36" y="135"/>
                    <a:pt x="36" y="138"/>
                  </a:cubicBezTo>
                  <a:cubicBezTo>
                    <a:pt x="35" y="144"/>
                    <a:pt x="32" y="147"/>
                    <a:pt x="26" y="147"/>
                  </a:cubicBezTo>
                  <a:cubicBezTo>
                    <a:pt x="21" y="147"/>
                    <a:pt x="18" y="144"/>
                    <a:pt x="18" y="137"/>
                  </a:cubicBezTo>
                  <a:cubicBezTo>
                    <a:pt x="17" y="135"/>
                    <a:pt x="18" y="132"/>
                    <a:pt x="18" y="129"/>
                  </a:cubicBezTo>
                  <a:cubicBezTo>
                    <a:pt x="17" y="97"/>
                    <a:pt x="17" y="65"/>
                    <a:pt x="17" y="33"/>
                  </a:cubicBezTo>
                  <a:cubicBezTo>
                    <a:pt x="17" y="29"/>
                    <a:pt x="17" y="26"/>
                    <a:pt x="17" y="23"/>
                  </a:cubicBezTo>
                  <a:cubicBezTo>
                    <a:pt x="17" y="23"/>
                    <a:pt x="16" y="23"/>
                    <a:pt x="15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05" name="Freeform 139"/>
            <p:cNvSpPr/>
            <p:nvPr/>
          </p:nvSpPr>
          <p:spPr bwMode="auto">
            <a:xfrm>
              <a:off x="7669213" y="1330325"/>
              <a:ext cx="93663" cy="95250"/>
            </a:xfrm>
            <a:custGeom>
              <a:gdLst>
                <a:gd fmla="*/ 16 w 32" name="T0"/>
                <a:gd fmla="*/ 0 h 32" name="T1"/>
                <a:gd fmla="*/ 32 w 32" name="T2"/>
                <a:gd fmla="*/ 17 h 32" name="T3"/>
                <a:gd fmla="*/ 17 w 32" name="T4"/>
                <a:gd fmla="*/ 32 h 32" name="T5"/>
                <a:gd fmla="*/ 0 w 32" name="T6"/>
                <a:gd fmla="*/ 17 h 32" name="T7"/>
                <a:gd fmla="*/ 16 w 32" name="T8"/>
                <a:gd fmla="*/ 0 h 3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2" w="32">
                  <a:moveTo>
                    <a:pt x="16" y="0"/>
                  </a:moveTo>
                  <a:cubicBezTo>
                    <a:pt x="25" y="0"/>
                    <a:pt x="32" y="8"/>
                    <a:pt x="32" y="17"/>
                  </a:cubicBezTo>
                  <a:cubicBezTo>
                    <a:pt x="32" y="25"/>
                    <a:pt x="25" y="32"/>
                    <a:pt x="17" y="32"/>
                  </a:cubicBezTo>
                  <a:cubicBezTo>
                    <a:pt x="8" y="32"/>
                    <a:pt x="1" y="26"/>
                    <a:pt x="0" y="17"/>
                  </a:cubicBezTo>
                  <a:cubicBezTo>
                    <a:pt x="0" y="8"/>
                    <a:pt x="7" y="1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206" name="组合 205"/>
          <p:cNvGrpSpPr/>
          <p:nvPr/>
        </p:nvGrpSpPr>
        <p:grpSpPr>
          <a:xfrm>
            <a:off x="4485896" y="3164347"/>
            <a:ext cx="208712" cy="573957"/>
            <a:chOff x="7602538" y="1330325"/>
            <a:chExt cx="217488" cy="542925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207" name="Freeform 138"/>
            <p:cNvSpPr/>
            <p:nvPr/>
          </p:nvSpPr>
          <p:spPr bwMode="auto">
            <a:xfrm>
              <a:off x="7602538" y="1435100"/>
              <a:ext cx="217488" cy="438150"/>
            </a:xfrm>
            <a:custGeom>
              <a:gdLst>
                <a:gd fmla="*/ 15 w 73" name="T0"/>
                <a:gd fmla="*/ 23 h 147" name="T1"/>
                <a:gd fmla="*/ 15 w 73" name="T2"/>
                <a:gd fmla="*/ 32 h 147" name="T3"/>
                <a:gd fmla="*/ 15 w 73" name="T4"/>
                <a:gd fmla="*/ 71 h 147" name="T5"/>
                <a:gd fmla="*/ 8 w 73" name="T6"/>
                <a:gd fmla="*/ 79 h 147" name="T7"/>
                <a:gd fmla="*/ 0 w 73" name="T8"/>
                <a:gd fmla="*/ 71 h 147" name="T9"/>
                <a:gd fmla="*/ 0 w 73" name="T10"/>
                <a:gd fmla="*/ 63 h 147" name="T11"/>
                <a:gd fmla="*/ 1 w 73" name="T12"/>
                <a:gd fmla="*/ 21 h 147" name="T13"/>
                <a:gd fmla="*/ 1 w 73" name="T14"/>
                <a:gd fmla="*/ 11 h 147" name="T15"/>
                <a:gd fmla="*/ 11 w 73" name="T16"/>
                <a:gd fmla="*/ 1 h 147" name="T17"/>
                <a:gd fmla="*/ 63 w 73" name="T18"/>
                <a:gd fmla="*/ 1 h 147" name="T19"/>
                <a:gd fmla="*/ 73 w 73" name="T20"/>
                <a:gd fmla="*/ 10 h 147" name="T21"/>
                <a:gd fmla="*/ 73 w 73" name="T22"/>
                <a:gd fmla="*/ 71 h 147" name="T23"/>
                <a:gd fmla="*/ 66 w 73" name="T24"/>
                <a:gd fmla="*/ 79 h 147" name="T25"/>
                <a:gd fmla="*/ 59 w 73" name="T26"/>
                <a:gd fmla="*/ 71 h 147" name="T27"/>
                <a:gd fmla="*/ 59 w 73" name="T28"/>
                <a:gd fmla="*/ 33 h 147" name="T29"/>
                <a:gd fmla="*/ 57 w 73" name="T30"/>
                <a:gd fmla="*/ 23 h 147" name="T31"/>
                <a:gd fmla="*/ 57 w 73" name="T32"/>
                <a:gd fmla="*/ 33 h 147" name="T33"/>
                <a:gd fmla="*/ 57 w 73" name="T34"/>
                <a:gd fmla="*/ 131 h 147" name="T35"/>
                <a:gd fmla="*/ 57 w 73" name="T36"/>
                <a:gd fmla="*/ 140 h 147" name="T37"/>
                <a:gd fmla="*/ 48 w 73" name="T38"/>
                <a:gd fmla="*/ 147 h 147" name="T39"/>
                <a:gd fmla="*/ 39 w 73" name="T40"/>
                <a:gd fmla="*/ 140 h 147" name="T41"/>
                <a:gd fmla="*/ 39 w 73" name="T42"/>
                <a:gd fmla="*/ 131 h 147" name="T43"/>
                <a:gd fmla="*/ 39 w 73" name="T44"/>
                <a:gd fmla="*/ 86 h 147" name="T45"/>
                <a:gd fmla="*/ 39 w 73" name="T46"/>
                <a:gd fmla="*/ 77 h 147" name="T47"/>
                <a:gd fmla="*/ 37 w 73" name="T48"/>
                <a:gd fmla="*/ 77 h 147" name="T49"/>
                <a:gd fmla="*/ 36 w 73" name="T50"/>
                <a:gd fmla="*/ 83 h 147" name="T51"/>
                <a:gd fmla="*/ 36 w 73" name="T52"/>
                <a:gd fmla="*/ 131 h 147" name="T53"/>
                <a:gd fmla="*/ 36 w 73" name="T54"/>
                <a:gd fmla="*/ 138 h 147" name="T55"/>
                <a:gd fmla="*/ 26 w 73" name="T56"/>
                <a:gd fmla="*/ 147 h 147" name="T57"/>
                <a:gd fmla="*/ 18 w 73" name="T58"/>
                <a:gd fmla="*/ 137 h 147" name="T59"/>
                <a:gd fmla="*/ 18 w 73" name="T60"/>
                <a:gd fmla="*/ 129 h 147" name="T61"/>
                <a:gd fmla="*/ 17 w 73" name="T62"/>
                <a:gd fmla="*/ 33 h 147" name="T63"/>
                <a:gd fmla="*/ 17 w 73" name="T64"/>
                <a:gd fmla="*/ 23 h 147" name="T65"/>
                <a:gd fmla="*/ 15 w 73" name="T66"/>
                <a:gd fmla="*/ 23 h 147" name="T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b="b" l="0" r="r" t="0"/>
              <a:pathLst>
                <a:path h="147" w="73">
                  <a:moveTo>
                    <a:pt x="15" y="23"/>
                  </a:moveTo>
                  <a:cubicBezTo>
                    <a:pt x="15" y="26"/>
                    <a:pt x="15" y="29"/>
                    <a:pt x="15" y="32"/>
                  </a:cubicBezTo>
                  <a:cubicBezTo>
                    <a:pt x="15" y="45"/>
                    <a:pt x="15" y="58"/>
                    <a:pt x="15" y="71"/>
                  </a:cubicBezTo>
                  <a:cubicBezTo>
                    <a:pt x="15" y="76"/>
                    <a:pt x="13" y="78"/>
                    <a:pt x="8" y="79"/>
                  </a:cubicBezTo>
                  <a:cubicBezTo>
                    <a:pt x="4" y="79"/>
                    <a:pt x="1" y="76"/>
                    <a:pt x="0" y="71"/>
                  </a:cubicBezTo>
                  <a:cubicBezTo>
                    <a:pt x="0" y="69"/>
                    <a:pt x="0" y="66"/>
                    <a:pt x="0" y="63"/>
                  </a:cubicBezTo>
                  <a:cubicBezTo>
                    <a:pt x="0" y="49"/>
                    <a:pt x="1" y="35"/>
                    <a:pt x="1" y="21"/>
                  </a:cubicBezTo>
                  <a:cubicBezTo>
                    <a:pt x="1" y="18"/>
                    <a:pt x="1" y="14"/>
                    <a:pt x="1" y="11"/>
                  </a:cubicBezTo>
                  <a:cubicBezTo>
                    <a:pt x="1" y="3"/>
                    <a:pt x="4" y="1"/>
                    <a:pt x="11" y="1"/>
                  </a:cubicBezTo>
                  <a:cubicBezTo>
                    <a:pt x="28" y="0"/>
                    <a:pt x="46" y="0"/>
                    <a:pt x="63" y="1"/>
                  </a:cubicBezTo>
                  <a:cubicBezTo>
                    <a:pt x="70" y="1"/>
                    <a:pt x="73" y="3"/>
                    <a:pt x="73" y="10"/>
                  </a:cubicBezTo>
                  <a:cubicBezTo>
                    <a:pt x="73" y="30"/>
                    <a:pt x="73" y="51"/>
                    <a:pt x="73" y="71"/>
                  </a:cubicBezTo>
                  <a:cubicBezTo>
                    <a:pt x="73" y="76"/>
                    <a:pt x="70" y="79"/>
                    <a:pt x="66" y="79"/>
                  </a:cubicBezTo>
                  <a:cubicBezTo>
                    <a:pt x="62" y="79"/>
                    <a:pt x="59" y="76"/>
                    <a:pt x="59" y="71"/>
                  </a:cubicBezTo>
                  <a:cubicBezTo>
                    <a:pt x="59" y="58"/>
                    <a:pt x="59" y="46"/>
                    <a:pt x="59" y="33"/>
                  </a:cubicBezTo>
                  <a:cubicBezTo>
                    <a:pt x="59" y="30"/>
                    <a:pt x="59" y="27"/>
                    <a:pt x="57" y="23"/>
                  </a:cubicBezTo>
                  <a:cubicBezTo>
                    <a:pt x="57" y="26"/>
                    <a:pt x="57" y="29"/>
                    <a:pt x="57" y="33"/>
                  </a:cubicBezTo>
                  <a:cubicBezTo>
                    <a:pt x="57" y="66"/>
                    <a:pt x="57" y="99"/>
                    <a:pt x="57" y="131"/>
                  </a:cubicBezTo>
                  <a:cubicBezTo>
                    <a:pt x="57" y="134"/>
                    <a:pt x="57" y="137"/>
                    <a:pt x="57" y="140"/>
                  </a:cubicBezTo>
                  <a:cubicBezTo>
                    <a:pt x="56" y="145"/>
                    <a:pt x="53" y="147"/>
                    <a:pt x="48" y="147"/>
                  </a:cubicBezTo>
                  <a:cubicBezTo>
                    <a:pt x="43" y="147"/>
                    <a:pt x="40" y="145"/>
                    <a:pt x="39" y="140"/>
                  </a:cubicBezTo>
                  <a:cubicBezTo>
                    <a:pt x="39" y="137"/>
                    <a:pt x="39" y="134"/>
                    <a:pt x="39" y="131"/>
                  </a:cubicBezTo>
                  <a:cubicBezTo>
                    <a:pt x="39" y="116"/>
                    <a:pt x="39" y="101"/>
                    <a:pt x="39" y="86"/>
                  </a:cubicBezTo>
                  <a:cubicBezTo>
                    <a:pt x="39" y="83"/>
                    <a:pt x="39" y="80"/>
                    <a:pt x="39" y="77"/>
                  </a:cubicBezTo>
                  <a:cubicBezTo>
                    <a:pt x="38" y="77"/>
                    <a:pt x="37" y="77"/>
                    <a:pt x="37" y="77"/>
                  </a:cubicBezTo>
                  <a:cubicBezTo>
                    <a:pt x="36" y="79"/>
                    <a:pt x="36" y="81"/>
                    <a:pt x="36" y="83"/>
                  </a:cubicBezTo>
                  <a:cubicBezTo>
                    <a:pt x="36" y="99"/>
                    <a:pt x="36" y="115"/>
                    <a:pt x="36" y="131"/>
                  </a:cubicBezTo>
                  <a:cubicBezTo>
                    <a:pt x="36" y="133"/>
                    <a:pt x="36" y="135"/>
                    <a:pt x="36" y="138"/>
                  </a:cubicBezTo>
                  <a:cubicBezTo>
                    <a:pt x="35" y="144"/>
                    <a:pt x="32" y="147"/>
                    <a:pt x="26" y="147"/>
                  </a:cubicBezTo>
                  <a:cubicBezTo>
                    <a:pt x="21" y="147"/>
                    <a:pt x="18" y="144"/>
                    <a:pt x="18" y="137"/>
                  </a:cubicBezTo>
                  <a:cubicBezTo>
                    <a:pt x="17" y="135"/>
                    <a:pt x="18" y="132"/>
                    <a:pt x="18" y="129"/>
                  </a:cubicBezTo>
                  <a:cubicBezTo>
                    <a:pt x="17" y="97"/>
                    <a:pt x="17" y="65"/>
                    <a:pt x="17" y="33"/>
                  </a:cubicBezTo>
                  <a:cubicBezTo>
                    <a:pt x="17" y="29"/>
                    <a:pt x="17" y="26"/>
                    <a:pt x="17" y="23"/>
                  </a:cubicBezTo>
                  <a:cubicBezTo>
                    <a:pt x="17" y="23"/>
                    <a:pt x="16" y="23"/>
                    <a:pt x="15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08" name="Freeform 139"/>
            <p:cNvSpPr/>
            <p:nvPr/>
          </p:nvSpPr>
          <p:spPr bwMode="auto">
            <a:xfrm>
              <a:off x="7669213" y="1330325"/>
              <a:ext cx="93663" cy="95250"/>
            </a:xfrm>
            <a:custGeom>
              <a:gdLst>
                <a:gd fmla="*/ 16 w 32" name="T0"/>
                <a:gd fmla="*/ 0 h 32" name="T1"/>
                <a:gd fmla="*/ 32 w 32" name="T2"/>
                <a:gd fmla="*/ 17 h 32" name="T3"/>
                <a:gd fmla="*/ 17 w 32" name="T4"/>
                <a:gd fmla="*/ 32 h 32" name="T5"/>
                <a:gd fmla="*/ 0 w 32" name="T6"/>
                <a:gd fmla="*/ 17 h 32" name="T7"/>
                <a:gd fmla="*/ 16 w 32" name="T8"/>
                <a:gd fmla="*/ 0 h 3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2" w="32">
                  <a:moveTo>
                    <a:pt x="16" y="0"/>
                  </a:moveTo>
                  <a:cubicBezTo>
                    <a:pt x="25" y="0"/>
                    <a:pt x="32" y="8"/>
                    <a:pt x="32" y="17"/>
                  </a:cubicBezTo>
                  <a:cubicBezTo>
                    <a:pt x="32" y="25"/>
                    <a:pt x="25" y="32"/>
                    <a:pt x="17" y="32"/>
                  </a:cubicBezTo>
                  <a:cubicBezTo>
                    <a:pt x="8" y="32"/>
                    <a:pt x="1" y="26"/>
                    <a:pt x="0" y="17"/>
                  </a:cubicBezTo>
                  <a:cubicBezTo>
                    <a:pt x="0" y="8"/>
                    <a:pt x="7" y="1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209" name="组合 208"/>
          <p:cNvGrpSpPr/>
          <p:nvPr/>
        </p:nvGrpSpPr>
        <p:grpSpPr>
          <a:xfrm>
            <a:off x="4118021" y="3164347"/>
            <a:ext cx="208712" cy="573957"/>
            <a:chOff x="7602538" y="1330325"/>
            <a:chExt cx="217488" cy="542925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210" name="Freeform 138"/>
            <p:cNvSpPr/>
            <p:nvPr/>
          </p:nvSpPr>
          <p:spPr bwMode="auto">
            <a:xfrm>
              <a:off x="7602538" y="1435100"/>
              <a:ext cx="217488" cy="438150"/>
            </a:xfrm>
            <a:custGeom>
              <a:gdLst>
                <a:gd fmla="*/ 15 w 73" name="T0"/>
                <a:gd fmla="*/ 23 h 147" name="T1"/>
                <a:gd fmla="*/ 15 w 73" name="T2"/>
                <a:gd fmla="*/ 32 h 147" name="T3"/>
                <a:gd fmla="*/ 15 w 73" name="T4"/>
                <a:gd fmla="*/ 71 h 147" name="T5"/>
                <a:gd fmla="*/ 8 w 73" name="T6"/>
                <a:gd fmla="*/ 79 h 147" name="T7"/>
                <a:gd fmla="*/ 0 w 73" name="T8"/>
                <a:gd fmla="*/ 71 h 147" name="T9"/>
                <a:gd fmla="*/ 0 w 73" name="T10"/>
                <a:gd fmla="*/ 63 h 147" name="T11"/>
                <a:gd fmla="*/ 1 w 73" name="T12"/>
                <a:gd fmla="*/ 21 h 147" name="T13"/>
                <a:gd fmla="*/ 1 w 73" name="T14"/>
                <a:gd fmla="*/ 11 h 147" name="T15"/>
                <a:gd fmla="*/ 11 w 73" name="T16"/>
                <a:gd fmla="*/ 1 h 147" name="T17"/>
                <a:gd fmla="*/ 63 w 73" name="T18"/>
                <a:gd fmla="*/ 1 h 147" name="T19"/>
                <a:gd fmla="*/ 73 w 73" name="T20"/>
                <a:gd fmla="*/ 10 h 147" name="T21"/>
                <a:gd fmla="*/ 73 w 73" name="T22"/>
                <a:gd fmla="*/ 71 h 147" name="T23"/>
                <a:gd fmla="*/ 66 w 73" name="T24"/>
                <a:gd fmla="*/ 79 h 147" name="T25"/>
                <a:gd fmla="*/ 59 w 73" name="T26"/>
                <a:gd fmla="*/ 71 h 147" name="T27"/>
                <a:gd fmla="*/ 59 w 73" name="T28"/>
                <a:gd fmla="*/ 33 h 147" name="T29"/>
                <a:gd fmla="*/ 57 w 73" name="T30"/>
                <a:gd fmla="*/ 23 h 147" name="T31"/>
                <a:gd fmla="*/ 57 w 73" name="T32"/>
                <a:gd fmla="*/ 33 h 147" name="T33"/>
                <a:gd fmla="*/ 57 w 73" name="T34"/>
                <a:gd fmla="*/ 131 h 147" name="T35"/>
                <a:gd fmla="*/ 57 w 73" name="T36"/>
                <a:gd fmla="*/ 140 h 147" name="T37"/>
                <a:gd fmla="*/ 48 w 73" name="T38"/>
                <a:gd fmla="*/ 147 h 147" name="T39"/>
                <a:gd fmla="*/ 39 w 73" name="T40"/>
                <a:gd fmla="*/ 140 h 147" name="T41"/>
                <a:gd fmla="*/ 39 w 73" name="T42"/>
                <a:gd fmla="*/ 131 h 147" name="T43"/>
                <a:gd fmla="*/ 39 w 73" name="T44"/>
                <a:gd fmla="*/ 86 h 147" name="T45"/>
                <a:gd fmla="*/ 39 w 73" name="T46"/>
                <a:gd fmla="*/ 77 h 147" name="T47"/>
                <a:gd fmla="*/ 37 w 73" name="T48"/>
                <a:gd fmla="*/ 77 h 147" name="T49"/>
                <a:gd fmla="*/ 36 w 73" name="T50"/>
                <a:gd fmla="*/ 83 h 147" name="T51"/>
                <a:gd fmla="*/ 36 w 73" name="T52"/>
                <a:gd fmla="*/ 131 h 147" name="T53"/>
                <a:gd fmla="*/ 36 w 73" name="T54"/>
                <a:gd fmla="*/ 138 h 147" name="T55"/>
                <a:gd fmla="*/ 26 w 73" name="T56"/>
                <a:gd fmla="*/ 147 h 147" name="T57"/>
                <a:gd fmla="*/ 18 w 73" name="T58"/>
                <a:gd fmla="*/ 137 h 147" name="T59"/>
                <a:gd fmla="*/ 18 w 73" name="T60"/>
                <a:gd fmla="*/ 129 h 147" name="T61"/>
                <a:gd fmla="*/ 17 w 73" name="T62"/>
                <a:gd fmla="*/ 33 h 147" name="T63"/>
                <a:gd fmla="*/ 17 w 73" name="T64"/>
                <a:gd fmla="*/ 23 h 147" name="T65"/>
                <a:gd fmla="*/ 15 w 73" name="T66"/>
                <a:gd fmla="*/ 23 h 147" name="T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b="b" l="0" r="r" t="0"/>
              <a:pathLst>
                <a:path h="147" w="73">
                  <a:moveTo>
                    <a:pt x="15" y="23"/>
                  </a:moveTo>
                  <a:cubicBezTo>
                    <a:pt x="15" y="26"/>
                    <a:pt x="15" y="29"/>
                    <a:pt x="15" y="32"/>
                  </a:cubicBezTo>
                  <a:cubicBezTo>
                    <a:pt x="15" y="45"/>
                    <a:pt x="15" y="58"/>
                    <a:pt x="15" y="71"/>
                  </a:cubicBezTo>
                  <a:cubicBezTo>
                    <a:pt x="15" y="76"/>
                    <a:pt x="13" y="78"/>
                    <a:pt x="8" y="79"/>
                  </a:cubicBezTo>
                  <a:cubicBezTo>
                    <a:pt x="4" y="79"/>
                    <a:pt x="1" y="76"/>
                    <a:pt x="0" y="71"/>
                  </a:cubicBezTo>
                  <a:cubicBezTo>
                    <a:pt x="0" y="69"/>
                    <a:pt x="0" y="66"/>
                    <a:pt x="0" y="63"/>
                  </a:cubicBezTo>
                  <a:cubicBezTo>
                    <a:pt x="0" y="49"/>
                    <a:pt x="1" y="35"/>
                    <a:pt x="1" y="21"/>
                  </a:cubicBezTo>
                  <a:cubicBezTo>
                    <a:pt x="1" y="18"/>
                    <a:pt x="1" y="14"/>
                    <a:pt x="1" y="11"/>
                  </a:cubicBezTo>
                  <a:cubicBezTo>
                    <a:pt x="1" y="3"/>
                    <a:pt x="4" y="1"/>
                    <a:pt x="11" y="1"/>
                  </a:cubicBezTo>
                  <a:cubicBezTo>
                    <a:pt x="28" y="0"/>
                    <a:pt x="46" y="0"/>
                    <a:pt x="63" y="1"/>
                  </a:cubicBezTo>
                  <a:cubicBezTo>
                    <a:pt x="70" y="1"/>
                    <a:pt x="73" y="3"/>
                    <a:pt x="73" y="10"/>
                  </a:cubicBezTo>
                  <a:cubicBezTo>
                    <a:pt x="73" y="30"/>
                    <a:pt x="73" y="51"/>
                    <a:pt x="73" y="71"/>
                  </a:cubicBezTo>
                  <a:cubicBezTo>
                    <a:pt x="73" y="76"/>
                    <a:pt x="70" y="79"/>
                    <a:pt x="66" y="79"/>
                  </a:cubicBezTo>
                  <a:cubicBezTo>
                    <a:pt x="62" y="79"/>
                    <a:pt x="59" y="76"/>
                    <a:pt x="59" y="71"/>
                  </a:cubicBezTo>
                  <a:cubicBezTo>
                    <a:pt x="59" y="58"/>
                    <a:pt x="59" y="46"/>
                    <a:pt x="59" y="33"/>
                  </a:cubicBezTo>
                  <a:cubicBezTo>
                    <a:pt x="59" y="30"/>
                    <a:pt x="59" y="27"/>
                    <a:pt x="57" y="23"/>
                  </a:cubicBezTo>
                  <a:cubicBezTo>
                    <a:pt x="57" y="26"/>
                    <a:pt x="57" y="29"/>
                    <a:pt x="57" y="33"/>
                  </a:cubicBezTo>
                  <a:cubicBezTo>
                    <a:pt x="57" y="66"/>
                    <a:pt x="57" y="99"/>
                    <a:pt x="57" y="131"/>
                  </a:cubicBezTo>
                  <a:cubicBezTo>
                    <a:pt x="57" y="134"/>
                    <a:pt x="57" y="137"/>
                    <a:pt x="57" y="140"/>
                  </a:cubicBezTo>
                  <a:cubicBezTo>
                    <a:pt x="56" y="145"/>
                    <a:pt x="53" y="147"/>
                    <a:pt x="48" y="147"/>
                  </a:cubicBezTo>
                  <a:cubicBezTo>
                    <a:pt x="43" y="147"/>
                    <a:pt x="40" y="145"/>
                    <a:pt x="39" y="140"/>
                  </a:cubicBezTo>
                  <a:cubicBezTo>
                    <a:pt x="39" y="137"/>
                    <a:pt x="39" y="134"/>
                    <a:pt x="39" y="131"/>
                  </a:cubicBezTo>
                  <a:cubicBezTo>
                    <a:pt x="39" y="116"/>
                    <a:pt x="39" y="101"/>
                    <a:pt x="39" y="86"/>
                  </a:cubicBezTo>
                  <a:cubicBezTo>
                    <a:pt x="39" y="83"/>
                    <a:pt x="39" y="80"/>
                    <a:pt x="39" y="77"/>
                  </a:cubicBezTo>
                  <a:cubicBezTo>
                    <a:pt x="38" y="77"/>
                    <a:pt x="37" y="77"/>
                    <a:pt x="37" y="77"/>
                  </a:cubicBezTo>
                  <a:cubicBezTo>
                    <a:pt x="36" y="79"/>
                    <a:pt x="36" y="81"/>
                    <a:pt x="36" y="83"/>
                  </a:cubicBezTo>
                  <a:cubicBezTo>
                    <a:pt x="36" y="99"/>
                    <a:pt x="36" y="115"/>
                    <a:pt x="36" y="131"/>
                  </a:cubicBezTo>
                  <a:cubicBezTo>
                    <a:pt x="36" y="133"/>
                    <a:pt x="36" y="135"/>
                    <a:pt x="36" y="138"/>
                  </a:cubicBezTo>
                  <a:cubicBezTo>
                    <a:pt x="35" y="144"/>
                    <a:pt x="32" y="147"/>
                    <a:pt x="26" y="147"/>
                  </a:cubicBezTo>
                  <a:cubicBezTo>
                    <a:pt x="21" y="147"/>
                    <a:pt x="18" y="144"/>
                    <a:pt x="18" y="137"/>
                  </a:cubicBezTo>
                  <a:cubicBezTo>
                    <a:pt x="17" y="135"/>
                    <a:pt x="18" y="132"/>
                    <a:pt x="18" y="129"/>
                  </a:cubicBezTo>
                  <a:cubicBezTo>
                    <a:pt x="17" y="97"/>
                    <a:pt x="17" y="65"/>
                    <a:pt x="17" y="33"/>
                  </a:cubicBezTo>
                  <a:cubicBezTo>
                    <a:pt x="17" y="29"/>
                    <a:pt x="17" y="26"/>
                    <a:pt x="17" y="23"/>
                  </a:cubicBezTo>
                  <a:cubicBezTo>
                    <a:pt x="17" y="23"/>
                    <a:pt x="16" y="23"/>
                    <a:pt x="15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11" name="Freeform 139"/>
            <p:cNvSpPr/>
            <p:nvPr/>
          </p:nvSpPr>
          <p:spPr bwMode="auto">
            <a:xfrm>
              <a:off x="7669213" y="1330325"/>
              <a:ext cx="93663" cy="95250"/>
            </a:xfrm>
            <a:custGeom>
              <a:gdLst>
                <a:gd fmla="*/ 16 w 32" name="T0"/>
                <a:gd fmla="*/ 0 h 32" name="T1"/>
                <a:gd fmla="*/ 32 w 32" name="T2"/>
                <a:gd fmla="*/ 17 h 32" name="T3"/>
                <a:gd fmla="*/ 17 w 32" name="T4"/>
                <a:gd fmla="*/ 32 h 32" name="T5"/>
                <a:gd fmla="*/ 0 w 32" name="T6"/>
                <a:gd fmla="*/ 17 h 32" name="T7"/>
                <a:gd fmla="*/ 16 w 32" name="T8"/>
                <a:gd fmla="*/ 0 h 3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2" w="32">
                  <a:moveTo>
                    <a:pt x="16" y="0"/>
                  </a:moveTo>
                  <a:cubicBezTo>
                    <a:pt x="25" y="0"/>
                    <a:pt x="32" y="8"/>
                    <a:pt x="32" y="17"/>
                  </a:cubicBezTo>
                  <a:cubicBezTo>
                    <a:pt x="32" y="25"/>
                    <a:pt x="25" y="32"/>
                    <a:pt x="17" y="32"/>
                  </a:cubicBezTo>
                  <a:cubicBezTo>
                    <a:pt x="8" y="32"/>
                    <a:pt x="1" y="26"/>
                    <a:pt x="0" y="17"/>
                  </a:cubicBezTo>
                  <a:cubicBezTo>
                    <a:pt x="0" y="8"/>
                    <a:pt x="7" y="1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212" name="组合 211"/>
          <p:cNvGrpSpPr>
            <a:grpSpLocks noChangeAspect="1"/>
          </p:cNvGrpSpPr>
          <p:nvPr/>
        </p:nvGrpSpPr>
        <p:grpSpPr>
          <a:xfrm>
            <a:off x="2270145" y="5198921"/>
            <a:ext cx="260202" cy="574130"/>
            <a:chOff x="6665913" y="2181225"/>
            <a:chExt cx="246063" cy="542926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213" name="Freeform 135"/>
            <p:cNvSpPr/>
            <p:nvPr/>
          </p:nvSpPr>
          <p:spPr bwMode="auto">
            <a:xfrm>
              <a:off x="6665913" y="2282825"/>
              <a:ext cx="246063" cy="301625"/>
            </a:xfrm>
            <a:custGeom>
              <a:gdLst>
                <a:gd fmla="*/ 53 w 83" name="T0"/>
                <a:gd fmla="*/ 24 h 101" name="T1"/>
                <a:gd fmla="*/ 83 w 83" name="T2"/>
                <a:gd fmla="*/ 99 h 101" name="T3"/>
                <a:gd fmla="*/ 0 w 83" name="T4"/>
                <a:gd fmla="*/ 100 h 101" name="T5"/>
                <a:gd fmla="*/ 3 w 83" name="T6"/>
                <a:gd fmla="*/ 90 h 101" name="T7"/>
                <a:gd fmla="*/ 27 w 83" name="T8"/>
                <a:gd fmla="*/ 34 h 101" name="T9"/>
                <a:gd fmla="*/ 31 w 83" name="T10"/>
                <a:gd fmla="*/ 24 h 101" name="T11"/>
                <a:gd fmla="*/ 29 w 83" name="T12"/>
                <a:gd fmla="*/ 23 h 101" name="T13"/>
                <a:gd fmla="*/ 17 w 83" name="T14"/>
                <a:gd fmla="*/ 51 h 101" name="T15"/>
                <a:gd fmla="*/ 5 w 83" name="T16"/>
                <a:gd fmla="*/ 59 h 101" name="T17"/>
                <a:gd fmla="*/ 3 w 83" name="T18"/>
                <a:gd fmla="*/ 45 h 101" name="T19"/>
                <a:gd fmla="*/ 20 w 83" name="T20"/>
                <a:gd fmla="*/ 9 h 101" name="T21"/>
                <a:gd fmla="*/ 32 w 83" name="T22"/>
                <a:gd fmla="*/ 0 h 101" name="T23"/>
                <a:gd fmla="*/ 54 w 83" name="T24"/>
                <a:gd fmla="*/ 0 h 101" name="T25"/>
                <a:gd fmla="*/ 63 w 83" name="T26"/>
                <a:gd fmla="*/ 7 h 101" name="T27"/>
                <a:gd fmla="*/ 81 w 83" name="T28"/>
                <a:gd fmla="*/ 46 h 101" name="T29"/>
                <a:gd fmla="*/ 82 w 83" name="T30"/>
                <a:gd fmla="*/ 51 h 101" name="T31"/>
                <a:gd fmla="*/ 78 w 83" name="T32"/>
                <a:gd fmla="*/ 60 h 101" name="T33"/>
                <a:gd fmla="*/ 68 w 83" name="T34"/>
                <a:gd fmla="*/ 55 h 101" name="T35"/>
                <a:gd fmla="*/ 59 w 83" name="T36"/>
                <a:gd fmla="*/ 31 h 101" name="T37"/>
                <a:gd fmla="*/ 55 w 83" name="T38"/>
                <a:gd fmla="*/ 23 h 101" name="T39"/>
                <a:gd fmla="*/ 53 w 83" name="T40"/>
                <a:gd fmla="*/ 24 h 101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100" w="83">
                  <a:moveTo>
                    <a:pt x="53" y="24"/>
                  </a:moveTo>
                  <a:cubicBezTo>
                    <a:pt x="63" y="49"/>
                    <a:pt x="73" y="74"/>
                    <a:pt x="83" y="99"/>
                  </a:cubicBezTo>
                  <a:cubicBezTo>
                    <a:pt x="76" y="101"/>
                    <a:pt x="14" y="101"/>
                    <a:pt x="0" y="100"/>
                  </a:cubicBezTo>
                  <a:cubicBezTo>
                    <a:pt x="1" y="96"/>
                    <a:pt x="2" y="93"/>
                    <a:pt x="3" y="90"/>
                  </a:cubicBezTo>
                  <a:cubicBezTo>
                    <a:pt x="11" y="71"/>
                    <a:pt x="19" y="52"/>
                    <a:pt x="27" y="34"/>
                  </a:cubicBezTo>
                  <a:cubicBezTo>
                    <a:pt x="29" y="31"/>
                    <a:pt x="30" y="27"/>
                    <a:pt x="31" y="24"/>
                  </a:cubicBezTo>
                  <a:cubicBezTo>
                    <a:pt x="30" y="24"/>
                    <a:pt x="30" y="24"/>
                    <a:pt x="29" y="23"/>
                  </a:cubicBezTo>
                  <a:cubicBezTo>
                    <a:pt x="25" y="33"/>
                    <a:pt x="21" y="42"/>
                    <a:pt x="17" y="51"/>
                  </a:cubicBezTo>
                  <a:cubicBezTo>
                    <a:pt x="14" y="59"/>
                    <a:pt x="10" y="62"/>
                    <a:pt x="5" y="59"/>
                  </a:cubicBezTo>
                  <a:cubicBezTo>
                    <a:pt x="1" y="57"/>
                    <a:pt x="0" y="53"/>
                    <a:pt x="3" y="45"/>
                  </a:cubicBezTo>
                  <a:cubicBezTo>
                    <a:pt x="9" y="33"/>
                    <a:pt x="15" y="21"/>
                    <a:pt x="20" y="9"/>
                  </a:cubicBezTo>
                  <a:cubicBezTo>
                    <a:pt x="22" y="3"/>
                    <a:pt x="26" y="0"/>
                    <a:pt x="32" y="0"/>
                  </a:cubicBezTo>
                  <a:cubicBezTo>
                    <a:pt x="39" y="0"/>
                    <a:pt x="46" y="0"/>
                    <a:pt x="54" y="0"/>
                  </a:cubicBezTo>
                  <a:cubicBezTo>
                    <a:pt x="58" y="0"/>
                    <a:pt x="61" y="2"/>
                    <a:pt x="63" y="7"/>
                  </a:cubicBezTo>
                  <a:cubicBezTo>
                    <a:pt x="69" y="20"/>
                    <a:pt x="75" y="33"/>
                    <a:pt x="81" y="46"/>
                  </a:cubicBezTo>
                  <a:cubicBezTo>
                    <a:pt x="82" y="48"/>
                    <a:pt x="82" y="50"/>
                    <a:pt x="82" y="51"/>
                  </a:cubicBezTo>
                  <a:cubicBezTo>
                    <a:pt x="83" y="55"/>
                    <a:pt x="82" y="58"/>
                    <a:pt x="78" y="60"/>
                  </a:cubicBezTo>
                  <a:cubicBezTo>
                    <a:pt x="73" y="61"/>
                    <a:pt x="70" y="59"/>
                    <a:pt x="68" y="55"/>
                  </a:cubicBezTo>
                  <a:cubicBezTo>
                    <a:pt x="65" y="47"/>
                    <a:pt x="62" y="39"/>
                    <a:pt x="59" y="31"/>
                  </a:cubicBezTo>
                  <a:cubicBezTo>
                    <a:pt x="57" y="28"/>
                    <a:pt x="56" y="26"/>
                    <a:pt x="55" y="23"/>
                  </a:cubicBezTo>
                  <a:cubicBezTo>
                    <a:pt x="54" y="23"/>
                    <a:pt x="53" y="24"/>
                    <a:pt x="53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14" name="Freeform 136"/>
            <p:cNvSpPr/>
            <p:nvPr/>
          </p:nvSpPr>
          <p:spPr bwMode="auto">
            <a:xfrm>
              <a:off x="6748463" y="2601913"/>
              <a:ext cx="77788" cy="122238"/>
            </a:xfrm>
            <a:custGeom>
              <a:gdLst>
                <a:gd fmla="*/ 22 w 26" name="T0"/>
                <a:gd fmla="*/ 41 h 41" name="T1"/>
                <a:gd fmla="*/ 4 w 26" name="T2"/>
                <a:gd fmla="*/ 41 h 41" name="T3"/>
                <a:gd fmla="*/ 0 w 26" name="T4"/>
                <a:gd fmla="*/ 0 h 41" name="T5"/>
                <a:gd fmla="*/ 26 w 26" name="T6"/>
                <a:gd fmla="*/ 0 h 41" name="T7"/>
                <a:gd fmla="*/ 22 w 26" name="T8"/>
                <a:gd fmla="*/ 41 h 4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1" w="26">
                  <a:moveTo>
                    <a:pt x="22" y="41"/>
                  </a:moveTo>
                  <a:cubicBezTo>
                    <a:pt x="16" y="41"/>
                    <a:pt x="11" y="41"/>
                    <a:pt x="4" y="41"/>
                  </a:cubicBezTo>
                  <a:cubicBezTo>
                    <a:pt x="3" y="27"/>
                    <a:pt x="1" y="14"/>
                    <a:pt x="0" y="0"/>
                  </a:cubicBezTo>
                  <a:cubicBezTo>
                    <a:pt x="9" y="0"/>
                    <a:pt x="17" y="0"/>
                    <a:pt x="26" y="0"/>
                  </a:cubicBezTo>
                  <a:cubicBezTo>
                    <a:pt x="25" y="14"/>
                    <a:pt x="24" y="27"/>
                    <a:pt x="22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15" name="Freeform 137"/>
            <p:cNvSpPr/>
            <p:nvPr/>
          </p:nvSpPr>
          <p:spPr bwMode="auto">
            <a:xfrm>
              <a:off x="6745288" y="2181225"/>
              <a:ext cx="95250" cy="95250"/>
            </a:xfrm>
            <a:custGeom>
              <a:gdLst>
                <a:gd fmla="*/ 16 w 32" name="T0"/>
                <a:gd fmla="*/ 32 h 32" name="T1"/>
                <a:gd fmla="*/ 0 w 32" name="T2"/>
                <a:gd fmla="*/ 16 h 32" name="T3"/>
                <a:gd fmla="*/ 16 w 32" name="T4"/>
                <a:gd fmla="*/ 0 h 32" name="T5"/>
                <a:gd fmla="*/ 32 w 32" name="T6"/>
                <a:gd fmla="*/ 16 h 32" name="T7"/>
                <a:gd fmla="*/ 16 w 32" name="T8"/>
                <a:gd fmla="*/ 32 h 3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2" w="32">
                  <a:moveTo>
                    <a:pt x="16" y="32"/>
                  </a:moveTo>
                  <a:cubicBezTo>
                    <a:pt x="8" y="32"/>
                    <a:pt x="0" y="24"/>
                    <a:pt x="0" y="16"/>
                  </a:cubicBezTo>
                  <a:cubicBezTo>
                    <a:pt x="0" y="8"/>
                    <a:pt x="7" y="0"/>
                    <a:pt x="16" y="0"/>
                  </a:cubicBezTo>
                  <a:cubicBezTo>
                    <a:pt x="24" y="0"/>
                    <a:pt x="32" y="7"/>
                    <a:pt x="32" y="16"/>
                  </a:cubicBezTo>
                  <a:cubicBezTo>
                    <a:pt x="32" y="24"/>
                    <a:pt x="25" y="32"/>
                    <a:pt x="16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216" name="组合 215"/>
          <p:cNvGrpSpPr>
            <a:grpSpLocks noChangeAspect="1"/>
          </p:cNvGrpSpPr>
          <p:nvPr/>
        </p:nvGrpSpPr>
        <p:grpSpPr>
          <a:xfrm>
            <a:off x="2638018" y="5198921"/>
            <a:ext cx="260202" cy="574130"/>
            <a:chOff x="6665913" y="2181225"/>
            <a:chExt cx="246063" cy="542926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217" name="Freeform 135"/>
            <p:cNvSpPr/>
            <p:nvPr/>
          </p:nvSpPr>
          <p:spPr bwMode="auto">
            <a:xfrm>
              <a:off x="6665913" y="2282825"/>
              <a:ext cx="246063" cy="301625"/>
            </a:xfrm>
            <a:custGeom>
              <a:gdLst>
                <a:gd fmla="*/ 53 w 83" name="T0"/>
                <a:gd fmla="*/ 24 h 101" name="T1"/>
                <a:gd fmla="*/ 83 w 83" name="T2"/>
                <a:gd fmla="*/ 99 h 101" name="T3"/>
                <a:gd fmla="*/ 0 w 83" name="T4"/>
                <a:gd fmla="*/ 100 h 101" name="T5"/>
                <a:gd fmla="*/ 3 w 83" name="T6"/>
                <a:gd fmla="*/ 90 h 101" name="T7"/>
                <a:gd fmla="*/ 27 w 83" name="T8"/>
                <a:gd fmla="*/ 34 h 101" name="T9"/>
                <a:gd fmla="*/ 31 w 83" name="T10"/>
                <a:gd fmla="*/ 24 h 101" name="T11"/>
                <a:gd fmla="*/ 29 w 83" name="T12"/>
                <a:gd fmla="*/ 23 h 101" name="T13"/>
                <a:gd fmla="*/ 17 w 83" name="T14"/>
                <a:gd fmla="*/ 51 h 101" name="T15"/>
                <a:gd fmla="*/ 5 w 83" name="T16"/>
                <a:gd fmla="*/ 59 h 101" name="T17"/>
                <a:gd fmla="*/ 3 w 83" name="T18"/>
                <a:gd fmla="*/ 45 h 101" name="T19"/>
                <a:gd fmla="*/ 20 w 83" name="T20"/>
                <a:gd fmla="*/ 9 h 101" name="T21"/>
                <a:gd fmla="*/ 32 w 83" name="T22"/>
                <a:gd fmla="*/ 0 h 101" name="T23"/>
                <a:gd fmla="*/ 54 w 83" name="T24"/>
                <a:gd fmla="*/ 0 h 101" name="T25"/>
                <a:gd fmla="*/ 63 w 83" name="T26"/>
                <a:gd fmla="*/ 7 h 101" name="T27"/>
                <a:gd fmla="*/ 81 w 83" name="T28"/>
                <a:gd fmla="*/ 46 h 101" name="T29"/>
                <a:gd fmla="*/ 82 w 83" name="T30"/>
                <a:gd fmla="*/ 51 h 101" name="T31"/>
                <a:gd fmla="*/ 78 w 83" name="T32"/>
                <a:gd fmla="*/ 60 h 101" name="T33"/>
                <a:gd fmla="*/ 68 w 83" name="T34"/>
                <a:gd fmla="*/ 55 h 101" name="T35"/>
                <a:gd fmla="*/ 59 w 83" name="T36"/>
                <a:gd fmla="*/ 31 h 101" name="T37"/>
                <a:gd fmla="*/ 55 w 83" name="T38"/>
                <a:gd fmla="*/ 23 h 101" name="T39"/>
                <a:gd fmla="*/ 53 w 83" name="T40"/>
                <a:gd fmla="*/ 24 h 101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100" w="83">
                  <a:moveTo>
                    <a:pt x="53" y="24"/>
                  </a:moveTo>
                  <a:cubicBezTo>
                    <a:pt x="63" y="49"/>
                    <a:pt x="73" y="74"/>
                    <a:pt x="83" y="99"/>
                  </a:cubicBezTo>
                  <a:cubicBezTo>
                    <a:pt x="76" y="101"/>
                    <a:pt x="14" y="101"/>
                    <a:pt x="0" y="100"/>
                  </a:cubicBezTo>
                  <a:cubicBezTo>
                    <a:pt x="1" y="96"/>
                    <a:pt x="2" y="93"/>
                    <a:pt x="3" y="90"/>
                  </a:cubicBezTo>
                  <a:cubicBezTo>
                    <a:pt x="11" y="71"/>
                    <a:pt x="19" y="52"/>
                    <a:pt x="27" y="34"/>
                  </a:cubicBezTo>
                  <a:cubicBezTo>
                    <a:pt x="29" y="31"/>
                    <a:pt x="30" y="27"/>
                    <a:pt x="31" y="24"/>
                  </a:cubicBezTo>
                  <a:cubicBezTo>
                    <a:pt x="30" y="24"/>
                    <a:pt x="30" y="24"/>
                    <a:pt x="29" y="23"/>
                  </a:cubicBezTo>
                  <a:cubicBezTo>
                    <a:pt x="25" y="33"/>
                    <a:pt x="21" y="42"/>
                    <a:pt x="17" y="51"/>
                  </a:cubicBezTo>
                  <a:cubicBezTo>
                    <a:pt x="14" y="59"/>
                    <a:pt x="10" y="62"/>
                    <a:pt x="5" y="59"/>
                  </a:cubicBezTo>
                  <a:cubicBezTo>
                    <a:pt x="1" y="57"/>
                    <a:pt x="0" y="53"/>
                    <a:pt x="3" y="45"/>
                  </a:cubicBezTo>
                  <a:cubicBezTo>
                    <a:pt x="9" y="33"/>
                    <a:pt x="15" y="21"/>
                    <a:pt x="20" y="9"/>
                  </a:cubicBezTo>
                  <a:cubicBezTo>
                    <a:pt x="22" y="3"/>
                    <a:pt x="26" y="0"/>
                    <a:pt x="32" y="0"/>
                  </a:cubicBezTo>
                  <a:cubicBezTo>
                    <a:pt x="39" y="0"/>
                    <a:pt x="46" y="0"/>
                    <a:pt x="54" y="0"/>
                  </a:cubicBezTo>
                  <a:cubicBezTo>
                    <a:pt x="58" y="0"/>
                    <a:pt x="61" y="2"/>
                    <a:pt x="63" y="7"/>
                  </a:cubicBezTo>
                  <a:cubicBezTo>
                    <a:pt x="69" y="20"/>
                    <a:pt x="75" y="33"/>
                    <a:pt x="81" y="46"/>
                  </a:cubicBezTo>
                  <a:cubicBezTo>
                    <a:pt x="82" y="48"/>
                    <a:pt x="82" y="50"/>
                    <a:pt x="82" y="51"/>
                  </a:cubicBezTo>
                  <a:cubicBezTo>
                    <a:pt x="83" y="55"/>
                    <a:pt x="82" y="58"/>
                    <a:pt x="78" y="60"/>
                  </a:cubicBezTo>
                  <a:cubicBezTo>
                    <a:pt x="73" y="61"/>
                    <a:pt x="70" y="59"/>
                    <a:pt x="68" y="55"/>
                  </a:cubicBezTo>
                  <a:cubicBezTo>
                    <a:pt x="65" y="47"/>
                    <a:pt x="62" y="39"/>
                    <a:pt x="59" y="31"/>
                  </a:cubicBezTo>
                  <a:cubicBezTo>
                    <a:pt x="57" y="28"/>
                    <a:pt x="56" y="26"/>
                    <a:pt x="55" y="23"/>
                  </a:cubicBezTo>
                  <a:cubicBezTo>
                    <a:pt x="54" y="23"/>
                    <a:pt x="53" y="24"/>
                    <a:pt x="53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18" name="Freeform 136"/>
            <p:cNvSpPr/>
            <p:nvPr/>
          </p:nvSpPr>
          <p:spPr bwMode="auto">
            <a:xfrm>
              <a:off x="6748463" y="2601913"/>
              <a:ext cx="77788" cy="122238"/>
            </a:xfrm>
            <a:custGeom>
              <a:gdLst>
                <a:gd fmla="*/ 22 w 26" name="T0"/>
                <a:gd fmla="*/ 41 h 41" name="T1"/>
                <a:gd fmla="*/ 4 w 26" name="T2"/>
                <a:gd fmla="*/ 41 h 41" name="T3"/>
                <a:gd fmla="*/ 0 w 26" name="T4"/>
                <a:gd fmla="*/ 0 h 41" name="T5"/>
                <a:gd fmla="*/ 26 w 26" name="T6"/>
                <a:gd fmla="*/ 0 h 41" name="T7"/>
                <a:gd fmla="*/ 22 w 26" name="T8"/>
                <a:gd fmla="*/ 41 h 4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1" w="26">
                  <a:moveTo>
                    <a:pt x="22" y="41"/>
                  </a:moveTo>
                  <a:cubicBezTo>
                    <a:pt x="16" y="41"/>
                    <a:pt x="11" y="41"/>
                    <a:pt x="4" y="41"/>
                  </a:cubicBezTo>
                  <a:cubicBezTo>
                    <a:pt x="3" y="27"/>
                    <a:pt x="1" y="14"/>
                    <a:pt x="0" y="0"/>
                  </a:cubicBezTo>
                  <a:cubicBezTo>
                    <a:pt x="9" y="0"/>
                    <a:pt x="17" y="0"/>
                    <a:pt x="26" y="0"/>
                  </a:cubicBezTo>
                  <a:cubicBezTo>
                    <a:pt x="25" y="14"/>
                    <a:pt x="24" y="27"/>
                    <a:pt x="22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19" name="Freeform 137"/>
            <p:cNvSpPr/>
            <p:nvPr/>
          </p:nvSpPr>
          <p:spPr bwMode="auto">
            <a:xfrm>
              <a:off x="6745288" y="2181225"/>
              <a:ext cx="95250" cy="95250"/>
            </a:xfrm>
            <a:custGeom>
              <a:gdLst>
                <a:gd fmla="*/ 16 w 32" name="T0"/>
                <a:gd fmla="*/ 32 h 32" name="T1"/>
                <a:gd fmla="*/ 0 w 32" name="T2"/>
                <a:gd fmla="*/ 16 h 32" name="T3"/>
                <a:gd fmla="*/ 16 w 32" name="T4"/>
                <a:gd fmla="*/ 0 h 32" name="T5"/>
                <a:gd fmla="*/ 32 w 32" name="T6"/>
                <a:gd fmla="*/ 16 h 32" name="T7"/>
                <a:gd fmla="*/ 16 w 32" name="T8"/>
                <a:gd fmla="*/ 32 h 3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2" w="32">
                  <a:moveTo>
                    <a:pt x="16" y="32"/>
                  </a:moveTo>
                  <a:cubicBezTo>
                    <a:pt x="8" y="32"/>
                    <a:pt x="0" y="24"/>
                    <a:pt x="0" y="16"/>
                  </a:cubicBezTo>
                  <a:cubicBezTo>
                    <a:pt x="0" y="8"/>
                    <a:pt x="7" y="0"/>
                    <a:pt x="16" y="0"/>
                  </a:cubicBezTo>
                  <a:cubicBezTo>
                    <a:pt x="24" y="0"/>
                    <a:pt x="32" y="7"/>
                    <a:pt x="32" y="16"/>
                  </a:cubicBezTo>
                  <a:cubicBezTo>
                    <a:pt x="32" y="24"/>
                    <a:pt x="25" y="32"/>
                    <a:pt x="16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220" name="组合 219"/>
          <p:cNvGrpSpPr>
            <a:grpSpLocks noChangeAspect="1"/>
          </p:cNvGrpSpPr>
          <p:nvPr/>
        </p:nvGrpSpPr>
        <p:grpSpPr>
          <a:xfrm>
            <a:off x="3005891" y="5198921"/>
            <a:ext cx="260202" cy="574130"/>
            <a:chOff x="6665913" y="2181225"/>
            <a:chExt cx="246063" cy="542926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221" name="Freeform 135"/>
            <p:cNvSpPr/>
            <p:nvPr/>
          </p:nvSpPr>
          <p:spPr bwMode="auto">
            <a:xfrm>
              <a:off x="6665913" y="2282825"/>
              <a:ext cx="246063" cy="301625"/>
            </a:xfrm>
            <a:custGeom>
              <a:gdLst>
                <a:gd fmla="*/ 53 w 83" name="T0"/>
                <a:gd fmla="*/ 24 h 101" name="T1"/>
                <a:gd fmla="*/ 83 w 83" name="T2"/>
                <a:gd fmla="*/ 99 h 101" name="T3"/>
                <a:gd fmla="*/ 0 w 83" name="T4"/>
                <a:gd fmla="*/ 100 h 101" name="T5"/>
                <a:gd fmla="*/ 3 w 83" name="T6"/>
                <a:gd fmla="*/ 90 h 101" name="T7"/>
                <a:gd fmla="*/ 27 w 83" name="T8"/>
                <a:gd fmla="*/ 34 h 101" name="T9"/>
                <a:gd fmla="*/ 31 w 83" name="T10"/>
                <a:gd fmla="*/ 24 h 101" name="T11"/>
                <a:gd fmla="*/ 29 w 83" name="T12"/>
                <a:gd fmla="*/ 23 h 101" name="T13"/>
                <a:gd fmla="*/ 17 w 83" name="T14"/>
                <a:gd fmla="*/ 51 h 101" name="T15"/>
                <a:gd fmla="*/ 5 w 83" name="T16"/>
                <a:gd fmla="*/ 59 h 101" name="T17"/>
                <a:gd fmla="*/ 3 w 83" name="T18"/>
                <a:gd fmla="*/ 45 h 101" name="T19"/>
                <a:gd fmla="*/ 20 w 83" name="T20"/>
                <a:gd fmla="*/ 9 h 101" name="T21"/>
                <a:gd fmla="*/ 32 w 83" name="T22"/>
                <a:gd fmla="*/ 0 h 101" name="T23"/>
                <a:gd fmla="*/ 54 w 83" name="T24"/>
                <a:gd fmla="*/ 0 h 101" name="T25"/>
                <a:gd fmla="*/ 63 w 83" name="T26"/>
                <a:gd fmla="*/ 7 h 101" name="T27"/>
                <a:gd fmla="*/ 81 w 83" name="T28"/>
                <a:gd fmla="*/ 46 h 101" name="T29"/>
                <a:gd fmla="*/ 82 w 83" name="T30"/>
                <a:gd fmla="*/ 51 h 101" name="T31"/>
                <a:gd fmla="*/ 78 w 83" name="T32"/>
                <a:gd fmla="*/ 60 h 101" name="T33"/>
                <a:gd fmla="*/ 68 w 83" name="T34"/>
                <a:gd fmla="*/ 55 h 101" name="T35"/>
                <a:gd fmla="*/ 59 w 83" name="T36"/>
                <a:gd fmla="*/ 31 h 101" name="T37"/>
                <a:gd fmla="*/ 55 w 83" name="T38"/>
                <a:gd fmla="*/ 23 h 101" name="T39"/>
                <a:gd fmla="*/ 53 w 83" name="T40"/>
                <a:gd fmla="*/ 24 h 101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100" w="83">
                  <a:moveTo>
                    <a:pt x="53" y="24"/>
                  </a:moveTo>
                  <a:cubicBezTo>
                    <a:pt x="63" y="49"/>
                    <a:pt x="73" y="74"/>
                    <a:pt x="83" y="99"/>
                  </a:cubicBezTo>
                  <a:cubicBezTo>
                    <a:pt x="76" y="101"/>
                    <a:pt x="14" y="101"/>
                    <a:pt x="0" y="100"/>
                  </a:cubicBezTo>
                  <a:cubicBezTo>
                    <a:pt x="1" y="96"/>
                    <a:pt x="2" y="93"/>
                    <a:pt x="3" y="90"/>
                  </a:cubicBezTo>
                  <a:cubicBezTo>
                    <a:pt x="11" y="71"/>
                    <a:pt x="19" y="52"/>
                    <a:pt x="27" y="34"/>
                  </a:cubicBezTo>
                  <a:cubicBezTo>
                    <a:pt x="29" y="31"/>
                    <a:pt x="30" y="27"/>
                    <a:pt x="31" y="24"/>
                  </a:cubicBezTo>
                  <a:cubicBezTo>
                    <a:pt x="30" y="24"/>
                    <a:pt x="30" y="24"/>
                    <a:pt x="29" y="23"/>
                  </a:cubicBezTo>
                  <a:cubicBezTo>
                    <a:pt x="25" y="33"/>
                    <a:pt x="21" y="42"/>
                    <a:pt x="17" y="51"/>
                  </a:cubicBezTo>
                  <a:cubicBezTo>
                    <a:pt x="14" y="59"/>
                    <a:pt x="10" y="62"/>
                    <a:pt x="5" y="59"/>
                  </a:cubicBezTo>
                  <a:cubicBezTo>
                    <a:pt x="1" y="57"/>
                    <a:pt x="0" y="53"/>
                    <a:pt x="3" y="45"/>
                  </a:cubicBezTo>
                  <a:cubicBezTo>
                    <a:pt x="9" y="33"/>
                    <a:pt x="15" y="21"/>
                    <a:pt x="20" y="9"/>
                  </a:cubicBezTo>
                  <a:cubicBezTo>
                    <a:pt x="22" y="3"/>
                    <a:pt x="26" y="0"/>
                    <a:pt x="32" y="0"/>
                  </a:cubicBezTo>
                  <a:cubicBezTo>
                    <a:pt x="39" y="0"/>
                    <a:pt x="46" y="0"/>
                    <a:pt x="54" y="0"/>
                  </a:cubicBezTo>
                  <a:cubicBezTo>
                    <a:pt x="58" y="0"/>
                    <a:pt x="61" y="2"/>
                    <a:pt x="63" y="7"/>
                  </a:cubicBezTo>
                  <a:cubicBezTo>
                    <a:pt x="69" y="20"/>
                    <a:pt x="75" y="33"/>
                    <a:pt x="81" y="46"/>
                  </a:cubicBezTo>
                  <a:cubicBezTo>
                    <a:pt x="82" y="48"/>
                    <a:pt x="82" y="50"/>
                    <a:pt x="82" y="51"/>
                  </a:cubicBezTo>
                  <a:cubicBezTo>
                    <a:pt x="83" y="55"/>
                    <a:pt x="82" y="58"/>
                    <a:pt x="78" y="60"/>
                  </a:cubicBezTo>
                  <a:cubicBezTo>
                    <a:pt x="73" y="61"/>
                    <a:pt x="70" y="59"/>
                    <a:pt x="68" y="55"/>
                  </a:cubicBezTo>
                  <a:cubicBezTo>
                    <a:pt x="65" y="47"/>
                    <a:pt x="62" y="39"/>
                    <a:pt x="59" y="31"/>
                  </a:cubicBezTo>
                  <a:cubicBezTo>
                    <a:pt x="57" y="28"/>
                    <a:pt x="56" y="26"/>
                    <a:pt x="55" y="23"/>
                  </a:cubicBezTo>
                  <a:cubicBezTo>
                    <a:pt x="54" y="23"/>
                    <a:pt x="53" y="24"/>
                    <a:pt x="53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22" name="Freeform 136"/>
            <p:cNvSpPr/>
            <p:nvPr/>
          </p:nvSpPr>
          <p:spPr bwMode="auto">
            <a:xfrm>
              <a:off x="6748463" y="2601913"/>
              <a:ext cx="77788" cy="122238"/>
            </a:xfrm>
            <a:custGeom>
              <a:gdLst>
                <a:gd fmla="*/ 22 w 26" name="T0"/>
                <a:gd fmla="*/ 41 h 41" name="T1"/>
                <a:gd fmla="*/ 4 w 26" name="T2"/>
                <a:gd fmla="*/ 41 h 41" name="T3"/>
                <a:gd fmla="*/ 0 w 26" name="T4"/>
                <a:gd fmla="*/ 0 h 41" name="T5"/>
                <a:gd fmla="*/ 26 w 26" name="T6"/>
                <a:gd fmla="*/ 0 h 41" name="T7"/>
                <a:gd fmla="*/ 22 w 26" name="T8"/>
                <a:gd fmla="*/ 41 h 4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1" w="26">
                  <a:moveTo>
                    <a:pt x="22" y="41"/>
                  </a:moveTo>
                  <a:cubicBezTo>
                    <a:pt x="16" y="41"/>
                    <a:pt x="11" y="41"/>
                    <a:pt x="4" y="41"/>
                  </a:cubicBezTo>
                  <a:cubicBezTo>
                    <a:pt x="3" y="27"/>
                    <a:pt x="1" y="14"/>
                    <a:pt x="0" y="0"/>
                  </a:cubicBezTo>
                  <a:cubicBezTo>
                    <a:pt x="9" y="0"/>
                    <a:pt x="17" y="0"/>
                    <a:pt x="26" y="0"/>
                  </a:cubicBezTo>
                  <a:cubicBezTo>
                    <a:pt x="25" y="14"/>
                    <a:pt x="24" y="27"/>
                    <a:pt x="22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23" name="Freeform 137"/>
            <p:cNvSpPr/>
            <p:nvPr/>
          </p:nvSpPr>
          <p:spPr bwMode="auto">
            <a:xfrm>
              <a:off x="6745288" y="2181225"/>
              <a:ext cx="95250" cy="95250"/>
            </a:xfrm>
            <a:custGeom>
              <a:gdLst>
                <a:gd fmla="*/ 16 w 32" name="T0"/>
                <a:gd fmla="*/ 32 h 32" name="T1"/>
                <a:gd fmla="*/ 0 w 32" name="T2"/>
                <a:gd fmla="*/ 16 h 32" name="T3"/>
                <a:gd fmla="*/ 16 w 32" name="T4"/>
                <a:gd fmla="*/ 0 h 32" name="T5"/>
                <a:gd fmla="*/ 32 w 32" name="T6"/>
                <a:gd fmla="*/ 16 h 32" name="T7"/>
                <a:gd fmla="*/ 16 w 32" name="T8"/>
                <a:gd fmla="*/ 32 h 3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2" w="32">
                  <a:moveTo>
                    <a:pt x="16" y="32"/>
                  </a:moveTo>
                  <a:cubicBezTo>
                    <a:pt x="8" y="32"/>
                    <a:pt x="0" y="24"/>
                    <a:pt x="0" y="16"/>
                  </a:cubicBezTo>
                  <a:cubicBezTo>
                    <a:pt x="0" y="8"/>
                    <a:pt x="7" y="0"/>
                    <a:pt x="16" y="0"/>
                  </a:cubicBezTo>
                  <a:cubicBezTo>
                    <a:pt x="24" y="0"/>
                    <a:pt x="32" y="7"/>
                    <a:pt x="32" y="16"/>
                  </a:cubicBezTo>
                  <a:cubicBezTo>
                    <a:pt x="32" y="24"/>
                    <a:pt x="25" y="32"/>
                    <a:pt x="16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5" name="矩形 4"/>
          <p:cNvSpPr/>
          <p:nvPr/>
        </p:nvSpPr>
        <p:spPr>
          <a:xfrm>
            <a:off x="6430649" y="4182178"/>
            <a:ext cx="4159568" cy="8229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altLang="en-US" b="1" lang="zh-CN" spc="300" sz="3200">
                <a:solidFill>
                  <a:srgbClr val="FFFF00"/>
                </a:solidFill>
                <a:latin charset="-122" pitchFamily="34" typeface="微软雅黑"/>
                <a:ea charset="-122" pitchFamily="34" typeface="微软雅黑"/>
              </a:rPr>
              <a:t>男女比例为3.34：1</a:t>
            </a:r>
          </a:p>
        </p:txBody>
      </p:sp>
    </p:spTree>
    <p:extLst>
      <p:ext uri="{BB962C8B-B14F-4D97-AF65-F5344CB8AC3E}">
        <p14:creationId val="418642573"/>
      </p:ext>
    </p:extLst>
  </p:cSld>
  <p:clrMapOvr>
    <a:masterClrMapping/>
  </p:clrMapOvr>
  <mc:AlternateContent>
    <mc:Choice Requires="p14">
      <p:transition p14:dur="0"/>
    </mc:Choice>
    <mc:Fallback>
      <p:transition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1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200" id="7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2" presetSubtype="1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200" id="1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22" presetSubtype="1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300" id="13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22" presetSubtype="4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00" id="16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22" presetSubtype="1">
                                  <p:stCondLst>
                                    <p:cond delay="37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250" id="19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22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23" nodeType="withEffect" presetClass="path" presetID="42" presetSubtype="0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30018 0.00093 L 5E-06 -1.038E-06" pathEditMode="relative" ptsTypes="AA" rAng="0">
                                      <p:cBhvr>
                                        <p:cTn dur="600" fill="hold" id="24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0" y="-62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27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28" nodeType="withEffect" presetClass="path" presetID="42" presetSubtype="0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4.16667E-06 -2.46216E-06 L 0.30017 -0.00092" pathEditMode="relative" ptsTypes="AA" rAng="0">
                                      <p:cBhvr>
                                        <p:cTn dur="600" fill="hold" id="29" spd="-100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0" y="-62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2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2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850"/>
                            </p:stCondLst>
                            <p:childTnLst>
                              <p:par>
                                <p:cTn fill="hold" id="34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6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9" nodeType="withEffect" presetClass="emph" presetID="26" presetSubtype="0">
                                  <p:stCondLst>
                                    <p:cond delay="5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40" tmFilter="0, 0; .2, .5; .8, .5; 1, 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41"/>
                                        <p:tgtEl>
                                          <p:spTgt spid="9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1850"/>
                            </p:stCondLst>
                            <p:childTnLst>
                              <p:par>
                                <p:cTn fill="hold" id="4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7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8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1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2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3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5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6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7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8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1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2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3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5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6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7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8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1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2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73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5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6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7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78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1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2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3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5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6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7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8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1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2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93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5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6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7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98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0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1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2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03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5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6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7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08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0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1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2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3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5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6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7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8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0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1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22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23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5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6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27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28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1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32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33" nodeType="withEffect" presetClass="emph" presetID="26" presetSubtype="0">
                                  <p:stCondLst>
                                    <p:cond delay="5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134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135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136" nodeType="withEffect" presetClass="emph" presetID="26" presetSubtype="0">
                                  <p:stCondLst>
                                    <p:cond delay="5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137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138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139" nodeType="withEffect" presetClass="emph" presetID="26" presetSubtype="0">
                                  <p:stCondLst>
                                    <p:cond delay="5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140" tmFilter="0, 0; .2, .5; .8, .5; 1, 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141"/>
                                        <p:tgtEl>
                                          <p:spTgt spid="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142" nodeType="withEffect" presetClass="emph" presetID="26" presetSubtype="0">
                                  <p:stCondLst>
                                    <p:cond delay="5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143" tmFilter="0, 0; .2, .5; .8, .5; 1, 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144"/>
                                        <p:tgtEl>
                                          <p:spTgt spid="8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145" nodeType="withEffect" presetClass="emph" presetID="26" presetSubtype="0">
                                  <p:stCondLst>
                                    <p:cond delay="5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146" tmFilter="0, 0; .2, .5; .8, .5; 1, 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147"/>
                                        <p:tgtEl>
                                          <p:spTgt spid="8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148" nodeType="withEffect" presetClass="emph" presetID="26" presetSubtype="0">
                                  <p:stCondLst>
                                    <p:cond delay="5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149" tmFilter="0, 0; .2, .5; .8, .5; 1, 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150"/>
                                        <p:tgtEl>
                                          <p:spTgt spid="8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151" nodeType="withEffect" presetClass="entr" presetID="22" presetSubtype="8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53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4" nodeType="afterGroup">
                            <p:stCondLst>
                              <p:cond delay="3350"/>
                            </p:stCondLst>
                            <p:childTnLst>
                              <p:par>
                                <p:cTn fill="hold" id="15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57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58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9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60" nodeType="withEffect" presetClass="emph" presetID="26" presetSubtype="0">
                                  <p:stCondLst>
                                    <p:cond delay="5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161" tmFilter="0, 0; .2, .5; .8, .5; 1, 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162"/>
                                        <p:tgtEl>
                                          <p:spTgt spid="10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3" nodeType="afterGroup">
                            <p:stCondLst>
                              <p:cond delay="4350"/>
                            </p:stCondLst>
                            <p:childTnLst>
                              <p:par>
                                <p:cTn fill="hold" id="164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66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7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68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69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1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72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73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4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6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77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78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9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81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2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83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84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86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7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88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89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91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2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93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94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96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7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98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99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01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2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03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04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06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7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08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09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11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12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13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14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16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17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18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19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21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2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23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24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26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7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28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29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31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2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33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34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36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7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38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39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41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2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43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44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46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7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48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49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51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52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53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54" nodeType="withEffect" presetClass="emph" presetID="26" presetSubtype="0">
                                  <p:stCondLst>
                                    <p:cond delay="5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255" tmFilter="0, 0; .2, .5; .8, .5; 1, 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256"/>
                                        <p:tgtEl>
                                          <p:spTgt spid="1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257" nodeType="withEffect" presetClass="emph" presetID="26" presetSubtype="0">
                                  <p:stCondLst>
                                    <p:cond delay="5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258" tmFilter="0, 0; .2, .5; .8, .5; 1, 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259"/>
                                        <p:tgtEl>
                                          <p:spTgt spid="1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0" nodeType="afterGroup">
                            <p:stCondLst>
                              <p:cond delay="5350"/>
                            </p:stCondLst>
                            <p:childTnLst>
                              <p:par>
                                <p:cTn fill="hold" grpId="0" id="261" nodeType="afterEffect" presetClass="entr" presetID="23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6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7"/>
      <p:bldP grpId="0" spid="63"/>
      <p:bldP grpId="0" spid="64"/>
      <p:bldP grpId="0" spid="65"/>
      <p:bldP grpId="0" spid="66"/>
      <p:bldP grpId="0" spid="67"/>
      <p:bldP grpId="1" spid="67"/>
      <p:bldP grpId="0" spid="68"/>
      <p:bldP grpId="1" spid="68"/>
      <p:bldP grpId="0" spid="137"/>
      <p:bldP grpId="0" spid="5"/>
    </p:bld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7" name="组合 36"/>
          <p:cNvGrpSpPr/>
          <p:nvPr/>
        </p:nvGrpSpPr>
        <p:grpSpPr>
          <a:xfrm>
            <a:off x="3219449" y="5056828"/>
            <a:ext cx="4557486" cy="484505"/>
            <a:chOff x="3219449" y="5056828"/>
            <a:chExt cx="4557486" cy="484505"/>
          </a:xfrm>
        </p:grpSpPr>
        <p:sp>
          <p:nvSpPr>
            <p:cNvPr id="25" name="任意多边形 24"/>
            <p:cNvSpPr/>
            <p:nvPr/>
          </p:nvSpPr>
          <p:spPr>
            <a:xfrm>
              <a:off x="3219449" y="5056828"/>
              <a:ext cx="4557486" cy="484505"/>
            </a:xfrm>
            <a:custGeom>
              <a:gdLst>
                <a:gd fmla="*/ 0 w 4165600" name="connsiteX0"/>
                <a:gd fmla="*/ 0 h 484505" name="connsiteY0"/>
                <a:gd fmla="*/ 3875202 w 4165600" name="connsiteX1"/>
                <a:gd fmla="*/ 0 h 484505" name="connsiteY1"/>
                <a:gd fmla="*/ 4165600 w 4165600" name="connsiteX2"/>
                <a:gd fmla="*/ 484312 h 484505" name="connsiteY2"/>
                <a:gd fmla="*/ 4165600 w 4165600" name="connsiteX3"/>
                <a:gd fmla="*/ 484505 h 484505" name="connsiteY3"/>
                <a:gd fmla="*/ 0 w 4165600" name="connsiteX4"/>
                <a:gd fmla="*/ 484505 h 484505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484505" w="4165600">
                  <a:moveTo>
                    <a:pt x="0" y="0"/>
                  </a:moveTo>
                  <a:lnTo>
                    <a:pt x="3875202" y="0"/>
                  </a:lnTo>
                  <a:lnTo>
                    <a:pt x="4165600" y="484312"/>
                  </a:lnTo>
                  <a:lnTo>
                    <a:pt x="4165600" y="484505"/>
                  </a:lnTo>
                  <a:lnTo>
                    <a:pt x="0" y="48450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28" name="文本框 31"/>
            <p:cNvSpPr txBox="1"/>
            <p:nvPr/>
          </p:nvSpPr>
          <p:spPr>
            <a:xfrm>
              <a:off x="3923597" y="5097681"/>
              <a:ext cx="2824480" cy="3962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b="1" lang="zh-CN" spc="600" sz="20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艾滋病的预防措施</a:t>
              </a: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2613480" y="3906555"/>
            <a:ext cx="4557486" cy="484505"/>
            <a:chOff x="2613480" y="3906555"/>
            <a:chExt cx="4557486" cy="484505"/>
          </a:xfrm>
        </p:grpSpPr>
        <p:sp>
          <p:nvSpPr>
            <p:cNvPr id="21" name="任意多边形 20"/>
            <p:cNvSpPr/>
            <p:nvPr/>
          </p:nvSpPr>
          <p:spPr>
            <a:xfrm>
              <a:off x="2613480" y="3906555"/>
              <a:ext cx="4557486" cy="484505"/>
            </a:xfrm>
            <a:custGeom>
              <a:gdLst>
                <a:gd fmla="*/ 0 w 4165600" name="connsiteX0"/>
                <a:gd fmla="*/ 0 h 484505" name="connsiteY0"/>
                <a:gd fmla="*/ 3875202 w 4165600" name="connsiteX1"/>
                <a:gd fmla="*/ 0 h 484505" name="connsiteY1"/>
                <a:gd fmla="*/ 4165600 w 4165600" name="connsiteX2"/>
                <a:gd fmla="*/ 484312 h 484505" name="connsiteY2"/>
                <a:gd fmla="*/ 4165600 w 4165600" name="connsiteX3"/>
                <a:gd fmla="*/ 484505 h 484505" name="connsiteY3"/>
                <a:gd fmla="*/ 0 w 4165600" name="connsiteX4"/>
                <a:gd fmla="*/ 484505 h 484505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484505" w="4165600">
                  <a:moveTo>
                    <a:pt x="0" y="0"/>
                  </a:moveTo>
                  <a:lnTo>
                    <a:pt x="3875202" y="0"/>
                  </a:lnTo>
                  <a:lnTo>
                    <a:pt x="4165600" y="484312"/>
                  </a:lnTo>
                  <a:lnTo>
                    <a:pt x="4165600" y="484505"/>
                  </a:lnTo>
                  <a:lnTo>
                    <a:pt x="0" y="48450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>
                <a:latin charset="-122" pitchFamily="34" typeface="微软雅黑"/>
                <a:ea charset="-122" pitchFamily="34" typeface="微软雅黑"/>
              </a:endParaRPr>
            </a:p>
          </p:txBody>
        </p:sp>
        <p:sp>
          <p:nvSpPr>
            <p:cNvPr id="24" name="文本框 27"/>
            <p:cNvSpPr txBox="1"/>
            <p:nvPr/>
          </p:nvSpPr>
          <p:spPr>
            <a:xfrm>
              <a:off x="3317627" y="3947407"/>
              <a:ext cx="2164080" cy="3962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b="1" lang="zh-CN" spc="600" sz="20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艾滋病的特点</a:t>
              </a: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1978275" y="2807517"/>
            <a:ext cx="4557486" cy="484505"/>
            <a:chOff x="1978275" y="2807517"/>
            <a:chExt cx="4557486" cy="484505"/>
          </a:xfrm>
        </p:grpSpPr>
        <p:sp>
          <p:nvSpPr>
            <p:cNvPr id="17" name="任意多边形 16"/>
            <p:cNvSpPr/>
            <p:nvPr/>
          </p:nvSpPr>
          <p:spPr>
            <a:xfrm>
              <a:off x="1978275" y="2807517"/>
              <a:ext cx="4557486" cy="484505"/>
            </a:xfrm>
            <a:custGeom>
              <a:gdLst>
                <a:gd fmla="*/ 0 w 4165600" name="connsiteX0"/>
                <a:gd fmla="*/ 0 h 484505" name="connsiteY0"/>
                <a:gd fmla="*/ 3875202 w 4165600" name="connsiteX1"/>
                <a:gd fmla="*/ 0 h 484505" name="connsiteY1"/>
                <a:gd fmla="*/ 4165600 w 4165600" name="connsiteX2"/>
                <a:gd fmla="*/ 484312 h 484505" name="connsiteY2"/>
                <a:gd fmla="*/ 4165600 w 4165600" name="connsiteX3"/>
                <a:gd fmla="*/ 484505 h 484505" name="connsiteY3"/>
                <a:gd fmla="*/ 0 w 4165600" name="connsiteX4"/>
                <a:gd fmla="*/ 484505 h 484505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484505" w="4165600">
                  <a:moveTo>
                    <a:pt x="0" y="0"/>
                  </a:moveTo>
                  <a:lnTo>
                    <a:pt x="3875202" y="0"/>
                  </a:lnTo>
                  <a:lnTo>
                    <a:pt x="4165600" y="484312"/>
                  </a:lnTo>
                  <a:lnTo>
                    <a:pt x="4165600" y="484505"/>
                  </a:lnTo>
                  <a:lnTo>
                    <a:pt x="0" y="48450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>
                <a:latin charset="-122" pitchFamily="34" typeface="微软雅黑"/>
                <a:ea charset="-122" pitchFamily="34" typeface="微软雅黑"/>
              </a:endParaRPr>
            </a:p>
          </p:txBody>
        </p:sp>
        <p:sp>
          <p:nvSpPr>
            <p:cNvPr id="20" name="文本框 23"/>
            <p:cNvSpPr txBox="1"/>
            <p:nvPr/>
          </p:nvSpPr>
          <p:spPr>
            <a:xfrm>
              <a:off x="2682422" y="2848369"/>
              <a:ext cx="2438717" cy="3962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b="1" lang="en-US" spc="600" sz="20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AIDS传染途径</a:t>
              </a: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1372306" y="1683657"/>
            <a:ext cx="4557486" cy="484505"/>
            <a:chOff x="1372306" y="1683657"/>
            <a:chExt cx="4557486" cy="484505"/>
          </a:xfrm>
        </p:grpSpPr>
        <p:sp>
          <p:nvSpPr>
            <p:cNvPr id="9" name="任意多边形 8"/>
            <p:cNvSpPr/>
            <p:nvPr/>
          </p:nvSpPr>
          <p:spPr>
            <a:xfrm>
              <a:off x="1372306" y="1683657"/>
              <a:ext cx="4557486" cy="484505"/>
            </a:xfrm>
            <a:custGeom>
              <a:gdLst>
                <a:gd fmla="*/ 0 w 4165600" name="connsiteX0"/>
                <a:gd fmla="*/ 0 h 484505" name="connsiteY0"/>
                <a:gd fmla="*/ 3875202 w 4165600" name="connsiteX1"/>
                <a:gd fmla="*/ 0 h 484505" name="connsiteY1"/>
                <a:gd fmla="*/ 4165600 w 4165600" name="connsiteX2"/>
                <a:gd fmla="*/ 484312 h 484505" name="connsiteY2"/>
                <a:gd fmla="*/ 4165600 w 4165600" name="connsiteX3"/>
                <a:gd fmla="*/ 484505 h 484505" name="connsiteY3"/>
                <a:gd fmla="*/ 0 w 4165600" name="connsiteX4"/>
                <a:gd fmla="*/ 484505 h 484505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484505" w="4165600">
                  <a:moveTo>
                    <a:pt x="0" y="0"/>
                  </a:moveTo>
                  <a:lnTo>
                    <a:pt x="3875202" y="0"/>
                  </a:lnTo>
                  <a:lnTo>
                    <a:pt x="4165600" y="484312"/>
                  </a:lnTo>
                  <a:lnTo>
                    <a:pt x="4165600" y="484505"/>
                  </a:lnTo>
                  <a:lnTo>
                    <a:pt x="0" y="48450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>
                <a:latin charset="-122" pitchFamily="34" typeface="微软雅黑"/>
                <a:ea charset="-122" pitchFamily="34" typeface="微软雅黑"/>
              </a:endParaRPr>
            </a:p>
          </p:txBody>
        </p:sp>
        <p:sp>
          <p:nvSpPr>
            <p:cNvPr id="16" name="文本框 18"/>
            <p:cNvSpPr txBox="1"/>
            <p:nvPr/>
          </p:nvSpPr>
          <p:spPr>
            <a:xfrm>
              <a:off x="2076453" y="1724509"/>
              <a:ext cx="2591117" cy="3962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b="1" lang="zh-CN" spc="600" sz="20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什么是AIDS？ 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0" y="232227"/>
            <a:ext cx="3304862" cy="513112"/>
            <a:chOff x="0" y="188686"/>
            <a:chExt cx="3304862" cy="571169"/>
          </a:xfrm>
        </p:grpSpPr>
        <p:sp>
          <p:nvSpPr>
            <p:cNvPr id="6" name="矩形 5"/>
            <p:cNvSpPr/>
            <p:nvPr/>
          </p:nvSpPr>
          <p:spPr>
            <a:xfrm>
              <a:off x="0" y="188686"/>
              <a:ext cx="2653048" cy="571169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7" name="矩形 6"/>
            <p:cNvSpPr/>
            <p:nvPr/>
          </p:nvSpPr>
          <p:spPr>
            <a:xfrm>
              <a:off x="3126499" y="190502"/>
              <a:ext cx="178363" cy="569352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8" name="矩形 7"/>
            <p:cNvSpPr/>
            <p:nvPr/>
          </p:nvSpPr>
          <p:spPr>
            <a:xfrm>
              <a:off x="2730525" y="190502"/>
              <a:ext cx="296010" cy="569352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835279" y="1480457"/>
            <a:ext cx="992796" cy="836630"/>
            <a:chOff x="835279" y="1480457"/>
            <a:chExt cx="992796" cy="836630"/>
          </a:xfrm>
        </p:grpSpPr>
        <p:sp>
          <p:nvSpPr>
            <p:cNvPr id="10" name="等腰三角形 9"/>
            <p:cNvSpPr/>
            <p:nvPr/>
          </p:nvSpPr>
          <p:spPr>
            <a:xfrm flipV="1">
              <a:off x="835279" y="1480457"/>
              <a:ext cx="992796" cy="836630"/>
            </a:xfrm>
            <a:prstGeom prst="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>
                <a:latin charset="-122" pitchFamily="34" typeface="微软雅黑"/>
                <a:ea charset="-122" pitchFamily="34" typeface="微软雅黑"/>
              </a:endParaRPr>
            </a:p>
          </p:txBody>
        </p:sp>
        <p:sp>
          <p:nvSpPr>
            <p:cNvPr id="11" name="文本框 12"/>
            <p:cNvSpPr txBox="1"/>
            <p:nvPr/>
          </p:nvSpPr>
          <p:spPr>
            <a:xfrm>
              <a:off x="1123928" y="1534732"/>
              <a:ext cx="401955" cy="5181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b="1" lang="en-US" smtClean="0" sz="28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1</a:t>
              </a:r>
            </a:p>
          </p:txBody>
        </p:sp>
      </p:grpSp>
      <p:sp>
        <p:nvSpPr>
          <p:cNvPr id="12" name="文本框 14"/>
          <p:cNvSpPr txBox="1"/>
          <p:nvPr/>
        </p:nvSpPr>
        <p:spPr>
          <a:xfrm>
            <a:off x="58549" y="232227"/>
            <a:ext cx="1794192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mtClean="0" sz="28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Contents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2027013" y="345991"/>
            <a:ext cx="387184" cy="314612"/>
            <a:chOff x="9085943" y="488783"/>
            <a:chExt cx="387184" cy="314612"/>
          </a:xfrm>
        </p:grpSpPr>
        <p:sp>
          <p:nvSpPr>
            <p:cNvPr id="14" name="燕尾形 13"/>
            <p:cNvSpPr/>
            <p:nvPr/>
          </p:nvSpPr>
          <p:spPr>
            <a:xfrm>
              <a:off x="9085943" y="488783"/>
              <a:ext cx="217714" cy="314612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15" name="燕尾形 14"/>
            <p:cNvSpPr/>
            <p:nvPr/>
          </p:nvSpPr>
          <p:spPr>
            <a:xfrm>
              <a:off x="9255413" y="488783"/>
              <a:ext cx="217714" cy="314612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1441248" y="2604317"/>
            <a:ext cx="992796" cy="836630"/>
            <a:chOff x="1441248" y="2604317"/>
            <a:chExt cx="992796" cy="836630"/>
          </a:xfrm>
        </p:grpSpPr>
        <p:sp>
          <p:nvSpPr>
            <p:cNvPr id="18" name="等腰三角形 17"/>
            <p:cNvSpPr/>
            <p:nvPr/>
          </p:nvSpPr>
          <p:spPr>
            <a:xfrm flipV="1">
              <a:off x="1441248" y="2604317"/>
              <a:ext cx="992796" cy="836630"/>
            </a:xfrm>
            <a:prstGeom prst="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>
                <a:latin charset="-122" pitchFamily="34" typeface="微软雅黑"/>
                <a:ea charset="-122" pitchFamily="34" typeface="微软雅黑"/>
              </a:endParaRPr>
            </a:p>
          </p:txBody>
        </p:sp>
        <p:sp>
          <p:nvSpPr>
            <p:cNvPr id="19" name="文本框 22"/>
            <p:cNvSpPr txBox="1"/>
            <p:nvPr/>
          </p:nvSpPr>
          <p:spPr>
            <a:xfrm>
              <a:off x="1715383" y="2673106"/>
              <a:ext cx="401955" cy="5181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b="1" lang="en-US" sz="28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2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2076453" y="3703355"/>
            <a:ext cx="992796" cy="836630"/>
            <a:chOff x="2076453" y="3703355"/>
            <a:chExt cx="992796" cy="836630"/>
          </a:xfrm>
        </p:grpSpPr>
        <p:sp>
          <p:nvSpPr>
            <p:cNvPr id="22" name="等腰三角形 21"/>
            <p:cNvSpPr/>
            <p:nvPr/>
          </p:nvSpPr>
          <p:spPr>
            <a:xfrm flipV="1">
              <a:off x="2076453" y="3703355"/>
              <a:ext cx="992796" cy="836630"/>
            </a:xfrm>
            <a:prstGeom prst="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b="1" lang="zh-CN">
                <a:latin charset="-122" pitchFamily="34" typeface="微软雅黑"/>
                <a:ea charset="-122" pitchFamily="34" typeface="微软雅黑"/>
              </a:endParaRPr>
            </a:p>
          </p:txBody>
        </p:sp>
        <p:sp>
          <p:nvSpPr>
            <p:cNvPr id="23" name="文本框 26"/>
            <p:cNvSpPr txBox="1"/>
            <p:nvPr/>
          </p:nvSpPr>
          <p:spPr>
            <a:xfrm>
              <a:off x="2350588" y="3772144"/>
              <a:ext cx="401955" cy="5181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b="1" lang="en-US" smtClean="0" sz="28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3</a:t>
              </a: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2682422" y="4853628"/>
            <a:ext cx="992796" cy="836630"/>
            <a:chOff x="2682422" y="4853628"/>
            <a:chExt cx="992796" cy="836630"/>
          </a:xfrm>
        </p:grpSpPr>
        <p:sp>
          <p:nvSpPr>
            <p:cNvPr id="26" name="等腰三角形 25"/>
            <p:cNvSpPr/>
            <p:nvPr/>
          </p:nvSpPr>
          <p:spPr>
            <a:xfrm flipV="1">
              <a:off x="2682422" y="4853628"/>
              <a:ext cx="992796" cy="836630"/>
            </a:xfrm>
            <a:prstGeom prst="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b="1" lang="zh-CN">
                <a:latin charset="-122" pitchFamily="34" typeface="微软雅黑"/>
                <a:ea charset="-122" pitchFamily="34" typeface="微软雅黑"/>
              </a:endParaRPr>
            </a:p>
          </p:txBody>
        </p:sp>
        <p:sp>
          <p:nvSpPr>
            <p:cNvPr id="27" name="文本框 30"/>
            <p:cNvSpPr txBox="1"/>
            <p:nvPr/>
          </p:nvSpPr>
          <p:spPr>
            <a:xfrm>
              <a:off x="2942043" y="4922417"/>
              <a:ext cx="401955" cy="5181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b="1" lang="en-US" sz="28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4</a:t>
              </a:r>
            </a:p>
          </p:txBody>
        </p:sp>
      </p:grpSp>
      <p:pic>
        <p:nvPicPr>
          <p:cNvPr id="19458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7524923" y="1682688"/>
            <a:ext cx="4602430" cy="2899530"/>
          </a:xfrm>
          <a:prstGeom prst="roundRect">
            <a:avLst>
              <a:gd fmla="val 4167" name="adj"/>
            </a:avLst>
          </a:prstGeom>
          <a:solidFill>
            <a:srgbClr val="FFFFFF"/>
          </a:solidFill>
          <a:ln cap="sq" w="76200">
            <a:solidFill>
              <a:srgbClr val="EAEAEA"/>
            </a:solidFill>
            <a:miter lim="800000"/>
          </a:ln>
          <a:effectLst>
            <a:reflection algn="bl" blurRad="12700" dir="5400000" dist="5000" endPos="28000" rotWithShape="0" stA="33000" sy="-100000"/>
          </a:effectLst>
          <a:scene3d>
            <a:camera prst="orthographicFront"/>
            <a:lightRig dir="t" rig="threeP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val="1267122488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6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7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8" nodeType="with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9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10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nodeType="withEffect" presetClass="emph" presetID="9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 rctx="PPT">
                                        <p:cTn dur="indefinite" id="12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dur="indefinite" id="13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nodeType="withEffect" presetClass="emph" presetID="9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 rctx="PPT">
                                        <p:cTn dur="indefinite" id="15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dur="indefinite" id="16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nodeType="withEffect" presetClass="emph" presetID="9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 rctx="PPT">
                                        <p:cTn dur="indefinite" id="18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dur="indefinite" id="19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nodeType="withEffect" presetClass="emph" presetID="9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 rctx="PPT">
                                        <p:cTn dur="indefinite" id="21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dur="indefinite" id="22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nodeType="withEffect" presetClass="emph" presetID="9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 rctx="PPT">
                                        <p:cTn dur="indefinite" id="24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dur="indefinite" id="25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nodeType="withEffect" presetClass="emph" presetID="9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 rctx="PPT">
                                        <p:cTn dur="indefinite" id="27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dur="indefinite" id="28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1" name="TextBox 40"/>
          <p:cNvSpPr txBox="1"/>
          <p:nvPr/>
        </p:nvSpPr>
        <p:spPr>
          <a:xfrm>
            <a:off x="3609394" y="188640"/>
            <a:ext cx="5382788" cy="536022"/>
          </a:xfrm>
          <a:prstGeom prst="rect">
            <a:avLst/>
          </a:prstGeom>
          <a:noFill/>
        </p:spPr>
        <p:txBody>
          <a:bodyPr bIns="62271" lIns="124541" rIns="124541" rtlCol="0" tIns="62271" wrap="square">
            <a:spAutoFit/>
          </a:bodyPr>
          <a:lstStyle/>
          <a:p>
            <a:pPr algn="ctr"/>
            <a:r>
              <a:rPr altLang="zh-CN" b="1" lang="en-US" sz="27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AIDS传染途径</a:t>
            </a:r>
          </a:p>
        </p:txBody>
      </p:sp>
      <p:sp>
        <p:nvSpPr>
          <p:cNvPr id="57" name="矩形 56"/>
          <p:cNvSpPr/>
          <p:nvPr/>
        </p:nvSpPr>
        <p:spPr>
          <a:xfrm>
            <a:off x="346494" y="1205917"/>
            <a:ext cx="11908588" cy="2249120"/>
          </a:xfrm>
          <a:prstGeom prst="rect">
            <a:avLst/>
          </a:prstGeom>
          <a:solidFill>
            <a:schemeClr val="bg1">
              <a:lumMod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62271" compatLnSpc="1" forceAA="0" fromWordArt="0" horzOverflow="overflow" lIns="124541" numCol="1" rIns="124541" rot="0" rtlCol="0" spcCol="0" spcFirstLastPara="0" tIns="62271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63" name="矩形 62"/>
          <p:cNvSpPr/>
          <p:nvPr/>
        </p:nvSpPr>
        <p:spPr>
          <a:xfrm>
            <a:off x="346494" y="1205916"/>
            <a:ext cx="11908588" cy="565208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62271" compatLnSpc="1" forceAA="0" fromWordArt="0" horzOverflow="overflow" lIns="124541" numCol="1" rIns="124541" rot="0" rtlCol="0" spcCol="0" spcFirstLastPara="0" tIns="62271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64" name="矩形 63"/>
          <p:cNvSpPr/>
          <p:nvPr/>
        </p:nvSpPr>
        <p:spPr>
          <a:xfrm>
            <a:off x="346494" y="1205916"/>
            <a:ext cx="11908588" cy="5652083"/>
          </a:xfrm>
          <a:prstGeom prst="rect">
            <a:avLst/>
          </a:prstGeom>
          <a:gradFill flip="none" rotWithShape="1">
            <a:gsLst>
              <a:gs pos="9000">
                <a:schemeClr val="tx1">
                  <a:lumMod val="85000"/>
                  <a:lumOff val="15000"/>
                </a:schemeClr>
              </a:gs>
              <a:gs pos="70000">
                <a:schemeClr val="tx1">
                  <a:lumMod val="95000"/>
                  <a:lumOff val="5000"/>
                </a:schemeClr>
              </a:gs>
            </a:gsLst>
            <a:path path="circle">
              <a:fillToRect b="50000" l="50000" r="50000" t="50000"/>
            </a:path>
          </a:gradFill>
          <a:ln w="3175">
            <a:solidFill>
              <a:schemeClr val="tx1"/>
            </a:solidFill>
          </a:ln>
          <a:effectLst>
            <a:outerShdw algn="ctr" blurRad="63500" rotWithShape="0" sx="102000" sy="10200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62271" compatLnSpc="1" forceAA="0" fromWordArt="0" horzOverflow="overflow" lIns="124541" numCol="1" rIns="124541" rot="0" rtlCol="0" spcCol="0" spcFirstLastPara="0" tIns="62271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65" name="矩形 64"/>
          <p:cNvSpPr/>
          <p:nvPr/>
        </p:nvSpPr>
        <p:spPr>
          <a:xfrm>
            <a:off x="346494" y="749849"/>
            <a:ext cx="11908588" cy="456067"/>
          </a:xfrm>
          <a:prstGeom prst="rect">
            <a:avLst/>
          </a:prstGeom>
          <a:solidFill>
            <a:srgbClr val="C00000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62271" compatLnSpc="1" forceAA="0" fromWordArt="0" horzOverflow="overflow" lIns="124541" numCol="1" rIns="124541" rot="0" rtlCol="0" spcCol="0" spcFirstLastPara="0" tIns="62271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66" name="矩形 65"/>
          <p:cNvSpPr/>
          <p:nvPr/>
        </p:nvSpPr>
        <p:spPr>
          <a:xfrm>
            <a:off x="346494" y="729072"/>
            <a:ext cx="11908588" cy="456067"/>
          </a:xfrm>
          <a:prstGeom prst="rect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  <a:effectLst>
            <a:outerShdw algn="ctr" blurRad="63500" rotWithShape="0" sx="102000" sy="10200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62271" compatLnSpc="1" forceAA="0" fromWordArt="0" horzOverflow="overflow" lIns="124541" numCol="1" rIns="124541" rot="0" rtlCol="0" spcCol="0" spcFirstLastPara="0" tIns="62271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67" name="TextBox 66"/>
          <p:cNvSpPr txBox="1"/>
          <p:nvPr/>
        </p:nvSpPr>
        <p:spPr>
          <a:xfrm>
            <a:off x="11138651" y="692696"/>
            <a:ext cx="1116430" cy="398862"/>
          </a:xfrm>
          <a:prstGeom prst="rect">
            <a:avLst/>
          </a:prstGeom>
          <a:solidFill>
            <a:srgbClr val="FF0000"/>
          </a:solidFill>
        </p:spPr>
        <p:txBody>
          <a:bodyPr bIns="62271" lIns="124541" rIns="124541" rtlCol="0" tIns="62271" wrap="square">
            <a:spAutoFit/>
          </a:bodyPr>
          <a:lstStyle/>
          <a:p>
            <a:r>
              <a:rPr altLang="zh-CN" b="1" lang="en-US" smtClean="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2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470541" y="692696"/>
            <a:ext cx="2229846" cy="398862"/>
          </a:xfrm>
          <a:prstGeom prst="rect">
            <a:avLst/>
          </a:prstGeom>
          <a:noFill/>
        </p:spPr>
        <p:txBody>
          <a:bodyPr bIns="62271" lIns="124541" rIns="124541" rtlCol="0" tIns="62271" wrap="square">
            <a:spAutoFit/>
          </a:bodyPr>
          <a:lstStyle/>
          <a:p>
            <a:r>
              <a:rPr altLang="zh-CN" b="1" lang="en-US" smtClean="0" spc="409">
                <a:solidFill>
                  <a:schemeClr val="bg1"/>
                </a:solidFill>
                <a:latin charset="-122" pitchFamily="49" typeface="黑体"/>
                <a:ea charset="-122" pitchFamily="49" typeface="黑体"/>
              </a:rPr>
              <a:t>AIDS</a:t>
            </a:r>
          </a:p>
        </p:txBody>
      </p:sp>
      <p:sp>
        <p:nvSpPr>
          <p:cNvPr id="42" name="Text Box 11"/>
          <p:cNvSpPr txBox="1">
            <a:spLocks noChangeArrowheads="1"/>
          </p:cNvSpPr>
          <p:nvPr/>
        </p:nvSpPr>
        <p:spPr bwMode="auto">
          <a:xfrm>
            <a:off x="756171" y="4944442"/>
            <a:ext cx="4804833" cy="155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9pPr>
          </a:lstStyle>
          <a:p>
            <a:pPr algn="just" eaLnBrk="1" hangingPunct="1">
              <a:lnSpc>
                <a:spcPct val="150000"/>
              </a:lnSpc>
              <a:defRPr/>
            </a:pPr>
            <a:r>
              <a:rPr altLang="en-US" lang="zh-CN" smtClean="0" sz="1600">
                <a:solidFill>
                  <a:schemeClr val="bg1">
                    <a:lumMod val="50000"/>
                  </a:schemeClr>
                </a:solidFill>
                <a:latin charset="-122" pitchFamily="34" typeface="微软雅黑"/>
                <a:ea charset="-122" pitchFamily="34" typeface="微软雅黑"/>
              </a:rPr>
              <a:t>       已经证实的艾滋病传染途径主要有三条，其核心是通过性传播和血传播，一般的接触并不能传染艾滋病，所以艾滋病患者在生活当中不应受到歧视，如共同进餐、握手等都不会传染艾滋病。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6372795" y="1377671"/>
            <a:ext cx="1667844" cy="1086038"/>
            <a:chOff x="6372795" y="1377671"/>
            <a:chExt cx="1667844" cy="1086038"/>
          </a:xfrm>
        </p:grpSpPr>
        <p:pic>
          <p:nvPicPr>
            <p:cNvPr id="46" name="Picture 8"/>
            <p:cNvPicPr>
              <a:picLocks noChangeArrowheads="1"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6372795" y="1377671"/>
              <a:ext cx="1667844" cy="889278"/>
            </a:xfrm>
            <a:prstGeom prst="roundRect">
              <a:avLst>
                <a:gd fmla="val 8594" name="adj"/>
              </a:avLst>
            </a:prstGeom>
            <a:solidFill>
              <a:srgbClr val="FFFFFF">
                <a:shade val="85000"/>
              </a:srgb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  <a:prstDash val="sysDash"/>
              <a:miter lim="800000"/>
            </a:ln>
            <a:effectLst/>
            <a:extLst/>
          </p:spPr>
        </p:pic>
        <p:cxnSp>
          <p:nvCxnSpPr>
            <p:cNvPr id="50" name="直接连接符 49"/>
            <p:cNvCxnSpPr/>
            <p:nvPr/>
          </p:nvCxnSpPr>
          <p:spPr bwMode="auto">
            <a:xfrm flipH="1">
              <a:off x="7164883" y="2207592"/>
              <a:ext cx="0" cy="256117"/>
            </a:xfrm>
            <a:prstGeom prst="line">
              <a:avLst/>
            </a:prstGeom>
            <a:ln w="3175">
              <a:solidFill>
                <a:schemeClr val="tx1">
                  <a:lumMod val="75000"/>
                  <a:lumOff val="25000"/>
                </a:schemeClr>
              </a:solidFill>
              <a:prstDash val="sysDot"/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组合 2"/>
          <p:cNvGrpSpPr/>
          <p:nvPr/>
        </p:nvGrpSpPr>
        <p:grpSpPr>
          <a:xfrm>
            <a:off x="2869015" y="2690816"/>
            <a:ext cx="2042171" cy="1224925"/>
            <a:chOff x="2869015" y="2690816"/>
            <a:chExt cx="2042171" cy="1224925"/>
          </a:xfrm>
        </p:grpSpPr>
        <p:pic>
          <p:nvPicPr>
            <p:cNvPr id="47" name="Picture 7"/>
            <p:cNvPicPr>
              <a:picLocks noChangeArrowheads="1"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2869015" y="2690816"/>
              <a:ext cx="1640084" cy="1224925"/>
            </a:xfrm>
            <a:prstGeom prst="roundRect">
              <a:avLst>
                <a:gd fmla="val 8594" name="adj"/>
              </a:avLst>
            </a:prstGeom>
            <a:solidFill>
              <a:srgbClr val="FFFFFF">
                <a:shade val="85000"/>
              </a:srgb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  <a:prstDash val="sysDash"/>
            </a:ln>
            <a:effectLst/>
            <a:extLst/>
          </p:spPr>
        </p:pic>
        <p:cxnSp>
          <p:nvCxnSpPr>
            <p:cNvPr id="51" name="直接连接符 50"/>
            <p:cNvCxnSpPr/>
            <p:nvPr/>
          </p:nvCxnSpPr>
          <p:spPr bwMode="auto">
            <a:xfrm flipH="1" rot="16200000">
              <a:off x="4783128" y="3218300"/>
              <a:ext cx="0" cy="256116"/>
            </a:xfrm>
            <a:prstGeom prst="line">
              <a:avLst/>
            </a:prstGeom>
            <a:ln w="3175">
              <a:solidFill>
                <a:schemeClr val="tx1">
                  <a:lumMod val="75000"/>
                  <a:lumOff val="25000"/>
                </a:schemeClr>
              </a:solidFill>
              <a:prstDash val="sysDot"/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组合 3"/>
          <p:cNvGrpSpPr/>
          <p:nvPr/>
        </p:nvGrpSpPr>
        <p:grpSpPr>
          <a:xfrm>
            <a:off x="9279986" y="2708274"/>
            <a:ext cx="2109124" cy="1228094"/>
            <a:chOff x="9279986" y="2708274"/>
            <a:chExt cx="2109124" cy="1228094"/>
          </a:xfrm>
        </p:grpSpPr>
        <p:pic>
          <p:nvPicPr>
            <p:cNvPr id="45" name="Picture 7"/>
            <p:cNvPicPr>
              <a:picLocks noChangeArrowheads="1"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9751651" y="2708274"/>
              <a:ext cx="1637459" cy="1228094"/>
            </a:xfrm>
            <a:prstGeom prst="roundRect">
              <a:avLst>
                <a:gd fmla="val 8594" name="adj"/>
              </a:avLst>
            </a:prstGeom>
            <a:solidFill>
              <a:srgbClr val="FFFFFF">
                <a:shade val="85000"/>
              </a:srgb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  <a:prstDash val="sysDash"/>
            </a:ln>
            <a:effectLst/>
            <a:extLst/>
          </p:spPr>
        </p:pic>
        <p:cxnSp>
          <p:nvCxnSpPr>
            <p:cNvPr id="58" name="直接连接符 57"/>
            <p:cNvCxnSpPr/>
            <p:nvPr/>
          </p:nvCxnSpPr>
          <p:spPr bwMode="auto">
            <a:xfrm flipH="1" rot="5400000">
              <a:off x="9409103" y="3213008"/>
              <a:ext cx="0" cy="258233"/>
            </a:xfrm>
            <a:prstGeom prst="line">
              <a:avLst/>
            </a:prstGeom>
            <a:ln w="3175">
              <a:solidFill>
                <a:schemeClr val="tx1">
                  <a:lumMod val="75000"/>
                  <a:lumOff val="25000"/>
                </a:schemeClr>
              </a:solidFill>
              <a:prstDash val="sysDot"/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组合 5"/>
          <p:cNvGrpSpPr/>
          <p:nvPr/>
        </p:nvGrpSpPr>
        <p:grpSpPr>
          <a:xfrm>
            <a:off x="6372796" y="4902109"/>
            <a:ext cx="1656780" cy="1221579"/>
            <a:chOff x="6372796" y="4902109"/>
            <a:chExt cx="1656780" cy="1221579"/>
          </a:xfrm>
        </p:grpSpPr>
        <p:pic>
          <p:nvPicPr>
            <p:cNvPr id="48" name="Picture 2"/>
            <p:cNvPicPr>
              <a:picLocks noChangeArrowheads="1"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6372796" y="5229200"/>
              <a:ext cx="1656780" cy="894488"/>
            </a:xfrm>
            <a:prstGeom prst="roundRect">
              <a:avLst>
                <a:gd fmla="val 8594" name="adj"/>
              </a:avLst>
            </a:prstGeom>
            <a:solidFill>
              <a:srgbClr val="FFFFFF">
                <a:shade val="85000"/>
              </a:srgb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  <a:prstDash val="sysDash"/>
              <a:miter lim="800000"/>
            </a:ln>
            <a:effectLst/>
            <a:extLst/>
          </p:spPr>
        </p:pic>
        <p:cxnSp>
          <p:nvCxnSpPr>
            <p:cNvPr id="59" name="直接连接符 58"/>
            <p:cNvCxnSpPr/>
            <p:nvPr/>
          </p:nvCxnSpPr>
          <p:spPr bwMode="auto">
            <a:xfrm flipH="1" flipV="1">
              <a:off x="7164883" y="4902109"/>
              <a:ext cx="0" cy="256116"/>
            </a:xfrm>
            <a:prstGeom prst="line">
              <a:avLst/>
            </a:prstGeom>
            <a:ln w="3175">
              <a:solidFill>
                <a:schemeClr val="tx1">
                  <a:lumMod val="75000"/>
                  <a:lumOff val="25000"/>
                </a:schemeClr>
              </a:solidFill>
              <a:prstDash val="sysDot"/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9" name="组合 98"/>
          <p:cNvGrpSpPr/>
          <p:nvPr/>
        </p:nvGrpSpPr>
        <p:grpSpPr>
          <a:xfrm>
            <a:off x="908570" y="4438555"/>
            <a:ext cx="4652434" cy="495301"/>
            <a:chOff x="522161" y="3130415"/>
            <a:chExt cx="3489647" cy="371451"/>
          </a:xfrm>
        </p:grpSpPr>
        <p:cxnSp>
          <p:nvCxnSpPr>
            <p:cNvPr id="100" name="直接连接符 99"/>
            <p:cNvCxnSpPr/>
            <p:nvPr/>
          </p:nvCxnSpPr>
          <p:spPr>
            <a:xfrm>
              <a:off x="522161" y="3501866"/>
              <a:ext cx="3489647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1" name="组合 55"/>
            <p:cNvGrpSpPr/>
            <p:nvPr/>
          </p:nvGrpSpPr>
          <p:grpSpPr>
            <a:xfrm>
              <a:off x="525431" y="3130415"/>
              <a:ext cx="3180952" cy="346226"/>
              <a:chOff x="712883" y="814089"/>
              <a:chExt cx="3180952" cy="346226"/>
            </a:xfrm>
          </p:grpSpPr>
          <p:grpSp>
            <p:nvGrpSpPr>
              <p:cNvPr id="102" name="组合 107"/>
              <p:cNvGrpSpPr/>
              <p:nvPr/>
            </p:nvGrpSpPr>
            <p:grpSpPr>
              <a:xfrm>
                <a:off x="929162" y="814089"/>
                <a:ext cx="2964673" cy="346226"/>
                <a:chOff x="1129363" y="979709"/>
                <a:chExt cx="2963968" cy="348169"/>
              </a:xfrm>
            </p:grpSpPr>
            <p:sp>
              <p:nvSpPr>
                <p:cNvPr id="106" name="TextBox 108"/>
                <p:cNvSpPr txBox="1">
                  <a:spLocks noChangeArrowheads="1"/>
                </p:cNvSpPr>
                <p:nvPr/>
              </p:nvSpPr>
              <p:spPr bwMode="auto">
                <a:xfrm>
                  <a:off x="1129363" y="979709"/>
                  <a:ext cx="1584729" cy="34480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anose="02010600030101010101" pitchFamily="2" typeface="宋体"/>
                    </a:defRPr>
                  </a:lvl1pPr>
                  <a:lvl2pPr indent="-285750" marL="742950"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anose="02010600030101010101" pitchFamily="2" typeface="宋体"/>
                    </a:defRPr>
                  </a:lvl2pPr>
                  <a:lvl3pPr indent="-228600" marL="1143000"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anose="02010600030101010101" pitchFamily="2" typeface="宋体"/>
                    </a:defRPr>
                  </a:lvl3pPr>
                  <a:lvl4pPr indent="-228600" marL="1600200"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anose="02010600030101010101" pitchFamily="2" typeface="宋体"/>
                    </a:defRPr>
                  </a:lvl4pPr>
                  <a:lvl5pPr indent="-228600" marL="2057400"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anose="02010600030101010101" pitchFamily="2" typeface="宋体"/>
                    </a:defRPr>
                  </a:lvl5pPr>
                  <a:lvl6pPr eaLnBrk="0" fontAlgn="base" hangingPunct="0" indent="-228600" marL="251460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anose="02010600030101010101" pitchFamily="2" typeface="宋体"/>
                    </a:defRPr>
                  </a:lvl6pPr>
                  <a:lvl7pPr eaLnBrk="0" fontAlgn="base" hangingPunct="0" indent="-228600" marL="297180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anose="02010600030101010101" pitchFamily="2" typeface="宋体"/>
                    </a:defRPr>
                  </a:lvl7pPr>
                  <a:lvl8pPr eaLnBrk="0" fontAlgn="base" hangingPunct="0" indent="-228600" marL="342900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anose="02010600030101010101" pitchFamily="2" typeface="宋体"/>
                    </a:defRPr>
                  </a:lvl8pPr>
                  <a:lvl9pPr eaLnBrk="0" fontAlgn="base" hangingPunct="0" indent="-228600" marL="388620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anose="02010600030101010101" pitchFamily="2" typeface="宋体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altLang="zh-CN" lang="en-US" smtClean="0" sz="2400">
                      <a:solidFill>
                        <a:srgbClr val="FF0000"/>
                      </a:solidFill>
                      <a:latin charset="-122" pitchFamily="34" typeface="微软雅黑"/>
                      <a:ea charset="-122" pitchFamily="34" typeface="微软雅黑"/>
                    </a:rPr>
                    <a:t>AIDS传染途径</a:t>
                  </a:r>
                </a:p>
              </p:txBody>
            </p:sp>
            <p:sp>
              <p:nvSpPr>
                <p:cNvPr id="107" name="矩形 109"/>
                <p:cNvSpPr>
                  <a:spLocks noChangeArrowheads="1"/>
                </p:cNvSpPr>
                <p:nvPr/>
              </p:nvSpPr>
              <p:spPr bwMode="auto">
                <a:xfrm>
                  <a:off x="2690268" y="1025877"/>
                  <a:ext cx="1389495" cy="2528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anose="02010600030101010101" pitchFamily="2" typeface="宋体"/>
                    </a:defRPr>
                  </a:lvl1pPr>
                  <a:lvl2pPr indent="-285750" marL="742950"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anose="02010600030101010101" pitchFamily="2" typeface="宋体"/>
                    </a:defRPr>
                  </a:lvl2pPr>
                  <a:lvl3pPr indent="-228600" marL="1143000"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anose="02010600030101010101" pitchFamily="2" typeface="宋体"/>
                    </a:defRPr>
                  </a:lvl3pPr>
                  <a:lvl4pPr indent="-228600" marL="1600200"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anose="02010600030101010101" pitchFamily="2" typeface="宋体"/>
                    </a:defRPr>
                  </a:lvl4pPr>
                  <a:lvl5pPr indent="-228600" marL="2057400"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anose="02010600030101010101" pitchFamily="2" typeface="宋体"/>
                    </a:defRPr>
                  </a:lvl5pPr>
                  <a:lvl6pPr eaLnBrk="0" fontAlgn="base" hangingPunct="0" indent="-228600" marL="251460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anose="02010600030101010101" pitchFamily="2" typeface="宋体"/>
                    </a:defRPr>
                  </a:lvl6pPr>
                  <a:lvl7pPr eaLnBrk="0" fontAlgn="base" hangingPunct="0" indent="-228600" marL="297180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anose="02010600030101010101" pitchFamily="2" typeface="宋体"/>
                    </a:defRPr>
                  </a:lvl7pPr>
                  <a:lvl8pPr eaLnBrk="0" fontAlgn="base" hangingPunct="0" indent="-228600" marL="342900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anose="02010600030101010101" pitchFamily="2" typeface="宋体"/>
                    </a:defRPr>
                  </a:lvl8pPr>
                  <a:lvl9pPr eaLnBrk="0" fontAlgn="base" hangingPunct="0" indent="-228600" marL="388620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charset="0" pitchFamily="34" typeface="Calibri"/>
                      <a:ea charset="-122" panose="02010600030101010101" pitchFamily="2" typeface="宋体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altLang="zh-CN" lang="en-US" sz="1600">
                      <a:solidFill>
                        <a:schemeClr val="bg2"/>
                      </a:solidFill>
                      <a:latin charset="0" pitchFamily="34" typeface="Arial"/>
                    </a:rPr>
                    <a:t>AIDS transmission</a:t>
                  </a:r>
                </a:p>
              </p:txBody>
            </p:sp>
            <p:cxnSp>
              <p:nvCxnSpPr>
                <p:cNvPr id="108" name="直接连接符 107"/>
                <p:cNvCxnSpPr/>
                <p:nvPr/>
              </p:nvCxnSpPr>
              <p:spPr>
                <a:xfrm flipH="1">
                  <a:off x="2689194" y="1037177"/>
                  <a:ext cx="0" cy="253812"/>
                </a:xfrm>
                <a:prstGeom prst="line">
                  <a:avLst/>
                </a:prstGeom>
                <a:ln>
                  <a:solidFill>
                    <a:schemeClr val="bg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3" name="组合 57"/>
              <p:cNvGrpSpPr/>
              <p:nvPr/>
            </p:nvGrpSpPr>
            <p:grpSpPr>
              <a:xfrm>
                <a:off x="712883" y="871240"/>
                <a:ext cx="215800" cy="215800"/>
                <a:chOff x="515183" y="750888"/>
                <a:chExt cx="215800" cy="215800"/>
              </a:xfrm>
            </p:grpSpPr>
            <p:sp>
              <p:nvSpPr>
                <p:cNvPr id="104" name="椭圆 103"/>
                <p:cNvSpPr/>
                <p:nvPr/>
              </p:nvSpPr>
              <p:spPr>
                <a:xfrm flipH="1">
                  <a:off x="515183" y="750888"/>
                  <a:ext cx="215800" cy="215800"/>
                </a:xfrm>
                <a:prstGeom prst="ellipse">
                  <a:avLst/>
                </a:prstGeom>
                <a:solidFill>
                  <a:srgbClr val="C00000"/>
                </a:solidFill>
                <a:ln cap="sq" w="38100">
                  <a:solidFill>
                    <a:srgbClr val="C8C6BD"/>
                  </a:solidFill>
                  <a:prstDash val="solid"/>
                  <a:miter lim="800000"/>
                </a:ln>
                <a:effectLst>
                  <a:outerShdw algn="ctr" blurRad="63500" rotWithShape="0" sx="102000" sy="102000">
                    <a:prstClr val="black">
                      <a:alpha val="40000"/>
                    </a:prstClr>
                  </a:outerShdw>
                </a:effectLst>
                <a:scene3d>
                  <a:camera fov="5400000" prst="perspectiveFront"/>
                  <a:lightRig dir="t" rig="threePt">
                    <a:rot lat="0" lon="0" rev="2100000"/>
                  </a:lightRig>
                </a:scene3d>
                <a:sp3d>
                  <a:bevelT h="12700" prst="hardEdge" w="25400"/>
                  <a:extrusionClr>
                    <a:srgbClr val="000000"/>
                  </a:extrusion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altLang="en-US" lang="zh-CN" sz="2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5" name="Freeform 15"/>
                <p:cNvSpPr>
                  <a:spLocks noEditPoints="1"/>
                </p:cNvSpPr>
                <p:nvPr/>
              </p:nvSpPr>
              <p:spPr bwMode="auto">
                <a:xfrm>
                  <a:off x="568097" y="796563"/>
                  <a:ext cx="109973" cy="124451"/>
                </a:xfrm>
                <a:custGeom>
                  <a:gdLst>
                    <a:gd fmla="*/ 219 w 423" name="T0"/>
                    <a:gd fmla="*/ 319 h 526" name="T1"/>
                    <a:gd fmla="*/ 204 w 423" name="T2"/>
                    <a:gd fmla="*/ 375 h 526" name="T3"/>
                    <a:gd fmla="*/ 217 w 423" name="T4"/>
                    <a:gd fmla="*/ 318 h 526" name="T5"/>
                    <a:gd fmla="*/ 184 w 423" name="T6"/>
                    <a:gd fmla="*/ 258 h 526" name="T7"/>
                    <a:gd fmla="*/ 192 w 423" name="T8"/>
                    <a:gd fmla="*/ 232 h 526" name="T9"/>
                    <a:gd fmla="*/ 210 w 423" name="T10"/>
                    <a:gd fmla="*/ 227 h 526" name="T11"/>
                    <a:gd fmla="*/ 204 w 423" name="T12"/>
                    <a:gd fmla="*/ 278 h 526" name="T13"/>
                    <a:gd fmla="*/ 219 w 423" name="T14"/>
                    <a:gd fmla="*/ 285 h 526" name="T15"/>
                    <a:gd fmla="*/ 210 w 423" name="T16"/>
                    <a:gd fmla="*/ 227 h 526" name="T17"/>
                    <a:gd fmla="*/ 212 w 423" name="T18"/>
                    <a:gd fmla="*/ 526 h 526" name="T19"/>
                    <a:gd fmla="*/ 180 w 423" name="T20"/>
                    <a:gd fmla="*/ 91 h 526" name="T21"/>
                    <a:gd fmla="*/ 115 w 423" name="T22"/>
                    <a:gd fmla="*/ 0 h 526" name="T23"/>
                    <a:gd fmla="*/ 164 w 423" name="T24"/>
                    <a:gd fmla="*/ 0 h 526" name="T25"/>
                    <a:gd fmla="*/ 212 w 423" name="T26"/>
                    <a:gd fmla="*/ 0 h 526" name="T27"/>
                    <a:gd fmla="*/ 259 w 423" name="T28"/>
                    <a:gd fmla="*/ 0 h 526" name="T29"/>
                    <a:gd fmla="*/ 308 w 423" name="T30"/>
                    <a:gd fmla="*/ 0 h 526" name="T31"/>
                    <a:gd fmla="*/ 423 w 423" name="T32"/>
                    <a:gd fmla="*/ 397 h 526" name="T33"/>
                    <a:gd fmla="*/ 231 w 423" name="T34"/>
                    <a:gd fmla="*/ 291 h 526" name="T35"/>
                    <a:gd fmla="*/ 248 w 423" name="T36"/>
                    <a:gd fmla="*/ 241 h 526" name="T37"/>
                    <a:gd fmla="*/ 262 w 423" name="T38"/>
                    <a:gd fmla="*/ 219 h 526" name="T39"/>
                    <a:gd fmla="*/ 231 w 423" name="T40"/>
                    <a:gd fmla="*/ 182 h 526" name="T41"/>
                    <a:gd fmla="*/ 219 w 423" name="T42"/>
                    <a:gd fmla="*/ 204 h 526" name="T43"/>
                    <a:gd fmla="*/ 204 w 423" name="T44"/>
                    <a:gd fmla="*/ 204 h 526" name="T45"/>
                    <a:gd fmla="*/ 192 w 423" name="T46"/>
                    <a:gd fmla="*/ 182 h 526" name="T47"/>
                    <a:gd fmla="*/ 171 w 423" name="T48"/>
                    <a:gd fmla="*/ 219 h 526" name="T49"/>
                    <a:gd fmla="*/ 170 w 423" name="T50"/>
                    <a:gd fmla="*/ 290 h 526" name="T51"/>
                    <a:gd fmla="*/ 192 w 423" name="T52"/>
                    <a:gd fmla="*/ 373 h 526" name="T53"/>
                    <a:gd fmla="*/ 165 w 423" name="T54"/>
                    <a:gd fmla="*/ 357 h 526" name="T55"/>
                    <a:gd fmla="*/ 172 w 423" name="T56"/>
                    <a:gd fmla="*/ 391 h 526" name="T57"/>
                    <a:gd fmla="*/ 192 w 423" name="T58"/>
                    <a:gd fmla="*/ 421 h 526" name="T59"/>
                    <a:gd fmla="*/ 204 w 423" name="T60"/>
                    <a:gd fmla="*/ 399 h 526" name="T61"/>
                    <a:gd fmla="*/ 219 w 423" name="T62"/>
                    <a:gd fmla="*/ 421 h 526" name="T63"/>
                    <a:gd fmla="*/ 231 w 423" name="T64"/>
                    <a:gd fmla="*/ 395 h 526" name="T65"/>
                    <a:gd fmla="*/ 269 w 423" name="T66"/>
                    <a:gd fmla="*/ 352 h 526" name="T67"/>
                    <a:gd fmla="*/ 231 w 423" name="T68"/>
                    <a:gd fmla="*/ 326 h 526" name="T69"/>
                    <a:gd fmla="*/ 235 w 423" name="T70"/>
                    <a:gd fmla="*/ 364 h 526" name="T71"/>
                    <a:gd fmla="*/ 231 w 423" name="T72"/>
                    <a:gd fmla="*/ 326 h 526" name="T7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b="b" l="0" r="r" t="0"/>
                  <a:pathLst>
                    <a:path h="526" w="422">
                      <a:moveTo>
                        <a:pt x="217" y="318"/>
                      </a:moveTo>
                      <a:cubicBezTo>
                        <a:pt x="218" y="319"/>
                        <a:pt x="218" y="319"/>
                        <a:pt x="219" y="319"/>
                      </a:cubicBezTo>
                      <a:cubicBezTo>
                        <a:pt x="219" y="374"/>
                        <a:pt x="219" y="374"/>
                        <a:pt x="219" y="374"/>
                      </a:cubicBezTo>
                      <a:cubicBezTo>
                        <a:pt x="214" y="375"/>
                        <a:pt x="209" y="376"/>
                        <a:pt x="204" y="375"/>
                      </a:cubicBezTo>
                      <a:cubicBezTo>
                        <a:pt x="204" y="312"/>
                        <a:pt x="204" y="312"/>
                        <a:pt x="204" y="312"/>
                      </a:cubicBezTo>
                      <a:cubicBezTo>
                        <a:pt x="208" y="314"/>
                        <a:pt x="213" y="316"/>
                        <a:pt x="217" y="318"/>
                      </a:cubicBezTo>
                      <a:close/>
                      <a:moveTo>
                        <a:pt x="188" y="235"/>
                      </a:moveTo>
                      <a:cubicBezTo>
                        <a:pt x="184" y="240"/>
                        <a:pt x="181" y="249"/>
                        <a:pt x="184" y="258"/>
                      </a:cubicBezTo>
                      <a:cubicBezTo>
                        <a:pt x="185" y="263"/>
                        <a:pt x="188" y="267"/>
                        <a:pt x="192" y="270"/>
                      </a:cubicBezTo>
                      <a:cubicBezTo>
                        <a:pt x="192" y="232"/>
                        <a:pt x="192" y="232"/>
                        <a:pt x="192" y="232"/>
                      </a:cubicBezTo>
                      <a:cubicBezTo>
                        <a:pt x="191" y="233"/>
                        <a:pt x="189" y="234"/>
                        <a:pt x="188" y="235"/>
                      </a:cubicBezTo>
                      <a:close/>
                      <a:moveTo>
                        <a:pt x="210" y="227"/>
                      </a:moveTo>
                      <a:cubicBezTo>
                        <a:pt x="208" y="227"/>
                        <a:pt x="206" y="227"/>
                        <a:pt x="204" y="227"/>
                      </a:cubicBezTo>
                      <a:cubicBezTo>
                        <a:pt x="204" y="278"/>
                        <a:pt x="204" y="278"/>
                        <a:pt x="204" y="278"/>
                      </a:cubicBezTo>
                      <a:cubicBezTo>
                        <a:pt x="209" y="280"/>
                        <a:pt x="213" y="282"/>
                        <a:pt x="218" y="284"/>
                      </a:cubicBezTo>
                      <a:cubicBezTo>
                        <a:pt x="218" y="285"/>
                        <a:pt x="219" y="285"/>
                        <a:pt x="219" y="285"/>
                      </a:cubicBezTo>
                      <a:cubicBezTo>
                        <a:pt x="219" y="227"/>
                        <a:pt x="219" y="227"/>
                        <a:pt x="219" y="227"/>
                      </a:cubicBezTo>
                      <a:cubicBezTo>
                        <a:pt x="216" y="227"/>
                        <a:pt x="213" y="227"/>
                        <a:pt x="210" y="227"/>
                      </a:cubicBezTo>
                      <a:close/>
                      <a:moveTo>
                        <a:pt x="423" y="397"/>
                      </a:moveTo>
                      <a:cubicBezTo>
                        <a:pt x="423" y="514"/>
                        <a:pt x="328" y="526"/>
                        <a:pt x="212" y="526"/>
                      </a:cubicBezTo>
                      <a:cubicBezTo>
                        <a:pt x="95" y="526"/>
                        <a:pt x="0" y="514"/>
                        <a:pt x="0" y="397"/>
                      </a:cubicBezTo>
                      <a:cubicBezTo>
                        <a:pt x="0" y="291"/>
                        <a:pt x="79" y="121"/>
                        <a:pt x="180" y="91"/>
                      </a:cubicBezTo>
                      <a:cubicBezTo>
                        <a:pt x="143" y="78"/>
                        <a:pt x="115" y="42"/>
                        <a:pt x="115" y="0"/>
                      </a:cubicBezTo>
                      <a:cubicBezTo>
                        <a:pt x="115" y="0"/>
                        <a:pt x="115" y="0"/>
                        <a:pt x="115" y="0"/>
                      </a:cubicBezTo>
                      <a:cubicBezTo>
                        <a:pt x="122" y="4"/>
                        <a:pt x="131" y="6"/>
                        <a:pt x="140" y="6"/>
                      </a:cubicBezTo>
                      <a:cubicBezTo>
                        <a:pt x="149" y="6"/>
                        <a:pt x="157" y="4"/>
                        <a:pt x="164" y="0"/>
                      </a:cubicBezTo>
                      <a:cubicBezTo>
                        <a:pt x="170" y="4"/>
                        <a:pt x="179" y="6"/>
                        <a:pt x="188" y="6"/>
                      </a:cubicBezTo>
                      <a:cubicBezTo>
                        <a:pt x="197" y="6"/>
                        <a:pt x="205" y="4"/>
                        <a:pt x="212" y="0"/>
                      </a:cubicBezTo>
                      <a:cubicBezTo>
                        <a:pt x="218" y="4"/>
                        <a:pt x="226" y="6"/>
                        <a:pt x="235" y="6"/>
                      </a:cubicBezTo>
                      <a:cubicBezTo>
                        <a:pt x="244" y="6"/>
                        <a:pt x="253" y="4"/>
                        <a:pt x="259" y="0"/>
                      </a:cubicBezTo>
                      <a:cubicBezTo>
                        <a:pt x="266" y="4"/>
                        <a:pt x="274" y="6"/>
                        <a:pt x="283" y="6"/>
                      </a:cubicBezTo>
                      <a:cubicBezTo>
                        <a:pt x="292" y="6"/>
                        <a:pt x="301" y="4"/>
                        <a:pt x="308" y="0"/>
                      </a:cubicBezTo>
                      <a:cubicBezTo>
                        <a:pt x="308" y="42"/>
                        <a:pt x="280" y="78"/>
                        <a:pt x="243" y="91"/>
                      </a:cubicBezTo>
                      <a:cubicBezTo>
                        <a:pt x="344" y="121"/>
                        <a:pt x="423" y="291"/>
                        <a:pt x="423" y="397"/>
                      </a:cubicBezTo>
                      <a:close/>
                      <a:moveTo>
                        <a:pt x="267" y="325"/>
                      </a:moveTo>
                      <a:cubicBezTo>
                        <a:pt x="261" y="308"/>
                        <a:pt x="247" y="299"/>
                        <a:pt x="231" y="291"/>
                      </a:cubicBezTo>
                      <a:cubicBezTo>
                        <a:pt x="231" y="230"/>
                        <a:pt x="231" y="230"/>
                        <a:pt x="231" y="230"/>
                      </a:cubicBezTo>
                      <a:cubicBezTo>
                        <a:pt x="237" y="233"/>
                        <a:pt x="243" y="237"/>
                        <a:pt x="248" y="241"/>
                      </a:cubicBezTo>
                      <a:cubicBezTo>
                        <a:pt x="250" y="242"/>
                        <a:pt x="251" y="243"/>
                        <a:pt x="253" y="244"/>
                      </a:cubicBezTo>
                      <a:cubicBezTo>
                        <a:pt x="256" y="235"/>
                        <a:pt x="259" y="227"/>
                        <a:pt x="262" y="219"/>
                      </a:cubicBezTo>
                      <a:cubicBezTo>
                        <a:pt x="253" y="213"/>
                        <a:pt x="243" y="208"/>
                        <a:pt x="231" y="205"/>
                      </a:cubicBezTo>
                      <a:cubicBezTo>
                        <a:pt x="231" y="182"/>
                        <a:pt x="231" y="182"/>
                        <a:pt x="231" y="182"/>
                      </a:cubicBezTo>
                      <a:cubicBezTo>
                        <a:pt x="219" y="182"/>
                        <a:pt x="219" y="182"/>
                        <a:pt x="219" y="182"/>
                      </a:cubicBezTo>
                      <a:cubicBezTo>
                        <a:pt x="219" y="204"/>
                        <a:pt x="219" y="204"/>
                        <a:pt x="219" y="204"/>
                      </a:cubicBezTo>
                      <a:cubicBezTo>
                        <a:pt x="215" y="204"/>
                        <a:pt x="212" y="204"/>
                        <a:pt x="207" y="204"/>
                      </a:cubicBezTo>
                      <a:cubicBezTo>
                        <a:pt x="206" y="204"/>
                        <a:pt x="205" y="204"/>
                        <a:pt x="204" y="204"/>
                      </a:cubicBezTo>
                      <a:cubicBezTo>
                        <a:pt x="204" y="182"/>
                        <a:pt x="204" y="182"/>
                        <a:pt x="204" y="182"/>
                      </a:cubicBezTo>
                      <a:cubicBezTo>
                        <a:pt x="192" y="182"/>
                        <a:pt x="192" y="182"/>
                        <a:pt x="192" y="182"/>
                      </a:cubicBezTo>
                      <a:cubicBezTo>
                        <a:pt x="192" y="207"/>
                        <a:pt x="192" y="207"/>
                        <a:pt x="192" y="207"/>
                      </a:cubicBezTo>
                      <a:cubicBezTo>
                        <a:pt x="184" y="209"/>
                        <a:pt x="177" y="214"/>
                        <a:pt x="171" y="219"/>
                      </a:cubicBezTo>
                      <a:cubicBezTo>
                        <a:pt x="163" y="227"/>
                        <a:pt x="156" y="238"/>
                        <a:pt x="156" y="254"/>
                      </a:cubicBezTo>
                      <a:cubicBezTo>
                        <a:pt x="156" y="270"/>
                        <a:pt x="161" y="281"/>
                        <a:pt x="170" y="290"/>
                      </a:cubicBezTo>
                      <a:cubicBezTo>
                        <a:pt x="177" y="296"/>
                        <a:pt x="184" y="301"/>
                        <a:pt x="192" y="305"/>
                      </a:cubicBezTo>
                      <a:cubicBezTo>
                        <a:pt x="192" y="373"/>
                        <a:pt x="192" y="373"/>
                        <a:pt x="192" y="373"/>
                      </a:cubicBezTo>
                      <a:cubicBezTo>
                        <a:pt x="183" y="370"/>
                        <a:pt x="176" y="364"/>
                        <a:pt x="169" y="359"/>
                      </a:cubicBezTo>
                      <a:cubicBezTo>
                        <a:pt x="168" y="358"/>
                        <a:pt x="167" y="357"/>
                        <a:pt x="165" y="357"/>
                      </a:cubicBezTo>
                      <a:cubicBezTo>
                        <a:pt x="161" y="365"/>
                        <a:pt x="157" y="373"/>
                        <a:pt x="153" y="381"/>
                      </a:cubicBezTo>
                      <a:cubicBezTo>
                        <a:pt x="159" y="385"/>
                        <a:pt x="165" y="388"/>
                        <a:pt x="172" y="391"/>
                      </a:cubicBezTo>
                      <a:cubicBezTo>
                        <a:pt x="178" y="394"/>
                        <a:pt x="185" y="396"/>
                        <a:pt x="192" y="397"/>
                      </a:cubicBezTo>
                      <a:cubicBezTo>
                        <a:pt x="192" y="421"/>
                        <a:pt x="192" y="421"/>
                        <a:pt x="192" y="421"/>
                      </a:cubicBezTo>
                      <a:cubicBezTo>
                        <a:pt x="204" y="421"/>
                        <a:pt x="204" y="421"/>
                        <a:pt x="204" y="421"/>
                      </a:cubicBezTo>
                      <a:cubicBezTo>
                        <a:pt x="204" y="399"/>
                        <a:pt x="204" y="399"/>
                        <a:pt x="204" y="399"/>
                      </a:cubicBezTo>
                      <a:cubicBezTo>
                        <a:pt x="209" y="399"/>
                        <a:pt x="214" y="398"/>
                        <a:pt x="219" y="398"/>
                      </a:cubicBezTo>
                      <a:cubicBezTo>
                        <a:pt x="219" y="421"/>
                        <a:pt x="219" y="421"/>
                        <a:pt x="219" y="421"/>
                      </a:cubicBezTo>
                      <a:cubicBezTo>
                        <a:pt x="231" y="421"/>
                        <a:pt x="231" y="421"/>
                        <a:pt x="231" y="421"/>
                      </a:cubicBezTo>
                      <a:cubicBezTo>
                        <a:pt x="231" y="395"/>
                        <a:pt x="231" y="395"/>
                        <a:pt x="231" y="395"/>
                      </a:cubicBezTo>
                      <a:cubicBezTo>
                        <a:pt x="236" y="393"/>
                        <a:pt x="241" y="391"/>
                        <a:pt x="245" y="388"/>
                      </a:cubicBezTo>
                      <a:cubicBezTo>
                        <a:pt x="257" y="381"/>
                        <a:pt x="266" y="369"/>
                        <a:pt x="269" y="352"/>
                      </a:cubicBezTo>
                      <a:cubicBezTo>
                        <a:pt x="271" y="343"/>
                        <a:pt x="270" y="333"/>
                        <a:pt x="267" y="325"/>
                      </a:cubicBezTo>
                      <a:close/>
                      <a:moveTo>
                        <a:pt x="231" y="326"/>
                      </a:moveTo>
                      <a:cubicBezTo>
                        <a:pt x="231" y="368"/>
                        <a:pt x="231" y="368"/>
                        <a:pt x="231" y="368"/>
                      </a:cubicBezTo>
                      <a:cubicBezTo>
                        <a:pt x="232" y="367"/>
                        <a:pt x="234" y="365"/>
                        <a:pt x="235" y="364"/>
                      </a:cubicBezTo>
                      <a:cubicBezTo>
                        <a:pt x="239" y="359"/>
                        <a:pt x="242" y="352"/>
                        <a:pt x="241" y="344"/>
                      </a:cubicBezTo>
                      <a:cubicBezTo>
                        <a:pt x="241" y="336"/>
                        <a:pt x="236" y="330"/>
                        <a:pt x="231" y="326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3175">
                  <a:noFill/>
                </a:ln>
                <a:effectLst>
                  <a:reflection algn="bl" blurRad="6350" dir="5400000" endPos="10000" rotWithShape="0" stA="30000" sy="-1000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altLang="en-US" lang="zh-CN">
                    <a:solidFill>
                      <a:prstClr val="white"/>
                    </a:solidFill>
                  </a:endParaRPr>
                </a:p>
              </p:txBody>
            </p:sp>
          </p:grpSp>
        </p:grpSp>
      </p:grpSp>
      <p:grpSp>
        <p:nvGrpSpPr>
          <p:cNvPr id="2" name="组合 1"/>
          <p:cNvGrpSpPr/>
          <p:nvPr/>
        </p:nvGrpSpPr>
        <p:grpSpPr>
          <a:xfrm>
            <a:off x="4889540" y="2419259"/>
            <a:ext cx="4422588" cy="2564077"/>
            <a:chOff x="4889540" y="2419259"/>
            <a:chExt cx="4422588" cy="2564077"/>
          </a:xfrm>
        </p:grpSpPr>
        <p:grpSp>
          <p:nvGrpSpPr>
            <p:cNvPr id="49" name="组合 30"/>
            <p:cNvGrpSpPr/>
            <p:nvPr/>
          </p:nvGrpSpPr>
          <p:grpSpPr>
            <a:xfrm>
              <a:off x="4889540" y="2419259"/>
              <a:ext cx="4422588" cy="2564077"/>
              <a:chOff x="2741067" y="2177408"/>
              <a:chExt cx="3316824" cy="1923624"/>
            </a:xfrm>
          </p:grpSpPr>
          <p:sp>
            <p:nvSpPr>
              <p:cNvPr id="60" name="任意多边形 59"/>
              <p:cNvSpPr/>
              <p:nvPr/>
            </p:nvSpPr>
            <p:spPr bwMode="auto">
              <a:xfrm>
                <a:off x="4432054" y="2456890"/>
                <a:ext cx="944529" cy="670122"/>
              </a:xfrm>
              <a:custGeom>
                <a:gdLst>
                  <a:gd fmla="*/ 5024 w 1193084" name="connsiteX0"/>
                  <a:gd fmla="*/ 479145 h 845910" name="connsiteY0"/>
                  <a:gd fmla="*/ 0 w 1193084" name="connsiteX1"/>
                  <a:gd fmla="*/ 845910 h 845910" name="connsiteY1"/>
                  <a:gd fmla="*/ 1178251 w 1193084" name="connsiteX2"/>
                  <a:gd fmla="*/ 306956 h 845910" name="connsiteY2"/>
                  <a:gd fmla="*/ 1193084 w 1193084" name="connsiteX3"/>
                  <a:gd fmla="*/ 0 h 845910" name="connsiteY3"/>
                  <a:gd fmla="*/ 989762 w 1193084" name="connsiteX4"/>
                  <a:gd fmla="*/ 31994 h 845910" name="connsiteY4"/>
                  <a:gd fmla="*/ 5024 w 1193084" name="connsiteX5"/>
                  <a:gd fmla="*/ 479145 h 845910" name="connsiteY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b="b" l="l" r="r" t="t"/>
                <a:pathLst>
                  <a:path h="845910" w="1193084">
                    <a:moveTo>
                      <a:pt x="5024" y="479145"/>
                    </a:moveTo>
                    <a:cubicBezTo>
                      <a:pt x="3349" y="601400"/>
                      <a:pt x="1675" y="723655"/>
                      <a:pt x="0" y="845910"/>
                    </a:cubicBezTo>
                    <a:lnTo>
                      <a:pt x="1178251" y="306956"/>
                    </a:lnTo>
                    <a:lnTo>
                      <a:pt x="1193084" y="0"/>
                    </a:lnTo>
                    <a:cubicBezTo>
                      <a:pt x="1017371" y="41345"/>
                      <a:pt x="1063331" y="31994"/>
                      <a:pt x="989762" y="31994"/>
                    </a:cubicBezTo>
                    <a:lnTo>
                      <a:pt x="5024" y="479145"/>
                    </a:lnTo>
                    <a:close/>
                  </a:path>
                </a:pathLst>
              </a:custGeom>
              <a:gradFill flip="none" rotWithShape="1">
                <a:gsLst>
                  <a:gs pos="15000">
                    <a:schemeClr val="tx1">
                      <a:lumMod val="85000"/>
                      <a:lumOff val="15000"/>
                    </a:schemeClr>
                  </a:gs>
                  <a:gs pos="100000">
                    <a:schemeClr val="bg1">
                      <a:lumMod val="65000"/>
                    </a:schemeClr>
                  </a:gs>
                  <a:gs pos="67000">
                    <a:schemeClr val="tx1">
                      <a:lumMod val="50000"/>
                      <a:lumOff val="50000"/>
                    </a:schemeClr>
                  </a:gs>
                </a:gsLst>
                <a:lin ang="0" scaled="1"/>
              </a:gradFill>
              <a:ln w="3175">
                <a:noFill/>
              </a:ln>
              <a:effectLst/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61" name="任意多边形 60"/>
              <p:cNvSpPr/>
              <p:nvPr/>
            </p:nvSpPr>
            <p:spPr bwMode="auto">
              <a:xfrm>
                <a:off x="3347830" y="2493414"/>
                <a:ext cx="1092161" cy="633598"/>
              </a:xfrm>
              <a:custGeom>
                <a:gdLst>
                  <a:gd fmla="*/ 1382673 w 1382673" name="connsiteX0"/>
                  <a:gd fmla="*/ 437001 h 798742" name="connsiteY0"/>
                  <a:gd fmla="*/ 1377649 w 1382673" name="connsiteX1"/>
                  <a:gd fmla="*/ 798742 h 798742" name="connsiteY1"/>
                  <a:gd fmla="*/ 26145 w 1382673" name="connsiteX2"/>
                  <a:gd fmla="*/ 316421 h 798742" name="connsiteY2"/>
                  <a:gd fmla="*/ 0 w 1382673" name="connsiteX3"/>
                  <a:gd fmla="*/ 0 h 798742" name="connsiteY3"/>
                  <a:gd fmla="*/ 146726 w 1382673" name="connsiteX4"/>
                  <a:gd fmla="*/ 14971 h 798742" name="connsiteY4"/>
                  <a:gd fmla="*/ 1382673 w 1382673" name="connsiteX5"/>
                  <a:gd fmla="*/ 437001 h 798742" name="connsiteY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b="b" l="l" r="r" t="t"/>
                <a:pathLst>
                  <a:path h="798742" w="1382673">
                    <a:moveTo>
                      <a:pt x="1382673" y="437001"/>
                    </a:moveTo>
                    <a:cubicBezTo>
                      <a:pt x="1380998" y="557581"/>
                      <a:pt x="1379324" y="678162"/>
                      <a:pt x="1377649" y="798742"/>
                    </a:cubicBezTo>
                    <a:lnTo>
                      <a:pt x="26145" y="316421"/>
                    </a:lnTo>
                    <a:lnTo>
                      <a:pt x="0" y="0"/>
                    </a:lnTo>
                    <a:lnTo>
                      <a:pt x="146726" y="14971"/>
                    </a:lnTo>
                    <a:lnTo>
                      <a:pt x="1382673" y="437001"/>
                    </a:lnTo>
                    <a:close/>
                  </a:path>
                </a:pathLst>
              </a:custGeom>
              <a:gradFill flip="none" rotWithShape="1">
                <a:gsLst>
                  <a:gs pos="15000">
                    <a:schemeClr val="tx1">
                      <a:lumMod val="85000"/>
                      <a:lumOff val="15000"/>
                    </a:schemeClr>
                  </a:gs>
                  <a:gs pos="100000">
                    <a:schemeClr val="bg1">
                      <a:lumMod val="65000"/>
                    </a:schemeClr>
                  </a:gs>
                  <a:gs pos="67000">
                    <a:schemeClr val="tx1">
                      <a:lumMod val="50000"/>
                      <a:lumOff val="50000"/>
                    </a:schemeClr>
                  </a:gs>
                </a:gsLst>
                <a:lin ang="13500000" scaled="1"/>
              </a:gradFill>
              <a:ln w="3175">
                <a:noFill/>
              </a:ln>
              <a:effectLst/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62" name="任意多边形 19"/>
              <p:cNvSpPr>
                <a:spLocks noChangeArrowheads="1"/>
              </p:cNvSpPr>
              <p:nvPr/>
            </p:nvSpPr>
            <p:spPr bwMode="auto">
              <a:xfrm>
                <a:off x="3348279" y="2497242"/>
                <a:ext cx="1091826" cy="350413"/>
              </a:xfrm>
              <a:custGeom>
                <a:gdLst>
                  <a:gd fmla="*/ 0 w 1379672" name="T0"/>
                  <a:gd fmla="*/ 0 h 442800" name="T1"/>
                  <a:gd fmla="*/ 212225 w 1379672" name="T2"/>
                  <a:gd fmla="*/ 68106 h 442800" name="T3"/>
                  <a:gd fmla="*/ 0 60000 65536" name="T4"/>
                  <a:gd fmla="*/ 0 60000 65536" name="T5"/>
                  <a:gd fmla="*/ 0 w 1379672" name="T6"/>
                  <a:gd fmla="*/ 0 h 442800" name="T7"/>
                  <a:gd fmla="*/ 1379672 w 1379672" name="T8"/>
                  <a:gd fmla="*/ 442800 h 442800" name="T9"/>
                </a:gdLst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b="T9" l="T6" r="T8" t="T7"/>
                <a:pathLst>
                  <a:path h="442800" w="1379672">
                    <a:moveTo>
                      <a:pt x="0" y="0"/>
                    </a:moveTo>
                    <a:lnTo>
                      <a:pt x="1379672" y="442800"/>
                    </a:lnTo>
                  </a:path>
                </a:pathLst>
              </a:custGeom>
              <a:solidFill>
                <a:schemeClr val="accent1"/>
              </a:solidFill>
              <a:ln algn="ctr" w="9525">
                <a:solidFill>
                  <a:schemeClr val="bg1"/>
                </a:solidFill>
                <a:rou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9" name="任意多边形 20"/>
              <p:cNvSpPr>
                <a:spLocks noChangeArrowheads="1"/>
              </p:cNvSpPr>
              <p:nvPr/>
            </p:nvSpPr>
            <p:spPr bwMode="auto">
              <a:xfrm>
                <a:off x="4437625" y="2455995"/>
                <a:ext cx="937189" cy="395801"/>
              </a:xfrm>
              <a:custGeom>
                <a:gdLst>
                  <a:gd fmla="*/ 0 w 1184267" name="T0"/>
                  <a:gd fmla="*/ 76928 h 500154" name="T1"/>
                  <a:gd fmla="*/ 182167 w 1184267" name="T2"/>
                  <a:gd fmla="*/ 0 h 500154" name="T3"/>
                  <a:gd fmla="*/ 0 60000 65536" name="T4"/>
                  <a:gd fmla="*/ 0 60000 65536" name="T5"/>
                  <a:gd fmla="*/ 0 w 1184267" name="T6"/>
                  <a:gd fmla="*/ 0 h 500154" name="T7"/>
                  <a:gd fmla="*/ 1184267 w 1184267" name="T8"/>
                  <a:gd fmla="*/ 500154 h 500154" name="T9"/>
                </a:gdLst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b="T9" l="T6" r="T8" t="T7"/>
                <a:pathLst>
                  <a:path h="500154" w="1184267">
                    <a:moveTo>
                      <a:pt x="0" y="500154"/>
                    </a:moveTo>
                    <a:lnTo>
                      <a:pt x="1184267" y="0"/>
                    </a:lnTo>
                  </a:path>
                </a:pathLst>
              </a:custGeom>
              <a:solidFill>
                <a:schemeClr val="accent1"/>
              </a:solidFill>
              <a:ln algn="ctr" w="9525">
                <a:solidFill>
                  <a:schemeClr val="bg1"/>
                </a:solidFill>
                <a:rou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altLang="en-US" lang="zh-CN" sz="240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70" name="组合 29"/>
              <p:cNvGrpSpPr/>
              <p:nvPr/>
            </p:nvGrpSpPr>
            <p:grpSpPr>
              <a:xfrm>
                <a:off x="2741067" y="2177408"/>
                <a:ext cx="3316824" cy="1923624"/>
                <a:chOff x="2741067" y="2177408"/>
                <a:chExt cx="3316824" cy="1923624"/>
              </a:xfrm>
            </p:grpSpPr>
            <p:grpSp>
              <p:nvGrpSpPr>
                <p:cNvPr id="71" name="组合 28"/>
                <p:cNvGrpSpPr/>
                <p:nvPr/>
              </p:nvGrpSpPr>
              <p:grpSpPr>
                <a:xfrm>
                  <a:off x="2741067" y="2177408"/>
                  <a:ext cx="3316824" cy="1923624"/>
                  <a:chOff x="2741067" y="2177408"/>
                  <a:chExt cx="3316824" cy="1923624"/>
                </a:xfrm>
              </p:grpSpPr>
              <p:sp>
                <p:nvSpPr>
                  <p:cNvPr id="74" name="任意多边形 73"/>
                  <p:cNvSpPr/>
                  <p:nvPr/>
                </p:nvSpPr>
                <p:spPr bwMode="auto">
                  <a:xfrm>
                    <a:off x="3343068" y="2177408"/>
                    <a:ext cx="2031928" cy="671711"/>
                  </a:xfrm>
                  <a:custGeom>
                    <a:gdLst>
                      <a:gd fmla="*/ 1386673 w 2567354" name="connsiteX0"/>
                      <a:gd fmla="*/ 847411 h 847411" name="connsiteY0"/>
                      <a:gd fmla="*/ 2567354 w 2567354" name="connsiteX1"/>
                      <a:gd fmla="*/ 350017 h 847411" name="connsiteY1"/>
                      <a:gd fmla="*/ 2471895 w 2567354" name="connsiteX2"/>
                      <a:gd fmla="*/ 289727 h 847411" name="connsiteY2"/>
                      <a:gd fmla="*/ 2225710 w 2567354" name="connsiteX3"/>
                      <a:gd fmla="*/ 174171 h 847411" name="connsiteY3"/>
                      <a:gd fmla="*/ 1929284 w 2567354" name="connsiteX4"/>
                      <a:gd fmla="*/ 78712 h 847411" name="connsiteY4"/>
                      <a:gd fmla="*/ 1567543 w 2567354" name="connsiteX5"/>
                      <a:gd fmla="*/ 18422 h 847411" name="connsiteY5"/>
                      <a:gd fmla="*/ 1240972 w 2567354" name="connsiteX6"/>
                      <a:gd fmla="*/ 3349 h 847411" name="connsiteY6"/>
                      <a:gd fmla="*/ 874207 w 2567354" name="connsiteX7"/>
                      <a:gd fmla="*/ 38518 h 847411" name="connsiteY7"/>
                      <a:gd fmla="*/ 522515 w 2567354" name="connsiteX8"/>
                      <a:gd fmla="*/ 123929 h 847411" name="connsiteY8"/>
                      <a:gd fmla="*/ 276330 w 2567354" name="connsiteX9"/>
                      <a:gd fmla="*/ 229437 h 847411" name="connsiteY9"/>
                      <a:gd fmla="*/ 85411 w 2567354" name="connsiteX10"/>
                      <a:gd fmla="*/ 344993 h 847411" name="connsiteY10"/>
                      <a:gd fmla="*/ 0 w 2567354" name="connsiteX11"/>
                      <a:gd fmla="*/ 405283 h 847411" name="connsiteY11"/>
                      <a:gd fmla="*/ 1386673 w 2567354" name="connsiteX12"/>
                      <a:gd fmla="*/ 847411 h 847411" name="connsiteY12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b="b" l="l" r="r" t="t"/>
                    <a:pathLst>
                      <a:path h="847411" w="2567354">
                        <a:moveTo>
                          <a:pt x="1386673" y="847411"/>
                        </a:moveTo>
                        <a:lnTo>
                          <a:pt x="2567354" y="350017"/>
                        </a:lnTo>
                        <a:cubicBezTo>
                          <a:pt x="2535534" y="329920"/>
                          <a:pt x="2528836" y="319035"/>
                          <a:pt x="2471895" y="289727"/>
                        </a:cubicBezTo>
                        <a:cubicBezTo>
                          <a:pt x="2414954" y="260419"/>
                          <a:pt x="2316145" y="209340"/>
                          <a:pt x="2225710" y="174171"/>
                        </a:cubicBezTo>
                        <a:cubicBezTo>
                          <a:pt x="2135275" y="139002"/>
                          <a:pt x="2038979" y="104670"/>
                          <a:pt x="1929284" y="78712"/>
                        </a:cubicBezTo>
                        <a:cubicBezTo>
                          <a:pt x="1819590" y="52754"/>
                          <a:pt x="1682262" y="30983"/>
                          <a:pt x="1567543" y="18422"/>
                        </a:cubicBezTo>
                        <a:cubicBezTo>
                          <a:pt x="1452824" y="5862"/>
                          <a:pt x="1356528" y="0"/>
                          <a:pt x="1240972" y="3349"/>
                        </a:cubicBezTo>
                        <a:cubicBezTo>
                          <a:pt x="1125416" y="6698"/>
                          <a:pt x="993950" y="18421"/>
                          <a:pt x="874207" y="38518"/>
                        </a:cubicBezTo>
                        <a:cubicBezTo>
                          <a:pt x="754464" y="58615"/>
                          <a:pt x="622161" y="92109"/>
                          <a:pt x="522515" y="123929"/>
                        </a:cubicBezTo>
                        <a:cubicBezTo>
                          <a:pt x="422869" y="155749"/>
                          <a:pt x="349181" y="192593"/>
                          <a:pt x="276330" y="229437"/>
                        </a:cubicBezTo>
                        <a:cubicBezTo>
                          <a:pt x="203479" y="266281"/>
                          <a:pt x="131466" y="315685"/>
                          <a:pt x="85411" y="344993"/>
                        </a:cubicBezTo>
                        <a:cubicBezTo>
                          <a:pt x="39356" y="374301"/>
                          <a:pt x="19678" y="389792"/>
                          <a:pt x="0" y="405283"/>
                        </a:cubicBezTo>
                        <a:lnTo>
                          <a:pt x="1386673" y="847411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15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  <a:gs pos="67000">
                        <a:schemeClr val="tx1">
                          <a:lumMod val="50000"/>
                          <a:lumOff val="50000"/>
                        </a:schemeClr>
                      </a:gs>
                    </a:gsLst>
                    <a:lin ang="16200000" scaled="1"/>
                  </a:gradFill>
                  <a:ln w="3175">
                    <a:noFill/>
                  </a:ln>
                  <a:effectLst/>
                  <a:ex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altLang="en-US" lang="zh-CN" sz="240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75" name="任意多边形 25"/>
                  <p:cNvSpPr>
                    <a:spLocks noChangeArrowheads="1"/>
                  </p:cNvSpPr>
                  <p:nvPr/>
                </p:nvSpPr>
                <p:spPr bwMode="auto">
                  <a:xfrm>
                    <a:off x="3353344" y="2495582"/>
                    <a:ext cx="1850093" cy="350619"/>
                  </a:xfrm>
                  <a:custGeom>
                    <a:gdLst>
                      <a:gd fmla="*/ 0 w 2337848" name="T0"/>
                      <a:gd fmla="*/ 0 h 443060" name="T1"/>
                      <a:gd fmla="*/ 134855 w 2337848" name="T2"/>
                      <a:gd fmla="*/ 27549 h 443060" name="T3"/>
                      <a:gd fmla="*/ 217507 w 2337848" name="T4"/>
                      <a:gd fmla="*/ 31174 h 443060" name="T5"/>
                      <a:gd fmla="*/ 305235 w 2337848" name="T6"/>
                      <a:gd fmla="*/ 22474 h 443060" name="T7"/>
                      <a:gd fmla="*/ 359612 w 2337848" name="T8"/>
                      <a:gd fmla="*/ 5800 h 443060" name="T9"/>
                      <a:gd fmla="*/ 212433 w 2337848" name="T10"/>
                      <a:gd fmla="*/ 68147 h 443060" name="T11"/>
                      <a:gd fmla="*/ 0 w 2337848" name="T12"/>
                      <a:gd fmla="*/ 0 h 443060" name="T13"/>
                      <a:gd fmla="*/ 0 60000 65536" name="T14"/>
                      <a:gd fmla="*/ 0 60000 65536" name="T15"/>
                      <a:gd fmla="*/ 0 60000 65536" name="T16"/>
                      <a:gd fmla="*/ 0 60000 65536" name="T17"/>
                      <a:gd fmla="*/ 0 60000 65536" name="T18"/>
                      <a:gd fmla="*/ 0 60000 65536" name="T19"/>
                      <a:gd fmla="*/ 0 60000 65536" name="T20"/>
                      <a:gd fmla="*/ 0 w 2337848" name="T21"/>
                      <a:gd fmla="*/ 0 h 443060" name="T22"/>
                      <a:gd fmla="*/ 2337848 w 2337848" name="T23"/>
                      <a:gd fmla="*/ 443060 h 443060" name="T24"/>
                    </a:gdLst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b="T24" l="T21" r="T23" t="T22"/>
                    <a:pathLst>
                      <a:path h="443060" w="2337848">
                        <a:moveTo>
                          <a:pt x="0" y="0"/>
                        </a:moveTo>
                        <a:cubicBezTo>
                          <a:pt x="320511" y="72665"/>
                          <a:pt x="641023" y="145331"/>
                          <a:pt x="876693" y="179110"/>
                        </a:cubicBezTo>
                        <a:cubicBezTo>
                          <a:pt x="1112363" y="212889"/>
                          <a:pt x="1229413" y="208176"/>
                          <a:pt x="1414021" y="202677"/>
                        </a:cubicBezTo>
                        <a:cubicBezTo>
                          <a:pt x="1598629" y="197178"/>
                          <a:pt x="1830372" y="173611"/>
                          <a:pt x="1984343" y="146116"/>
                        </a:cubicBezTo>
                        <a:cubicBezTo>
                          <a:pt x="2138314" y="118621"/>
                          <a:pt x="2280502" y="55775"/>
                          <a:pt x="2337848" y="37707"/>
                        </a:cubicBezTo>
                        <a:lnTo>
                          <a:pt x="1381027" y="44306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1">
                      <a:alpha val="10196"/>
                    </a:schemeClr>
                  </a:solidFill>
                  <a:ln>
                    <a:noFill/>
                  </a:ln>
                  <a:extLst>
                    <a:ext uri="{91240B29-F687-4F45-9708-019B960494DF}">
                      <a14:hiddenLine algn="ctr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altLang="en-US" lang="zh-CN" sz="2400">
                      <a:solidFill>
                        <a:prstClr val="black"/>
                      </a:solidFill>
                    </a:endParaRPr>
                  </a:p>
                </p:txBody>
              </p:sp>
              <p:grpSp>
                <p:nvGrpSpPr>
                  <p:cNvPr id="76" name="组合 29"/>
                  <p:cNvGrpSpPr/>
                  <p:nvPr/>
                </p:nvGrpSpPr>
                <p:grpSpPr>
                  <a:xfrm>
                    <a:off x="4555957" y="2447020"/>
                    <a:ext cx="1501934" cy="1054496"/>
                    <a:chOff x="4828234" y="2743200"/>
                    <a:chExt cx="1896625" cy="1332442"/>
                  </a:xfrm>
                </p:grpSpPr>
                <p:sp>
                  <p:nvSpPr>
                    <p:cNvPr id="93" name="任意多边形 92"/>
                    <p:cNvSpPr/>
                    <p:nvPr/>
                  </p:nvSpPr>
                  <p:spPr bwMode="auto">
                    <a:xfrm>
                      <a:off x="6331585" y="3431871"/>
                      <a:ext cx="370851" cy="628042"/>
                    </a:xfrm>
                    <a:custGeom>
                      <a:gdLst>
                        <a:gd fmla="*/ 77819 w 369222" name="connsiteX0"/>
                        <a:gd fmla="*/ 296426 h 629059" name="connsiteY0"/>
                        <a:gd fmla="*/ 0 w 369222" name="connsiteX1"/>
                        <a:gd fmla="*/ 629059 h 629059" name="connsiteY1"/>
                        <a:gd fmla="*/ 82844 w 369222" name="connsiteX2"/>
                        <a:gd fmla="*/ 577780 h 629059" name="connsiteY2"/>
                        <a:gd fmla="*/ 188351 w 369222" name="connsiteX3"/>
                        <a:gd fmla="*/ 507441 h 629059" name="connsiteY3"/>
                        <a:gd fmla="*/ 268738 w 369222" name="connsiteX4"/>
                        <a:gd fmla="*/ 391885 h 629059" name="connsiteY4"/>
                        <a:gd fmla="*/ 339076 w 369222" name="connsiteX5"/>
                        <a:gd fmla="*/ 140677 h 629059" name="connsiteY5"/>
                        <a:gd fmla="*/ 369222 w 369222" name="connsiteX6"/>
                        <a:gd fmla="*/ 0 h 629059" name="connsiteY6"/>
                        <a:gd fmla="*/ 213472 w 369222" name="connsiteX7"/>
                        <a:gd fmla="*/ 155749 h 629059" name="connsiteY7"/>
                        <a:gd fmla="*/ 77819 w 369222" name="connsiteX8"/>
                        <a:gd fmla="*/ 296426 h 629059" name="connsiteY8"/>
                      </a:gdLst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b="b" l="l" r="r" t="t"/>
                      <a:pathLst>
                        <a:path h="629059" w="369222">
                          <a:moveTo>
                            <a:pt x="77819" y="296426"/>
                          </a:moveTo>
                          <a:lnTo>
                            <a:pt x="0" y="629059"/>
                          </a:lnTo>
                          <a:cubicBezTo>
                            <a:pt x="30145" y="610637"/>
                            <a:pt x="51452" y="598050"/>
                            <a:pt x="82844" y="577780"/>
                          </a:cubicBezTo>
                          <a:cubicBezTo>
                            <a:pt x="114236" y="557510"/>
                            <a:pt x="157369" y="538424"/>
                            <a:pt x="188351" y="507441"/>
                          </a:cubicBezTo>
                          <a:cubicBezTo>
                            <a:pt x="219333" y="476459"/>
                            <a:pt x="243617" y="453012"/>
                            <a:pt x="268738" y="391885"/>
                          </a:cubicBezTo>
                          <a:cubicBezTo>
                            <a:pt x="293859" y="330758"/>
                            <a:pt x="322329" y="205991"/>
                            <a:pt x="339076" y="140677"/>
                          </a:cubicBezTo>
                          <a:cubicBezTo>
                            <a:pt x="355823" y="75363"/>
                            <a:pt x="362522" y="37681"/>
                            <a:pt x="369222" y="0"/>
                          </a:cubicBezTo>
                          <a:lnTo>
                            <a:pt x="213472" y="155749"/>
                          </a:lnTo>
                          <a:lnTo>
                            <a:pt x="77819" y="296426"/>
                          </a:lnTo>
                          <a:close/>
                        </a:path>
                      </a:pathLst>
                    </a:custGeom>
                    <a:gradFill flip="none" rotWithShape="1">
                      <a:gsLst>
                        <a:gs pos="0">
                          <a:srgbClr val="6C0000"/>
                        </a:gs>
                        <a:gs pos="100000">
                          <a:srgbClr val="C00000">
                            <a:shade val="67500"/>
                            <a:satMod val="115000"/>
                          </a:srgbClr>
                        </a:gs>
                      </a:gsLst>
                      <a:lin ang="10800000" scaled="1"/>
                    </a:gradFill>
                    <a:ln>
                      <a:noFill/>
                    </a:ln>
                    <a:extLst/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altLang="en-US" kern="0" lang="zh-CN" sz="2400">
                        <a:solidFill>
                          <a:sysClr lastClr="000000" val="windowText"/>
                        </a:solidFill>
                      </a:endParaRPr>
                    </a:p>
                  </p:txBody>
                </p:sp>
                <p:sp>
                  <p:nvSpPr>
                    <p:cNvPr id="94" name="任意多边形 93"/>
                    <p:cNvSpPr/>
                    <p:nvPr/>
                  </p:nvSpPr>
                  <p:spPr bwMode="auto">
                    <a:xfrm>
                      <a:off x="4828130" y="3227206"/>
                      <a:ext cx="1581634" cy="830702"/>
                    </a:xfrm>
                    <a:custGeom>
                      <a:gdLst>
                        <a:gd fmla="*/ 1506330 w 1582725" name="connsiteX0"/>
                        <a:gd fmla="*/ 829673 h 829673" name="connsiteY0"/>
                        <a:gd fmla="*/ 0 w 1582725" name="connsiteX1"/>
                        <a:gd fmla="*/ 287986 h 829673" name="connsiteY1"/>
                        <a:gd fmla="*/ 35650 w 1582725" name="connsiteX2"/>
                        <a:gd fmla="*/ 290895 h 829673" name="connsiteY2"/>
                        <a:gd fmla="*/ 31107 w 1582725" name="connsiteX3"/>
                        <a:gd fmla="*/ 0 h 829673" name="connsiteY3"/>
                        <a:gd fmla="*/ 291402 w 1582725" name="connsiteX4"/>
                        <a:gd fmla="*/ 46825 h 829673" name="connsiteY4"/>
                        <a:gd fmla="*/ 1582615 w 1582725" name="connsiteX5"/>
                        <a:gd fmla="*/ 493977 h 829673" name="connsiteY5"/>
                        <a:gd fmla="*/ 1582725 w 1582725" name="connsiteX6"/>
                        <a:gd fmla="*/ 515977 h 829673" name="connsiteY6"/>
                        <a:gd fmla="*/ 1506330 w 1582725" name="connsiteX7"/>
                        <a:gd fmla="*/ 829673 h 829673" name="connsiteY7"/>
                      </a:gdLst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b="b" l="l" r="r" t="t"/>
                      <a:pathLst>
                        <a:path h="829673" w="1582725">
                          <a:moveTo>
                            <a:pt x="1506330" y="829673"/>
                          </a:moveTo>
                          <a:cubicBezTo>
                            <a:pt x="879982" y="627869"/>
                            <a:pt x="249534" y="421964"/>
                            <a:pt x="0" y="287986"/>
                          </a:cubicBezTo>
                          <a:cubicBezTo>
                            <a:pt x="15073" y="296359"/>
                            <a:pt x="27276" y="339462"/>
                            <a:pt x="35650" y="290895"/>
                          </a:cubicBezTo>
                          <a:cubicBezTo>
                            <a:pt x="37325" y="185387"/>
                            <a:pt x="29432" y="105508"/>
                            <a:pt x="31107" y="0"/>
                          </a:cubicBezTo>
                          <a:lnTo>
                            <a:pt x="291402" y="46825"/>
                          </a:lnTo>
                          <a:lnTo>
                            <a:pt x="1582615" y="493977"/>
                          </a:lnTo>
                          <a:cubicBezTo>
                            <a:pt x="1582652" y="501310"/>
                            <a:pt x="1582688" y="508644"/>
                            <a:pt x="1582725" y="515977"/>
                          </a:cubicBezTo>
                          <a:lnTo>
                            <a:pt x="1506330" y="829673"/>
                          </a:lnTo>
                          <a:close/>
                        </a:path>
                      </a:pathLst>
                    </a:custGeom>
                    <a:gradFill flip="none" rotWithShape="1">
                      <a:gsLst>
                        <a:gs pos="0">
                          <a:srgbClr val="6C0000"/>
                        </a:gs>
                        <a:gs pos="100000">
                          <a:srgbClr val="C00000">
                            <a:shade val="67500"/>
                            <a:satMod val="115000"/>
                          </a:srgbClr>
                        </a:gs>
                      </a:gsLst>
                      <a:lin ang="16200000" scaled="1"/>
                    </a:gradFill>
                    <a:ln>
                      <a:noFill/>
                    </a:ln>
                    <a:extLst/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altLang="en-US" kern="0" lang="zh-CN" sz="2400">
                        <a:solidFill>
                          <a:sysClr lastClr="000000" val="windowText"/>
                        </a:solidFill>
                      </a:endParaRPr>
                    </a:p>
                  </p:txBody>
                </p:sp>
                <p:sp>
                  <p:nvSpPr>
                    <p:cNvPr id="95" name="任意多边形 94"/>
                    <p:cNvSpPr/>
                    <p:nvPr/>
                  </p:nvSpPr>
                  <p:spPr bwMode="auto">
                    <a:xfrm>
                      <a:off x="4858199" y="2735606"/>
                      <a:ext cx="1866289" cy="1007276"/>
                    </a:xfrm>
                    <a:custGeom>
                      <a:gdLst>
                        <a:gd fmla="*/ 0 w 1866481" name="connsiteX0"/>
                        <a:gd fmla="*/ 502418 h 1014884" name="connsiteY0"/>
                        <a:gd fmla="*/ 1120391 w 1866481" name="connsiteX1"/>
                        <a:gd fmla="*/ 0 h 1014884" name="connsiteY1"/>
                        <a:gd fmla="*/ 1291213 w 1866481" name="connsiteX2"/>
                        <a:gd fmla="*/ 50242 h 1014884" name="connsiteY2"/>
                        <a:gd fmla="*/ 1502229 w 1866481" name="connsiteX3"/>
                        <a:gd fmla="*/ 150725 h 1014884" name="connsiteY3"/>
                        <a:gd fmla="*/ 1657978 w 1866481" name="connsiteX4"/>
                        <a:gd fmla="*/ 256233 h 1014884" name="connsiteY4"/>
                        <a:gd fmla="*/ 1803679 w 1866481" name="connsiteX5"/>
                        <a:gd fmla="*/ 411982 h 1014884" name="connsiteY5"/>
                        <a:gd fmla="*/ 1858945 w 1866481" name="connsiteX6"/>
                        <a:gd fmla="*/ 592853 h 1014884" name="connsiteY6"/>
                        <a:gd fmla="*/ 1848897 w 1866481" name="connsiteX7"/>
                        <a:gd fmla="*/ 723481 h 1014884" name="connsiteY7"/>
                        <a:gd fmla="*/ 1783582 w 1866481" name="connsiteX8"/>
                        <a:gd fmla="*/ 844062 h 1014884" name="connsiteY8"/>
                        <a:gd fmla="*/ 1622809 w 1866481" name="connsiteX9"/>
                        <a:gd fmla="*/ 974690 h 1014884" name="connsiteY9"/>
                        <a:gd fmla="*/ 1547446 w 1866481" name="connsiteX10"/>
                        <a:gd fmla="*/ 1014884 h 1014884" name="connsiteY10"/>
                        <a:gd fmla="*/ 0 w 1866481" name="connsiteX11"/>
                        <a:gd fmla="*/ 502418 h 1014884" name="connsiteY11"/>
                      </a:gdLst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b="b" l="l" r="r" t="t"/>
                      <a:pathLst>
                        <a:path h="1014884" w="1866479">
                          <a:moveTo>
                            <a:pt x="0" y="502418"/>
                          </a:moveTo>
                          <a:lnTo>
                            <a:pt x="1120391" y="0"/>
                          </a:lnTo>
                          <a:cubicBezTo>
                            <a:pt x="1177332" y="16747"/>
                            <a:pt x="1227573" y="25121"/>
                            <a:pt x="1291213" y="50242"/>
                          </a:cubicBezTo>
                          <a:cubicBezTo>
                            <a:pt x="1354853" y="75363"/>
                            <a:pt x="1441102" y="116393"/>
                            <a:pt x="1502229" y="150725"/>
                          </a:cubicBezTo>
                          <a:cubicBezTo>
                            <a:pt x="1563357" y="185057"/>
                            <a:pt x="1607736" y="212690"/>
                            <a:pt x="1657978" y="256233"/>
                          </a:cubicBezTo>
                          <a:cubicBezTo>
                            <a:pt x="1708220" y="299776"/>
                            <a:pt x="1770185" y="355879"/>
                            <a:pt x="1803679" y="411982"/>
                          </a:cubicBezTo>
                          <a:cubicBezTo>
                            <a:pt x="1837174" y="468085"/>
                            <a:pt x="1851409" y="540936"/>
                            <a:pt x="1858945" y="592853"/>
                          </a:cubicBezTo>
                          <a:cubicBezTo>
                            <a:pt x="1866481" y="644770"/>
                            <a:pt x="1861458" y="681613"/>
                            <a:pt x="1848897" y="723481"/>
                          </a:cubicBezTo>
                          <a:cubicBezTo>
                            <a:pt x="1836336" y="765349"/>
                            <a:pt x="1821263" y="802194"/>
                            <a:pt x="1783582" y="844062"/>
                          </a:cubicBezTo>
                          <a:cubicBezTo>
                            <a:pt x="1745901" y="885930"/>
                            <a:pt x="1663840" y="946220"/>
                            <a:pt x="1622809" y="974690"/>
                          </a:cubicBezTo>
                          <a:lnTo>
                            <a:pt x="1547446" y="1014884"/>
                          </a:lnTo>
                          <a:lnTo>
                            <a:pt x="0" y="502418"/>
                          </a:lnTo>
                          <a:close/>
                        </a:path>
                      </a:pathLst>
                    </a:custGeom>
                    <a:gradFill flip="none" rotWithShape="1">
                      <a:gsLst>
                        <a:gs pos="0">
                          <a:srgbClr val="FF0000">
                            <a:shade val="30000"/>
                            <a:satMod val="115000"/>
                          </a:srgbClr>
                        </a:gs>
                        <a:gs pos="50000">
                          <a:srgbClr val="FF0000">
                            <a:shade val="67500"/>
                            <a:satMod val="115000"/>
                          </a:srgbClr>
                        </a:gs>
                        <a:gs pos="100000">
                          <a:srgbClr val="FF0000">
                            <a:shade val="100000"/>
                            <a:satMod val="115000"/>
                          </a:srgbClr>
                        </a:gs>
                      </a:gsLst>
                      <a:lin ang="0" scaled="1"/>
                    </a:gradFill>
                    <a:ln>
                      <a:noFill/>
                    </a:ln>
                    <a:extLst/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altLang="en-US" kern="0" lang="zh-CN" sz="2400">
                        <a:solidFill>
                          <a:sysClr lastClr="000000" val="windowText"/>
                        </a:solidFill>
                      </a:endParaRPr>
                    </a:p>
                  </p:txBody>
                </p:sp>
                <p:sp>
                  <p:nvSpPr>
                    <p:cNvPr id="96" name="任意多边形 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60759" y="3245853"/>
                      <a:ext cx="1554310" cy="513862"/>
                    </a:xfrm>
                    <a:custGeom>
                      <a:gdLst>
                        <a:gd fmla="*/ 0 w 1554310" name="T0"/>
                        <a:gd fmla="*/ 0 h 513862" name="T1"/>
                        <a:gd fmla="*/ 1554310 w 1554310" name="T2"/>
                        <a:gd fmla="*/ 513862 h 513862" name="T3"/>
                        <a:gd fmla="*/ 0 60000 65536" name="T4"/>
                        <a:gd fmla="*/ 0 60000 65536" name="T5"/>
                        <a:gd fmla="*/ 0 w 1554310" name="T6"/>
                        <a:gd fmla="*/ 0 h 513862" name="T7"/>
                        <a:gd fmla="*/ 1554310 w 1554310" name="T8"/>
                        <a:gd fmla="*/ 513862 h 513862" name="T9"/>
                      </a:gdLst>
                      <a:cxnLst>
                        <a:cxn ang="T4">
                          <a:pos x="T0" y="T1"/>
                        </a:cxn>
                        <a:cxn ang="T5">
                          <a:pos x="T2" y="T3"/>
                        </a:cxn>
                      </a:cxnLst>
                      <a:rect b="T9" l="T6" r="T8" t="T7"/>
                      <a:pathLst>
                        <a:path h="513862" w="1554310">
                          <a:moveTo>
                            <a:pt x="0" y="0"/>
                          </a:moveTo>
                          <a:lnTo>
                            <a:pt x="1554310" y="513862"/>
                          </a:lnTo>
                        </a:path>
                      </a:pathLst>
                    </a:custGeom>
                    <a:solidFill>
                      <a:schemeClr val="accent1"/>
                    </a:solidFill>
                    <a:ln algn="ctr" w="9525">
                      <a:solidFill>
                        <a:schemeClr val="bg1"/>
                      </a:solidFill>
                      <a:round/>
                    </a:ln>
                  </p:spPr>
                  <p:txBody>
                    <a:bodyPr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altLang="en-US" lang="zh-CN" sz="240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7" name="任意多边形 96"/>
                    <p:cNvSpPr/>
                    <p:nvPr/>
                  </p:nvSpPr>
                  <p:spPr bwMode="auto">
                    <a:xfrm>
                      <a:off x="6400800" y="3521171"/>
                      <a:ext cx="288758" cy="235284"/>
                    </a:xfrm>
                    <a:custGeom>
                      <a:gdLst>
                        <a:gd fmla="*/ 0 w 288758" name="connsiteX0"/>
                        <a:gd fmla="*/ 235284 h 235284" name="connsiteY0"/>
                        <a:gd fmla="*/ 80211 w 288758" name="connsiteX1"/>
                        <a:gd fmla="*/ 192505 h 235284" name="connsiteY1"/>
                        <a:gd fmla="*/ 192505 w 288758" name="connsiteX2"/>
                        <a:gd fmla="*/ 112295 h 235284" name="connsiteY2"/>
                        <a:gd fmla="*/ 288758 w 288758" name="connsiteX3"/>
                        <a:gd fmla="*/ 0 h 235284" name="connsiteY3"/>
                      </a:gdLst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b="b" l="l" r="r" t="t"/>
                      <a:pathLst>
                        <a:path h="235282" w="288758">
                          <a:moveTo>
                            <a:pt x="0" y="235284"/>
                          </a:moveTo>
                          <a:cubicBezTo>
                            <a:pt x="24063" y="224143"/>
                            <a:pt x="48127" y="213003"/>
                            <a:pt x="80211" y="192505"/>
                          </a:cubicBezTo>
                          <a:cubicBezTo>
                            <a:pt x="112295" y="172007"/>
                            <a:pt x="157747" y="144379"/>
                            <a:pt x="192505" y="112295"/>
                          </a:cubicBezTo>
                          <a:cubicBezTo>
                            <a:pt x="227263" y="80211"/>
                            <a:pt x="258010" y="40105"/>
                            <a:pt x="288758" y="0"/>
                          </a:cubicBezTo>
                        </a:path>
                      </a:pathLst>
                    </a:custGeom>
                    <a:noFill/>
                    <a:ln algn="ctr" cap="flat" cmpd="sng" w="9525">
                      <a:gradFill>
                        <a:gsLst>
                          <a:gs pos="17000">
                            <a:schemeClr val="bg1">
                              <a:alpha val="0"/>
                            </a:schemeClr>
                          </a:gs>
                          <a:gs pos="50000">
                            <a:schemeClr val="bg1"/>
                          </a:gs>
                          <a:gs pos="100000">
                            <a:schemeClr val="bg1"/>
                          </a:gs>
                        </a:gsLst>
                        <a:lin ang="5400000" scaled="0"/>
                      </a:gradFill>
                      <a:prstDash val="solid"/>
                      <a:round/>
                      <a:headEnd len="med" type="none" w="med"/>
                      <a:tailEnd len="med" type="none" w="med"/>
                    </a:ln>
                    <a:effectLst/>
                    <a:extLst/>
                  </p:spPr>
                  <p:txBody>
                    <a:bodyPr/>
                    <a:lstStyle/>
                    <a:p>
                      <a:pPr eaLnBrk="0" hangingPunct="0">
                        <a:defRPr/>
                      </a:pPr>
                      <a:endParaRPr altLang="en-US" lang="zh-CN" sz="240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8" name="任意多边形 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59518" y="2894029"/>
                      <a:ext cx="900259" cy="645736"/>
                    </a:xfrm>
                    <a:custGeom>
                      <a:gdLst>
                        <a:gd fmla="*/ 787138 w 900259" name="T0"/>
                        <a:gd fmla="*/ 0 h 645736" name="T1"/>
                        <a:gd fmla="*/ 608028 w 900259" name="T2"/>
                        <a:gd fmla="*/ 193249 h 645736" name="T3"/>
                        <a:gd fmla="*/ 608028 w 900259" name="T4"/>
                        <a:gd fmla="*/ 395926 h 645736" name="T5"/>
                        <a:gd fmla="*/ 900259 w 900259" name="T6"/>
                        <a:gd fmla="*/ 645736 h 645736" name="T7"/>
                        <a:gd fmla="*/ 0 w 900259" name="T8"/>
                        <a:gd fmla="*/ 353505 h 645736" name="T9"/>
                        <a:gd fmla="*/ 787138 w 900259" name="T10"/>
                        <a:gd fmla="*/ 0 h 645736" name="T11"/>
                        <a:gd fmla="*/ 0 60000 65536" name="T12"/>
                        <a:gd fmla="*/ 0 60000 65536" name="T13"/>
                        <a:gd fmla="*/ 0 60000 65536" name="T14"/>
                        <a:gd fmla="*/ 0 60000 65536" name="T15"/>
                        <a:gd fmla="*/ 0 60000 65536" name="T16"/>
                        <a:gd fmla="*/ 0 60000 65536" name="T17"/>
                        <a:gd fmla="*/ 0 w 900259" name="T18"/>
                        <a:gd fmla="*/ 0 h 645736" name="T19"/>
                        <a:gd fmla="*/ 900259 w 900259" name="T20"/>
                        <a:gd fmla="*/ 645736 h 645736" name="T21"/>
                      </a:gdLst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b="T21" l="T18" r="T20" t="T19"/>
                      <a:pathLst>
                        <a:path h="645736" w="900258">
                          <a:moveTo>
                            <a:pt x="787138" y="0"/>
                          </a:moveTo>
                          <a:cubicBezTo>
                            <a:pt x="712509" y="63630"/>
                            <a:pt x="637880" y="127261"/>
                            <a:pt x="608028" y="193249"/>
                          </a:cubicBezTo>
                          <a:cubicBezTo>
                            <a:pt x="578176" y="259237"/>
                            <a:pt x="559323" y="320512"/>
                            <a:pt x="608028" y="395926"/>
                          </a:cubicBezTo>
                          <a:cubicBezTo>
                            <a:pt x="656733" y="471341"/>
                            <a:pt x="778496" y="558538"/>
                            <a:pt x="900259" y="645736"/>
                          </a:cubicBezTo>
                          <a:lnTo>
                            <a:pt x="0" y="353505"/>
                          </a:lnTo>
                          <a:lnTo>
                            <a:pt x="787138" y="0"/>
                          </a:lnTo>
                          <a:close/>
                        </a:path>
                      </a:pathLst>
                    </a:custGeom>
                    <a:solidFill>
                      <a:schemeClr val="bg1">
                        <a:alpha val="10980"/>
                      </a:schemeClr>
                    </a:solidFill>
                    <a:ln>
                      <a:noFill/>
                    </a:ln>
                    <a:extLst>
                      <a:ext uri="{91240B29-F687-4F45-9708-019B960494DF}">
                        <a14:hiddenLine algn="ctr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altLang="en-US" lang="zh-CN" sz="2400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  <p:grpSp>
                <p:nvGrpSpPr>
                  <p:cNvPr id="77" name="组合 28"/>
                  <p:cNvGrpSpPr/>
                  <p:nvPr/>
                </p:nvGrpSpPr>
                <p:grpSpPr>
                  <a:xfrm>
                    <a:off x="2741067" y="2502321"/>
                    <a:ext cx="1552207" cy="1117339"/>
                    <a:chOff x="2536371" y="2813538"/>
                    <a:chExt cx="1960266" cy="1411453"/>
                  </a:xfrm>
                </p:grpSpPr>
                <p:sp>
                  <p:nvSpPr>
                    <p:cNvPr id="87" name="任意多边形 86"/>
                    <p:cNvSpPr/>
                    <p:nvPr/>
                  </p:nvSpPr>
                  <p:spPr bwMode="auto">
                    <a:xfrm>
                      <a:off x="2552862" y="3420123"/>
                      <a:ext cx="539283" cy="802386"/>
                    </a:xfrm>
                    <a:custGeom>
                      <a:gdLst>
                        <a:gd fmla="*/ 539776 w 539776" name="connsiteX0"/>
                        <a:gd fmla="*/ 802603 h 802603" name="connsiteY0"/>
                        <a:gd fmla="*/ 411983 w 539776" name="connsiteX1"/>
                        <a:gd fmla="*/ 758650 h 802603" name="connsiteY1"/>
                        <a:gd fmla="*/ 231112 w 539776" name="connsiteX2"/>
                        <a:gd fmla="*/ 638070 h 802603" name="connsiteY2"/>
                        <a:gd fmla="*/ 140677 w 539776" name="connsiteX3"/>
                        <a:gd fmla="*/ 542611 h 802603" name="connsiteY3"/>
                        <a:gd fmla="*/ 75363 w 539776" name="connsiteX4"/>
                        <a:gd fmla="*/ 432079 h 802603" name="connsiteY4"/>
                        <a:gd fmla="*/ 45218 w 539776" name="connsiteX5"/>
                        <a:gd fmla="*/ 291402 h 802603" name="connsiteY5"/>
                        <a:gd fmla="*/ 0 w 539776" name="connsiteX6"/>
                        <a:gd fmla="*/ 0 h 802603" name="connsiteY6"/>
                        <a:gd fmla="*/ 507442 w 539776" name="connsiteX7"/>
                        <a:gd fmla="*/ 447151 h 802603" name="connsiteY7"/>
                        <a:gd fmla="*/ 539776 w 539776" name="connsiteX8"/>
                        <a:gd fmla="*/ 802603 h 802603" name="connsiteY8"/>
                      </a:gdLst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b="b" l="l" r="r" t="t"/>
                      <a:pathLst>
                        <a:path h="802603" w="539776">
                          <a:moveTo>
                            <a:pt x="539776" y="802603"/>
                          </a:moveTo>
                          <a:cubicBezTo>
                            <a:pt x="498327" y="795904"/>
                            <a:pt x="463427" y="786072"/>
                            <a:pt x="411983" y="758650"/>
                          </a:cubicBezTo>
                          <a:cubicBezTo>
                            <a:pt x="360539" y="731228"/>
                            <a:pt x="276330" y="674076"/>
                            <a:pt x="231112" y="638070"/>
                          </a:cubicBezTo>
                          <a:cubicBezTo>
                            <a:pt x="185894" y="602064"/>
                            <a:pt x="166635" y="576943"/>
                            <a:pt x="140677" y="542611"/>
                          </a:cubicBezTo>
                          <a:cubicBezTo>
                            <a:pt x="114719" y="508279"/>
                            <a:pt x="91273" y="473947"/>
                            <a:pt x="75363" y="432079"/>
                          </a:cubicBezTo>
                          <a:cubicBezTo>
                            <a:pt x="59453" y="390211"/>
                            <a:pt x="52335" y="340806"/>
                            <a:pt x="45218" y="291402"/>
                          </a:cubicBezTo>
                          <a:lnTo>
                            <a:pt x="0" y="0"/>
                          </a:lnTo>
                          <a:lnTo>
                            <a:pt x="507442" y="447151"/>
                          </a:lnTo>
                          <a:lnTo>
                            <a:pt x="539776" y="802603"/>
                          </a:lnTo>
                          <a:close/>
                        </a:path>
                      </a:pathLst>
                    </a:custGeom>
                    <a:gradFill flip="none" rotWithShape="1">
                      <a:gsLst>
                        <a:gs pos="0">
                          <a:srgbClr val="6C0000"/>
                        </a:gs>
                        <a:gs pos="100000">
                          <a:srgbClr val="C00000">
                            <a:shade val="67500"/>
                            <a:satMod val="115000"/>
                          </a:srgbClr>
                        </a:gs>
                      </a:gsLst>
                      <a:lin ang="0" scaled="1"/>
                    </a:gradFill>
                    <a:ln>
                      <a:noFill/>
                    </a:ln>
                    <a:extLst/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altLang="en-US" kern="0" lang="zh-CN" sz="2400">
                        <a:solidFill>
                          <a:sysClr lastClr="000000" val="windowText"/>
                        </a:solidFill>
                      </a:endParaRPr>
                    </a:p>
                  </p:txBody>
                </p:sp>
                <p:sp>
                  <p:nvSpPr>
                    <p:cNvPr id="88" name="任意多边形 87"/>
                    <p:cNvSpPr/>
                    <p:nvPr/>
                  </p:nvSpPr>
                  <p:spPr bwMode="auto">
                    <a:xfrm>
                      <a:off x="3044031" y="3249615"/>
                      <a:ext cx="1455460" cy="974898"/>
                    </a:xfrm>
                    <a:custGeom>
                      <a:gdLst>
                        <a:gd fmla="*/ 0 w 1446368" name="connsiteX0"/>
                        <a:gd fmla="*/ 610571 h 974122" name="connsiteY0"/>
                        <a:gd fmla="*/ 38724 w 1446368" name="connsiteX1"/>
                        <a:gd fmla="*/ 974122 h 974122" name="connsiteY1"/>
                        <a:gd fmla="*/ 1437357 w 1446368" name="connsiteX2"/>
                        <a:gd fmla="*/ 341418 h 974122" name="connsiteY2"/>
                        <a:gd fmla="*/ 1446368 w 1446368" name="connsiteX3"/>
                        <a:gd fmla="*/ 0 h 974122" name="connsiteY3"/>
                        <a:gd fmla="*/ 1256487 w 1446368" name="connsiteX4"/>
                        <a:gd fmla="*/ 39967 h 974122" name="connsiteY4"/>
                        <a:gd fmla="*/ 0 w 1446368" name="connsiteX5"/>
                        <a:gd fmla="*/ 610571 h 974122" name="connsiteY5"/>
                      </a:gdLst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b="b" l="l" r="r" t="t"/>
                      <a:pathLst>
                        <a:path h="974122" w="1446368">
                          <a:moveTo>
                            <a:pt x="0" y="610571"/>
                          </a:moveTo>
                          <a:cubicBezTo>
                            <a:pt x="18003" y="760459"/>
                            <a:pt x="29513" y="917181"/>
                            <a:pt x="38724" y="974122"/>
                          </a:cubicBezTo>
                          <a:cubicBezTo>
                            <a:pt x="500948" y="763107"/>
                            <a:pt x="1205408" y="503866"/>
                            <a:pt x="1437357" y="341418"/>
                          </a:cubicBezTo>
                          <a:cubicBezTo>
                            <a:pt x="1439032" y="227537"/>
                            <a:pt x="1444693" y="113881"/>
                            <a:pt x="1446368" y="0"/>
                          </a:cubicBezTo>
                          <a:lnTo>
                            <a:pt x="1256487" y="39967"/>
                          </a:lnTo>
                          <a:lnTo>
                            <a:pt x="0" y="610571"/>
                          </a:lnTo>
                          <a:close/>
                        </a:path>
                      </a:pathLst>
                    </a:custGeom>
                    <a:gradFill flip="none" rotWithShape="1">
                      <a:gsLst>
                        <a:gs pos="0">
                          <a:srgbClr val="6C0000"/>
                        </a:gs>
                        <a:gs pos="100000">
                          <a:srgbClr val="C00000">
                            <a:shade val="67500"/>
                            <a:satMod val="115000"/>
                          </a:srgbClr>
                        </a:gs>
                      </a:gsLst>
                      <a:lin ang="16200000" scaled="1"/>
                    </a:gradFill>
                    <a:ln>
                      <a:noFill/>
                    </a:ln>
                    <a:extLst/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altLang="en-US" kern="0" lang="zh-CN" sz="2400">
                        <a:solidFill>
                          <a:sysClr lastClr="000000" val="windowText"/>
                        </a:solidFill>
                      </a:endParaRPr>
                    </a:p>
                  </p:txBody>
                </p:sp>
                <p:sp>
                  <p:nvSpPr>
                    <p:cNvPr id="89" name="任意多边形 88"/>
                    <p:cNvSpPr/>
                    <p:nvPr/>
                  </p:nvSpPr>
                  <p:spPr bwMode="auto">
                    <a:xfrm>
                      <a:off x="2536824" y="2806298"/>
                      <a:ext cx="1968680" cy="1081214"/>
                    </a:xfrm>
                    <a:custGeom>
                      <a:gdLst>
                        <a:gd fmla="*/ 1960266 w 1960266" name="connsiteX0"/>
                        <a:gd fmla="*/ 437104 h 1075174" name="connsiteY0"/>
                        <a:gd fmla="*/ 508280 w 1960266" name="connsiteX1"/>
                        <a:gd fmla="*/ 1075174 h 1075174" name="connsiteY1"/>
                        <a:gd fmla="*/ 417844 w 1960266" name="connsiteX2"/>
                        <a:gd fmla="*/ 1050053 h 1075174" name="connsiteY2"/>
                        <a:gd fmla="*/ 297264 w 1960266" name="connsiteX3"/>
                        <a:gd fmla="*/ 984739 h 1075174" name="connsiteY3"/>
                        <a:gd fmla="*/ 191756 w 1960266" name="connsiteX4"/>
                        <a:gd fmla="*/ 909376 h 1075174" name="connsiteY4"/>
                        <a:gd fmla="*/ 86249 w 1960266" name="connsiteX5"/>
                        <a:gd fmla="*/ 803869 h 1075174" name="connsiteY5"/>
                        <a:gd fmla="*/ 20934 w 1960266" name="connsiteX6"/>
                        <a:gd fmla="*/ 673240 h 1075174" name="connsiteY6"/>
                        <a:gd fmla="*/ 10886 w 1960266" name="connsiteX7"/>
                        <a:gd fmla="*/ 492370 h 1075174" name="connsiteY7"/>
                        <a:gd fmla="*/ 86249 w 1960266" name="connsiteX8"/>
                        <a:gd fmla="*/ 321548 h 1075174" name="connsiteY8"/>
                        <a:gd fmla="*/ 247022 w 1960266" name="connsiteX9"/>
                        <a:gd fmla="*/ 170822 h 1075174" name="connsiteY9"/>
                        <a:gd fmla="*/ 453014 w 1960266" name="connsiteX10"/>
                        <a:gd fmla="*/ 55266 h 1075174" name="connsiteY10"/>
                        <a:gd fmla="*/ 628860 w 1960266" name="connsiteX11"/>
                        <a:gd fmla="*/ 0 h 1075174" name="connsiteY11"/>
                        <a:gd fmla="*/ 1960266 w 1960266" name="connsiteX12"/>
                        <a:gd fmla="*/ 437104 h 1075174" name="connsiteY12"/>
                      </a:gdLst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b="b" l="l" r="r" t="t"/>
                      <a:pathLst>
                        <a:path h="1075174" w="1960266">
                          <a:moveTo>
                            <a:pt x="1960266" y="437104"/>
                          </a:moveTo>
                          <a:lnTo>
                            <a:pt x="508280" y="1075174"/>
                          </a:lnTo>
                          <a:cubicBezTo>
                            <a:pt x="478135" y="1066800"/>
                            <a:pt x="453013" y="1065125"/>
                            <a:pt x="417844" y="1050053"/>
                          </a:cubicBezTo>
                          <a:cubicBezTo>
                            <a:pt x="382675" y="1034981"/>
                            <a:pt x="334945" y="1008185"/>
                            <a:pt x="297264" y="984739"/>
                          </a:cubicBezTo>
                          <a:cubicBezTo>
                            <a:pt x="259583" y="961293"/>
                            <a:pt x="226925" y="939521"/>
                            <a:pt x="191756" y="909376"/>
                          </a:cubicBezTo>
                          <a:cubicBezTo>
                            <a:pt x="156587" y="879231"/>
                            <a:pt x="114719" y="843225"/>
                            <a:pt x="86249" y="803869"/>
                          </a:cubicBezTo>
                          <a:cubicBezTo>
                            <a:pt x="57779" y="764513"/>
                            <a:pt x="33495" y="725157"/>
                            <a:pt x="20934" y="673240"/>
                          </a:cubicBezTo>
                          <a:cubicBezTo>
                            <a:pt x="8374" y="621324"/>
                            <a:pt x="0" y="550985"/>
                            <a:pt x="10886" y="492370"/>
                          </a:cubicBezTo>
                          <a:cubicBezTo>
                            <a:pt x="21772" y="433755"/>
                            <a:pt x="46893" y="375139"/>
                            <a:pt x="86249" y="321548"/>
                          </a:cubicBezTo>
                          <a:cubicBezTo>
                            <a:pt x="125605" y="267957"/>
                            <a:pt x="185895" y="215202"/>
                            <a:pt x="247022" y="170822"/>
                          </a:cubicBezTo>
                          <a:cubicBezTo>
                            <a:pt x="308149" y="126442"/>
                            <a:pt x="389374" y="83736"/>
                            <a:pt x="453014" y="55266"/>
                          </a:cubicBezTo>
                          <a:cubicBezTo>
                            <a:pt x="516654" y="26796"/>
                            <a:pt x="572757" y="13398"/>
                            <a:pt x="628860" y="0"/>
                          </a:cubicBezTo>
                          <a:lnTo>
                            <a:pt x="1960266" y="437104"/>
                          </a:lnTo>
                          <a:close/>
                        </a:path>
                      </a:pathLst>
                    </a:custGeom>
                    <a:gradFill flip="none" rotWithShape="1">
                      <a:gsLst>
                        <a:gs pos="0">
                          <a:srgbClr val="FF0000">
                            <a:shade val="30000"/>
                            <a:satMod val="115000"/>
                          </a:srgbClr>
                        </a:gs>
                        <a:gs pos="50000">
                          <a:srgbClr val="FF0000">
                            <a:shade val="67500"/>
                            <a:satMod val="115000"/>
                          </a:srgbClr>
                        </a:gs>
                        <a:gs pos="100000">
                          <a:srgbClr val="FF0000">
                            <a:shade val="100000"/>
                            <a:satMod val="115000"/>
                          </a:srgbClr>
                        </a:gs>
                      </a:gsLst>
                      <a:lin ang="10800000" scaled="1"/>
                    </a:gradFill>
                    <a:ln>
                      <a:noFill/>
                    </a:ln>
                    <a:extLst/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altLang="en-US" kern="0" lang="zh-CN" sz="2400">
                        <a:solidFill>
                          <a:sysClr lastClr="000000" val="windowText"/>
                        </a:solidFill>
                      </a:endParaRPr>
                    </a:p>
                  </p:txBody>
                </p:sp>
                <p:sp>
                  <p:nvSpPr>
                    <p:cNvPr id="90" name="任意多边形 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31768" y="3246065"/>
                      <a:ext cx="1449136" cy="636337"/>
                    </a:xfrm>
                    <a:custGeom>
                      <a:gdLst>
                        <a:gd fmla="*/ 1449136 w 1449136" name="T0"/>
                        <a:gd fmla="*/ 0 h 636337" name="T1"/>
                        <a:gd fmla="*/ 1446519 w 1449136" name="T2"/>
                        <a:gd fmla="*/ 10927 h 636337" name="T3"/>
                        <a:gd fmla="*/ 0 w 1449136" name="T4"/>
                        <a:gd fmla="*/ 636337 h 636337" name="T5"/>
                        <a:gd fmla="*/ 0 60000 65536" name="T6"/>
                        <a:gd fmla="*/ 0 60000 65536" name="T7"/>
                        <a:gd fmla="*/ 0 60000 65536" name="T8"/>
                      </a:gdLst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b="b" l="0" r="r" t="0"/>
                      <a:pathLst>
                        <a:path h="636337" w="1449136">
                          <a:moveTo>
                            <a:pt x="1449136" y="0"/>
                          </a:moveTo>
                          <a:lnTo>
                            <a:pt x="1446519" y="10927"/>
                          </a:lnTo>
                          <a:lnTo>
                            <a:pt x="0" y="636337"/>
                          </a:lnTo>
                        </a:path>
                      </a:pathLst>
                    </a:custGeom>
                    <a:solidFill>
                      <a:schemeClr val="accent1"/>
                    </a:solidFill>
                    <a:ln algn="ctr" w="9525">
                      <a:solidFill>
                        <a:schemeClr val="bg1"/>
                      </a:solidFill>
                      <a:round/>
                    </a:ln>
                  </p:spPr>
                  <p:txBody>
                    <a:bodyPr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altLang="en-US" lang="zh-CN" sz="240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1" name="任意多边形 90"/>
                    <p:cNvSpPr/>
                    <p:nvPr/>
                  </p:nvSpPr>
                  <p:spPr bwMode="auto">
                    <a:xfrm>
                      <a:off x="2563172" y="3503221"/>
                      <a:ext cx="484828" cy="368969"/>
                    </a:xfrm>
                    <a:custGeom>
                      <a:gdLst>
                        <a:gd fmla="*/ 484828 w 484828" name="connsiteX0"/>
                        <a:gd fmla="*/ 368969 h 368969" name="connsiteY0"/>
                        <a:gd fmla="*/ 377881 w 484828" name="connsiteX1"/>
                        <a:gd fmla="*/ 342232 h 368969" name="connsiteY1"/>
                        <a:gd fmla="*/ 249544 w 484828" name="connsiteX2"/>
                        <a:gd fmla="*/ 272716 h 368969" name="connsiteY2"/>
                        <a:gd fmla="*/ 137249 w 484828" name="connsiteX3"/>
                        <a:gd fmla="*/ 187158 h 368969" name="connsiteY3"/>
                        <a:gd fmla="*/ 40996 w 484828" name="connsiteX4"/>
                        <a:gd fmla="*/ 80211 h 368969" name="connsiteY4"/>
                        <a:gd fmla="*/ 3565 w 484828" name="connsiteX5"/>
                        <a:gd fmla="*/ 0 h 368969" name="connsiteY5"/>
                      </a:gdLst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b="b" l="l" r="r" t="t"/>
                      <a:pathLst>
                        <a:path h="368969" w="484828">
                          <a:moveTo>
                            <a:pt x="484828" y="368969"/>
                          </a:moveTo>
                          <a:cubicBezTo>
                            <a:pt x="450961" y="363621"/>
                            <a:pt x="417095" y="358274"/>
                            <a:pt x="377881" y="342232"/>
                          </a:cubicBezTo>
                          <a:cubicBezTo>
                            <a:pt x="338667" y="326190"/>
                            <a:pt x="289649" y="298562"/>
                            <a:pt x="249544" y="272716"/>
                          </a:cubicBezTo>
                          <a:cubicBezTo>
                            <a:pt x="209439" y="246870"/>
                            <a:pt x="172007" y="219242"/>
                            <a:pt x="137249" y="187158"/>
                          </a:cubicBezTo>
                          <a:cubicBezTo>
                            <a:pt x="102491" y="155074"/>
                            <a:pt x="63277" y="111404"/>
                            <a:pt x="40996" y="80211"/>
                          </a:cubicBezTo>
                          <a:cubicBezTo>
                            <a:pt x="18715" y="49018"/>
                            <a:pt x="0" y="23172"/>
                            <a:pt x="3565" y="0"/>
                          </a:cubicBezTo>
                        </a:path>
                      </a:pathLst>
                    </a:custGeom>
                    <a:noFill/>
                    <a:ln algn="ctr" cap="flat" cmpd="sng" w="9525">
                      <a:gradFill>
                        <a:gsLst>
                          <a:gs pos="9000">
                            <a:schemeClr val="bg1">
                              <a:alpha val="0"/>
                            </a:schemeClr>
                          </a:gs>
                          <a:gs pos="50000">
                            <a:schemeClr val="bg1"/>
                          </a:gs>
                          <a:gs pos="100000">
                            <a:schemeClr val="bg1"/>
                          </a:gs>
                        </a:gsLst>
                        <a:lin ang="5400000" scaled="0"/>
                      </a:gradFill>
                      <a:prstDash val="solid"/>
                      <a:round/>
                      <a:headEnd len="med" type="none" w="med"/>
                      <a:tailEnd len="med" type="none" w="med"/>
                    </a:ln>
                    <a:effectLst/>
                    <a:extLst/>
                  </p:spPr>
                  <p:txBody>
                    <a:bodyPr/>
                    <a:lstStyle/>
                    <a:p>
                      <a:pPr eaLnBrk="0" hangingPunct="0">
                        <a:defRPr/>
                      </a:pPr>
                      <a:endParaRPr altLang="en-US" lang="zh-CN" sz="240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2" name="任意多边形 2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67406" y="2813901"/>
                      <a:ext cx="1329180" cy="862553"/>
                    </a:xfrm>
                    <a:custGeom>
                      <a:gdLst>
                        <a:gd fmla="*/ 0 w 1329180" name="T0"/>
                        <a:gd fmla="*/ 0 h 862553" name="T1"/>
                        <a:gd fmla="*/ 377072 w 1329180" name="T2"/>
                        <a:gd fmla="*/ 197963 h 862553" name="T3"/>
                        <a:gd fmla="*/ 556182 w 1329180" name="T4"/>
                        <a:gd fmla="*/ 400639 h 862553" name="T5"/>
                        <a:gd fmla="*/ 565608 w 1329180" name="T6"/>
                        <a:gd fmla="*/ 678730 h 862553" name="T7"/>
                        <a:gd fmla="*/ 353505 w 1329180" name="T8"/>
                        <a:gd fmla="*/ 862553 h 862553" name="T9"/>
                        <a:gd fmla="*/ 1329180 w 1329180" name="T10"/>
                        <a:gd fmla="*/ 433633 h 862553" name="T11"/>
                        <a:gd fmla="*/ 0 w 1329180" name="T12"/>
                        <a:gd fmla="*/ 0 h 862553" name="T13"/>
                        <a:gd fmla="*/ 0 60000 65536" name="T14"/>
                        <a:gd fmla="*/ 0 60000 65536" name="T15"/>
                        <a:gd fmla="*/ 0 60000 65536" name="T16"/>
                        <a:gd fmla="*/ 0 60000 65536" name="T17"/>
                        <a:gd fmla="*/ 0 60000 65536" name="T18"/>
                        <a:gd fmla="*/ 0 60000 65536" name="T19"/>
                        <a:gd fmla="*/ 0 60000 65536" name="T20"/>
                        <a:gd fmla="*/ 0 w 1329180" name="T21"/>
                        <a:gd fmla="*/ 0 h 862553" name="T22"/>
                        <a:gd fmla="*/ 1329180 w 1329180" name="T23"/>
                        <a:gd fmla="*/ 862553 h 862553" name="T24"/>
                      </a:gdLst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b="T24" l="T21" r="T23" t="T22"/>
                      <a:pathLst>
                        <a:path h="862552" w="1329180">
                          <a:moveTo>
                            <a:pt x="0" y="0"/>
                          </a:moveTo>
                          <a:cubicBezTo>
                            <a:pt x="142187" y="65595"/>
                            <a:pt x="284375" y="131190"/>
                            <a:pt x="377072" y="197963"/>
                          </a:cubicBezTo>
                          <a:cubicBezTo>
                            <a:pt x="469769" y="264736"/>
                            <a:pt x="524759" y="320511"/>
                            <a:pt x="556182" y="400639"/>
                          </a:cubicBezTo>
                          <a:cubicBezTo>
                            <a:pt x="587605" y="480767"/>
                            <a:pt x="599387" y="601745"/>
                            <a:pt x="565608" y="678730"/>
                          </a:cubicBezTo>
                          <a:cubicBezTo>
                            <a:pt x="531829" y="755715"/>
                            <a:pt x="442667" y="809134"/>
                            <a:pt x="353505" y="862553"/>
                          </a:cubicBezTo>
                          <a:lnTo>
                            <a:pt x="1329180" y="433633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bg1">
                        <a:alpha val="7843"/>
                      </a:schemeClr>
                    </a:solidFill>
                    <a:ln>
                      <a:noFill/>
                    </a:ln>
                    <a:extLst>
                      <a:ext uri="{91240B29-F687-4F45-9708-019B960494DF}">
                        <a14:hiddenLine algn="ctr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altLang="en-US" lang="zh-CN" sz="2400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  <p:grpSp>
                <p:nvGrpSpPr>
                  <p:cNvPr id="78" name="组合 30"/>
                  <p:cNvGrpSpPr/>
                  <p:nvPr/>
                </p:nvGrpSpPr>
                <p:grpSpPr>
                  <a:xfrm>
                    <a:off x="3251348" y="2868064"/>
                    <a:ext cx="2442057" cy="1232968"/>
                    <a:chOff x="3180303" y="3275763"/>
                    <a:chExt cx="3084844" cy="1555819"/>
                  </a:xfrm>
                </p:grpSpPr>
                <p:sp>
                  <p:nvSpPr>
                    <p:cNvPr id="83" name="任意多边形 82"/>
                    <p:cNvSpPr/>
                    <p:nvPr/>
                  </p:nvSpPr>
                  <p:spPr bwMode="auto">
                    <a:xfrm>
                      <a:off x="3189884" y="3796883"/>
                      <a:ext cx="3064074" cy="1033948"/>
                    </a:xfrm>
                    <a:custGeom>
                      <a:gdLst>
                        <a:gd fmla="*/ 0 w 3069771" name="connsiteX0"/>
                        <a:gd fmla="*/ 105508 h 1033305" name="connsiteY0"/>
                        <a:gd fmla="*/ 35169 w 3069771" name="connsiteX1"/>
                        <a:gd fmla="*/ 442127 h 1033305" name="connsiteY1"/>
                        <a:gd fmla="*/ 115556 w 3069771" name="connsiteX2"/>
                        <a:gd fmla="*/ 532563 h 1033305" name="connsiteY2"/>
                        <a:gd fmla="*/ 336619 w 3069771" name="connsiteX3"/>
                        <a:gd fmla="*/ 708409 h 1033305" name="connsiteY3"/>
                        <a:gd fmla="*/ 607925 w 3069771" name="connsiteX4"/>
                        <a:gd fmla="*/ 844061 h 1033305" name="connsiteY4"/>
                        <a:gd fmla="*/ 849085 w 3069771" name="connsiteX5"/>
                        <a:gd fmla="*/ 929472 h 1033305" name="connsiteY5"/>
                        <a:gd fmla="*/ 1150536 w 3069771" name="connsiteX6"/>
                        <a:gd fmla="*/ 994787 h 1033305" name="connsiteY6"/>
                        <a:gd fmla="*/ 1482132 w 3069771" name="connsiteX7"/>
                        <a:gd fmla="*/ 1029956 h 1033305" name="connsiteY7"/>
                        <a:gd fmla="*/ 1803679 w 3069771" name="connsiteX8"/>
                        <a:gd fmla="*/ 1014883 h 1033305" name="connsiteY8"/>
                        <a:gd fmla="*/ 2205613 w 3069771" name="connsiteX9"/>
                        <a:gd fmla="*/ 929472 h 1033305" name="connsiteY9"/>
                        <a:gd fmla="*/ 2577402 w 3069771" name="connsiteX10"/>
                        <a:gd fmla="*/ 763675 h 1033305" name="connsiteY10"/>
                        <a:gd fmla="*/ 2833635 w 3069771" name="connsiteX11"/>
                        <a:gd fmla="*/ 552659 h 1033305" name="connsiteY11"/>
                        <a:gd fmla="*/ 2999433 w 3069771" name="connsiteX12"/>
                        <a:gd fmla="*/ 331596 h 1033305" name="connsiteY12"/>
                        <a:gd fmla="*/ 3069771 w 3069771" name="connsiteX13"/>
                        <a:gd fmla="*/ 0 h 1033305" name="connsiteY13"/>
                        <a:gd fmla="*/ 2878852 w 3069771" name="connsiteX14"/>
                        <a:gd fmla="*/ 130628 h 1033305" name="connsiteY14"/>
                        <a:gd fmla="*/ 2215661 w 3069771" name="connsiteX15"/>
                        <a:gd fmla="*/ 447152 h 1033305" name="connsiteY15"/>
                        <a:gd fmla="*/ 1386672 w 3069771" name="connsiteX16"/>
                        <a:gd fmla="*/ 487345 h 1033305" name="connsiteY16"/>
                        <a:gd fmla="*/ 648118 w 3069771" name="connsiteX17"/>
                        <a:gd fmla="*/ 386861 h 1033305" name="connsiteY17"/>
                        <a:gd fmla="*/ 160773 w 3069771" name="connsiteX18"/>
                        <a:gd fmla="*/ 155749 h 1033305" name="connsiteY18"/>
                        <a:gd fmla="*/ 0 w 3069771" name="connsiteX19"/>
                        <a:gd fmla="*/ 105508 h 1033305" name="connsiteY19"/>
                      </a:gdLst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</a:cxnLst>
                      <a:rect b="b" l="l" r="r" t="t"/>
                      <a:pathLst>
                        <a:path h="1033305" w="3069771">
                          <a:moveTo>
                            <a:pt x="0" y="105508"/>
                          </a:moveTo>
                          <a:lnTo>
                            <a:pt x="35169" y="442127"/>
                          </a:lnTo>
                          <a:cubicBezTo>
                            <a:pt x="61965" y="472272"/>
                            <a:pt x="65314" y="488183"/>
                            <a:pt x="115556" y="532563"/>
                          </a:cubicBezTo>
                          <a:cubicBezTo>
                            <a:pt x="165798" y="576943"/>
                            <a:pt x="254558" y="656493"/>
                            <a:pt x="336619" y="708409"/>
                          </a:cubicBezTo>
                          <a:cubicBezTo>
                            <a:pt x="418681" y="760325"/>
                            <a:pt x="522514" y="807217"/>
                            <a:pt x="607925" y="844061"/>
                          </a:cubicBezTo>
                          <a:cubicBezTo>
                            <a:pt x="693336" y="880905"/>
                            <a:pt x="758650" y="904351"/>
                            <a:pt x="849085" y="929472"/>
                          </a:cubicBezTo>
                          <a:cubicBezTo>
                            <a:pt x="939520" y="954593"/>
                            <a:pt x="1045028" y="978040"/>
                            <a:pt x="1150536" y="994787"/>
                          </a:cubicBezTo>
                          <a:cubicBezTo>
                            <a:pt x="1256044" y="1011534"/>
                            <a:pt x="1373275" y="1026607"/>
                            <a:pt x="1482132" y="1029956"/>
                          </a:cubicBezTo>
                          <a:cubicBezTo>
                            <a:pt x="1590989" y="1033305"/>
                            <a:pt x="1683099" y="1031630"/>
                            <a:pt x="1803679" y="1014883"/>
                          </a:cubicBezTo>
                          <a:cubicBezTo>
                            <a:pt x="1924259" y="998136"/>
                            <a:pt x="2076659" y="971340"/>
                            <a:pt x="2205613" y="929472"/>
                          </a:cubicBezTo>
                          <a:cubicBezTo>
                            <a:pt x="2334567" y="887604"/>
                            <a:pt x="2472732" y="826477"/>
                            <a:pt x="2577402" y="763675"/>
                          </a:cubicBezTo>
                          <a:cubicBezTo>
                            <a:pt x="2682072" y="700873"/>
                            <a:pt x="2763296" y="624672"/>
                            <a:pt x="2833635" y="552659"/>
                          </a:cubicBezTo>
                          <a:cubicBezTo>
                            <a:pt x="2903974" y="480646"/>
                            <a:pt x="2951703" y="406121"/>
                            <a:pt x="2999433" y="331596"/>
                          </a:cubicBezTo>
                          <a:lnTo>
                            <a:pt x="3069771" y="0"/>
                          </a:lnTo>
                          <a:lnTo>
                            <a:pt x="2878852" y="130628"/>
                          </a:lnTo>
                          <a:lnTo>
                            <a:pt x="2215661" y="447152"/>
                          </a:lnTo>
                          <a:lnTo>
                            <a:pt x="1386672" y="487345"/>
                          </a:lnTo>
                          <a:lnTo>
                            <a:pt x="648118" y="386861"/>
                          </a:lnTo>
                          <a:lnTo>
                            <a:pt x="160773" y="155749"/>
                          </a:lnTo>
                          <a:lnTo>
                            <a:pt x="0" y="105508"/>
                          </a:lnTo>
                          <a:close/>
                        </a:path>
                      </a:pathLst>
                    </a:custGeom>
                    <a:gradFill flip="none" rotWithShape="1">
                      <a:gsLst>
                        <a:gs pos="15000">
                          <a:schemeClr val="tx1">
                            <a:lumMod val="85000"/>
                            <a:lumOff val="15000"/>
                          </a:schemeClr>
                        </a:gs>
                        <a:gs pos="100000">
                          <a:schemeClr val="bg1">
                            <a:lumMod val="65000"/>
                          </a:schemeClr>
                        </a:gs>
                        <a:gs pos="67000">
                          <a:schemeClr val="tx1">
                            <a:lumMod val="50000"/>
                            <a:lumOff val="50000"/>
                          </a:schemeClr>
                        </a:gs>
                      </a:gsLst>
                      <a:lin ang="13500000" scaled="1"/>
                    </a:gradFill>
                    <a:ln w="3175">
                      <a:noFill/>
                    </a:ln>
                    <a:effectLst/>
                    <a:ex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altLang="en-US" lang="zh-CN" sz="2400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84" name="任意多边形 83"/>
                    <p:cNvSpPr/>
                    <p:nvPr/>
                  </p:nvSpPr>
                  <p:spPr bwMode="auto">
                    <a:xfrm>
                      <a:off x="3179858" y="3275902"/>
                      <a:ext cx="3078110" cy="1218295"/>
                    </a:xfrm>
                    <a:custGeom>
                      <a:gdLst>
                        <a:gd fmla="*/ 1497205 w 3084844" name="connsiteX0"/>
                        <a:gd fmla="*/ 0 h 1220037" name="connsiteY0"/>
                        <a:gd fmla="*/ 0 w 3084844" name="connsiteX1"/>
                        <a:gd fmla="*/ 628022 h 1220037" name="connsiteY1"/>
                        <a:gd fmla="*/ 246185 w 3084844" name="connsiteX2"/>
                        <a:gd fmla="*/ 844061 h 1220037" name="connsiteY2"/>
                        <a:gd fmla="*/ 602901 w 3084844" name="connsiteX3"/>
                        <a:gd fmla="*/ 1029956 h 1220037" name="connsiteY3"/>
                        <a:gd fmla="*/ 1014884 w 3084844" name="connsiteX4"/>
                        <a:gd fmla="*/ 1155560 h 1220037" name="connsiteY4"/>
                        <a:gd fmla="*/ 1472084 w 3084844" name="connsiteX5"/>
                        <a:gd fmla="*/ 1215850 h 1220037" name="connsiteY5"/>
                        <a:gd fmla="*/ 1964453 w 3084844" name="connsiteX6"/>
                        <a:gd fmla="*/ 1180681 h 1220037" name="connsiteY6"/>
                        <a:gd fmla="*/ 2436726 w 3084844" name="connsiteX7"/>
                        <a:gd fmla="*/ 1050052 h 1220037" name="connsiteY7"/>
                        <a:gd fmla="*/ 2833635 w 3084844" name="connsiteX8"/>
                        <a:gd fmla="*/ 834013 h 1220037" name="connsiteY8"/>
                        <a:gd fmla="*/ 3084844 w 3084844" name="connsiteX9"/>
                        <a:gd fmla="*/ 522514 h 1220037" name="connsiteY9"/>
                        <a:gd fmla="*/ 1497205 w 3084844" name="connsiteX10"/>
                        <a:gd fmla="*/ 0 h 1220037" name="connsiteY10"/>
                      </a:gdLst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b="b" l="l" r="r" t="t"/>
                      <a:pathLst>
                        <a:path h="1220037" w="3084844">
                          <a:moveTo>
                            <a:pt x="1497205" y="0"/>
                          </a:moveTo>
                          <a:lnTo>
                            <a:pt x="0" y="628022"/>
                          </a:lnTo>
                          <a:cubicBezTo>
                            <a:pt x="82062" y="700035"/>
                            <a:pt x="145702" y="777072"/>
                            <a:pt x="246185" y="844061"/>
                          </a:cubicBezTo>
                          <a:cubicBezTo>
                            <a:pt x="346668" y="911050"/>
                            <a:pt x="474785" y="978040"/>
                            <a:pt x="602901" y="1029956"/>
                          </a:cubicBezTo>
                          <a:cubicBezTo>
                            <a:pt x="731017" y="1081872"/>
                            <a:pt x="870020" y="1124578"/>
                            <a:pt x="1014884" y="1155560"/>
                          </a:cubicBezTo>
                          <a:cubicBezTo>
                            <a:pt x="1159748" y="1186542"/>
                            <a:pt x="1313823" y="1211663"/>
                            <a:pt x="1472084" y="1215850"/>
                          </a:cubicBezTo>
                          <a:cubicBezTo>
                            <a:pt x="1630345" y="1220037"/>
                            <a:pt x="1803679" y="1208314"/>
                            <a:pt x="1964453" y="1180681"/>
                          </a:cubicBezTo>
                          <a:cubicBezTo>
                            <a:pt x="2125227" y="1153048"/>
                            <a:pt x="2291862" y="1107830"/>
                            <a:pt x="2436726" y="1050052"/>
                          </a:cubicBezTo>
                          <a:cubicBezTo>
                            <a:pt x="2581590" y="992274"/>
                            <a:pt x="2725615" y="921936"/>
                            <a:pt x="2833635" y="834013"/>
                          </a:cubicBezTo>
                          <a:cubicBezTo>
                            <a:pt x="2941655" y="746090"/>
                            <a:pt x="3013249" y="634302"/>
                            <a:pt x="3084844" y="522514"/>
                          </a:cubicBezTo>
                          <a:lnTo>
                            <a:pt x="1497205" y="0"/>
                          </a:lnTo>
                          <a:close/>
                        </a:path>
                      </a:pathLst>
                    </a:custGeom>
                    <a:gradFill flip="none" rotWithShape="1">
                      <a:gsLst>
                        <a:gs pos="15000">
                          <a:schemeClr val="tx1">
                            <a:lumMod val="85000"/>
                            <a:lumOff val="15000"/>
                          </a:schemeClr>
                        </a:gs>
                        <a:gs pos="100000">
                          <a:schemeClr val="bg1">
                            <a:lumMod val="65000"/>
                          </a:schemeClr>
                        </a:gs>
                        <a:gs pos="67000">
                          <a:schemeClr val="tx1">
                            <a:lumMod val="50000"/>
                            <a:lumOff val="50000"/>
                          </a:schemeClr>
                        </a:gs>
                      </a:gsLst>
                      <a:lin ang="5400000" scaled="1"/>
                    </a:gradFill>
                    <a:ln w="3175">
                      <a:noFill/>
                    </a:ln>
                    <a:effectLst/>
                    <a:ex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altLang="en-US" lang="zh-CN" sz="2400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85" name="任意多边形 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10466" y="3275814"/>
                      <a:ext cx="2205872" cy="452487"/>
                    </a:xfrm>
                    <a:custGeom>
                      <a:gdLst>
                        <a:gd fmla="*/ 0 w 2205872" name="T0"/>
                        <a:gd fmla="*/ 452487 h 452487" name="T1"/>
                        <a:gd fmla="*/ 499621 w 2205872" name="T2"/>
                        <a:gd fmla="*/ 329939 h 452487" name="T3"/>
                        <a:gd fmla="*/ 999241 w 2205872" name="T4"/>
                        <a:gd fmla="*/ 254524 h 452487" name="T5"/>
                        <a:gd fmla="*/ 1555423 w 2205872" name="T6"/>
                        <a:gd fmla="*/ 287518 h 452487" name="T7"/>
                        <a:gd fmla="*/ 2205872 w 2205872" name="T8"/>
                        <a:gd fmla="*/ 377073 h 452487" name="T9"/>
                        <a:gd fmla="*/ 1065229 w 2205872" name="T10"/>
                        <a:gd fmla="*/ 0 h 452487" name="T11"/>
                        <a:gd fmla="*/ 0 w 2205872" name="T12"/>
                        <a:gd fmla="*/ 452487 h 452487" name="T13"/>
                        <a:gd fmla="*/ 0 60000 65536" name="T14"/>
                        <a:gd fmla="*/ 0 60000 65536" name="T15"/>
                        <a:gd fmla="*/ 0 60000 65536" name="T16"/>
                        <a:gd fmla="*/ 0 60000 65536" name="T17"/>
                        <a:gd fmla="*/ 0 60000 65536" name="T18"/>
                        <a:gd fmla="*/ 0 60000 65536" name="T19"/>
                        <a:gd fmla="*/ 0 60000 65536" name="T20"/>
                        <a:gd fmla="*/ 0 w 2205872" name="T21"/>
                        <a:gd fmla="*/ 0 h 452487" name="T22"/>
                        <a:gd fmla="*/ 2205872 w 2205872" name="T23"/>
                        <a:gd fmla="*/ 452487 h 452487" name="T24"/>
                      </a:gdLst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b="T24" l="T21" r="T23" t="T22"/>
                      <a:pathLst>
                        <a:path h="452487" w="2205872">
                          <a:moveTo>
                            <a:pt x="0" y="452487"/>
                          </a:moveTo>
                          <a:cubicBezTo>
                            <a:pt x="166540" y="407710"/>
                            <a:pt x="333081" y="362933"/>
                            <a:pt x="499621" y="329939"/>
                          </a:cubicBezTo>
                          <a:cubicBezTo>
                            <a:pt x="666161" y="296945"/>
                            <a:pt x="823274" y="261594"/>
                            <a:pt x="999241" y="254524"/>
                          </a:cubicBezTo>
                          <a:cubicBezTo>
                            <a:pt x="1175208" y="247454"/>
                            <a:pt x="1354318" y="267093"/>
                            <a:pt x="1555423" y="287518"/>
                          </a:cubicBezTo>
                          <a:cubicBezTo>
                            <a:pt x="1756528" y="307943"/>
                            <a:pt x="1981200" y="342508"/>
                            <a:pt x="2205872" y="377073"/>
                          </a:cubicBezTo>
                          <a:lnTo>
                            <a:pt x="1065229" y="0"/>
                          </a:lnTo>
                          <a:lnTo>
                            <a:pt x="0" y="452487"/>
                          </a:lnTo>
                          <a:close/>
                        </a:path>
                      </a:pathLst>
                    </a:custGeom>
                    <a:solidFill>
                      <a:schemeClr val="bg1">
                        <a:alpha val="16078"/>
                      </a:schemeClr>
                    </a:solidFill>
                    <a:ln>
                      <a:noFill/>
                    </a:ln>
                    <a:extLst>
                      <a:ext uri="{91240B29-F687-4F45-9708-019B960494DF}">
                        <a14:hiddenLine algn="ctr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altLang="en-US" lang="zh-CN" sz="240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86" name="任意多边形 85"/>
                    <p:cNvSpPr/>
                    <p:nvPr/>
                  </p:nvSpPr>
                  <p:spPr bwMode="auto">
                    <a:xfrm>
                      <a:off x="3193128" y="3796092"/>
                      <a:ext cx="3062740" cy="688033"/>
                    </a:xfrm>
                    <a:custGeom>
                      <a:gdLst>
                        <a:gd fmla="*/ 0 w 3062741" name="connsiteX0"/>
                        <a:gd fmla="*/ 109978 h 688033" name="connsiteY0"/>
                        <a:gd fmla="*/ 111985 w 3062741" name="connsiteX1"/>
                        <a:gd fmla="*/ 224551 h 688033" name="connsiteY1"/>
                        <a:gd fmla="*/ 394670 w 3062741" name="connsiteX2"/>
                        <a:gd fmla="*/ 413480 h 688033" name="connsiteY2"/>
                        <a:gd fmla="*/ 722738 w 3062741" name="connsiteX3"/>
                        <a:gd fmla="*/ 553083 h 688033" name="connsiteY3"/>
                        <a:gd fmla="*/ 1092686 w 3062741" name="connsiteX4"/>
                        <a:gd fmla="*/ 643825 h 688033" name="connsiteY4"/>
                        <a:gd fmla="*/ 1476594 w 3062741" name="connsiteX5"/>
                        <a:gd fmla="*/ 685706 h 688033" name="connsiteY5"/>
                        <a:gd fmla="*/ 1951245 w 3062741" name="connsiteX6"/>
                        <a:gd fmla="*/ 657786 h 688033" name="connsiteY6"/>
                        <a:gd fmla="*/ 2390994 w 3062741" name="connsiteX7"/>
                        <a:gd fmla="*/ 539123 h 688033" name="connsiteY7"/>
                        <a:gd fmla="*/ 2705101 w 3062741" name="connsiteX8"/>
                        <a:gd fmla="*/ 385560 h 688033" name="connsiteY8"/>
                        <a:gd fmla="*/ 2935446 w 3062741" name="connsiteX9"/>
                        <a:gd fmla="*/ 183135 h 688033" name="connsiteY9"/>
                        <a:gd fmla="*/ 3062741 w 3062741" name="connsiteX10"/>
                        <a:gd fmla="*/ 0 h 688033" name="connsiteY10"/>
                      </a:gdLst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b="b" l="l" r="r" t="t"/>
                      <a:pathLst>
                        <a:path h="688033" w="3062741">
                          <a:moveTo>
                            <a:pt x="0" y="109978"/>
                          </a:moveTo>
                          <a:cubicBezTo>
                            <a:pt x="19195" y="146042"/>
                            <a:pt x="54172" y="161972"/>
                            <a:pt x="111985" y="224551"/>
                          </a:cubicBezTo>
                          <a:cubicBezTo>
                            <a:pt x="178296" y="278065"/>
                            <a:pt x="292878" y="358725"/>
                            <a:pt x="394670" y="413480"/>
                          </a:cubicBezTo>
                          <a:cubicBezTo>
                            <a:pt x="496462" y="468235"/>
                            <a:pt x="606402" y="514692"/>
                            <a:pt x="722738" y="553083"/>
                          </a:cubicBezTo>
                          <a:cubicBezTo>
                            <a:pt x="839074" y="591474"/>
                            <a:pt x="967043" y="621721"/>
                            <a:pt x="1092686" y="643825"/>
                          </a:cubicBezTo>
                          <a:cubicBezTo>
                            <a:pt x="1218329" y="665929"/>
                            <a:pt x="1333501" y="683379"/>
                            <a:pt x="1476594" y="685706"/>
                          </a:cubicBezTo>
                          <a:cubicBezTo>
                            <a:pt x="1619687" y="688033"/>
                            <a:pt x="1798845" y="682216"/>
                            <a:pt x="1951245" y="657786"/>
                          </a:cubicBezTo>
                          <a:cubicBezTo>
                            <a:pt x="2103645" y="633356"/>
                            <a:pt x="2265351" y="584494"/>
                            <a:pt x="2390994" y="539123"/>
                          </a:cubicBezTo>
                          <a:cubicBezTo>
                            <a:pt x="2516637" y="493752"/>
                            <a:pt x="2614359" y="444891"/>
                            <a:pt x="2705101" y="385560"/>
                          </a:cubicBezTo>
                          <a:cubicBezTo>
                            <a:pt x="2795843" y="326229"/>
                            <a:pt x="2875839" y="247395"/>
                            <a:pt x="2935446" y="183135"/>
                          </a:cubicBezTo>
                          <a:cubicBezTo>
                            <a:pt x="2995053" y="118875"/>
                            <a:pt x="3026677" y="61658"/>
                            <a:pt x="3062741" y="0"/>
                          </a:cubicBezTo>
                        </a:path>
                      </a:pathLst>
                    </a:custGeom>
                    <a:noFill/>
                    <a:ln algn="ctr" cap="flat" cmpd="sng" w="9525">
                      <a:gradFill>
                        <a:gsLst>
                          <a:gs pos="0">
                            <a:schemeClr val="bg1"/>
                          </a:gs>
                          <a:gs pos="50000">
                            <a:schemeClr val="bg1">
                              <a:alpha val="45000"/>
                            </a:schemeClr>
                          </a:gs>
                          <a:gs pos="100000">
                            <a:schemeClr val="bg1"/>
                          </a:gs>
                        </a:gsLst>
                        <a:lin ang="5400000" scaled="0"/>
                      </a:gradFill>
                      <a:prstDash val="solid"/>
                      <a:round/>
                      <a:headEnd len="med" type="none" w="med"/>
                      <a:tailEnd len="med" type="none" w="med"/>
                    </a:ln>
                    <a:effectLst/>
                    <a:extLst/>
                  </p:spPr>
                  <p:txBody>
                    <a:bodyPr/>
                    <a:lstStyle/>
                    <a:p>
                      <a:pPr eaLnBrk="0" hangingPunct="0">
                        <a:defRPr/>
                      </a:pPr>
                      <a:endParaRPr altLang="en-US" lang="zh-CN" sz="2400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  <p:sp>
                <p:nvSpPr>
                  <p:cNvPr id="79" name="TextBox 2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943123" y="2337793"/>
                    <a:ext cx="950878" cy="282061"/>
                  </a:xfrm>
                  <a:prstGeom prst="rect">
                    <a:avLst/>
                  </a:prstGeom>
                  <a:noFill/>
                  <a:ln>
                    <a:noFill/>
                  </a:ln>
                  <a:extLst/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/>
                        <a:ea charset="-122" panose="02010600030101010101" pitchFamily="2" typeface="宋体"/>
                      </a:defRPr>
                    </a:lvl1pPr>
                    <a:lvl2pPr eaLnBrk="0" hangingPunct="0" indent="-285750" marL="742950">
                      <a:defRPr>
                        <a:solidFill>
                          <a:schemeClr val="tx1"/>
                        </a:solidFill>
                        <a:latin typeface="Arial"/>
                        <a:ea charset="-122" panose="02010600030101010101" pitchFamily="2" typeface="宋体"/>
                      </a:defRPr>
                    </a:lvl2pPr>
                    <a:lvl3pPr eaLnBrk="0" hangingPunct="0" indent="-228600" marL="1143000">
                      <a:defRPr>
                        <a:solidFill>
                          <a:schemeClr val="tx1"/>
                        </a:solidFill>
                        <a:latin typeface="Arial"/>
                        <a:ea charset="-122" panose="02010600030101010101" pitchFamily="2" typeface="宋体"/>
                      </a:defRPr>
                    </a:lvl3pPr>
                    <a:lvl4pPr eaLnBrk="0" hangingPunct="0" indent="-228600" marL="1600200">
                      <a:defRPr>
                        <a:solidFill>
                          <a:schemeClr val="tx1"/>
                        </a:solidFill>
                        <a:latin typeface="Arial"/>
                        <a:ea charset="-122" panose="02010600030101010101" pitchFamily="2" typeface="宋体"/>
                      </a:defRPr>
                    </a:lvl4pPr>
                    <a:lvl5pPr eaLnBrk="0" hangingPunct="0" indent="-228600" marL="2057400">
                      <a:defRPr>
                        <a:solidFill>
                          <a:schemeClr val="tx1"/>
                        </a:solidFill>
                        <a:latin typeface="Arial"/>
                        <a:ea charset="-122" panose="02010600030101010101" pitchFamily="2" typeface="宋体"/>
                      </a:defRPr>
                    </a:lvl5pPr>
                    <a:lvl6pPr eaLnBrk="0" fontAlgn="base" hangingPunct="0" indent="-228600" marL="251460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/>
                        <a:ea charset="-122" panose="02010600030101010101" pitchFamily="2" typeface="宋体"/>
                      </a:defRPr>
                    </a:lvl6pPr>
                    <a:lvl7pPr eaLnBrk="0" fontAlgn="base" hangingPunct="0" indent="-228600" marL="297180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/>
                        <a:ea charset="-122" panose="02010600030101010101" pitchFamily="2" typeface="宋体"/>
                      </a:defRPr>
                    </a:lvl7pPr>
                    <a:lvl8pPr eaLnBrk="0" fontAlgn="base" hangingPunct="0" indent="-228600" marL="342900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/>
                        <a:ea charset="-122" panose="02010600030101010101" pitchFamily="2" typeface="宋体"/>
                      </a:defRPr>
                    </a:lvl8pPr>
                    <a:lvl9pPr eaLnBrk="0" fontAlgn="base" hangingPunct="0" indent="-228600" marL="388620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/>
                        <a:ea charset="-122" panose="02010600030101010101" pitchFamily="2" typeface="宋体"/>
                      </a:defRPr>
                    </a:lvl9pPr>
                  </a:lstStyle>
                  <a:p>
                    <a:pPr algn="ctr" eaLnBrk="1" hangingPunct="1">
                      <a:defRPr/>
                    </a:pPr>
                    <a:r>
                      <a:rPr altLang="en-US" b="1" kern="0" lang="zh-CN" smtClean="0" sz="1867">
                        <a:solidFill>
                          <a:prstClr val="white"/>
                        </a:solidFill>
                        <a:latin charset="-122" pitchFamily="34" typeface="微软雅黑"/>
                        <a:ea charset="-122" pitchFamily="34" typeface="微软雅黑"/>
                      </a:rPr>
                      <a:t>传染途径</a:t>
                    </a:r>
                  </a:p>
                </p:txBody>
              </p:sp>
              <p:sp>
                <p:nvSpPr>
                  <p:cNvPr id="80" name="TextBox 2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943123" y="3182591"/>
                    <a:ext cx="950878" cy="282061"/>
                  </a:xfrm>
                  <a:prstGeom prst="rect">
                    <a:avLst/>
                  </a:prstGeom>
                  <a:noFill/>
                  <a:ln>
                    <a:noFill/>
                  </a:ln>
                  <a:extLst/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/>
                        <a:ea charset="-122" panose="02010600030101010101" pitchFamily="2" typeface="宋体"/>
                      </a:defRPr>
                    </a:lvl1pPr>
                    <a:lvl2pPr eaLnBrk="0" hangingPunct="0" indent="-285750" marL="742950">
                      <a:defRPr>
                        <a:solidFill>
                          <a:schemeClr val="tx1"/>
                        </a:solidFill>
                        <a:latin typeface="Arial"/>
                        <a:ea charset="-122" panose="02010600030101010101" pitchFamily="2" typeface="宋体"/>
                      </a:defRPr>
                    </a:lvl2pPr>
                    <a:lvl3pPr eaLnBrk="0" hangingPunct="0" indent="-228600" marL="1143000">
                      <a:defRPr>
                        <a:solidFill>
                          <a:schemeClr val="tx1"/>
                        </a:solidFill>
                        <a:latin typeface="Arial"/>
                        <a:ea charset="-122" panose="02010600030101010101" pitchFamily="2" typeface="宋体"/>
                      </a:defRPr>
                    </a:lvl3pPr>
                    <a:lvl4pPr eaLnBrk="0" hangingPunct="0" indent="-228600" marL="1600200">
                      <a:defRPr>
                        <a:solidFill>
                          <a:schemeClr val="tx1"/>
                        </a:solidFill>
                        <a:latin typeface="Arial"/>
                        <a:ea charset="-122" panose="02010600030101010101" pitchFamily="2" typeface="宋体"/>
                      </a:defRPr>
                    </a:lvl4pPr>
                    <a:lvl5pPr eaLnBrk="0" hangingPunct="0" indent="-228600" marL="2057400">
                      <a:defRPr>
                        <a:solidFill>
                          <a:schemeClr val="tx1"/>
                        </a:solidFill>
                        <a:latin typeface="Arial"/>
                        <a:ea charset="-122" panose="02010600030101010101" pitchFamily="2" typeface="宋体"/>
                      </a:defRPr>
                    </a:lvl5pPr>
                    <a:lvl6pPr eaLnBrk="0" fontAlgn="base" hangingPunct="0" indent="-228600" marL="251460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/>
                        <a:ea charset="-122" panose="02010600030101010101" pitchFamily="2" typeface="宋体"/>
                      </a:defRPr>
                    </a:lvl6pPr>
                    <a:lvl7pPr eaLnBrk="0" fontAlgn="base" hangingPunct="0" indent="-228600" marL="297180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/>
                        <a:ea charset="-122" panose="02010600030101010101" pitchFamily="2" typeface="宋体"/>
                      </a:defRPr>
                    </a:lvl7pPr>
                    <a:lvl8pPr eaLnBrk="0" fontAlgn="base" hangingPunct="0" indent="-228600" marL="342900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/>
                        <a:ea charset="-122" panose="02010600030101010101" pitchFamily="2" typeface="宋体"/>
                      </a:defRPr>
                    </a:lvl8pPr>
                    <a:lvl9pPr eaLnBrk="0" fontAlgn="base" hangingPunct="0" indent="-228600" marL="388620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/>
                        <a:ea charset="-122" panose="02010600030101010101" pitchFamily="2" typeface="宋体"/>
                      </a:defRPr>
                    </a:lvl9pPr>
                  </a:lstStyle>
                  <a:p>
                    <a:pPr algn="ctr" eaLnBrk="1" hangingPunct="1">
                      <a:defRPr/>
                    </a:pPr>
                    <a:r>
                      <a:rPr altLang="en-US" b="1" kern="0" lang="zh-CN" sz="1867">
                        <a:solidFill>
                          <a:prstClr val="white"/>
                        </a:solidFill>
                        <a:latin charset="-122" pitchFamily="34" typeface="微软雅黑"/>
                        <a:ea charset="-122" pitchFamily="34" typeface="微软雅黑"/>
                      </a:rPr>
                      <a:t>母婴传播</a:t>
                    </a:r>
                  </a:p>
                </p:txBody>
              </p:sp>
              <p:sp>
                <p:nvSpPr>
                  <p:cNvPr id="81" name="TextBox 2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87554" y="2610805"/>
                    <a:ext cx="950879" cy="282061"/>
                  </a:xfrm>
                  <a:prstGeom prst="rect">
                    <a:avLst/>
                  </a:prstGeom>
                  <a:noFill/>
                  <a:ln>
                    <a:noFill/>
                  </a:ln>
                  <a:extLst/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/>
                        <a:ea charset="-122" panose="02010600030101010101" pitchFamily="2" typeface="宋体"/>
                      </a:defRPr>
                    </a:lvl1pPr>
                    <a:lvl2pPr eaLnBrk="0" hangingPunct="0" indent="-285750" marL="742950">
                      <a:defRPr>
                        <a:solidFill>
                          <a:schemeClr val="tx1"/>
                        </a:solidFill>
                        <a:latin typeface="Arial"/>
                        <a:ea charset="-122" panose="02010600030101010101" pitchFamily="2" typeface="宋体"/>
                      </a:defRPr>
                    </a:lvl2pPr>
                    <a:lvl3pPr eaLnBrk="0" hangingPunct="0" indent="-228600" marL="1143000">
                      <a:defRPr>
                        <a:solidFill>
                          <a:schemeClr val="tx1"/>
                        </a:solidFill>
                        <a:latin typeface="Arial"/>
                        <a:ea charset="-122" panose="02010600030101010101" pitchFamily="2" typeface="宋体"/>
                      </a:defRPr>
                    </a:lvl3pPr>
                    <a:lvl4pPr eaLnBrk="0" hangingPunct="0" indent="-228600" marL="1600200">
                      <a:defRPr>
                        <a:solidFill>
                          <a:schemeClr val="tx1"/>
                        </a:solidFill>
                        <a:latin typeface="Arial"/>
                        <a:ea charset="-122" panose="02010600030101010101" pitchFamily="2" typeface="宋体"/>
                      </a:defRPr>
                    </a:lvl4pPr>
                    <a:lvl5pPr eaLnBrk="0" hangingPunct="0" indent="-228600" marL="2057400">
                      <a:defRPr>
                        <a:solidFill>
                          <a:schemeClr val="tx1"/>
                        </a:solidFill>
                        <a:latin typeface="Arial"/>
                        <a:ea charset="-122" panose="02010600030101010101" pitchFamily="2" typeface="宋体"/>
                      </a:defRPr>
                    </a:lvl5pPr>
                    <a:lvl6pPr eaLnBrk="0" fontAlgn="base" hangingPunct="0" indent="-228600" marL="251460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/>
                        <a:ea charset="-122" panose="02010600030101010101" pitchFamily="2" typeface="宋体"/>
                      </a:defRPr>
                    </a:lvl6pPr>
                    <a:lvl7pPr eaLnBrk="0" fontAlgn="base" hangingPunct="0" indent="-228600" marL="297180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/>
                        <a:ea charset="-122" panose="02010600030101010101" pitchFamily="2" typeface="宋体"/>
                      </a:defRPr>
                    </a:lvl7pPr>
                    <a:lvl8pPr eaLnBrk="0" fontAlgn="base" hangingPunct="0" indent="-228600" marL="342900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/>
                        <a:ea charset="-122" panose="02010600030101010101" pitchFamily="2" typeface="宋体"/>
                      </a:defRPr>
                    </a:lvl8pPr>
                    <a:lvl9pPr eaLnBrk="0" fontAlgn="base" hangingPunct="0" indent="-228600" marL="388620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/>
                        <a:ea charset="-122" panose="02010600030101010101" pitchFamily="2" typeface="宋体"/>
                      </a:defRPr>
                    </a:lvl9pPr>
                  </a:lstStyle>
                  <a:p>
                    <a:pPr algn="ctr" eaLnBrk="1" hangingPunct="1">
                      <a:defRPr/>
                    </a:pPr>
                    <a:r>
                      <a:rPr altLang="en-US" b="1" kern="0" lang="zh-CN" sz="1867">
                        <a:solidFill>
                          <a:prstClr val="white"/>
                        </a:solidFill>
                        <a:latin charset="-122" pitchFamily="34" typeface="微软雅黑"/>
                        <a:ea charset="-122" pitchFamily="34" typeface="微软雅黑"/>
                      </a:rPr>
                      <a:t>血液传播</a:t>
                    </a:r>
                  </a:p>
                </p:txBody>
              </p:sp>
              <p:sp>
                <p:nvSpPr>
                  <p:cNvPr id="82" name="TextBox 8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827391" y="2650111"/>
                    <a:ext cx="952466" cy="282061"/>
                  </a:xfrm>
                  <a:prstGeom prst="rect">
                    <a:avLst/>
                  </a:prstGeom>
                  <a:noFill/>
                  <a:ln>
                    <a:noFill/>
                  </a:ln>
                  <a:extLst/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/>
                        <a:ea charset="-122" panose="02010600030101010101" pitchFamily="2" typeface="宋体"/>
                      </a:defRPr>
                    </a:lvl1pPr>
                    <a:lvl2pPr eaLnBrk="0" hangingPunct="0" indent="-285750" marL="742950">
                      <a:defRPr>
                        <a:solidFill>
                          <a:schemeClr val="tx1"/>
                        </a:solidFill>
                        <a:latin typeface="Arial"/>
                        <a:ea charset="-122" panose="02010600030101010101" pitchFamily="2" typeface="宋体"/>
                      </a:defRPr>
                    </a:lvl2pPr>
                    <a:lvl3pPr eaLnBrk="0" hangingPunct="0" indent="-228600" marL="1143000">
                      <a:defRPr>
                        <a:solidFill>
                          <a:schemeClr val="tx1"/>
                        </a:solidFill>
                        <a:latin typeface="Arial"/>
                        <a:ea charset="-122" panose="02010600030101010101" pitchFamily="2" typeface="宋体"/>
                      </a:defRPr>
                    </a:lvl3pPr>
                    <a:lvl4pPr eaLnBrk="0" hangingPunct="0" indent="-228600" marL="1600200">
                      <a:defRPr>
                        <a:solidFill>
                          <a:schemeClr val="tx1"/>
                        </a:solidFill>
                        <a:latin typeface="Arial"/>
                        <a:ea charset="-122" panose="02010600030101010101" pitchFamily="2" typeface="宋体"/>
                      </a:defRPr>
                    </a:lvl4pPr>
                    <a:lvl5pPr eaLnBrk="0" hangingPunct="0" indent="-228600" marL="2057400">
                      <a:defRPr>
                        <a:solidFill>
                          <a:schemeClr val="tx1"/>
                        </a:solidFill>
                        <a:latin typeface="Arial"/>
                        <a:ea charset="-122" panose="02010600030101010101" pitchFamily="2" typeface="宋体"/>
                      </a:defRPr>
                    </a:lvl5pPr>
                    <a:lvl6pPr eaLnBrk="0" fontAlgn="base" hangingPunct="0" indent="-228600" marL="251460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/>
                        <a:ea charset="-122" panose="02010600030101010101" pitchFamily="2" typeface="宋体"/>
                      </a:defRPr>
                    </a:lvl6pPr>
                    <a:lvl7pPr eaLnBrk="0" fontAlgn="base" hangingPunct="0" indent="-228600" marL="297180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/>
                        <a:ea charset="-122" panose="02010600030101010101" pitchFamily="2" typeface="宋体"/>
                      </a:defRPr>
                    </a:lvl7pPr>
                    <a:lvl8pPr eaLnBrk="0" fontAlgn="base" hangingPunct="0" indent="-228600" marL="342900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/>
                        <a:ea charset="-122" panose="02010600030101010101" pitchFamily="2" typeface="宋体"/>
                      </a:defRPr>
                    </a:lvl8pPr>
                    <a:lvl9pPr eaLnBrk="0" fontAlgn="base" hangingPunct="0" indent="-228600" marL="388620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/>
                        <a:ea charset="-122" panose="02010600030101010101" pitchFamily="2" typeface="宋体"/>
                      </a:defRPr>
                    </a:lvl9pPr>
                  </a:lstStyle>
                  <a:p>
                    <a:pPr algn="ctr" eaLnBrk="1" hangingPunct="1">
                      <a:defRPr/>
                    </a:pPr>
                    <a:r>
                      <a:rPr altLang="en-US" b="1" kern="0" lang="zh-CN" sz="1867">
                        <a:solidFill>
                          <a:prstClr val="white"/>
                        </a:solidFill>
                        <a:latin charset="-122" pitchFamily="34" typeface="微软雅黑"/>
                        <a:ea charset="-122" pitchFamily="34" typeface="微软雅黑"/>
                      </a:rPr>
                      <a:t>性传播</a:t>
                    </a:r>
                  </a:p>
                </p:txBody>
              </p:sp>
            </p:grpSp>
            <p:cxnSp>
              <p:nvCxnSpPr>
                <p:cNvPr id="72" name="直接连接符 71"/>
                <p:cNvCxnSpPr>
                  <a:stCxn id="85" idx="5"/>
                  <a:endCxn id="84" idx="9"/>
                </p:cNvCxnSpPr>
                <p:nvPr/>
              </p:nvCxnSpPr>
              <p:spPr>
                <a:xfrm>
                  <a:off x="4435229" y="2868174"/>
                  <a:ext cx="1257256" cy="412872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直接连接符 72"/>
                <p:cNvCxnSpPr>
                  <a:stCxn id="84" idx="1"/>
                  <a:endCxn id="85" idx="5"/>
                </p:cNvCxnSpPr>
                <p:nvPr/>
              </p:nvCxnSpPr>
              <p:spPr>
                <a:xfrm flipV="1">
                  <a:off x="3250996" y="2868174"/>
                  <a:ext cx="1184233" cy="497033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09" name="矩形 108"/>
            <p:cNvSpPr>
              <a:spLocks noChangeArrowheads="1"/>
            </p:cNvSpPr>
            <p:nvPr/>
          </p:nvSpPr>
          <p:spPr bwMode="auto">
            <a:xfrm>
              <a:off x="4932635" y="3337569"/>
              <a:ext cx="1458384" cy="2336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9pPr>
            </a:lstStyle>
            <a:p>
              <a:pPr>
                <a:defRPr/>
              </a:pPr>
              <a:r>
                <a:rPr altLang="zh-CN" b="1" lang="en-US" sz="933">
                  <a:solidFill>
                    <a:prstClr val="white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charset="0" pitchFamily="34" typeface="Arial"/>
                  <a:cs charset="0" pitchFamily="34" typeface="Arial"/>
                </a:rPr>
                <a:t>Sexual Transmission</a:t>
              </a:r>
            </a:p>
          </p:txBody>
        </p:sp>
        <p:sp>
          <p:nvSpPr>
            <p:cNvPr id="110" name="矩形 109"/>
            <p:cNvSpPr>
              <a:spLocks noChangeArrowheads="1"/>
            </p:cNvSpPr>
            <p:nvPr/>
          </p:nvSpPr>
          <p:spPr bwMode="auto">
            <a:xfrm>
              <a:off x="7884964" y="3265561"/>
              <a:ext cx="1192079" cy="375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9pPr>
            </a:lstStyle>
            <a:p>
              <a:pPr algn="r">
                <a:defRPr/>
              </a:pPr>
              <a:r>
                <a:rPr altLang="zh-CN" b="1" lang="en-US" sz="933">
                  <a:solidFill>
                    <a:prstClr val="white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charset="0" pitchFamily="34" typeface="Arial"/>
                  <a:cs charset="0" pitchFamily="34" typeface="Arial"/>
                </a:rPr>
                <a:t>Bloodborne Transmission</a:t>
              </a:r>
            </a:p>
          </p:txBody>
        </p:sp>
        <p:sp>
          <p:nvSpPr>
            <p:cNvPr id="111" name="矩形 110"/>
            <p:cNvSpPr>
              <a:spLocks noChangeArrowheads="1"/>
            </p:cNvSpPr>
            <p:nvPr/>
          </p:nvSpPr>
          <p:spPr bwMode="auto">
            <a:xfrm>
              <a:off x="6548867" y="4077072"/>
              <a:ext cx="1192079" cy="375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  <a:ea charset="-122" panose="02010600030101010101" pitchFamily="2" typeface="宋体"/>
                </a:defRPr>
              </a:lvl9pPr>
            </a:lstStyle>
            <a:p>
              <a:pPr algn="ctr">
                <a:defRPr/>
              </a:pPr>
              <a:r>
                <a:rPr altLang="zh-CN" b="1" lang="en-US" sz="933">
                  <a:solidFill>
                    <a:prstClr val="white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charset="0" pitchFamily="34" typeface="Arial"/>
                  <a:cs charset="0" pitchFamily="34" typeface="Arial"/>
                </a:rPr>
                <a:t>Mother-to-child Transmission</a:t>
              </a:r>
            </a:p>
          </p:txBody>
        </p:sp>
      </p:grpSp>
      <p:pic>
        <p:nvPicPr>
          <p:cNvPr descr="C:\Users\Administrator\Desktop\aids_ribbon [转换].png" id="112" name="Picture 2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1125323" y="4786086"/>
            <a:ext cx="1079783" cy="1955282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val="867441530"/>
      </p:ext>
    </p:extLst>
  </p:cSld>
  <p:clrMapOvr>
    <a:masterClrMapping/>
  </p:clrMapOvr>
  <mc:AlternateContent>
    <mc:Choice Requires="p14">
      <p:transition p14:dur="0"/>
    </mc:Choice>
    <mc:Fallback>
      <p:transition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1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200" id="7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2" presetSubtype="1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200" id="1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22" presetSubtype="1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300" id="13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22" presetSubtype="4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00" id="16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22" presetSubtype="1">
                                  <p:stCondLst>
                                    <p:cond delay="37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250" id="19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22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23" nodeType="withEffect" presetClass="path" presetID="42" presetSubtype="0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30018 0.00093 L 5E-06 -1.038E-06" pathEditMode="relative" ptsTypes="AA" rAng="0">
                                      <p:cBhvr>
                                        <p:cTn dur="600" fill="hold" id="24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0" y="-62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27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28" nodeType="withEffect" presetClass="path" presetID="42" presetSubtype="0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4.16667E-06 -2.46216E-06 L 0.30017 -0.00092" pathEditMode="relative" ptsTypes="AA" rAng="0">
                                      <p:cBhvr>
                                        <p:cTn dur="600" fill="hold" id="29" spd="-100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0" y="-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850"/>
                            </p:stCondLst>
                            <p:childTnLst>
                              <p:par>
                                <p:cTn fill="hold" id="3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3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5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1850"/>
                            </p:stCondLst>
                            <p:childTnLst>
                              <p:par>
                                <p:cTn fill="hold" id="37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39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0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2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3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45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6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48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2350"/>
                            </p:stCondLst>
                            <p:childTnLst>
                              <p:par>
                                <p:cTn fill="hold" id="5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2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3" nodeType="withEffect" presetClass="entr" presetID="2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400" id="55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7"/>
      <p:bldP grpId="0" spid="63"/>
      <p:bldP grpId="0" spid="64"/>
      <p:bldP grpId="0" spid="65"/>
      <p:bldP grpId="0" spid="66"/>
      <p:bldP grpId="0" spid="67"/>
      <p:bldP grpId="1" spid="67"/>
      <p:bldP grpId="0" spid="68"/>
      <p:bldP grpId="1" spid="68"/>
      <p:bldP grpId="0" spid="42"/>
    </p:bldLst>
  </p:timing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1" name="TextBox 40"/>
          <p:cNvSpPr txBox="1"/>
          <p:nvPr/>
        </p:nvSpPr>
        <p:spPr>
          <a:xfrm>
            <a:off x="3609394" y="188640"/>
            <a:ext cx="5382788" cy="536022"/>
          </a:xfrm>
          <a:prstGeom prst="rect">
            <a:avLst/>
          </a:prstGeom>
          <a:noFill/>
        </p:spPr>
        <p:txBody>
          <a:bodyPr bIns="62271" lIns="124541" rIns="124541" rtlCol="0" tIns="62271" wrap="square">
            <a:spAutoFit/>
          </a:bodyPr>
          <a:lstStyle/>
          <a:p>
            <a:pPr algn="ctr"/>
            <a:r>
              <a:rPr altLang="zh-CN" b="1" lang="en-US" sz="27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AIDS传染途径</a:t>
            </a:r>
          </a:p>
        </p:txBody>
      </p:sp>
      <p:sp>
        <p:nvSpPr>
          <p:cNvPr id="57" name="矩形 56"/>
          <p:cNvSpPr/>
          <p:nvPr/>
        </p:nvSpPr>
        <p:spPr>
          <a:xfrm>
            <a:off x="346494" y="1205917"/>
            <a:ext cx="11908588" cy="2249120"/>
          </a:xfrm>
          <a:prstGeom prst="rect">
            <a:avLst/>
          </a:prstGeom>
          <a:solidFill>
            <a:schemeClr val="bg1">
              <a:lumMod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62271" compatLnSpc="1" forceAA="0" fromWordArt="0" horzOverflow="overflow" lIns="124541" numCol="1" rIns="124541" rot="0" rtlCol="0" spcCol="0" spcFirstLastPara="0" tIns="62271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63" name="矩形 62"/>
          <p:cNvSpPr/>
          <p:nvPr/>
        </p:nvSpPr>
        <p:spPr>
          <a:xfrm>
            <a:off x="346494" y="1205916"/>
            <a:ext cx="11908588" cy="565208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62271" compatLnSpc="1" forceAA="0" fromWordArt="0" horzOverflow="overflow" lIns="124541" numCol="1" rIns="124541" rot="0" rtlCol="0" spcCol="0" spcFirstLastPara="0" tIns="62271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64" name="矩形 63"/>
          <p:cNvSpPr/>
          <p:nvPr/>
        </p:nvSpPr>
        <p:spPr>
          <a:xfrm>
            <a:off x="346494" y="1205916"/>
            <a:ext cx="11908588" cy="5652083"/>
          </a:xfrm>
          <a:prstGeom prst="rect">
            <a:avLst/>
          </a:prstGeom>
          <a:gradFill flip="none" rotWithShape="1">
            <a:gsLst>
              <a:gs pos="9000">
                <a:schemeClr val="tx1">
                  <a:lumMod val="85000"/>
                  <a:lumOff val="15000"/>
                </a:schemeClr>
              </a:gs>
              <a:gs pos="70000">
                <a:schemeClr val="tx1">
                  <a:lumMod val="95000"/>
                  <a:lumOff val="5000"/>
                </a:schemeClr>
              </a:gs>
            </a:gsLst>
            <a:path path="circle">
              <a:fillToRect b="50000" l="50000" r="50000" t="50000"/>
            </a:path>
          </a:gradFill>
          <a:ln w="3175">
            <a:solidFill>
              <a:schemeClr val="tx1"/>
            </a:solidFill>
          </a:ln>
          <a:effectLst>
            <a:outerShdw algn="ctr" blurRad="63500" rotWithShape="0" sx="102000" sy="10200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62271" compatLnSpc="1" forceAA="0" fromWordArt="0" horzOverflow="overflow" lIns="124541" numCol="1" rIns="124541" rot="0" rtlCol="0" spcCol="0" spcFirstLastPara="0" tIns="62271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65" name="矩形 64"/>
          <p:cNvSpPr/>
          <p:nvPr/>
        </p:nvSpPr>
        <p:spPr>
          <a:xfrm>
            <a:off x="346494" y="749849"/>
            <a:ext cx="11908588" cy="456067"/>
          </a:xfrm>
          <a:prstGeom prst="rect">
            <a:avLst/>
          </a:prstGeom>
          <a:solidFill>
            <a:srgbClr val="C00000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62271" compatLnSpc="1" forceAA="0" fromWordArt="0" horzOverflow="overflow" lIns="124541" numCol="1" rIns="124541" rot="0" rtlCol="0" spcCol="0" spcFirstLastPara="0" tIns="62271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66" name="矩形 65"/>
          <p:cNvSpPr/>
          <p:nvPr/>
        </p:nvSpPr>
        <p:spPr>
          <a:xfrm>
            <a:off x="346494" y="729072"/>
            <a:ext cx="11908588" cy="456067"/>
          </a:xfrm>
          <a:prstGeom prst="rect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  <a:effectLst>
            <a:outerShdw algn="ctr" blurRad="63500" rotWithShape="0" sx="102000" sy="10200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62271" compatLnSpc="1" forceAA="0" fromWordArt="0" horzOverflow="overflow" lIns="124541" numCol="1" rIns="124541" rot="0" rtlCol="0" spcCol="0" spcFirstLastPara="0" tIns="62271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67" name="TextBox 66"/>
          <p:cNvSpPr txBox="1"/>
          <p:nvPr/>
        </p:nvSpPr>
        <p:spPr>
          <a:xfrm>
            <a:off x="11138651" y="692696"/>
            <a:ext cx="1116430" cy="398862"/>
          </a:xfrm>
          <a:prstGeom prst="rect">
            <a:avLst/>
          </a:prstGeom>
          <a:solidFill>
            <a:srgbClr val="FF0000"/>
          </a:solidFill>
        </p:spPr>
        <p:txBody>
          <a:bodyPr bIns="62271" lIns="124541" rIns="124541" rtlCol="0" tIns="62271" wrap="square">
            <a:spAutoFit/>
          </a:bodyPr>
          <a:lstStyle/>
          <a:p>
            <a:r>
              <a:rPr altLang="zh-CN" b="1" lang="en-US" smtClean="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2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470541" y="692696"/>
            <a:ext cx="2229846" cy="398862"/>
          </a:xfrm>
          <a:prstGeom prst="rect">
            <a:avLst/>
          </a:prstGeom>
          <a:noFill/>
        </p:spPr>
        <p:txBody>
          <a:bodyPr bIns="62271" lIns="124541" rIns="124541" rtlCol="0" tIns="62271" wrap="square">
            <a:spAutoFit/>
          </a:bodyPr>
          <a:lstStyle/>
          <a:p>
            <a:r>
              <a:rPr altLang="zh-CN" b="1" lang="en-US" smtClean="0" spc="409">
                <a:solidFill>
                  <a:schemeClr val="bg1"/>
                </a:solidFill>
                <a:latin charset="-122" pitchFamily="49" typeface="黑体"/>
                <a:ea charset="-122" pitchFamily="49" typeface="黑体"/>
              </a:rPr>
              <a:t>AIDS</a:t>
            </a:r>
          </a:p>
        </p:txBody>
      </p:sp>
      <p:pic>
        <p:nvPicPr>
          <p:cNvPr descr="C:\Users\Administrator\Desktop\aids_ribbon [转换].png" id="112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1125323" y="4786086"/>
            <a:ext cx="1079783" cy="1955282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113" name="Text Box 11"/>
          <p:cNvSpPr txBox="1">
            <a:spLocks noChangeArrowheads="1"/>
          </p:cNvSpPr>
          <p:nvPr/>
        </p:nvSpPr>
        <p:spPr bwMode="auto">
          <a:xfrm>
            <a:off x="972196" y="1628800"/>
            <a:ext cx="10724670" cy="118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9pPr>
          </a:lstStyle>
          <a:p>
            <a:pPr algn="just" eaLnBrk="1" hangingPunct="1">
              <a:lnSpc>
                <a:spcPct val="150000"/>
              </a:lnSpc>
              <a:defRPr/>
            </a:pPr>
            <a:r>
              <a:rPr altLang="zh-CN" lang="en-US" smtClean="0" spc="300" sz="16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(1)性传播</a:t>
            </a:r>
          </a:p>
          <a:p>
            <a:pPr algn="just" eaLnBrk="1" hangingPunct="1">
              <a:lnSpc>
                <a:spcPct val="150000"/>
              </a:lnSpc>
              <a:defRPr/>
            </a:pPr>
            <a:r>
              <a:rPr altLang="zh-CN" lang="en-US" smtClean="0" spc="300" sz="16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    性传播：通过性交方式在同性或异性之间传播经性接触传播。</a:t>
            </a:r>
          </a:p>
          <a:p>
            <a:pPr algn="just" eaLnBrk="1" hangingPunct="1">
              <a:lnSpc>
                <a:spcPct val="150000"/>
              </a:lnSpc>
              <a:defRPr/>
            </a:pPr>
            <a:r>
              <a:rPr altLang="zh-CN" lang="en-US" smtClean="0" spc="300" sz="16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    是目前全球主要的艾滋病传播途径，大约全球70％～ 80％感染者是通过性接触感染上艾滋病。</a:t>
            </a:r>
          </a:p>
        </p:txBody>
      </p:sp>
      <p:pic>
        <p:nvPicPr>
          <p:cNvPr descr="c:\users\ADMINI~1\appdata\roaming\360se6\USERDA~1\Temp\53-121~1.JPG" id="7170" name="Picture 2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404244" y="3188150"/>
            <a:ext cx="5040560" cy="3358605"/>
          </a:xfrm>
          <a:prstGeom prst="roundRect">
            <a:avLst>
              <a:gd fmla="val 8594" name="adj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algn="bl" blurRad="12700" dir="5400000" dist="5000" endPos="28000" rotWithShape="0" stA="38000" sy="-100000"/>
          </a:effectLst>
          <a:extLst/>
        </p:spPr>
      </p:pic>
    </p:spTree>
    <p:extLst>
      <p:ext uri="{BB962C8B-B14F-4D97-AF65-F5344CB8AC3E}">
        <p14:creationId val="3339397750"/>
      </p:ext>
    </p:extLst>
  </p:cSld>
  <p:clrMapOvr>
    <a:masterClrMapping/>
  </p:clrMapOvr>
  <mc:AlternateContent>
    <mc:Choice Requires="p14">
      <p:transition p14:dur="0"/>
    </mc:Choice>
    <mc:Fallback>
      <p:transition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1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200" id="7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2" presetSubtype="1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200" id="1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22" presetSubtype="1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300" id="13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22" presetSubtype="4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00" id="16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22" presetSubtype="1">
                                  <p:stCondLst>
                                    <p:cond delay="37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250" id="19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22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23" nodeType="withEffect" presetClass="path" presetID="42" presetSubtype="0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30018 0.00093 L 5E-06 -1.038E-06" pathEditMode="relative" ptsTypes="AA" rAng="0">
                                      <p:cBhvr>
                                        <p:cTn dur="600" fill="hold" id="24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0" y="-62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27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28" nodeType="withEffect" presetClass="path" presetID="42" presetSubtype="0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4.16667E-06 -2.46216E-06 L 0.30017 -0.00092" pathEditMode="relative" ptsTypes="AA" rAng="0">
                                      <p:cBhvr>
                                        <p:cTn dur="600" fill="hold" id="29" spd="-100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0" y="-62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2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2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850"/>
                            </p:stCondLst>
                            <p:childTnLst>
                              <p:par>
                                <p:cTn fill="hold" id="34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6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7"/>
      <p:bldP grpId="0" spid="63"/>
      <p:bldP grpId="0" spid="64"/>
      <p:bldP grpId="0" spid="65"/>
      <p:bldP grpId="0" spid="66"/>
      <p:bldP grpId="0" spid="67"/>
      <p:bldP grpId="1" spid="67"/>
      <p:bldP grpId="0" spid="68"/>
      <p:bldP grpId="1" spid="68"/>
      <p:bldP grpId="0" spid="113"/>
    </p:bldLst>
  </p:timing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1" name="TextBox 40"/>
          <p:cNvSpPr txBox="1"/>
          <p:nvPr/>
        </p:nvSpPr>
        <p:spPr>
          <a:xfrm>
            <a:off x="3609394" y="188640"/>
            <a:ext cx="5382788" cy="536022"/>
          </a:xfrm>
          <a:prstGeom prst="rect">
            <a:avLst/>
          </a:prstGeom>
          <a:noFill/>
        </p:spPr>
        <p:txBody>
          <a:bodyPr bIns="62271" lIns="124541" rIns="124541" rtlCol="0" tIns="62271" wrap="square">
            <a:spAutoFit/>
          </a:bodyPr>
          <a:lstStyle/>
          <a:p>
            <a:pPr algn="ctr"/>
            <a:r>
              <a:rPr altLang="zh-CN" b="1" lang="en-US" sz="27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AIDS传染途径</a:t>
            </a:r>
          </a:p>
        </p:txBody>
      </p:sp>
      <p:sp>
        <p:nvSpPr>
          <p:cNvPr id="57" name="矩形 56"/>
          <p:cNvSpPr/>
          <p:nvPr/>
        </p:nvSpPr>
        <p:spPr>
          <a:xfrm>
            <a:off x="346494" y="1205917"/>
            <a:ext cx="11908588" cy="2249120"/>
          </a:xfrm>
          <a:prstGeom prst="rect">
            <a:avLst/>
          </a:prstGeom>
          <a:solidFill>
            <a:schemeClr val="bg1">
              <a:lumMod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62271" compatLnSpc="1" forceAA="0" fromWordArt="0" horzOverflow="overflow" lIns="124541" numCol="1" rIns="124541" rot="0" rtlCol="0" spcCol="0" spcFirstLastPara="0" tIns="62271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63" name="矩形 62"/>
          <p:cNvSpPr/>
          <p:nvPr/>
        </p:nvSpPr>
        <p:spPr>
          <a:xfrm>
            <a:off x="346494" y="1205916"/>
            <a:ext cx="11908588" cy="565208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62271" compatLnSpc="1" forceAA="0" fromWordArt="0" horzOverflow="overflow" lIns="124541" numCol="1" rIns="124541" rot="0" rtlCol="0" spcCol="0" spcFirstLastPara="0" tIns="62271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64" name="矩形 63"/>
          <p:cNvSpPr/>
          <p:nvPr/>
        </p:nvSpPr>
        <p:spPr>
          <a:xfrm>
            <a:off x="346494" y="1205916"/>
            <a:ext cx="11908588" cy="5652083"/>
          </a:xfrm>
          <a:prstGeom prst="rect">
            <a:avLst/>
          </a:prstGeom>
          <a:gradFill flip="none" rotWithShape="1">
            <a:gsLst>
              <a:gs pos="9000">
                <a:schemeClr val="tx1">
                  <a:lumMod val="85000"/>
                  <a:lumOff val="15000"/>
                </a:schemeClr>
              </a:gs>
              <a:gs pos="70000">
                <a:schemeClr val="tx1">
                  <a:lumMod val="95000"/>
                  <a:lumOff val="5000"/>
                </a:schemeClr>
              </a:gs>
            </a:gsLst>
            <a:path path="circle">
              <a:fillToRect b="50000" l="50000" r="50000" t="50000"/>
            </a:path>
          </a:gradFill>
          <a:ln w="3175">
            <a:solidFill>
              <a:schemeClr val="tx1"/>
            </a:solidFill>
          </a:ln>
          <a:effectLst>
            <a:outerShdw algn="ctr" blurRad="63500" rotWithShape="0" sx="102000" sy="10200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62271" compatLnSpc="1" forceAA="0" fromWordArt="0" horzOverflow="overflow" lIns="124541" numCol="1" rIns="124541" rot="0" rtlCol="0" spcCol="0" spcFirstLastPara="0" tIns="62271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65" name="矩形 64"/>
          <p:cNvSpPr/>
          <p:nvPr/>
        </p:nvSpPr>
        <p:spPr>
          <a:xfrm>
            <a:off x="346494" y="749849"/>
            <a:ext cx="11908588" cy="456067"/>
          </a:xfrm>
          <a:prstGeom prst="rect">
            <a:avLst/>
          </a:prstGeom>
          <a:solidFill>
            <a:srgbClr val="C00000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62271" compatLnSpc="1" forceAA="0" fromWordArt="0" horzOverflow="overflow" lIns="124541" numCol="1" rIns="124541" rot="0" rtlCol="0" spcCol="0" spcFirstLastPara="0" tIns="62271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66" name="矩形 65"/>
          <p:cNvSpPr/>
          <p:nvPr/>
        </p:nvSpPr>
        <p:spPr>
          <a:xfrm>
            <a:off x="346494" y="729072"/>
            <a:ext cx="11908588" cy="456067"/>
          </a:xfrm>
          <a:prstGeom prst="rect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  <a:effectLst>
            <a:outerShdw algn="ctr" blurRad="63500" rotWithShape="0" sx="102000" sy="10200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62271" compatLnSpc="1" forceAA="0" fromWordArt="0" horzOverflow="overflow" lIns="124541" numCol="1" rIns="124541" rot="0" rtlCol="0" spcCol="0" spcFirstLastPara="0" tIns="62271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67" name="TextBox 66"/>
          <p:cNvSpPr txBox="1"/>
          <p:nvPr/>
        </p:nvSpPr>
        <p:spPr>
          <a:xfrm>
            <a:off x="11138651" y="692696"/>
            <a:ext cx="1116430" cy="398862"/>
          </a:xfrm>
          <a:prstGeom prst="rect">
            <a:avLst/>
          </a:prstGeom>
          <a:solidFill>
            <a:srgbClr val="FF0000"/>
          </a:solidFill>
        </p:spPr>
        <p:txBody>
          <a:bodyPr bIns="62271" lIns="124541" rIns="124541" rtlCol="0" tIns="62271" wrap="square">
            <a:spAutoFit/>
          </a:bodyPr>
          <a:lstStyle/>
          <a:p>
            <a:r>
              <a:rPr altLang="zh-CN" b="1" lang="en-US" smtClean="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2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470541" y="692696"/>
            <a:ext cx="2229846" cy="398862"/>
          </a:xfrm>
          <a:prstGeom prst="rect">
            <a:avLst/>
          </a:prstGeom>
          <a:noFill/>
        </p:spPr>
        <p:txBody>
          <a:bodyPr bIns="62271" lIns="124541" rIns="124541" rtlCol="0" tIns="62271" wrap="square">
            <a:spAutoFit/>
          </a:bodyPr>
          <a:lstStyle/>
          <a:p>
            <a:r>
              <a:rPr altLang="zh-CN" b="1" lang="en-US" smtClean="0" spc="409">
                <a:solidFill>
                  <a:schemeClr val="bg1"/>
                </a:solidFill>
                <a:latin charset="-122" pitchFamily="49" typeface="黑体"/>
                <a:ea charset="-122" pitchFamily="49" typeface="黑体"/>
              </a:rPr>
              <a:t>AIDS</a:t>
            </a:r>
          </a:p>
        </p:txBody>
      </p:sp>
      <p:pic>
        <p:nvPicPr>
          <p:cNvPr descr="C:\Users\Administrator\Desktop\aids_ribbon [转换].png" id="112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1125323" y="4786086"/>
            <a:ext cx="1079783" cy="1955282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113" name="Text Box 11"/>
          <p:cNvSpPr txBox="1">
            <a:spLocks noChangeArrowheads="1"/>
          </p:cNvSpPr>
          <p:nvPr/>
        </p:nvSpPr>
        <p:spPr bwMode="auto">
          <a:xfrm>
            <a:off x="972196" y="1628800"/>
            <a:ext cx="10724670" cy="118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9pPr>
          </a:lstStyle>
          <a:p>
            <a:pPr algn="just" eaLnBrk="1" hangingPunct="1">
              <a:lnSpc>
                <a:spcPct val="150000"/>
              </a:lnSpc>
              <a:defRPr/>
            </a:pPr>
            <a:r>
              <a:rPr altLang="zh-CN" lang="en-US" smtClean="0" spc="300" sz="16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(2)血液传播</a:t>
            </a:r>
          </a:p>
          <a:p>
            <a:pPr algn="just" eaLnBrk="1" hangingPunct="1">
              <a:lnSpc>
                <a:spcPct val="150000"/>
              </a:lnSpc>
              <a:defRPr/>
            </a:pPr>
            <a:r>
              <a:rPr altLang="zh-CN" lang="en-US" smtClean="0" spc="300" sz="16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    血液传播：主要是通过输入被艾滋病污染的血液及血液制品传播。</a:t>
            </a:r>
          </a:p>
          <a:p>
            <a:pPr algn="just" eaLnBrk="1" hangingPunct="1">
              <a:lnSpc>
                <a:spcPct val="150000"/>
              </a:lnSpc>
              <a:defRPr/>
            </a:pPr>
            <a:r>
              <a:rPr altLang="zh-CN" lang="en-US" smtClean="0" spc="300" sz="16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    共用注射器吸毒、纹身、穿耳洞、器官移植、共用剃须刀、共用牙刷等。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1368409" y="3187354"/>
            <a:ext cx="2240985" cy="1479791"/>
            <a:chOff x="179512" y="3431872"/>
            <a:chExt cx="2096969" cy="1384693"/>
          </a:xfrm>
        </p:grpSpPr>
        <p:pic>
          <p:nvPicPr>
            <p:cNvPr descr="I:\禁毒防艾\e4aa14f99e3a3913.jpg" id="14" name="Picture 4"/>
            <p:cNvPicPr>
              <a:picLocks noChangeArrowheads="1"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201738" y="3431872"/>
              <a:ext cx="2073172" cy="1384693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矩形 14"/>
            <p:cNvSpPr/>
            <p:nvPr/>
          </p:nvSpPr>
          <p:spPr>
            <a:xfrm>
              <a:off x="179512" y="4377267"/>
              <a:ext cx="2096969" cy="275869"/>
            </a:xfrm>
            <a:prstGeom prst="rect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50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6" name="矩形 15"/>
            <p:cNvSpPr/>
            <p:nvPr/>
          </p:nvSpPr>
          <p:spPr>
            <a:xfrm>
              <a:off x="511388" y="4334159"/>
              <a:ext cx="1454582" cy="3422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b="1" lang="zh-CN" smtClean="0">
                  <a:solidFill>
                    <a:srgbClr val="FF0000"/>
                  </a:solidFill>
                  <a:latin charset="-122" pitchFamily="34" typeface="微软雅黑"/>
                  <a:ea charset="-122" pitchFamily="34" typeface="微软雅黑"/>
                </a:rPr>
                <a:t>共用的注射器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3861474" y="3187353"/>
            <a:ext cx="2240985" cy="1479791"/>
            <a:chOff x="2481020" y="3431871"/>
            <a:chExt cx="2096969" cy="1384693"/>
          </a:xfrm>
        </p:grpSpPr>
        <p:pic>
          <p:nvPicPr>
            <p:cNvPr descr="I:\禁毒防艾\bc05ccada8049fe3.jpg" id="18" name="Picture 5"/>
            <p:cNvPicPr>
              <a:picLocks noChangeArrowheads="1"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rcRect b="41744" l="4463" t="11066"/>
            <a:stretch>
              <a:fillRect/>
            </a:stretch>
          </p:blipFill>
          <p:spPr bwMode="auto">
            <a:xfrm>
              <a:off x="2481020" y="3431871"/>
              <a:ext cx="2096969" cy="1384693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9" name="组合 18"/>
            <p:cNvGrpSpPr/>
            <p:nvPr/>
          </p:nvGrpSpPr>
          <p:grpSpPr>
            <a:xfrm>
              <a:off x="2481020" y="4334160"/>
              <a:ext cx="2096969" cy="369332"/>
              <a:chOff x="2355445" y="4334160"/>
              <a:chExt cx="2096969" cy="369332"/>
            </a:xfrm>
          </p:grpSpPr>
          <p:sp>
            <p:nvSpPr>
              <p:cNvPr id="20" name="矩形 19"/>
              <p:cNvSpPr/>
              <p:nvPr/>
            </p:nvSpPr>
            <p:spPr>
              <a:xfrm>
                <a:off x="2355445" y="4377267"/>
                <a:ext cx="2096969" cy="275869"/>
              </a:xfrm>
              <a:prstGeom prst="rect">
                <a:avLst/>
              </a:prstGeom>
              <a:gradFill>
                <a:gsLst>
                  <a:gs pos="0">
                    <a:schemeClr val="bg1">
                      <a:alpha val="0"/>
                    </a:schemeClr>
                  </a:gs>
                  <a:gs pos="5000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3080013" y="4334159"/>
                <a:ext cx="598946" cy="3422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altLang="en-US" b="1" lang="zh-CN" smtClean="0">
                    <a:solidFill>
                      <a:srgbClr val="FF0000"/>
                    </a:solidFill>
                    <a:latin charset="-122" pitchFamily="34" typeface="微软雅黑"/>
                    <a:ea charset="-122" pitchFamily="34" typeface="微软雅黑"/>
                  </a:rPr>
                  <a:t>纹身</a:t>
                </a:r>
              </a:p>
            </p:txBody>
          </p:sp>
        </p:grpSp>
      </p:grpSp>
      <p:grpSp>
        <p:nvGrpSpPr>
          <p:cNvPr id="22" name="组合 21"/>
          <p:cNvGrpSpPr/>
          <p:nvPr/>
        </p:nvGrpSpPr>
        <p:grpSpPr>
          <a:xfrm>
            <a:off x="6328224" y="3187352"/>
            <a:ext cx="2240985" cy="1479792"/>
            <a:chOff x="4779287" y="3431870"/>
            <a:chExt cx="2096969" cy="1384694"/>
          </a:xfrm>
        </p:grpSpPr>
        <p:pic>
          <p:nvPicPr>
            <p:cNvPr descr="I:\禁毒防艾\5c3d1680e485fff1.jpg" id="23" name="Picture 9"/>
            <p:cNvPicPr>
              <a:picLocks noChangeArrowheads="1"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rcRect b="27909" r="24326"/>
            <a:stretch>
              <a:fillRect/>
            </a:stretch>
          </p:blipFill>
          <p:spPr bwMode="auto">
            <a:xfrm>
              <a:off x="4808658" y="3431870"/>
              <a:ext cx="2061768" cy="1384694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矩形 23"/>
            <p:cNvSpPr/>
            <p:nvPr/>
          </p:nvSpPr>
          <p:spPr>
            <a:xfrm>
              <a:off x="4779287" y="4377267"/>
              <a:ext cx="2096969" cy="275869"/>
            </a:xfrm>
            <a:prstGeom prst="rect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50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5" name="矩形 24"/>
            <p:cNvSpPr/>
            <p:nvPr/>
          </p:nvSpPr>
          <p:spPr>
            <a:xfrm>
              <a:off x="5351022" y="4334159"/>
              <a:ext cx="812855" cy="3422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b="1" lang="zh-CN" smtClean="0">
                  <a:solidFill>
                    <a:srgbClr val="FF0000"/>
                  </a:solidFill>
                  <a:latin charset="-122" pitchFamily="34" typeface="微软雅黑"/>
                  <a:ea charset="-122" pitchFamily="34" typeface="微软雅黑"/>
                </a:rPr>
                <a:t>穿耳洞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1368409" y="4912675"/>
            <a:ext cx="2240985" cy="1479791"/>
            <a:chOff x="179512" y="5157193"/>
            <a:chExt cx="2096969" cy="1384693"/>
          </a:xfrm>
        </p:grpSpPr>
        <p:pic>
          <p:nvPicPr>
            <p:cNvPr descr="I:\禁毒防艾\b5d7bc1d04c707a8.jpg" id="27" name="Picture 8"/>
            <p:cNvPicPr>
              <a:picLocks noChangeArrowheads="1"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val="0"/>
                </a:ext>
              </a:extLst>
            </a:blip>
            <a:srcRect b="13136" l="2726" r="1"/>
            <a:stretch>
              <a:fillRect/>
            </a:stretch>
          </p:blipFill>
          <p:spPr bwMode="auto">
            <a:xfrm>
              <a:off x="201738" y="5157193"/>
              <a:ext cx="2073172" cy="1384693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矩形 27"/>
            <p:cNvSpPr/>
            <p:nvPr/>
          </p:nvSpPr>
          <p:spPr>
            <a:xfrm>
              <a:off x="179512" y="6062133"/>
              <a:ext cx="2096969" cy="275869"/>
            </a:xfrm>
            <a:prstGeom prst="rect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50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9" name="矩形 28"/>
            <p:cNvSpPr/>
            <p:nvPr/>
          </p:nvSpPr>
          <p:spPr>
            <a:xfrm>
              <a:off x="655692" y="6019026"/>
              <a:ext cx="1026764" cy="3422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b="1" lang="zh-CN">
                  <a:solidFill>
                    <a:srgbClr val="FF0000"/>
                  </a:solidFill>
                  <a:latin charset="-122" pitchFamily="34" typeface="微软雅黑"/>
                  <a:ea charset="-122" pitchFamily="34" typeface="微软雅黑"/>
                </a:rPr>
                <a:t>器官移植</a:t>
              </a: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3855484" y="4912676"/>
            <a:ext cx="2247385" cy="1479790"/>
            <a:chOff x="2411760" y="5157194"/>
            <a:chExt cx="2102958" cy="1384692"/>
          </a:xfrm>
        </p:grpSpPr>
        <p:pic>
          <p:nvPicPr>
            <p:cNvPr descr="I:\禁毒防艾\47f62f59b0356568.jpg" id="31" name="Picture 6"/>
            <p:cNvPicPr>
              <a:picLocks noChangeArrowheads="1"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val="0"/>
                </a:ext>
              </a:extLst>
            </a:blip>
            <a:srcRect b="35945" t="5390"/>
            <a:stretch>
              <a:fillRect/>
            </a:stretch>
          </p:blipFill>
          <p:spPr bwMode="auto">
            <a:xfrm>
              <a:off x="2417749" y="5157194"/>
              <a:ext cx="2096969" cy="1384692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矩形 31"/>
            <p:cNvSpPr/>
            <p:nvPr/>
          </p:nvSpPr>
          <p:spPr>
            <a:xfrm>
              <a:off x="2411760" y="6062133"/>
              <a:ext cx="2096969" cy="275869"/>
            </a:xfrm>
            <a:prstGeom prst="rect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50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3" name="矩形 32"/>
            <p:cNvSpPr/>
            <p:nvPr/>
          </p:nvSpPr>
          <p:spPr>
            <a:xfrm>
              <a:off x="2771800" y="6019025"/>
              <a:ext cx="1240673" cy="3422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b="1" lang="zh-CN" smtClean="0">
                  <a:solidFill>
                    <a:srgbClr val="FF0000"/>
                  </a:solidFill>
                  <a:latin charset="-122" pitchFamily="34" typeface="微软雅黑"/>
                  <a:ea charset="-122" pitchFamily="34" typeface="微软雅黑"/>
                </a:rPr>
                <a:t>共用剃须刀</a:t>
              </a: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6328224" y="4912676"/>
            <a:ext cx="2240985" cy="1479790"/>
            <a:chOff x="4779287" y="5157194"/>
            <a:chExt cx="2096969" cy="1384692"/>
          </a:xfrm>
        </p:grpSpPr>
        <p:pic>
          <p:nvPicPr>
            <p:cNvPr descr="I:\禁毒防艾\3339a65f165628f3.jpg" id="35" name="Picture 7"/>
            <p:cNvPicPr>
              <a:picLocks noChangeArrowheads="1"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val="0"/>
                </a:ext>
              </a:extLst>
            </a:blip>
            <a:srcRect b="4918"/>
            <a:stretch>
              <a:fillRect/>
            </a:stretch>
          </p:blipFill>
          <p:spPr bwMode="auto">
            <a:xfrm>
              <a:off x="4797254" y="5157194"/>
              <a:ext cx="2073172" cy="1384692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矩形 35"/>
            <p:cNvSpPr/>
            <p:nvPr/>
          </p:nvSpPr>
          <p:spPr>
            <a:xfrm>
              <a:off x="4779287" y="6070600"/>
              <a:ext cx="2096969" cy="275869"/>
            </a:xfrm>
            <a:prstGeom prst="rect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50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7" name="矩形 36"/>
            <p:cNvSpPr/>
            <p:nvPr/>
          </p:nvSpPr>
          <p:spPr>
            <a:xfrm>
              <a:off x="5292082" y="6027493"/>
              <a:ext cx="1026764" cy="3422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b="1" lang="zh-CN">
                  <a:solidFill>
                    <a:srgbClr val="FF0000"/>
                  </a:solidFill>
                  <a:latin charset="-122" pitchFamily="34" typeface="微软雅黑"/>
                  <a:ea charset="-122" pitchFamily="34" typeface="微软雅黑"/>
                </a:rPr>
                <a:t>共用牙刷</a:t>
              </a:r>
            </a:p>
          </p:txBody>
        </p:sp>
      </p:grpSp>
    </p:spTree>
    <p:extLst>
      <p:ext uri="{BB962C8B-B14F-4D97-AF65-F5344CB8AC3E}">
        <p14:creationId val="3782956845"/>
      </p:ext>
    </p:extLst>
  </p:cSld>
  <p:clrMapOvr>
    <a:masterClrMapping/>
  </p:clrMapOvr>
  <mc:AlternateContent>
    <mc:Choice Requires="p14">
      <p:transition p14:dur="0"/>
    </mc:Choice>
    <mc:Fallback>
      <p:transition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1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200" id="7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2" presetSubtype="1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200" id="1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22" presetSubtype="1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300" id="13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22" presetSubtype="4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00" id="16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22" presetSubtype="1">
                                  <p:stCondLst>
                                    <p:cond delay="37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250" id="19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22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23" nodeType="withEffect" presetClass="path" presetID="42" presetSubtype="0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30018 0.00093 L 5E-06 -1.038E-06" pathEditMode="relative" ptsTypes="AA" rAng="0">
                                      <p:cBhvr>
                                        <p:cTn dur="600" fill="hold" id="24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0" y="-62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27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28" nodeType="withEffect" presetClass="path" presetID="42" presetSubtype="0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4.16667E-06 -2.46216E-06 L 0.30017 -0.00092" pathEditMode="relative" ptsTypes="AA" rAng="0">
                                      <p:cBhvr>
                                        <p:cTn dur="600" fill="hold" id="29" spd="-100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0" y="-62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2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2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850"/>
                            </p:stCondLst>
                            <p:childTnLst>
                              <p:par>
                                <p:cTn fill="hold" id="34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36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37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fill="hold" id="39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41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42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1350"/>
                            </p:stCondLst>
                            <p:childTnLst>
                              <p:par>
                                <p:cTn fill="hold" id="44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46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47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fill="hold" id="49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51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52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3" nodeType="afterGroup">
                            <p:stCondLst>
                              <p:cond delay="1850"/>
                            </p:stCondLst>
                            <p:childTnLst>
                              <p:par>
                                <p:cTn fill="hold" id="54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56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57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8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fill="hold" id="59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61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62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7"/>
      <p:bldP grpId="0" spid="63"/>
      <p:bldP grpId="0" spid="64"/>
      <p:bldP grpId="0" spid="65"/>
      <p:bldP grpId="0" spid="66"/>
      <p:bldP grpId="0" spid="67"/>
      <p:bldP grpId="1" spid="67"/>
      <p:bldP grpId="0" spid="68"/>
      <p:bldP grpId="1" spid="68"/>
      <p:bldP grpId="0" spid="113"/>
    </p:bld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矩形 8"/>
          <p:cNvSpPr/>
          <p:nvPr/>
        </p:nvSpPr>
        <p:spPr>
          <a:xfrm>
            <a:off x="2040631" y="2880657"/>
            <a:ext cx="8749030" cy="4724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pc="600" sz="25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自艾滋病流行以来，病毒感染者约超过6000万人</a:t>
            </a:r>
          </a:p>
        </p:txBody>
      </p:sp>
      <p:pic>
        <p:nvPicPr>
          <p:cNvPr id="7" name="Picture 5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824607" y="1556792"/>
            <a:ext cx="9156700" cy="187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矩形 11"/>
          <p:cNvSpPr/>
          <p:nvPr/>
        </p:nvSpPr>
        <p:spPr>
          <a:xfrm>
            <a:off x="2040631" y="2880657"/>
            <a:ext cx="8749030" cy="4724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pc="600" sz="2500">
                <a:solidFill>
                  <a:schemeClr val="tx2">
                    <a:lumMod val="20000"/>
                    <a:lumOff val="80000"/>
                    <a:alpha val="50000"/>
                  </a:schemeClr>
                </a:solidFill>
                <a:latin charset="-122" pitchFamily="34" typeface="微软雅黑"/>
                <a:ea charset="-122" pitchFamily="34" typeface="微软雅黑"/>
              </a:rPr>
              <a:t>自艾滋病流行以来，病毒感染者约超过6000万人</a:t>
            </a:r>
          </a:p>
        </p:txBody>
      </p:sp>
      <p:pic>
        <p:nvPicPr>
          <p:cNvPr hidden="1" id="13" name="Picture 346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3666777" y="4933677"/>
            <a:ext cx="36195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hidden="1" id="14" name="Picture 347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3747740" y="5532164"/>
            <a:ext cx="34575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hidden="1" id="15" name="Picture 348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3852515" y="4797152"/>
            <a:ext cx="3303587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descr="C:\Users\Administrator\Desktop\图片2.png" id="18" name="Picture 2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131766" y="2005661"/>
            <a:ext cx="1572221" cy="1018676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Administrator\Desktop\图片3.png" id="19" name="Picture 4"/>
          <p:cNvPicPr>
            <a:picLocks noChangeArrowheads="1"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3924523" y="2448273"/>
            <a:ext cx="5006461" cy="1685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Administrator\Desktop\图片5.png" id="20" name="Picture 5"/>
          <p:cNvPicPr>
            <a:picLocks noChangeArrowheads="1"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012755" y="3422997"/>
            <a:ext cx="2707111" cy="1086123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val="950090607"/>
      </p:ext>
    </p:extLst>
  </p:cSld>
  <p:clrMapOvr>
    <a:masterClrMapping/>
  </p:clrMapOvr>
  <mc:AlternateContent>
    <mc:Choice Requires="p14">
      <p:transition advClick="0" p14:dur="2000" spd="slow"/>
    </mc:Choice>
    <mc:Fallback>
      <p:transition advClick="0"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7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id="12" nodeType="withEffect" presetClass="path" presetID="42" presetSubtype="0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-7.40741E-07 L 0 0.19977" pathEditMode="relative" ptsTypes="AA" rAng="0">
                                      <p:cBhvr>
                                        <p:cTn dur="1000" fill="hold" id="1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977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1" id="14" nodeType="withEffect" presetClass="exit" presetID="10" presetSubtype="0">
                                  <p:stCondLst>
                                    <p:cond delay="225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15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1" presetSubtype="0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9" nodeType="withEffect" presetClass="emph" presetID="35" presetSubtype="0" repeatCount="4000">
                                  <p:stCondLst>
                                    <p:cond delay="42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dur="100" fill="hold" id="2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1" nodeType="withEffect" presetClass="entr" presetID="1" presetSubtype="0">
                                  <p:stCondLst>
                                    <p:cond delay="435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3" nodeType="withEffect" presetClass="emph" presetID="35" presetSubtype="0" repeatCount="4000">
                                  <p:stCondLst>
                                    <p:cond delay="43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dur="100" fill="hold" id="24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5" nodeType="withEffect" presetClass="entr" presetID="1" presetSubtype="0">
                                  <p:stCondLst>
                                    <p:cond delay="445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7" nodeType="withEffect" presetClass="emph" presetID="35" presetSubtype="0" repeatCount="4000">
                                  <p:stCondLst>
                                    <p:cond delay="44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dur="100" fill="hold" id="28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9" nodeType="withEffect" presetClass="exit" presetID="10" presetSubtype="0">
                                  <p:stCondLst>
                                    <p:cond delay="475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300" id="3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32" nodeType="withEffect" presetClass="emph" presetID="35" presetSubtype="0" repeatCount="4000">
                                  <p:stCondLst>
                                    <p:cond delay="47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dur="75" fill="hold" id="33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4" nodeType="withEffect" presetClass="exit" presetID="10" presetSubtype="0">
                                  <p:stCondLst>
                                    <p:cond delay="485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300" id="35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37" nodeType="withEffect" presetClass="emph" presetID="35" presetSubtype="0" repeatCount="4000">
                                  <p:stCondLst>
                                    <p:cond delay="48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dur="75" fill="hold" id="38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9" nodeType="withEffect" presetClass="exit" presetID="10" presetSubtype="0">
                                  <p:stCondLst>
                                    <p:cond delay="495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300" id="4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42" nodeType="withEffect" presetClass="emph" presetID="35" presetSubtype="0" repeatCount="4000">
                                  <p:stCondLst>
                                    <p:cond delay="49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dur="75" fill="hold" id="43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4" nodeType="withEffect" presetClass="entr" presetID="1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46" nodeType="withEffect" presetClass="emph" presetID="35" presetSubtype="0" repeatCount="4000">
                                  <p:stCondLst>
                                    <p:cond delay="3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dur="100" fill="hold" id="47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8" nodeType="withEffect" presetClass="entr" presetID="1" presetSubtype="0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50" nodeType="withEffect" presetClass="emph" presetID="35" presetSubtype="0" repeatCount="4000">
                                  <p:stCondLst>
                                    <p:cond delay="32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dur="100" fill="hold" id="5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2" nodeType="withEffect" presetClass="entr" presetID="1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54" nodeType="withEffect" presetClass="emph" presetID="35" presetSubtype="0" repeatCount="4000">
                                  <p:stCondLst>
                                    <p:cond delay="3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dur="100" fill="hold" id="55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6" nodeType="withEffect" presetClass="exit" presetID="10" presetSubtype="0">
                                  <p:stCondLst>
                                    <p:cond delay="40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300" id="57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59" nodeType="withEffect" presetClass="emph" presetID="35" presetSubtype="0" repeatCount="4000">
                                  <p:stCondLst>
                                    <p:cond delay="4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dur="75" fill="hold" id="6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61" nodeType="withEffect" presetClass="exit" presetID="10" presetSubtype="0">
                                  <p:stCondLst>
                                    <p:cond delay="41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300" id="62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64" nodeType="withEffect" presetClass="emph" presetID="35" presetSubtype="0" repeatCount="4000">
                                  <p:stCondLst>
                                    <p:cond delay="41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dur="75" fill="hold" id="65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66" nodeType="withEffect" presetClass="exit" presetID="10" presetSubtype="0">
                                  <p:stCondLst>
                                    <p:cond delay="42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300" id="67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69" nodeType="withEffect" presetClass="emph" presetID="35" presetSubtype="0" repeatCount="4000">
                                  <p:stCondLst>
                                    <p:cond delay="42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dur="75" fill="hold" id="7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"/>
      <p:bldP grpId="0" spid="12"/>
      <p:bldP grpId="1" spid="12"/>
    </p:bldLst>
  </p:timing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1" name="TextBox 40"/>
          <p:cNvSpPr txBox="1"/>
          <p:nvPr/>
        </p:nvSpPr>
        <p:spPr>
          <a:xfrm>
            <a:off x="3609394" y="188640"/>
            <a:ext cx="5382788" cy="536022"/>
          </a:xfrm>
          <a:prstGeom prst="rect">
            <a:avLst/>
          </a:prstGeom>
          <a:noFill/>
        </p:spPr>
        <p:txBody>
          <a:bodyPr bIns="62271" lIns="124541" rIns="124541" rtlCol="0" tIns="62271" wrap="square">
            <a:spAutoFit/>
          </a:bodyPr>
          <a:lstStyle/>
          <a:p>
            <a:pPr algn="ctr"/>
            <a:r>
              <a:rPr altLang="zh-CN" b="1" lang="en-US" sz="27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AIDS传染途径</a:t>
            </a:r>
          </a:p>
        </p:txBody>
      </p:sp>
      <p:sp>
        <p:nvSpPr>
          <p:cNvPr id="57" name="矩形 56"/>
          <p:cNvSpPr/>
          <p:nvPr/>
        </p:nvSpPr>
        <p:spPr>
          <a:xfrm>
            <a:off x="346494" y="1205917"/>
            <a:ext cx="11908588" cy="2249120"/>
          </a:xfrm>
          <a:prstGeom prst="rect">
            <a:avLst/>
          </a:prstGeom>
          <a:solidFill>
            <a:schemeClr val="bg1">
              <a:lumMod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62271" compatLnSpc="1" forceAA="0" fromWordArt="0" horzOverflow="overflow" lIns="124541" numCol="1" rIns="124541" rot="0" rtlCol="0" spcCol="0" spcFirstLastPara="0" tIns="62271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63" name="矩形 62"/>
          <p:cNvSpPr/>
          <p:nvPr/>
        </p:nvSpPr>
        <p:spPr>
          <a:xfrm>
            <a:off x="346494" y="1205916"/>
            <a:ext cx="11908588" cy="565208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62271" compatLnSpc="1" forceAA="0" fromWordArt="0" horzOverflow="overflow" lIns="124541" numCol="1" rIns="124541" rot="0" rtlCol="0" spcCol="0" spcFirstLastPara="0" tIns="62271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64" name="矩形 63"/>
          <p:cNvSpPr/>
          <p:nvPr/>
        </p:nvSpPr>
        <p:spPr>
          <a:xfrm>
            <a:off x="346494" y="1205916"/>
            <a:ext cx="11908588" cy="5652083"/>
          </a:xfrm>
          <a:prstGeom prst="rect">
            <a:avLst/>
          </a:prstGeom>
          <a:gradFill flip="none" rotWithShape="1">
            <a:gsLst>
              <a:gs pos="9000">
                <a:schemeClr val="tx1">
                  <a:lumMod val="85000"/>
                  <a:lumOff val="15000"/>
                </a:schemeClr>
              </a:gs>
              <a:gs pos="70000">
                <a:schemeClr val="tx1">
                  <a:lumMod val="95000"/>
                  <a:lumOff val="5000"/>
                </a:schemeClr>
              </a:gs>
            </a:gsLst>
            <a:path path="circle">
              <a:fillToRect b="50000" l="50000" r="50000" t="50000"/>
            </a:path>
          </a:gradFill>
          <a:ln w="3175">
            <a:solidFill>
              <a:schemeClr val="tx1"/>
            </a:solidFill>
          </a:ln>
          <a:effectLst>
            <a:outerShdw algn="ctr" blurRad="63500" rotWithShape="0" sx="102000" sy="10200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62271" compatLnSpc="1" forceAA="0" fromWordArt="0" horzOverflow="overflow" lIns="124541" numCol="1" rIns="124541" rot="0" rtlCol="0" spcCol="0" spcFirstLastPara="0" tIns="62271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65" name="矩形 64"/>
          <p:cNvSpPr/>
          <p:nvPr/>
        </p:nvSpPr>
        <p:spPr>
          <a:xfrm>
            <a:off x="346494" y="749849"/>
            <a:ext cx="11908588" cy="456067"/>
          </a:xfrm>
          <a:prstGeom prst="rect">
            <a:avLst/>
          </a:prstGeom>
          <a:solidFill>
            <a:srgbClr val="C00000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62271" compatLnSpc="1" forceAA="0" fromWordArt="0" horzOverflow="overflow" lIns="124541" numCol="1" rIns="124541" rot="0" rtlCol="0" spcCol="0" spcFirstLastPara="0" tIns="62271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66" name="矩形 65"/>
          <p:cNvSpPr/>
          <p:nvPr/>
        </p:nvSpPr>
        <p:spPr>
          <a:xfrm>
            <a:off x="346494" y="729072"/>
            <a:ext cx="11908588" cy="456067"/>
          </a:xfrm>
          <a:prstGeom prst="rect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  <a:effectLst>
            <a:outerShdw algn="ctr" blurRad="63500" rotWithShape="0" sx="102000" sy="10200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62271" compatLnSpc="1" forceAA="0" fromWordArt="0" horzOverflow="overflow" lIns="124541" numCol="1" rIns="124541" rot="0" rtlCol="0" spcCol="0" spcFirstLastPara="0" tIns="62271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67" name="TextBox 66"/>
          <p:cNvSpPr txBox="1"/>
          <p:nvPr/>
        </p:nvSpPr>
        <p:spPr>
          <a:xfrm>
            <a:off x="11138651" y="692696"/>
            <a:ext cx="1116430" cy="398862"/>
          </a:xfrm>
          <a:prstGeom prst="rect">
            <a:avLst/>
          </a:prstGeom>
          <a:solidFill>
            <a:srgbClr val="FF0000"/>
          </a:solidFill>
        </p:spPr>
        <p:txBody>
          <a:bodyPr bIns="62271" lIns="124541" rIns="124541" rtlCol="0" tIns="62271" wrap="square">
            <a:spAutoFit/>
          </a:bodyPr>
          <a:lstStyle/>
          <a:p>
            <a:r>
              <a:rPr altLang="zh-CN" b="1" lang="en-US" smtClean="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2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470541" y="692696"/>
            <a:ext cx="2229846" cy="398862"/>
          </a:xfrm>
          <a:prstGeom prst="rect">
            <a:avLst/>
          </a:prstGeom>
          <a:noFill/>
        </p:spPr>
        <p:txBody>
          <a:bodyPr bIns="62271" lIns="124541" rIns="124541" rtlCol="0" tIns="62271" wrap="square">
            <a:spAutoFit/>
          </a:bodyPr>
          <a:lstStyle/>
          <a:p>
            <a:r>
              <a:rPr altLang="zh-CN" b="1" lang="en-US" smtClean="0" spc="409">
                <a:solidFill>
                  <a:schemeClr val="bg1"/>
                </a:solidFill>
                <a:latin charset="-122" pitchFamily="49" typeface="黑体"/>
                <a:ea charset="-122" pitchFamily="49" typeface="黑体"/>
              </a:rPr>
              <a:t>AIDS</a:t>
            </a:r>
          </a:p>
        </p:txBody>
      </p:sp>
      <p:pic>
        <p:nvPicPr>
          <p:cNvPr descr="C:\Users\Administrator\Desktop\aids_ribbon [转换].png" id="112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1125323" y="4786086"/>
            <a:ext cx="1079783" cy="1955282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113" name="Text Box 11"/>
          <p:cNvSpPr txBox="1">
            <a:spLocks noChangeArrowheads="1"/>
          </p:cNvSpPr>
          <p:nvPr/>
        </p:nvSpPr>
        <p:spPr bwMode="auto">
          <a:xfrm>
            <a:off x="972196" y="1628800"/>
            <a:ext cx="10724670" cy="118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9pPr>
          </a:lstStyle>
          <a:p>
            <a:pPr algn="just" eaLnBrk="1" hangingPunct="1">
              <a:lnSpc>
                <a:spcPct val="150000"/>
              </a:lnSpc>
              <a:defRPr/>
            </a:pPr>
            <a:r>
              <a:rPr altLang="zh-CN" lang="en-US" smtClean="0" spc="300" sz="16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(3)母婴传播</a:t>
            </a:r>
          </a:p>
          <a:p>
            <a:pPr algn="just" eaLnBrk="1" hangingPunct="1">
              <a:lnSpc>
                <a:spcPct val="150000"/>
              </a:lnSpc>
              <a:defRPr/>
            </a:pPr>
            <a:r>
              <a:rPr altLang="zh-CN" lang="en-US" smtClean="0" spc="300" sz="16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    如果一个妇女感染了艾滋病毒，在怀孕、生孩子、用母乳喂养婴儿过程中，可能会通过胎盘、血液和乳汁把病毒传给孩子。</a:t>
            </a:r>
          </a:p>
        </p:txBody>
      </p:sp>
      <p:pic>
        <p:nvPicPr>
          <p:cNvPr descr="c:\users\ADMINI~1\appdata\roaming\360se6\USERDA~1\Temp\500FD9~1.JPG" id="19458" name="Picture 2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t="5819"/>
          <a:stretch>
            <a:fillRect/>
          </a:stretch>
        </p:blipFill>
        <p:spPr bwMode="auto">
          <a:xfrm>
            <a:off x="5004643" y="2791096"/>
            <a:ext cx="5760640" cy="3619073"/>
          </a:xfrm>
          <a:prstGeom prst="roundRect">
            <a:avLst>
              <a:gd fmla="val 8594" name="adj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algn="bl" blurRad="12700" dir="5400000" dist="5000" endPos="28000" rotWithShape="0" stA="38000" sy="-100000"/>
          </a:effectLst>
          <a:extLst/>
        </p:spPr>
      </p:pic>
      <p:pic>
        <p:nvPicPr>
          <p:cNvPr descr="c:\users\ADMINI~1\appdata\roaming\360se6\USERDA~1\Temp\133605~1.JPG" id="19460" name="Picture 4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044202" y="3377156"/>
            <a:ext cx="3611473" cy="2356100"/>
          </a:xfrm>
          <a:prstGeom prst="roundRect">
            <a:avLst>
              <a:gd fmla="val 8594" name="adj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algn="bl" blurRad="12700" dir="5400000" dist="5000" endPos="28000" rotWithShape="0" stA="38000" sy="-100000"/>
          </a:effectLst>
          <a:extLst/>
        </p:spPr>
      </p:pic>
    </p:spTree>
    <p:extLst>
      <p:ext uri="{BB962C8B-B14F-4D97-AF65-F5344CB8AC3E}">
        <p14:creationId val="3649874430"/>
      </p:ext>
    </p:extLst>
  </p:cSld>
  <p:clrMapOvr>
    <a:masterClrMapping/>
  </p:clrMapOvr>
  <mc:AlternateContent>
    <mc:Choice Requires="p14">
      <p:transition p14:dur="0"/>
    </mc:Choice>
    <mc:Fallback>
      <p:transition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1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200" id="7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2" presetSubtype="1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200" id="1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22" presetSubtype="1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300" id="13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22" presetSubtype="4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00" id="16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22" presetSubtype="1">
                                  <p:stCondLst>
                                    <p:cond delay="37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250" id="19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22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23" nodeType="withEffect" presetClass="path" presetID="42" presetSubtype="0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30018 0.00093 L 5E-06 -1.038E-06" pathEditMode="relative" ptsTypes="AA" rAng="0">
                                      <p:cBhvr>
                                        <p:cTn dur="600" fill="hold" id="24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0" y="-62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27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28" nodeType="withEffect" presetClass="path" presetID="42" presetSubtype="0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4.16667E-06 -2.46216E-06 L 0.30017 -0.00092" pathEditMode="relative" ptsTypes="AA" rAng="0">
                                      <p:cBhvr>
                                        <p:cTn dur="600" fill="hold" id="29" spd="-100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0" y="-62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2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2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850"/>
                            </p:stCondLst>
                            <p:childTnLst>
                              <p:par>
                                <p:cTn fill="hold" id="34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6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9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1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2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3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7"/>
      <p:bldP grpId="0" spid="63"/>
      <p:bldP grpId="0" spid="64"/>
      <p:bldP grpId="0" spid="65"/>
      <p:bldP grpId="0" spid="66"/>
      <p:bldP grpId="0" spid="67"/>
      <p:bldP grpId="1" spid="67"/>
      <p:bldP grpId="0" spid="68"/>
      <p:bldP grpId="1" spid="68"/>
      <p:bldP grpId="0" spid="113"/>
    </p:bldLst>
  </p:timing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1" name="TextBox 40"/>
          <p:cNvSpPr txBox="1"/>
          <p:nvPr/>
        </p:nvSpPr>
        <p:spPr>
          <a:xfrm>
            <a:off x="3609394" y="188640"/>
            <a:ext cx="5382788" cy="536022"/>
          </a:xfrm>
          <a:prstGeom prst="rect">
            <a:avLst/>
          </a:prstGeom>
          <a:noFill/>
        </p:spPr>
        <p:txBody>
          <a:bodyPr bIns="62271" lIns="124541" rIns="124541" rtlCol="0" tIns="62271" wrap="square">
            <a:spAutoFit/>
          </a:bodyPr>
          <a:lstStyle/>
          <a:p>
            <a:pPr algn="ctr"/>
            <a:r>
              <a:rPr altLang="zh-CN" b="1" lang="en-US" sz="27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AIDS传染途径</a:t>
            </a:r>
          </a:p>
        </p:txBody>
      </p:sp>
      <p:sp>
        <p:nvSpPr>
          <p:cNvPr id="57" name="矩形 56"/>
          <p:cNvSpPr/>
          <p:nvPr/>
        </p:nvSpPr>
        <p:spPr>
          <a:xfrm>
            <a:off x="346494" y="1205917"/>
            <a:ext cx="11908588" cy="2249120"/>
          </a:xfrm>
          <a:prstGeom prst="rect">
            <a:avLst/>
          </a:prstGeom>
          <a:solidFill>
            <a:schemeClr val="bg1">
              <a:lumMod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62271" compatLnSpc="1" forceAA="0" fromWordArt="0" horzOverflow="overflow" lIns="124541" numCol="1" rIns="124541" rot="0" rtlCol="0" spcCol="0" spcFirstLastPara="0" tIns="62271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63" name="矩形 62"/>
          <p:cNvSpPr/>
          <p:nvPr/>
        </p:nvSpPr>
        <p:spPr>
          <a:xfrm>
            <a:off x="346494" y="1205916"/>
            <a:ext cx="11908588" cy="565208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62271" compatLnSpc="1" forceAA="0" fromWordArt="0" horzOverflow="overflow" lIns="124541" numCol="1" rIns="124541" rot="0" rtlCol="0" spcCol="0" spcFirstLastPara="0" tIns="62271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64" name="矩形 63"/>
          <p:cNvSpPr/>
          <p:nvPr/>
        </p:nvSpPr>
        <p:spPr>
          <a:xfrm>
            <a:off x="346494" y="1205916"/>
            <a:ext cx="11908588" cy="5652083"/>
          </a:xfrm>
          <a:prstGeom prst="rect">
            <a:avLst/>
          </a:prstGeom>
          <a:gradFill flip="none" rotWithShape="1">
            <a:gsLst>
              <a:gs pos="9000">
                <a:schemeClr val="tx1">
                  <a:lumMod val="85000"/>
                  <a:lumOff val="15000"/>
                </a:schemeClr>
              </a:gs>
              <a:gs pos="70000">
                <a:schemeClr val="tx1">
                  <a:lumMod val="95000"/>
                  <a:lumOff val="5000"/>
                </a:schemeClr>
              </a:gs>
            </a:gsLst>
            <a:path path="circle">
              <a:fillToRect b="50000" l="50000" r="50000" t="50000"/>
            </a:path>
          </a:gradFill>
          <a:ln w="3175">
            <a:solidFill>
              <a:schemeClr val="tx1"/>
            </a:solidFill>
          </a:ln>
          <a:effectLst>
            <a:outerShdw algn="ctr" blurRad="63500" rotWithShape="0" sx="102000" sy="10200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62271" compatLnSpc="1" forceAA="0" fromWordArt="0" horzOverflow="overflow" lIns="124541" numCol="1" rIns="124541" rot="0" rtlCol="0" spcCol="0" spcFirstLastPara="0" tIns="62271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65" name="矩形 64"/>
          <p:cNvSpPr/>
          <p:nvPr/>
        </p:nvSpPr>
        <p:spPr>
          <a:xfrm>
            <a:off x="346494" y="749849"/>
            <a:ext cx="11908588" cy="456067"/>
          </a:xfrm>
          <a:prstGeom prst="rect">
            <a:avLst/>
          </a:prstGeom>
          <a:solidFill>
            <a:srgbClr val="C00000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62271" compatLnSpc="1" forceAA="0" fromWordArt="0" horzOverflow="overflow" lIns="124541" numCol="1" rIns="124541" rot="0" rtlCol="0" spcCol="0" spcFirstLastPara="0" tIns="62271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66" name="矩形 65"/>
          <p:cNvSpPr/>
          <p:nvPr/>
        </p:nvSpPr>
        <p:spPr>
          <a:xfrm>
            <a:off x="346494" y="729072"/>
            <a:ext cx="11908588" cy="456067"/>
          </a:xfrm>
          <a:prstGeom prst="rect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  <a:effectLst>
            <a:outerShdw algn="ctr" blurRad="63500" rotWithShape="0" sx="102000" sy="10200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62271" compatLnSpc="1" forceAA="0" fromWordArt="0" horzOverflow="overflow" lIns="124541" numCol="1" rIns="124541" rot="0" rtlCol="0" spcCol="0" spcFirstLastPara="0" tIns="62271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67" name="TextBox 66"/>
          <p:cNvSpPr txBox="1"/>
          <p:nvPr/>
        </p:nvSpPr>
        <p:spPr>
          <a:xfrm>
            <a:off x="11138651" y="692696"/>
            <a:ext cx="1116430" cy="398862"/>
          </a:xfrm>
          <a:prstGeom prst="rect">
            <a:avLst/>
          </a:prstGeom>
          <a:solidFill>
            <a:srgbClr val="FF0000"/>
          </a:solidFill>
        </p:spPr>
        <p:txBody>
          <a:bodyPr bIns="62271" lIns="124541" rIns="124541" rtlCol="0" tIns="62271" wrap="square">
            <a:spAutoFit/>
          </a:bodyPr>
          <a:lstStyle/>
          <a:p>
            <a:r>
              <a:rPr altLang="zh-CN" b="1" lang="en-US" smtClean="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2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470541" y="692696"/>
            <a:ext cx="2229846" cy="398862"/>
          </a:xfrm>
          <a:prstGeom prst="rect">
            <a:avLst/>
          </a:prstGeom>
          <a:noFill/>
        </p:spPr>
        <p:txBody>
          <a:bodyPr bIns="62271" lIns="124541" rIns="124541" rtlCol="0" tIns="62271" wrap="square">
            <a:spAutoFit/>
          </a:bodyPr>
          <a:lstStyle/>
          <a:p>
            <a:r>
              <a:rPr altLang="zh-CN" b="1" lang="en-US" smtClean="0" spc="409">
                <a:solidFill>
                  <a:schemeClr val="bg1"/>
                </a:solidFill>
                <a:latin charset="-122" pitchFamily="49" typeface="黑体"/>
                <a:ea charset="-122" pitchFamily="49" typeface="黑体"/>
              </a:rPr>
              <a:t>AIDS</a:t>
            </a:r>
          </a:p>
        </p:txBody>
      </p:sp>
      <p:pic>
        <p:nvPicPr>
          <p:cNvPr descr="C:\Users\Administrator\Desktop\aids_ribbon [转换].png" id="112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1125323" y="4786086"/>
            <a:ext cx="1079783" cy="1955282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113" name="Text Box 11"/>
          <p:cNvSpPr txBox="1">
            <a:spLocks noChangeArrowheads="1"/>
          </p:cNvSpPr>
          <p:nvPr/>
        </p:nvSpPr>
        <p:spPr bwMode="auto">
          <a:xfrm>
            <a:off x="972196" y="1628800"/>
            <a:ext cx="1072467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9pPr>
          </a:lstStyle>
          <a:p>
            <a:pPr algn="just" eaLnBrk="1" hangingPunct="1">
              <a:lnSpc>
                <a:spcPct val="150000"/>
              </a:lnSpc>
              <a:defRPr/>
            </a:pPr>
            <a:r>
              <a:rPr altLang="zh-CN" lang="en-US" smtClean="0" spc="300" sz="16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(4)以下途径不会传染艾滋病</a:t>
            </a:r>
          </a:p>
        </p:txBody>
      </p:sp>
      <p:grpSp>
        <p:nvGrpSpPr>
          <p:cNvPr id="22" name="组合 21"/>
          <p:cNvGrpSpPr/>
          <p:nvPr/>
        </p:nvGrpSpPr>
        <p:grpSpPr>
          <a:xfrm>
            <a:off x="1815423" y="2708920"/>
            <a:ext cx="1371923" cy="2288310"/>
            <a:chOff x="647039" y="2348880"/>
            <a:chExt cx="1371923" cy="2288310"/>
          </a:xfrm>
        </p:grpSpPr>
        <p:pic>
          <p:nvPicPr>
            <p:cNvPr id="23" name="Picture 6"/>
            <p:cNvPicPr>
              <a:picLocks noChangeArrowheads="1"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696574" y="2348880"/>
              <a:ext cx="1322388" cy="1322388"/>
            </a:xfrm>
            <a:prstGeom prst="rect">
              <a:avLst/>
            </a:prstGeom>
            <a:noFill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矩形 23"/>
            <p:cNvSpPr/>
            <p:nvPr/>
          </p:nvSpPr>
          <p:spPr>
            <a:xfrm>
              <a:off x="652760" y="2360380"/>
              <a:ext cx="1308774" cy="130877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rgbClr val="FF0000"/>
                </a:solidFill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647039" y="3681487"/>
              <a:ext cx="1308774" cy="955703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bg1"/>
                </a:solidFill>
              </a:endParaRPr>
            </a:p>
          </p:txBody>
        </p:sp>
        <p:sp>
          <p:nvSpPr>
            <p:cNvPr id="26" name="Freeform 17"/>
            <p:cNvSpPr/>
            <p:nvPr/>
          </p:nvSpPr>
          <p:spPr bwMode="auto">
            <a:xfrm>
              <a:off x="663385" y="2673803"/>
              <a:ext cx="1298149" cy="681928"/>
            </a:xfrm>
            <a:custGeom>
              <a:gdLst>
                <a:gd fmla="*/ 0 w 1024" name="T0"/>
                <a:gd fmla="*/ 0 h 672" name="T1"/>
                <a:gd fmla="*/ 1024 w 1024" name="T2"/>
                <a:gd fmla="*/ 581 h 672" name="T3"/>
                <a:gd fmla="*/ 1024 w 1024" name="T4"/>
                <a:gd fmla="*/ 672 h 672" name="T5"/>
                <a:gd fmla="*/ 0 w 1024" name="T6"/>
                <a:gd fmla="*/ 91 h 672" name="T7"/>
                <a:gd fmla="*/ 0 w 1024" name="T8"/>
                <a:gd fmla="*/ 0 h 672" name="T9"/>
                <a:gd fmla="*/ 0 w 1024" name="T10"/>
                <a:gd fmla="*/ 0 h 672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672" w="1024">
                  <a:moveTo>
                    <a:pt x="0" y="0"/>
                  </a:moveTo>
                  <a:lnTo>
                    <a:pt x="1024" y="581"/>
                  </a:lnTo>
                  <a:lnTo>
                    <a:pt x="1024" y="672"/>
                  </a:lnTo>
                  <a:lnTo>
                    <a:pt x="0" y="9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A7F28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FF0000"/>
                </a:solidFill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774258" y="3730567"/>
              <a:ext cx="1097280" cy="393192"/>
            </a:xfrm>
            <a:prstGeom prst="rect">
              <a:avLst/>
            </a:prstGeom>
            <a:extLst/>
          </p:spPr>
          <p:txBody>
            <a:bodyPr wrap="none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altLang="en-US" lang="zh-CN" smtClean="0">
                  <a:solidFill>
                    <a:schemeClr val="bg1"/>
                  </a:solidFill>
                  <a:latin charset="0" pitchFamily="34" typeface="Arial"/>
                  <a:ea charset="-122" pitchFamily="34" typeface="微软雅黑"/>
                  <a:cs charset="0" pitchFamily="34" typeface="Arial"/>
                </a:rPr>
                <a:t>一同洗浴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3373320" y="2720420"/>
            <a:ext cx="1425355" cy="2276810"/>
            <a:chOff x="2204936" y="2360380"/>
            <a:chExt cx="1425355" cy="2276810"/>
          </a:xfrm>
        </p:grpSpPr>
        <p:pic>
          <p:nvPicPr>
            <p:cNvPr descr="C:\Users\Administrator.XL-20120513YEWX\Desktop\图片1副本.png" id="29" name="Picture 5"/>
            <p:cNvPicPr>
              <a:picLocks noChangeArrowheads="1"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2326087" y="2406924"/>
              <a:ext cx="1226738" cy="1226738"/>
            </a:xfrm>
            <a:prstGeom prst="rect">
              <a:avLst/>
            </a:prstGeom>
            <a:noFill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0" name="组合 29"/>
            <p:cNvGrpSpPr/>
            <p:nvPr/>
          </p:nvGrpSpPr>
          <p:grpSpPr>
            <a:xfrm>
              <a:off x="2247666" y="2360380"/>
              <a:ext cx="1309281" cy="1308775"/>
              <a:chOff x="-2167987" y="2466430"/>
              <a:chExt cx="2036751" cy="2035962"/>
            </a:xfrm>
          </p:grpSpPr>
          <p:sp>
            <p:nvSpPr>
              <p:cNvPr id="33" name="Freeform 17"/>
              <p:cNvSpPr/>
              <p:nvPr/>
            </p:nvSpPr>
            <p:spPr bwMode="auto">
              <a:xfrm>
                <a:off x="-2150670" y="2892758"/>
                <a:ext cx="2019434" cy="1060824"/>
              </a:xfrm>
              <a:custGeom>
                <a:gdLst>
                  <a:gd fmla="*/ 0 w 1024" name="T0"/>
                  <a:gd fmla="*/ 0 h 672" name="T1"/>
                  <a:gd fmla="*/ 1024 w 1024" name="T2"/>
                  <a:gd fmla="*/ 581 h 672" name="T3"/>
                  <a:gd fmla="*/ 1024 w 1024" name="T4"/>
                  <a:gd fmla="*/ 672 h 672" name="T5"/>
                  <a:gd fmla="*/ 0 w 1024" name="T6"/>
                  <a:gd fmla="*/ 91 h 672" name="T7"/>
                  <a:gd fmla="*/ 0 w 1024" name="T8"/>
                  <a:gd fmla="*/ 0 h 672" name="T9"/>
                  <a:gd fmla="*/ 0 w 1024" name="T10"/>
                  <a:gd fmla="*/ 0 h 672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672" w="1024">
                    <a:moveTo>
                      <a:pt x="0" y="0"/>
                    </a:moveTo>
                    <a:lnTo>
                      <a:pt x="1024" y="581"/>
                    </a:lnTo>
                    <a:lnTo>
                      <a:pt x="1024" y="672"/>
                    </a:lnTo>
                    <a:lnTo>
                      <a:pt x="0" y="91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A7F28"/>
              </a:solidFill>
              <a:ln>
                <a:solidFill>
                  <a:srgbClr val="FF0000"/>
                </a:solidFill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srgbClr val="FF0000"/>
                  </a:solidFill>
                </a:endParaRPr>
              </a:p>
            </p:txBody>
          </p:sp>
          <p:sp>
            <p:nvSpPr>
              <p:cNvPr id="34" name="矩形 33"/>
              <p:cNvSpPr/>
              <p:nvPr/>
            </p:nvSpPr>
            <p:spPr>
              <a:xfrm>
                <a:off x="-2167987" y="2466430"/>
                <a:ext cx="2035962" cy="2035962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31" name="矩形 30"/>
            <p:cNvSpPr/>
            <p:nvPr/>
          </p:nvSpPr>
          <p:spPr>
            <a:xfrm>
              <a:off x="2247666" y="3681487"/>
              <a:ext cx="1308774" cy="955703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bg1"/>
                </a:solidFill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2204936" y="3722020"/>
              <a:ext cx="1425355" cy="393192"/>
            </a:xfrm>
            <a:prstGeom prst="rect">
              <a:avLst/>
            </a:prstGeom>
            <a:extLst/>
          </p:spPr>
          <p:txBody>
            <a:bodyPr wrap="square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altLang="en-US" lang="zh-CN">
                  <a:solidFill>
                    <a:schemeClr val="bg1"/>
                  </a:solidFill>
                  <a:latin charset="0" pitchFamily="34" typeface="Arial"/>
                  <a:ea charset="-122" pitchFamily="34" typeface="微软雅黑"/>
                  <a:cs charset="0" pitchFamily="34" typeface="Arial"/>
                </a:rPr>
                <a:t>共用马桶</a:t>
              </a: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6532472" y="2710566"/>
            <a:ext cx="1358519" cy="2286664"/>
            <a:chOff x="5364088" y="2350526"/>
            <a:chExt cx="1358519" cy="2286664"/>
          </a:xfrm>
        </p:grpSpPr>
        <p:pic>
          <p:nvPicPr>
            <p:cNvPr descr="C:\Users\Administrator.XL-20120513YEWX\Desktop\图片1副本.png" id="36" name="Picture 3"/>
            <p:cNvPicPr>
              <a:picLocks noChangeArrowheads="1"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5364088" y="2350526"/>
              <a:ext cx="1322388" cy="1322387"/>
            </a:xfrm>
            <a:prstGeom prst="rect">
              <a:avLst/>
            </a:prstGeom>
            <a:noFill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矩形 36"/>
            <p:cNvSpPr/>
            <p:nvPr/>
          </p:nvSpPr>
          <p:spPr>
            <a:xfrm>
              <a:off x="5410739" y="3681487"/>
              <a:ext cx="1308774" cy="955703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bg1"/>
                </a:solidFill>
              </a:endParaRPr>
            </a:p>
          </p:txBody>
        </p:sp>
        <p:sp>
          <p:nvSpPr>
            <p:cNvPr id="38" name="AutoShape 481"/>
            <p:cNvSpPr>
              <a:spLocks noChangeArrowheads="1" noChangeAspect="1" noTextEdit="1"/>
            </p:cNvSpPr>
            <p:nvPr/>
          </p:nvSpPr>
          <p:spPr bwMode="auto">
            <a:xfrm>
              <a:off x="5500137" y="2467387"/>
              <a:ext cx="1127115" cy="8098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FF0000"/>
                </a:solidFill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5410509" y="2360380"/>
              <a:ext cx="1308774" cy="130877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rgbClr val="FF0000"/>
                </a:solidFill>
              </a:endParaRPr>
            </a:p>
          </p:txBody>
        </p:sp>
        <p:sp>
          <p:nvSpPr>
            <p:cNvPr id="40" name="Freeform 17"/>
            <p:cNvSpPr/>
            <p:nvPr/>
          </p:nvSpPr>
          <p:spPr bwMode="auto">
            <a:xfrm>
              <a:off x="5421134" y="2673803"/>
              <a:ext cx="1298149" cy="681928"/>
            </a:xfrm>
            <a:custGeom>
              <a:gdLst>
                <a:gd fmla="*/ 0 w 1024" name="T0"/>
                <a:gd fmla="*/ 0 h 672" name="T1"/>
                <a:gd fmla="*/ 1024 w 1024" name="T2"/>
                <a:gd fmla="*/ 581 h 672" name="T3"/>
                <a:gd fmla="*/ 1024 w 1024" name="T4"/>
                <a:gd fmla="*/ 672 h 672" name="T5"/>
                <a:gd fmla="*/ 0 w 1024" name="T6"/>
                <a:gd fmla="*/ 91 h 672" name="T7"/>
                <a:gd fmla="*/ 0 w 1024" name="T8"/>
                <a:gd fmla="*/ 0 h 672" name="T9"/>
                <a:gd fmla="*/ 0 w 1024" name="T10"/>
                <a:gd fmla="*/ 0 h 672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672" w="1024">
                  <a:moveTo>
                    <a:pt x="0" y="0"/>
                  </a:moveTo>
                  <a:lnTo>
                    <a:pt x="1024" y="581"/>
                  </a:lnTo>
                  <a:lnTo>
                    <a:pt x="1024" y="672"/>
                  </a:lnTo>
                  <a:lnTo>
                    <a:pt x="0" y="9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A7F28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FF0000"/>
                </a:solidFill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5436095" y="3730566"/>
              <a:ext cx="1286511" cy="393192"/>
            </a:xfrm>
            <a:prstGeom prst="rect">
              <a:avLst/>
            </a:prstGeom>
            <a:extLst/>
          </p:spPr>
          <p:txBody>
            <a:bodyPr wrap="square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altLang="en-US" lang="zh-CN" smtClean="0">
                  <a:solidFill>
                    <a:schemeClr val="bg1"/>
                  </a:solidFill>
                  <a:latin charset="0" pitchFamily="34" typeface="Arial"/>
                  <a:ea charset="-122" pitchFamily="34" typeface="微软雅黑"/>
                  <a:cs charset="0" pitchFamily="34" typeface="Arial"/>
                </a:rPr>
                <a:t>拥抱</a:t>
              </a: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4997420" y="2716742"/>
            <a:ext cx="1327730" cy="2280488"/>
            <a:chOff x="3829036" y="2356702"/>
            <a:chExt cx="1327730" cy="2280488"/>
          </a:xfrm>
        </p:grpSpPr>
        <p:pic>
          <p:nvPicPr>
            <p:cNvPr descr="C:\Users\Administrator.XL-20120513YEWX\Desktop\图片1副本.png" id="44" name="Picture 4"/>
            <p:cNvPicPr>
              <a:picLocks noChangeArrowheads="1"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val="0"/>
                </a:ext>
              </a:extLst>
            </a:blip>
            <a:srcRect t="10921"/>
            <a:stretch>
              <a:fillRect/>
            </a:stretch>
          </p:blipFill>
          <p:spPr bwMode="auto">
            <a:xfrm>
              <a:off x="3834378" y="2395049"/>
              <a:ext cx="1322387" cy="1177967"/>
            </a:xfrm>
            <a:prstGeom prst="rect">
              <a:avLst/>
            </a:prstGeom>
            <a:noFill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矩形 44"/>
            <p:cNvSpPr/>
            <p:nvPr/>
          </p:nvSpPr>
          <p:spPr>
            <a:xfrm>
              <a:off x="3829036" y="2356702"/>
              <a:ext cx="1327730" cy="132772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rgbClr val="FF0000"/>
                </a:solidFill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3829036" y="3681487"/>
              <a:ext cx="1327729" cy="955703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bg1"/>
                </a:solidFill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>
              <a:off x="3829036" y="3730567"/>
              <a:ext cx="1327730" cy="393192"/>
            </a:xfrm>
            <a:prstGeom prst="rect">
              <a:avLst/>
            </a:prstGeom>
            <a:extLst/>
          </p:spPr>
          <p:txBody>
            <a:bodyPr wrap="square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altLang="en-US" lang="zh-CN" smtClean="0">
                  <a:solidFill>
                    <a:schemeClr val="bg1"/>
                  </a:solidFill>
                  <a:latin charset="0" pitchFamily="34" typeface="Arial"/>
                  <a:ea charset="-122" pitchFamily="34" typeface="微软雅黑"/>
                  <a:cs charset="0" pitchFamily="34" typeface="Arial"/>
                </a:rPr>
                <a:t>礼节性接吻</a:t>
              </a:r>
            </a:p>
          </p:txBody>
        </p:sp>
        <p:sp>
          <p:nvSpPr>
            <p:cNvPr id="48" name="Freeform 17"/>
            <p:cNvSpPr/>
            <p:nvPr/>
          </p:nvSpPr>
          <p:spPr bwMode="auto">
            <a:xfrm>
              <a:off x="3837892" y="2668866"/>
              <a:ext cx="1316951" cy="691803"/>
            </a:xfrm>
            <a:custGeom>
              <a:gdLst>
                <a:gd fmla="*/ 0 w 1024" name="T0"/>
                <a:gd fmla="*/ 0 h 672" name="T1"/>
                <a:gd fmla="*/ 1024 w 1024" name="T2"/>
                <a:gd fmla="*/ 581 h 672" name="T3"/>
                <a:gd fmla="*/ 1024 w 1024" name="T4"/>
                <a:gd fmla="*/ 672 h 672" name="T5"/>
                <a:gd fmla="*/ 0 w 1024" name="T6"/>
                <a:gd fmla="*/ 91 h 672" name="T7"/>
                <a:gd fmla="*/ 0 w 1024" name="T8"/>
                <a:gd fmla="*/ 0 h 672" name="T9"/>
                <a:gd fmla="*/ 0 w 1024" name="T10"/>
                <a:gd fmla="*/ 0 h 672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672" w="1024">
                  <a:moveTo>
                    <a:pt x="0" y="0"/>
                  </a:moveTo>
                  <a:lnTo>
                    <a:pt x="1024" y="581"/>
                  </a:lnTo>
                  <a:lnTo>
                    <a:pt x="1024" y="672"/>
                  </a:lnTo>
                  <a:lnTo>
                    <a:pt x="0" y="9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A7F28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FF0000"/>
                </a:solidFill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8140877" y="2720420"/>
            <a:ext cx="1328262" cy="2276810"/>
            <a:chOff x="6972493" y="2360380"/>
            <a:chExt cx="1328262" cy="2276810"/>
          </a:xfrm>
        </p:grpSpPr>
        <p:sp>
          <p:nvSpPr>
            <p:cNvPr id="50" name="矩形 49"/>
            <p:cNvSpPr/>
            <p:nvPr/>
          </p:nvSpPr>
          <p:spPr>
            <a:xfrm>
              <a:off x="6972493" y="3681487"/>
              <a:ext cx="1308774" cy="955703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bg1"/>
                </a:solidFill>
              </a:endParaRPr>
            </a:p>
          </p:txBody>
        </p:sp>
        <p:sp>
          <p:nvSpPr>
            <p:cNvPr id="51" name="矩形 50"/>
            <p:cNvSpPr/>
            <p:nvPr/>
          </p:nvSpPr>
          <p:spPr>
            <a:xfrm>
              <a:off x="7020271" y="3730566"/>
              <a:ext cx="1280483" cy="393192"/>
            </a:xfrm>
            <a:prstGeom prst="rect">
              <a:avLst/>
            </a:prstGeom>
            <a:extLst/>
          </p:spPr>
          <p:txBody>
            <a:bodyPr wrap="square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altLang="en-US" lang="zh-CN" smtClean="0">
                  <a:solidFill>
                    <a:schemeClr val="bg1"/>
                  </a:solidFill>
                  <a:latin charset="0" pitchFamily="34" typeface="Arial"/>
                  <a:ea charset="-122" pitchFamily="34" typeface="微软雅黑"/>
                  <a:cs charset="0" pitchFamily="34" typeface="Arial"/>
                </a:rPr>
                <a:t>握手</a:t>
              </a:r>
            </a:p>
          </p:txBody>
        </p:sp>
        <p:pic>
          <p:nvPicPr>
            <p:cNvPr descr="C:\Users\Administrator.XL-20120513YEWX\Desktop\图片1副本.png" id="52" name="Picture 2"/>
            <p:cNvPicPr>
              <a:picLocks noChangeArrowheads="1"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6988287" y="2395049"/>
              <a:ext cx="1292980" cy="1292980"/>
            </a:xfrm>
            <a:prstGeom prst="rect">
              <a:avLst/>
            </a:prstGeom>
            <a:noFill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3" name="组合 52"/>
            <p:cNvGrpSpPr/>
            <p:nvPr/>
          </p:nvGrpSpPr>
          <p:grpSpPr>
            <a:xfrm>
              <a:off x="6977662" y="2360380"/>
              <a:ext cx="1308774" cy="1308775"/>
              <a:chOff x="9725811" y="1183860"/>
              <a:chExt cx="2035962" cy="2035962"/>
            </a:xfrm>
          </p:grpSpPr>
          <p:sp>
            <p:nvSpPr>
              <p:cNvPr id="54" name="矩形 53"/>
              <p:cNvSpPr/>
              <p:nvPr/>
            </p:nvSpPr>
            <p:spPr>
              <a:xfrm>
                <a:off x="9725811" y="1183860"/>
                <a:ext cx="2035962" cy="2035962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rgbClr val="FF0000"/>
                  </a:solidFill>
                </a:endParaRPr>
              </a:p>
            </p:txBody>
          </p:sp>
          <p:sp>
            <p:nvSpPr>
              <p:cNvPr id="55" name="Freeform 17"/>
              <p:cNvSpPr/>
              <p:nvPr/>
            </p:nvSpPr>
            <p:spPr bwMode="auto">
              <a:xfrm>
                <a:off x="9742340" y="1663401"/>
                <a:ext cx="2019433" cy="1060824"/>
              </a:xfrm>
              <a:custGeom>
                <a:gdLst>
                  <a:gd fmla="*/ 0 w 1024" name="T0"/>
                  <a:gd fmla="*/ 0 h 672" name="T1"/>
                  <a:gd fmla="*/ 1024 w 1024" name="T2"/>
                  <a:gd fmla="*/ 581 h 672" name="T3"/>
                  <a:gd fmla="*/ 1024 w 1024" name="T4"/>
                  <a:gd fmla="*/ 672 h 672" name="T5"/>
                  <a:gd fmla="*/ 0 w 1024" name="T6"/>
                  <a:gd fmla="*/ 91 h 672" name="T7"/>
                  <a:gd fmla="*/ 0 w 1024" name="T8"/>
                  <a:gd fmla="*/ 0 h 672" name="T9"/>
                  <a:gd fmla="*/ 0 w 1024" name="T10"/>
                  <a:gd fmla="*/ 0 h 672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672" w="1024">
                    <a:moveTo>
                      <a:pt x="0" y="0"/>
                    </a:moveTo>
                    <a:lnTo>
                      <a:pt x="1024" y="581"/>
                    </a:lnTo>
                    <a:lnTo>
                      <a:pt x="1024" y="672"/>
                    </a:lnTo>
                    <a:lnTo>
                      <a:pt x="0" y="91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A7F28"/>
              </a:solidFill>
              <a:ln>
                <a:solidFill>
                  <a:srgbClr val="FF0000"/>
                </a:solidFill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srgbClr val="FF0000"/>
                  </a:solidFill>
                </a:endParaRPr>
              </a:p>
            </p:txBody>
          </p:sp>
        </p:grpSp>
      </p:grpSp>
      <p:pic>
        <p:nvPicPr>
          <p:cNvPr id="58" name="Picture 2"/>
          <p:cNvPicPr>
            <a:picLocks noChangeArrowheads="1"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3348459" y="3212976"/>
            <a:ext cx="4566487" cy="3132642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val="3446788624"/>
      </p:ext>
    </p:extLst>
  </p:cSld>
  <p:clrMapOvr>
    <a:masterClrMapping/>
  </p:clrMapOvr>
  <mc:AlternateContent>
    <mc:Choice Requires="p14">
      <p:transition p14:dur="0"/>
    </mc:Choice>
    <mc:Fallback>
      <p:transition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1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200" id="7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2" presetSubtype="1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200" id="1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22" presetSubtype="1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300" id="13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22" presetSubtype="4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00" id="16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22" presetSubtype="1">
                                  <p:stCondLst>
                                    <p:cond delay="37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250" id="19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22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23" nodeType="withEffect" presetClass="path" presetID="42" presetSubtype="0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30018 0.00093 L 5E-06 -1.038E-06" pathEditMode="relative" ptsTypes="AA" rAng="0">
                                      <p:cBhvr>
                                        <p:cTn dur="600" fill="hold" id="24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0" y="-62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27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28" nodeType="withEffect" presetClass="path" presetID="42" presetSubtype="0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4.16667E-06 -2.46216E-06 L 0.30017 -0.00092" pathEditMode="relative" ptsTypes="AA" rAng="0">
                                      <p:cBhvr>
                                        <p:cTn dur="600" fill="hold" id="29" spd="-100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0" y="-62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2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2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850"/>
                            </p:stCondLst>
                            <p:childTnLst>
                              <p:par>
                                <p:cTn fill="hold" id="34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8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9" nodeType="withEffect" presetClass="entr" presetID="53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3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4" nodeType="withEffect" presetClass="entr" presetID="53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8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9" nodeType="withEffect" presetClass="entr" presetID="53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1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2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3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4" nodeType="withEffect" presetClass="entr" presetID="53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6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7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8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9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id="60" nodeType="after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61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62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3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id="64" nodeType="after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65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66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7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id="68" nodeType="after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69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70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1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id="72" nodeType="after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73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74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5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id="76" nodeType="after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77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78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79" nodeType="withEffect" presetClass="entr" presetID="23" presetSubtype="36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1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2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3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4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7"/>
      <p:bldP grpId="0" spid="63"/>
      <p:bldP grpId="0" spid="64"/>
      <p:bldP grpId="0" spid="65"/>
      <p:bldP grpId="0" spid="66"/>
      <p:bldP grpId="0" spid="67"/>
      <p:bldP grpId="1" spid="67"/>
      <p:bldP grpId="0" spid="68"/>
      <p:bldP grpId="1" spid="68"/>
      <p:bldP grpId="0" spid="113"/>
    </p:bldLst>
  </p:timing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7" name="组合 36"/>
          <p:cNvGrpSpPr/>
          <p:nvPr/>
        </p:nvGrpSpPr>
        <p:grpSpPr>
          <a:xfrm>
            <a:off x="3219449" y="5056828"/>
            <a:ext cx="4557486" cy="484505"/>
            <a:chOff x="3219449" y="5056828"/>
            <a:chExt cx="4557486" cy="484505"/>
          </a:xfrm>
        </p:grpSpPr>
        <p:sp>
          <p:nvSpPr>
            <p:cNvPr id="25" name="任意多边形 24"/>
            <p:cNvSpPr/>
            <p:nvPr/>
          </p:nvSpPr>
          <p:spPr>
            <a:xfrm>
              <a:off x="3219449" y="5056828"/>
              <a:ext cx="4557486" cy="484505"/>
            </a:xfrm>
            <a:custGeom>
              <a:gdLst>
                <a:gd fmla="*/ 0 w 4165600" name="connsiteX0"/>
                <a:gd fmla="*/ 0 h 484505" name="connsiteY0"/>
                <a:gd fmla="*/ 3875202 w 4165600" name="connsiteX1"/>
                <a:gd fmla="*/ 0 h 484505" name="connsiteY1"/>
                <a:gd fmla="*/ 4165600 w 4165600" name="connsiteX2"/>
                <a:gd fmla="*/ 484312 h 484505" name="connsiteY2"/>
                <a:gd fmla="*/ 4165600 w 4165600" name="connsiteX3"/>
                <a:gd fmla="*/ 484505 h 484505" name="connsiteY3"/>
                <a:gd fmla="*/ 0 w 4165600" name="connsiteX4"/>
                <a:gd fmla="*/ 484505 h 484505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484505" w="4165600">
                  <a:moveTo>
                    <a:pt x="0" y="0"/>
                  </a:moveTo>
                  <a:lnTo>
                    <a:pt x="3875202" y="0"/>
                  </a:lnTo>
                  <a:lnTo>
                    <a:pt x="4165600" y="484312"/>
                  </a:lnTo>
                  <a:lnTo>
                    <a:pt x="4165600" y="484505"/>
                  </a:lnTo>
                  <a:lnTo>
                    <a:pt x="0" y="48450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28" name="文本框 31"/>
            <p:cNvSpPr txBox="1"/>
            <p:nvPr/>
          </p:nvSpPr>
          <p:spPr>
            <a:xfrm>
              <a:off x="3923597" y="5097681"/>
              <a:ext cx="2824480" cy="3962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b="1" lang="zh-CN" spc="600" sz="20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艾滋病的预防措施</a:t>
              </a: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2613480" y="3906555"/>
            <a:ext cx="4557486" cy="484505"/>
            <a:chOff x="2613480" y="3906555"/>
            <a:chExt cx="4557486" cy="484505"/>
          </a:xfrm>
        </p:grpSpPr>
        <p:sp>
          <p:nvSpPr>
            <p:cNvPr id="21" name="任意多边形 20"/>
            <p:cNvSpPr/>
            <p:nvPr/>
          </p:nvSpPr>
          <p:spPr>
            <a:xfrm>
              <a:off x="2613480" y="3906555"/>
              <a:ext cx="4557486" cy="484505"/>
            </a:xfrm>
            <a:custGeom>
              <a:gdLst>
                <a:gd fmla="*/ 0 w 4165600" name="connsiteX0"/>
                <a:gd fmla="*/ 0 h 484505" name="connsiteY0"/>
                <a:gd fmla="*/ 3875202 w 4165600" name="connsiteX1"/>
                <a:gd fmla="*/ 0 h 484505" name="connsiteY1"/>
                <a:gd fmla="*/ 4165600 w 4165600" name="connsiteX2"/>
                <a:gd fmla="*/ 484312 h 484505" name="connsiteY2"/>
                <a:gd fmla="*/ 4165600 w 4165600" name="connsiteX3"/>
                <a:gd fmla="*/ 484505 h 484505" name="connsiteY3"/>
                <a:gd fmla="*/ 0 w 4165600" name="connsiteX4"/>
                <a:gd fmla="*/ 484505 h 484505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484505" w="4165600">
                  <a:moveTo>
                    <a:pt x="0" y="0"/>
                  </a:moveTo>
                  <a:lnTo>
                    <a:pt x="3875202" y="0"/>
                  </a:lnTo>
                  <a:lnTo>
                    <a:pt x="4165600" y="484312"/>
                  </a:lnTo>
                  <a:lnTo>
                    <a:pt x="4165600" y="484505"/>
                  </a:lnTo>
                  <a:lnTo>
                    <a:pt x="0" y="48450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>
                <a:latin charset="-122" pitchFamily="34" typeface="微软雅黑"/>
                <a:ea charset="-122" pitchFamily="34" typeface="微软雅黑"/>
              </a:endParaRPr>
            </a:p>
          </p:txBody>
        </p:sp>
        <p:sp>
          <p:nvSpPr>
            <p:cNvPr id="24" name="文本框 27"/>
            <p:cNvSpPr txBox="1"/>
            <p:nvPr/>
          </p:nvSpPr>
          <p:spPr>
            <a:xfrm>
              <a:off x="3317627" y="3947407"/>
              <a:ext cx="2164080" cy="3962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b="1" lang="zh-CN" spc="600" sz="20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艾滋病的特点</a:t>
              </a: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1978275" y="2807517"/>
            <a:ext cx="4557486" cy="484505"/>
            <a:chOff x="1978275" y="2807517"/>
            <a:chExt cx="4557486" cy="484505"/>
          </a:xfrm>
        </p:grpSpPr>
        <p:sp>
          <p:nvSpPr>
            <p:cNvPr id="17" name="任意多边形 16"/>
            <p:cNvSpPr/>
            <p:nvPr/>
          </p:nvSpPr>
          <p:spPr>
            <a:xfrm>
              <a:off x="1978275" y="2807517"/>
              <a:ext cx="4557486" cy="484505"/>
            </a:xfrm>
            <a:custGeom>
              <a:gdLst>
                <a:gd fmla="*/ 0 w 4165600" name="connsiteX0"/>
                <a:gd fmla="*/ 0 h 484505" name="connsiteY0"/>
                <a:gd fmla="*/ 3875202 w 4165600" name="connsiteX1"/>
                <a:gd fmla="*/ 0 h 484505" name="connsiteY1"/>
                <a:gd fmla="*/ 4165600 w 4165600" name="connsiteX2"/>
                <a:gd fmla="*/ 484312 h 484505" name="connsiteY2"/>
                <a:gd fmla="*/ 4165600 w 4165600" name="connsiteX3"/>
                <a:gd fmla="*/ 484505 h 484505" name="connsiteY3"/>
                <a:gd fmla="*/ 0 w 4165600" name="connsiteX4"/>
                <a:gd fmla="*/ 484505 h 484505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484505" w="4165600">
                  <a:moveTo>
                    <a:pt x="0" y="0"/>
                  </a:moveTo>
                  <a:lnTo>
                    <a:pt x="3875202" y="0"/>
                  </a:lnTo>
                  <a:lnTo>
                    <a:pt x="4165600" y="484312"/>
                  </a:lnTo>
                  <a:lnTo>
                    <a:pt x="4165600" y="484505"/>
                  </a:lnTo>
                  <a:lnTo>
                    <a:pt x="0" y="48450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>
                <a:latin charset="-122" pitchFamily="34" typeface="微软雅黑"/>
                <a:ea charset="-122" pitchFamily="34" typeface="微软雅黑"/>
              </a:endParaRPr>
            </a:p>
          </p:txBody>
        </p:sp>
        <p:sp>
          <p:nvSpPr>
            <p:cNvPr id="20" name="文本框 23"/>
            <p:cNvSpPr txBox="1"/>
            <p:nvPr/>
          </p:nvSpPr>
          <p:spPr>
            <a:xfrm>
              <a:off x="2682422" y="2848369"/>
              <a:ext cx="2438717" cy="3962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b="1" lang="en-US" spc="600" sz="20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AIDS传染途径</a:t>
              </a: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1372306" y="1683657"/>
            <a:ext cx="4557486" cy="484505"/>
            <a:chOff x="1372306" y="1683657"/>
            <a:chExt cx="4557486" cy="484505"/>
          </a:xfrm>
        </p:grpSpPr>
        <p:sp>
          <p:nvSpPr>
            <p:cNvPr id="9" name="任意多边形 8"/>
            <p:cNvSpPr/>
            <p:nvPr/>
          </p:nvSpPr>
          <p:spPr>
            <a:xfrm>
              <a:off x="1372306" y="1683657"/>
              <a:ext cx="4557486" cy="484505"/>
            </a:xfrm>
            <a:custGeom>
              <a:gdLst>
                <a:gd fmla="*/ 0 w 4165600" name="connsiteX0"/>
                <a:gd fmla="*/ 0 h 484505" name="connsiteY0"/>
                <a:gd fmla="*/ 3875202 w 4165600" name="connsiteX1"/>
                <a:gd fmla="*/ 0 h 484505" name="connsiteY1"/>
                <a:gd fmla="*/ 4165600 w 4165600" name="connsiteX2"/>
                <a:gd fmla="*/ 484312 h 484505" name="connsiteY2"/>
                <a:gd fmla="*/ 4165600 w 4165600" name="connsiteX3"/>
                <a:gd fmla="*/ 484505 h 484505" name="connsiteY3"/>
                <a:gd fmla="*/ 0 w 4165600" name="connsiteX4"/>
                <a:gd fmla="*/ 484505 h 484505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484505" w="4165600">
                  <a:moveTo>
                    <a:pt x="0" y="0"/>
                  </a:moveTo>
                  <a:lnTo>
                    <a:pt x="3875202" y="0"/>
                  </a:lnTo>
                  <a:lnTo>
                    <a:pt x="4165600" y="484312"/>
                  </a:lnTo>
                  <a:lnTo>
                    <a:pt x="4165600" y="484505"/>
                  </a:lnTo>
                  <a:lnTo>
                    <a:pt x="0" y="48450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>
                <a:latin charset="-122" pitchFamily="34" typeface="微软雅黑"/>
                <a:ea charset="-122" pitchFamily="34" typeface="微软雅黑"/>
              </a:endParaRPr>
            </a:p>
          </p:txBody>
        </p:sp>
        <p:sp>
          <p:nvSpPr>
            <p:cNvPr id="16" name="文本框 18"/>
            <p:cNvSpPr txBox="1"/>
            <p:nvPr/>
          </p:nvSpPr>
          <p:spPr>
            <a:xfrm>
              <a:off x="2076453" y="1724509"/>
              <a:ext cx="2591117" cy="3962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b="1" lang="zh-CN" spc="600" sz="20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什么是AIDS？ 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0" y="232227"/>
            <a:ext cx="3304862" cy="513112"/>
            <a:chOff x="0" y="188686"/>
            <a:chExt cx="3304862" cy="571169"/>
          </a:xfrm>
        </p:grpSpPr>
        <p:sp>
          <p:nvSpPr>
            <p:cNvPr id="6" name="矩形 5"/>
            <p:cNvSpPr/>
            <p:nvPr/>
          </p:nvSpPr>
          <p:spPr>
            <a:xfrm>
              <a:off x="0" y="188686"/>
              <a:ext cx="2653048" cy="571169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7" name="矩形 6"/>
            <p:cNvSpPr/>
            <p:nvPr/>
          </p:nvSpPr>
          <p:spPr>
            <a:xfrm>
              <a:off x="3126499" y="190502"/>
              <a:ext cx="178363" cy="569352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8" name="矩形 7"/>
            <p:cNvSpPr/>
            <p:nvPr/>
          </p:nvSpPr>
          <p:spPr>
            <a:xfrm>
              <a:off x="2730525" y="190502"/>
              <a:ext cx="296010" cy="569352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835279" y="1480457"/>
            <a:ext cx="992796" cy="836630"/>
            <a:chOff x="835279" y="1480457"/>
            <a:chExt cx="992796" cy="836630"/>
          </a:xfrm>
        </p:grpSpPr>
        <p:sp>
          <p:nvSpPr>
            <p:cNvPr id="10" name="等腰三角形 9"/>
            <p:cNvSpPr/>
            <p:nvPr/>
          </p:nvSpPr>
          <p:spPr>
            <a:xfrm flipV="1">
              <a:off x="835279" y="1480457"/>
              <a:ext cx="992796" cy="836630"/>
            </a:xfrm>
            <a:prstGeom prst="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>
                <a:latin charset="-122" pitchFamily="34" typeface="微软雅黑"/>
                <a:ea charset="-122" pitchFamily="34" typeface="微软雅黑"/>
              </a:endParaRPr>
            </a:p>
          </p:txBody>
        </p:sp>
        <p:sp>
          <p:nvSpPr>
            <p:cNvPr id="11" name="文本框 12"/>
            <p:cNvSpPr txBox="1"/>
            <p:nvPr/>
          </p:nvSpPr>
          <p:spPr>
            <a:xfrm>
              <a:off x="1123928" y="1534732"/>
              <a:ext cx="401955" cy="5181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b="1" lang="en-US" smtClean="0" sz="28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1</a:t>
              </a:r>
            </a:p>
          </p:txBody>
        </p:sp>
      </p:grpSp>
      <p:sp>
        <p:nvSpPr>
          <p:cNvPr id="12" name="文本框 14"/>
          <p:cNvSpPr txBox="1"/>
          <p:nvPr/>
        </p:nvSpPr>
        <p:spPr>
          <a:xfrm>
            <a:off x="58549" y="232227"/>
            <a:ext cx="1794192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mtClean="0" sz="28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Contents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2027013" y="345991"/>
            <a:ext cx="387184" cy="314612"/>
            <a:chOff x="9085943" y="488783"/>
            <a:chExt cx="387184" cy="314612"/>
          </a:xfrm>
        </p:grpSpPr>
        <p:sp>
          <p:nvSpPr>
            <p:cNvPr id="14" name="燕尾形 13"/>
            <p:cNvSpPr/>
            <p:nvPr/>
          </p:nvSpPr>
          <p:spPr>
            <a:xfrm>
              <a:off x="9085943" y="488783"/>
              <a:ext cx="217714" cy="314612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15" name="燕尾形 14"/>
            <p:cNvSpPr/>
            <p:nvPr/>
          </p:nvSpPr>
          <p:spPr>
            <a:xfrm>
              <a:off x="9255413" y="488783"/>
              <a:ext cx="217714" cy="314612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1441248" y="2604317"/>
            <a:ext cx="992796" cy="836630"/>
            <a:chOff x="1441248" y="2604317"/>
            <a:chExt cx="992796" cy="836630"/>
          </a:xfrm>
        </p:grpSpPr>
        <p:sp>
          <p:nvSpPr>
            <p:cNvPr id="18" name="等腰三角形 17"/>
            <p:cNvSpPr/>
            <p:nvPr/>
          </p:nvSpPr>
          <p:spPr>
            <a:xfrm flipV="1">
              <a:off x="1441248" y="2604317"/>
              <a:ext cx="992796" cy="836630"/>
            </a:xfrm>
            <a:prstGeom prst="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>
                <a:latin charset="-122" pitchFamily="34" typeface="微软雅黑"/>
                <a:ea charset="-122" pitchFamily="34" typeface="微软雅黑"/>
              </a:endParaRPr>
            </a:p>
          </p:txBody>
        </p:sp>
        <p:sp>
          <p:nvSpPr>
            <p:cNvPr id="19" name="文本框 22"/>
            <p:cNvSpPr txBox="1"/>
            <p:nvPr/>
          </p:nvSpPr>
          <p:spPr>
            <a:xfrm>
              <a:off x="1715383" y="2673106"/>
              <a:ext cx="401955" cy="5181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b="1" lang="en-US" sz="28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2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2076453" y="3703355"/>
            <a:ext cx="992796" cy="836630"/>
            <a:chOff x="2076453" y="3703355"/>
            <a:chExt cx="992796" cy="836630"/>
          </a:xfrm>
        </p:grpSpPr>
        <p:sp>
          <p:nvSpPr>
            <p:cNvPr id="22" name="等腰三角形 21"/>
            <p:cNvSpPr/>
            <p:nvPr/>
          </p:nvSpPr>
          <p:spPr>
            <a:xfrm flipV="1">
              <a:off x="2076453" y="3703355"/>
              <a:ext cx="992796" cy="836630"/>
            </a:xfrm>
            <a:prstGeom prst="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b="1" lang="zh-CN">
                <a:latin charset="-122" pitchFamily="34" typeface="微软雅黑"/>
                <a:ea charset="-122" pitchFamily="34" typeface="微软雅黑"/>
              </a:endParaRPr>
            </a:p>
          </p:txBody>
        </p:sp>
        <p:sp>
          <p:nvSpPr>
            <p:cNvPr id="23" name="文本框 26"/>
            <p:cNvSpPr txBox="1"/>
            <p:nvPr/>
          </p:nvSpPr>
          <p:spPr>
            <a:xfrm>
              <a:off x="2350588" y="3772144"/>
              <a:ext cx="401955" cy="5181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b="1" lang="en-US" smtClean="0" sz="28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3</a:t>
              </a: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2682422" y="4853628"/>
            <a:ext cx="992796" cy="836630"/>
            <a:chOff x="2682422" y="4853628"/>
            <a:chExt cx="992796" cy="836630"/>
          </a:xfrm>
        </p:grpSpPr>
        <p:sp>
          <p:nvSpPr>
            <p:cNvPr id="26" name="等腰三角形 25"/>
            <p:cNvSpPr/>
            <p:nvPr/>
          </p:nvSpPr>
          <p:spPr>
            <a:xfrm flipV="1">
              <a:off x="2682422" y="4853628"/>
              <a:ext cx="992796" cy="836630"/>
            </a:xfrm>
            <a:prstGeom prst="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b="1" lang="zh-CN">
                <a:latin charset="-122" pitchFamily="34" typeface="微软雅黑"/>
                <a:ea charset="-122" pitchFamily="34" typeface="微软雅黑"/>
              </a:endParaRPr>
            </a:p>
          </p:txBody>
        </p:sp>
        <p:sp>
          <p:nvSpPr>
            <p:cNvPr id="27" name="文本框 30"/>
            <p:cNvSpPr txBox="1"/>
            <p:nvPr/>
          </p:nvSpPr>
          <p:spPr>
            <a:xfrm>
              <a:off x="2942043" y="4922417"/>
              <a:ext cx="401955" cy="5181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b="1" lang="en-US" sz="28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4</a:t>
              </a:r>
            </a:p>
          </p:txBody>
        </p:sp>
      </p:grpSp>
      <p:pic>
        <p:nvPicPr>
          <p:cNvPr id="19458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7856874" y="1682688"/>
            <a:ext cx="3938528" cy="2899530"/>
          </a:xfrm>
          <a:prstGeom prst="roundRect">
            <a:avLst>
              <a:gd fmla="val 4167" name="adj"/>
            </a:avLst>
          </a:prstGeom>
          <a:solidFill>
            <a:srgbClr val="FFFFFF"/>
          </a:solidFill>
          <a:ln cap="sq" w="76200">
            <a:solidFill>
              <a:srgbClr val="EAEAEA"/>
            </a:solidFill>
            <a:miter lim="800000"/>
          </a:ln>
          <a:effectLst>
            <a:reflection algn="bl" blurRad="12700" dir="5400000" dist="5000" endPos="28000" rotWithShape="0" stA="33000" sy="-100000"/>
          </a:effectLst>
          <a:scene3d>
            <a:camera prst="orthographicFront"/>
            <a:lightRig dir="t" rig="threeP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val="3467040382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6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7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8" nodeType="with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9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10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nodeType="withEffect" presetClass="emph" presetID="9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 rctx="PPT">
                                        <p:cTn dur="indefinite" id="12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dur="indefinite" id="13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nodeType="withEffect" presetClass="emph" presetID="9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 rctx="PPT">
                                        <p:cTn dur="indefinite" id="15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dur="indefinite" id="16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nodeType="withEffect" presetClass="emph" presetID="9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 rctx="PPT">
                                        <p:cTn dur="indefinite" id="18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dur="indefinite" id="19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nodeType="withEffect" presetClass="emph" presetID="9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 rctx="PPT">
                                        <p:cTn dur="indefinite" id="2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dur="indefinite" id="22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nodeType="withEffect" presetClass="emph" presetID="9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 rctx="PPT">
                                        <p:cTn dur="indefinite" id="24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dur="indefinite" id="25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nodeType="withEffect" presetClass="emph" presetID="9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 rctx="PPT">
                                        <p:cTn dur="indefinite" id="27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dur="indefinite" id="28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1" name="TextBox 40"/>
          <p:cNvSpPr txBox="1"/>
          <p:nvPr/>
        </p:nvSpPr>
        <p:spPr>
          <a:xfrm>
            <a:off x="3609394" y="188640"/>
            <a:ext cx="5382788" cy="536022"/>
          </a:xfrm>
          <a:prstGeom prst="rect">
            <a:avLst/>
          </a:prstGeom>
          <a:noFill/>
        </p:spPr>
        <p:txBody>
          <a:bodyPr bIns="62271" lIns="124541" rIns="124541" rtlCol="0" tIns="62271" wrap="square">
            <a:spAutoFit/>
          </a:bodyPr>
          <a:lstStyle/>
          <a:p>
            <a:pPr algn="ctr"/>
            <a:r>
              <a:rPr altLang="en-US" b="1" lang="zh-CN" sz="27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艾滋病的特点</a:t>
            </a:r>
          </a:p>
        </p:txBody>
      </p:sp>
      <p:sp>
        <p:nvSpPr>
          <p:cNvPr id="57" name="矩形 56"/>
          <p:cNvSpPr/>
          <p:nvPr/>
        </p:nvSpPr>
        <p:spPr>
          <a:xfrm>
            <a:off x="346494" y="1205917"/>
            <a:ext cx="11908588" cy="2249120"/>
          </a:xfrm>
          <a:prstGeom prst="rect">
            <a:avLst/>
          </a:prstGeom>
          <a:solidFill>
            <a:schemeClr val="bg1">
              <a:lumMod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62271" compatLnSpc="1" forceAA="0" fromWordArt="0" horzOverflow="overflow" lIns="124541" numCol="1" rIns="124541" rot="0" rtlCol="0" spcCol="0" spcFirstLastPara="0" tIns="62271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63" name="矩形 62"/>
          <p:cNvSpPr/>
          <p:nvPr/>
        </p:nvSpPr>
        <p:spPr>
          <a:xfrm>
            <a:off x="346494" y="1205916"/>
            <a:ext cx="11908588" cy="565208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62271" compatLnSpc="1" forceAA="0" fromWordArt="0" horzOverflow="overflow" lIns="124541" numCol="1" rIns="124541" rot="0" rtlCol="0" spcCol="0" spcFirstLastPara="0" tIns="62271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64" name="矩形 63"/>
          <p:cNvSpPr/>
          <p:nvPr/>
        </p:nvSpPr>
        <p:spPr>
          <a:xfrm>
            <a:off x="346494" y="1205916"/>
            <a:ext cx="11908588" cy="5652083"/>
          </a:xfrm>
          <a:prstGeom prst="rect">
            <a:avLst/>
          </a:prstGeom>
          <a:gradFill flip="none" rotWithShape="1">
            <a:gsLst>
              <a:gs pos="9000">
                <a:schemeClr val="tx1">
                  <a:lumMod val="85000"/>
                  <a:lumOff val="15000"/>
                </a:schemeClr>
              </a:gs>
              <a:gs pos="70000">
                <a:schemeClr val="tx1">
                  <a:lumMod val="95000"/>
                  <a:lumOff val="5000"/>
                </a:schemeClr>
              </a:gs>
            </a:gsLst>
            <a:path path="circle">
              <a:fillToRect b="50000" l="50000" r="50000" t="50000"/>
            </a:path>
          </a:gradFill>
          <a:ln w="3175">
            <a:solidFill>
              <a:schemeClr val="tx1"/>
            </a:solidFill>
          </a:ln>
          <a:effectLst>
            <a:outerShdw algn="ctr" blurRad="63500" rotWithShape="0" sx="102000" sy="10200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62271" compatLnSpc="1" forceAA="0" fromWordArt="0" horzOverflow="overflow" lIns="124541" numCol="1" rIns="124541" rot="0" rtlCol="0" spcCol="0" spcFirstLastPara="0" tIns="62271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65" name="矩形 64"/>
          <p:cNvSpPr/>
          <p:nvPr/>
        </p:nvSpPr>
        <p:spPr>
          <a:xfrm>
            <a:off x="346494" y="749849"/>
            <a:ext cx="11908588" cy="456067"/>
          </a:xfrm>
          <a:prstGeom prst="rect">
            <a:avLst/>
          </a:prstGeom>
          <a:solidFill>
            <a:srgbClr val="C00000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62271" compatLnSpc="1" forceAA="0" fromWordArt="0" horzOverflow="overflow" lIns="124541" numCol="1" rIns="124541" rot="0" rtlCol="0" spcCol="0" spcFirstLastPara="0" tIns="62271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66" name="矩形 65"/>
          <p:cNvSpPr/>
          <p:nvPr/>
        </p:nvSpPr>
        <p:spPr>
          <a:xfrm>
            <a:off x="346494" y="729072"/>
            <a:ext cx="11908588" cy="456067"/>
          </a:xfrm>
          <a:prstGeom prst="rect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  <a:effectLst>
            <a:outerShdw algn="ctr" blurRad="63500" rotWithShape="0" sx="102000" sy="10200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62271" compatLnSpc="1" forceAA="0" fromWordArt="0" horzOverflow="overflow" lIns="124541" numCol="1" rIns="124541" rot="0" rtlCol="0" spcCol="0" spcFirstLastPara="0" tIns="62271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67" name="TextBox 66"/>
          <p:cNvSpPr txBox="1"/>
          <p:nvPr/>
        </p:nvSpPr>
        <p:spPr>
          <a:xfrm>
            <a:off x="11138651" y="692696"/>
            <a:ext cx="1116430" cy="398862"/>
          </a:xfrm>
          <a:prstGeom prst="rect">
            <a:avLst/>
          </a:prstGeom>
          <a:solidFill>
            <a:srgbClr val="FF0000"/>
          </a:solidFill>
        </p:spPr>
        <p:txBody>
          <a:bodyPr bIns="62271" lIns="124541" rIns="124541" rtlCol="0" tIns="62271" wrap="square">
            <a:spAutoFit/>
          </a:bodyPr>
          <a:lstStyle/>
          <a:p>
            <a:r>
              <a:rPr altLang="zh-CN" b="1" lang="en-US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3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470541" y="692696"/>
            <a:ext cx="2229846" cy="398862"/>
          </a:xfrm>
          <a:prstGeom prst="rect">
            <a:avLst/>
          </a:prstGeom>
          <a:noFill/>
        </p:spPr>
        <p:txBody>
          <a:bodyPr bIns="62271" lIns="124541" rIns="124541" rtlCol="0" tIns="62271" wrap="square">
            <a:spAutoFit/>
          </a:bodyPr>
          <a:lstStyle/>
          <a:p>
            <a:r>
              <a:rPr altLang="zh-CN" b="1" lang="en-US" smtClean="0" spc="409">
                <a:solidFill>
                  <a:schemeClr val="bg1"/>
                </a:solidFill>
                <a:latin charset="-122" pitchFamily="49" typeface="黑体"/>
                <a:ea charset="-122" pitchFamily="49" typeface="黑体"/>
              </a:rPr>
              <a:t>AIDS</a:t>
            </a:r>
          </a:p>
        </p:txBody>
      </p:sp>
      <p:pic>
        <p:nvPicPr>
          <p:cNvPr descr="C:\Users\Administrator\Desktop\aids_ribbon [转换].png" id="112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1125323" y="4786086"/>
            <a:ext cx="1079783" cy="1955282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949706" y="2335652"/>
            <a:ext cx="9815577" cy="399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9pPr>
          </a:lstStyle>
          <a:p>
            <a:pPr algn="just" eaLnBrk="1" hangingPunct="1">
              <a:lnSpc>
                <a:spcPct val="200000"/>
              </a:lnSpc>
              <a:defRPr/>
            </a:pPr>
            <a:r>
              <a:rPr altLang="zh-CN" lang="en-US" spc="300" sz="16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1、艾滋病是传染病</a:t>
            </a:r>
          </a:p>
          <a:p>
            <a:pPr algn="just" eaLnBrk="1" hangingPunct="1">
              <a:lnSpc>
                <a:spcPct val="200000"/>
              </a:lnSpc>
              <a:defRPr/>
            </a:pPr>
            <a:r>
              <a:rPr altLang="zh-CN" lang="en-US" spc="300" sz="16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2、潜伏期（无症状期）长、临床表现多样化、</a:t>
            </a:r>
          </a:p>
          <a:p>
            <a:pPr algn="just" eaLnBrk="1" hangingPunct="1">
              <a:lnSpc>
                <a:spcPct val="200000"/>
              </a:lnSpc>
              <a:defRPr/>
            </a:pPr>
            <a:r>
              <a:rPr altLang="zh-CN" lang="en-US" spc="300" sz="16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3、传播途径多样化</a:t>
            </a:r>
          </a:p>
          <a:p>
            <a:pPr algn="just" eaLnBrk="1" hangingPunct="1">
              <a:lnSpc>
                <a:spcPct val="200000"/>
              </a:lnSpc>
              <a:defRPr/>
            </a:pPr>
            <a:r>
              <a:rPr altLang="zh-CN" lang="en-US" spc="300" sz="16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4、艾滋病的传播与人们的行为密切相关</a:t>
            </a:r>
          </a:p>
          <a:p>
            <a:pPr algn="just" eaLnBrk="1" hangingPunct="1">
              <a:lnSpc>
                <a:spcPct val="200000"/>
              </a:lnSpc>
              <a:defRPr/>
            </a:pPr>
            <a:r>
              <a:rPr altLang="zh-CN" lang="en-US" spc="300" sz="16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5、抗病毒治疗可以延长病人存活期但不能根治</a:t>
            </a:r>
          </a:p>
          <a:p>
            <a:pPr algn="just" eaLnBrk="1" hangingPunct="1">
              <a:lnSpc>
                <a:spcPct val="200000"/>
              </a:lnSpc>
              <a:defRPr/>
            </a:pPr>
            <a:r>
              <a:rPr altLang="zh-CN" lang="en-US" spc="300" sz="16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6、歧视现象普遍存在</a:t>
            </a:r>
          </a:p>
          <a:p>
            <a:pPr algn="just" eaLnBrk="1" hangingPunct="1">
              <a:lnSpc>
                <a:spcPct val="200000"/>
              </a:lnSpc>
              <a:defRPr/>
            </a:pPr>
            <a:r>
              <a:rPr altLang="zh-CN" lang="en-US" spc="300" sz="16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7、人群普遍易感</a:t>
            </a:r>
          </a:p>
          <a:p>
            <a:pPr algn="just" eaLnBrk="1" hangingPunct="1">
              <a:lnSpc>
                <a:spcPct val="200000"/>
              </a:lnSpc>
              <a:defRPr/>
            </a:pPr>
            <a:r>
              <a:rPr altLang="zh-CN" lang="en-US" spc="300" sz="16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8、危害严重</a:t>
            </a:r>
          </a:p>
        </p:txBody>
      </p:sp>
      <p:cxnSp>
        <p:nvCxnSpPr>
          <p:cNvPr id="15" name="直接连接符 14"/>
          <p:cNvCxnSpPr/>
          <p:nvPr/>
        </p:nvCxnSpPr>
        <p:spPr>
          <a:xfrm>
            <a:off x="1106340" y="2202301"/>
            <a:ext cx="985810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组合 15"/>
          <p:cNvGrpSpPr/>
          <p:nvPr/>
        </p:nvGrpSpPr>
        <p:grpSpPr>
          <a:xfrm>
            <a:off x="1072472" y="1615979"/>
            <a:ext cx="6164418" cy="669605"/>
            <a:chOff x="712883" y="814083"/>
            <a:chExt cx="4623614" cy="502204"/>
          </a:xfrm>
        </p:grpSpPr>
        <p:grpSp>
          <p:nvGrpSpPr>
            <p:cNvPr id="17" name="组合 107"/>
            <p:cNvGrpSpPr/>
            <p:nvPr/>
          </p:nvGrpSpPr>
          <p:grpSpPr>
            <a:xfrm>
              <a:off x="929162" y="814083"/>
              <a:ext cx="4407335" cy="502204"/>
              <a:chOff x="1129363" y="979704"/>
              <a:chExt cx="4406288" cy="505023"/>
            </a:xfrm>
          </p:grpSpPr>
          <p:sp>
            <p:nvSpPr>
              <p:cNvPr id="21" name="TextBox 108"/>
              <p:cNvSpPr txBox="1">
                <a:spLocks noChangeArrowheads="1"/>
              </p:cNvSpPr>
              <p:nvPr/>
            </p:nvSpPr>
            <p:spPr bwMode="auto">
              <a:xfrm>
                <a:off x="1129363" y="979704"/>
                <a:ext cx="1508499" cy="3448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charset="0" pitchFamily="34" typeface="Calibri"/>
                    <a:ea charset="-122" panose="02010600030101010101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itchFamily="34" typeface="Calibri"/>
                    <a:ea charset="-122" panose="02010600030101010101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itchFamily="34" typeface="Calibri"/>
                    <a:ea charset="-122" panose="02010600030101010101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itchFamily="34" typeface="Calibri"/>
                    <a:ea charset="-122" panose="02010600030101010101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itchFamily="34" typeface="Calibri"/>
                    <a:ea charset="-122" panose="02010600030101010101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itchFamily="34" typeface="Calibri"/>
                    <a:ea charset="-122" panose="02010600030101010101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itchFamily="34" typeface="Calibri"/>
                    <a:ea charset="-122" panose="02010600030101010101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itchFamily="34" typeface="Calibri"/>
                    <a:ea charset="-122" panose="02010600030101010101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itchFamily="34" typeface="Calibri"/>
                    <a:ea charset="-122" panose="02010600030101010101" pitchFamily="2" typeface="宋体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altLang="en-US" lang="zh-CN" sz="2400">
                    <a:solidFill>
                      <a:srgbClr val="FF0000"/>
                    </a:solidFill>
                    <a:latin charset="-122" pitchFamily="34" typeface="微软雅黑"/>
                    <a:ea charset="-122" pitchFamily="34" typeface="微软雅黑"/>
                  </a:rPr>
                  <a:t>艾滋病的特点</a:t>
                </a:r>
              </a:p>
            </p:txBody>
          </p:sp>
          <p:sp>
            <p:nvSpPr>
              <p:cNvPr id="22" name="矩形 109"/>
              <p:cNvSpPr>
                <a:spLocks noChangeArrowheads="1"/>
              </p:cNvSpPr>
              <p:nvPr/>
            </p:nvSpPr>
            <p:spPr bwMode="auto">
              <a:xfrm>
                <a:off x="2690266" y="1043684"/>
                <a:ext cx="2826294" cy="2528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charset="0" pitchFamily="34" typeface="Calibri"/>
                    <a:ea charset="-122" panose="02010600030101010101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itchFamily="34" typeface="Calibri"/>
                    <a:ea charset="-122" panose="02010600030101010101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itchFamily="34" typeface="Calibri"/>
                    <a:ea charset="-122" panose="02010600030101010101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itchFamily="34" typeface="Calibri"/>
                    <a:ea charset="-122" panose="02010600030101010101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itchFamily="34" typeface="Calibri"/>
                    <a:ea charset="-122" panose="02010600030101010101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itchFamily="34" typeface="Calibri"/>
                    <a:ea charset="-122" panose="02010600030101010101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itchFamily="34" typeface="Calibri"/>
                    <a:ea charset="-122" panose="02010600030101010101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itchFamily="34" typeface="Calibri"/>
                    <a:ea charset="-122" panose="02010600030101010101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itchFamily="34" typeface="Calibri"/>
                    <a:ea charset="-122" panose="02010600030101010101" pitchFamily="2" typeface="宋体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altLang="zh-CN" lang="en-US" spc="300" sz="1600">
                    <a:solidFill>
                      <a:schemeClr val="bg2"/>
                    </a:solidFill>
                    <a:latin charset="0" pitchFamily="34" typeface="Arial"/>
                  </a:rPr>
                  <a:t>The characteristics of AIDS </a:t>
                </a:r>
              </a:p>
            </p:txBody>
          </p:sp>
          <p:cxnSp>
            <p:nvCxnSpPr>
              <p:cNvPr id="23" name="直接连接符 22"/>
              <p:cNvCxnSpPr/>
              <p:nvPr/>
            </p:nvCxnSpPr>
            <p:spPr>
              <a:xfrm flipH="1">
                <a:off x="2689240" y="1037181"/>
                <a:ext cx="0" cy="253829"/>
              </a:xfrm>
              <a:prstGeom prst="line">
                <a:avLst/>
              </a:prstGeom>
              <a:ln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组合 210"/>
            <p:cNvGrpSpPr/>
            <p:nvPr/>
          </p:nvGrpSpPr>
          <p:grpSpPr>
            <a:xfrm>
              <a:off x="712883" y="871240"/>
              <a:ext cx="215800" cy="215800"/>
              <a:chOff x="515183" y="750888"/>
              <a:chExt cx="215800" cy="215800"/>
            </a:xfrm>
          </p:grpSpPr>
          <p:sp>
            <p:nvSpPr>
              <p:cNvPr id="19" name="椭圆 18"/>
              <p:cNvSpPr/>
              <p:nvPr/>
            </p:nvSpPr>
            <p:spPr>
              <a:xfrm flipH="1">
                <a:off x="515183" y="750888"/>
                <a:ext cx="215800" cy="215800"/>
              </a:xfrm>
              <a:prstGeom prst="ellipse">
                <a:avLst/>
              </a:prstGeom>
              <a:solidFill>
                <a:srgbClr val="C00000"/>
              </a:solidFill>
              <a:ln cap="sq" w="38100">
                <a:solidFill>
                  <a:srgbClr val="C8C6BD"/>
                </a:solidFill>
                <a:prstDash val="solid"/>
                <a:miter lim="800000"/>
              </a:ln>
              <a:effectLst>
                <a:outerShdw algn="ctr" blurRad="63500" rotWithShape="0" sx="102000" sy="102000">
                  <a:prstClr val="black">
                    <a:alpha val="40000"/>
                  </a:prstClr>
                </a:outerShdw>
              </a:effectLst>
              <a:scene3d>
                <a:camera fov="5400000" prst="perspectiveFront"/>
                <a:lightRig dir="t" rig="threePt">
                  <a:rot lat="0" lon="0" rev="2100000"/>
                </a:lightRig>
              </a:scene3d>
              <a:sp3d>
                <a:bevelT h="12700" prst="hardEdge" w="25400"/>
                <a:extrusionClr>
                  <a:srgbClr val="000000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Freeform 15"/>
              <p:cNvSpPr>
                <a:spLocks noEditPoints="1"/>
              </p:cNvSpPr>
              <p:nvPr/>
            </p:nvSpPr>
            <p:spPr bwMode="auto">
              <a:xfrm>
                <a:off x="568097" y="796563"/>
                <a:ext cx="109973" cy="124451"/>
              </a:xfrm>
              <a:custGeom>
                <a:gdLst>
                  <a:gd fmla="*/ 219 w 423" name="T0"/>
                  <a:gd fmla="*/ 319 h 526" name="T1"/>
                  <a:gd fmla="*/ 204 w 423" name="T2"/>
                  <a:gd fmla="*/ 375 h 526" name="T3"/>
                  <a:gd fmla="*/ 217 w 423" name="T4"/>
                  <a:gd fmla="*/ 318 h 526" name="T5"/>
                  <a:gd fmla="*/ 184 w 423" name="T6"/>
                  <a:gd fmla="*/ 258 h 526" name="T7"/>
                  <a:gd fmla="*/ 192 w 423" name="T8"/>
                  <a:gd fmla="*/ 232 h 526" name="T9"/>
                  <a:gd fmla="*/ 210 w 423" name="T10"/>
                  <a:gd fmla="*/ 227 h 526" name="T11"/>
                  <a:gd fmla="*/ 204 w 423" name="T12"/>
                  <a:gd fmla="*/ 278 h 526" name="T13"/>
                  <a:gd fmla="*/ 219 w 423" name="T14"/>
                  <a:gd fmla="*/ 285 h 526" name="T15"/>
                  <a:gd fmla="*/ 210 w 423" name="T16"/>
                  <a:gd fmla="*/ 227 h 526" name="T17"/>
                  <a:gd fmla="*/ 212 w 423" name="T18"/>
                  <a:gd fmla="*/ 526 h 526" name="T19"/>
                  <a:gd fmla="*/ 180 w 423" name="T20"/>
                  <a:gd fmla="*/ 91 h 526" name="T21"/>
                  <a:gd fmla="*/ 115 w 423" name="T22"/>
                  <a:gd fmla="*/ 0 h 526" name="T23"/>
                  <a:gd fmla="*/ 164 w 423" name="T24"/>
                  <a:gd fmla="*/ 0 h 526" name="T25"/>
                  <a:gd fmla="*/ 212 w 423" name="T26"/>
                  <a:gd fmla="*/ 0 h 526" name="T27"/>
                  <a:gd fmla="*/ 259 w 423" name="T28"/>
                  <a:gd fmla="*/ 0 h 526" name="T29"/>
                  <a:gd fmla="*/ 308 w 423" name="T30"/>
                  <a:gd fmla="*/ 0 h 526" name="T31"/>
                  <a:gd fmla="*/ 423 w 423" name="T32"/>
                  <a:gd fmla="*/ 397 h 526" name="T33"/>
                  <a:gd fmla="*/ 231 w 423" name="T34"/>
                  <a:gd fmla="*/ 291 h 526" name="T35"/>
                  <a:gd fmla="*/ 248 w 423" name="T36"/>
                  <a:gd fmla="*/ 241 h 526" name="T37"/>
                  <a:gd fmla="*/ 262 w 423" name="T38"/>
                  <a:gd fmla="*/ 219 h 526" name="T39"/>
                  <a:gd fmla="*/ 231 w 423" name="T40"/>
                  <a:gd fmla="*/ 182 h 526" name="T41"/>
                  <a:gd fmla="*/ 219 w 423" name="T42"/>
                  <a:gd fmla="*/ 204 h 526" name="T43"/>
                  <a:gd fmla="*/ 204 w 423" name="T44"/>
                  <a:gd fmla="*/ 204 h 526" name="T45"/>
                  <a:gd fmla="*/ 192 w 423" name="T46"/>
                  <a:gd fmla="*/ 182 h 526" name="T47"/>
                  <a:gd fmla="*/ 171 w 423" name="T48"/>
                  <a:gd fmla="*/ 219 h 526" name="T49"/>
                  <a:gd fmla="*/ 170 w 423" name="T50"/>
                  <a:gd fmla="*/ 290 h 526" name="T51"/>
                  <a:gd fmla="*/ 192 w 423" name="T52"/>
                  <a:gd fmla="*/ 373 h 526" name="T53"/>
                  <a:gd fmla="*/ 165 w 423" name="T54"/>
                  <a:gd fmla="*/ 357 h 526" name="T55"/>
                  <a:gd fmla="*/ 172 w 423" name="T56"/>
                  <a:gd fmla="*/ 391 h 526" name="T57"/>
                  <a:gd fmla="*/ 192 w 423" name="T58"/>
                  <a:gd fmla="*/ 421 h 526" name="T59"/>
                  <a:gd fmla="*/ 204 w 423" name="T60"/>
                  <a:gd fmla="*/ 399 h 526" name="T61"/>
                  <a:gd fmla="*/ 219 w 423" name="T62"/>
                  <a:gd fmla="*/ 421 h 526" name="T63"/>
                  <a:gd fmla="*/ 231 w 423" name="T64"/>
                  <a:gd fmla="*/ 395 h 526" name="T65"/>
                  <a:gd fmla="*/ 269 w 423" name="T66"/>
                  <a:gd fmla="*/ 352 h 526" name="T67"/>
                  <a:gd fmla="*/ 231 w 423" name="T68"/>
                  <a:gd fmla="*/ 326 h 526" name="T69"/>
                  <a:gd fmla="*/ 235 w 423" name="T70"/>
                  <a:gd fmla="*/ 364 h 526" name="T71"/>
                  <a:gd fmla="*/ 231 w 423" name="T72"/>
                  <a:gd fmla="*/ 326 h 526" name="T7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b="b" l="0" r="r" t="0"/>
                <a:pathLst>
                  <a:path h="526" w="422">
                    <a:moveTo>
                      <a:pt x="217" y="318"/>
                    </a:moveTo>
                    <a:cubicBezTo>
                      <a:pt x="218" y="319"/>
                      <a:pt x="218" y="319"/>
                      <a:pt x="219" y="319"/>
                    </a:cubicBezTo>
                    <a:cubicBezTo>
                      <a:pt x="219" y="374"/>
                      <a:pt x="219" y="374"/>
                      <a:pt x="219" y="374"/>
                    </a:cubicBezTo>
                    <a:cubicBezTo>
                      <a:pt x="214" y="375"/>
                      <a:pt x="209" y="376"/>
                      <a:pt x="204" y="375"/>
                    </a:cubicBezTo>
                    <a:cubicBezTo>
                      <a:pt x="204" y="312"/>
                      <a:pt x="204" y="312"/>
                      <a:pt x="204" y="312"/>
                    </a:cubicBezTo>
                    <a:cubicBezTo>
                      <a:pt x="208" y="314"/>
                      <a:pt x="213" y="316"/>
                      <a:pt x="217" y="318"/>
                    </a:cubicBezTo>
                    <a:close/>
                    <a:moveTo>
                      <a:pt x="188" y="235"/>
                    </a:moveTo>
                    <a:cubicBezTo>
                      <a:pt x="184" y="240"/>
                      <a:pt x="181" y="249"/>
                      <a:pt x="184" y="258"/>
                    </a:cubicBezTo>
                    <a:cubicBezTo>
                      <a:pt x="185" y="263"/>
                      <a:pt x="188" y="267"/>
                      <a:pt x="192" y="270"/>
                    </a:cubicBezTo>
                    <a:cubicBezTo>
                      <a:pt x="192" y="232"/>
                      <a:pt x="192" y="232"/>
                      <a:pt x="192" y="232"/>
                    </a:cubicBezTo>
                    <a:cubicBezTo>
                      <a:pt x="191" y="233"/>
                      <a:pt x="189" y="234"/>
                      <a:pt x="188" y="235"/>
                    </a:cubicBezTo>
                    <a:close/>
                    <a:moveTo>
                      <a:pt x="210" y="227"/>
                    </a:moveTo>
                    <a:cubicBezTo>
                      <a:pt x="208" y="227"/>
                      <a:pt x="206" y="227"/>
                      <a:pt x="204" y="227"/>
                    </a:cubicBezTo>
                    <a:cubicBezTo>
                      <a:pt x="204" y="278"/>
                      <a:pt x="204" y="278"/>
                      <a:pt x="204" y="278"/>
                    </a:cubicBezTo>
                    <a:cubicBezTo>
                      <a:pt x="209" y="280"/>
                      <a:pt x="213" y="282"/>
                      <a:pt x="218" y="284"/>
                    </a:cubicBezTo>
                    <a:cubicBezTo>
                      <a:pt x="218" y="285"/>
                      <a:pt x="219" y="285"/>
                      <a:pt x="219" y="285"/>
                    </a:cubicBezTo>
                    <a:cubicBezTo>
                      <a:pt x="219" y="227"/>
                      <a:pt x="219" y="227"/>
                      <a:pt x="219" y="227"/>
                    </a:cubicBezTo>
                    <a:cubicBezTo>
                      <a:pt x="216" y="227"/>
                      <a:pt x="213" y="227"/>
                      <a:pt x="210" y="227"/>
                    </a:cubicBezTo>
                    <a:close/>
                    <a:moveTo>
                      <a:pt x="423" y="397"/>
                    </a:moveTo>
                    <a:cubicBezTo>
                      <a:pt x="423" y="514"/>
                      <a:pt x="328" y="526"/>
                      <a:pt x="212" y="526"/>
                    </a:cubicBezTo>
                    <a:cubicBezTo>
                      <a:pt x="95" y="526"/>
                      <a:pt x="0" y="514"/>
                      <a:pt x="0" y="397"/>
                    </a:cubicBezTo>
                    <a:cubicBezTo>
                      <a:pt x="0" y="291"/>
                      <a:pt x="79" y="121"/>
                      <a:pt x="180" y="91"/>
                    </a:cubicBezTo>
                    <a:cubicBezTo>
                      <a:pt x="143" y="78"/>
                      <a:pt x="115" y="42"/>
                      <a:pt x="115" y="0"/>
                    </a:cubicBezTo>
                    <a:cubicBezTo>
                      <a:pt x="115" y="0"/>
                      <a:pt x="115" y="0"/>
                      <a:pt x="115" y="0"/>
                    </a:cubicBezTo>
                    <a:cubicBezTo>
                      <a:pt x="122" y="4"/>
                      <a:pt x="131" y="6"/>
                      <a:pt x="140" y="6"/>
                    </a:cubicBezTo>
                    <a:cubicBezTo>
                      <a:pt x="149" y="6"/>
                      <a:pt x="157" y="4"/>
                      <a:pt x="164" y="0"/>
                    </a:cubicBezTo>
                    <a:cubicBezTo>
                      <a:pt x="170" y="4"/>
                      <a:pt x="179" y="6"/>
                      <a:pt x="188" y="6"/>
                    </a:cubicBezTo>
                    <a:cubicBezTo>
                      <a:pt x="197" y="6"/>
                      <a:pt x="205" y="4"/>
                      <a:pt x="212" y="0"/>
                    </a:cubicBezTo>
                    <a:cubicBezTo>
                      <a:pt x="218" y="4"/>
                      <a:pt x="226" y="6"/>
                      <a:pt x="235" y="6"/>
                    </a:cubicBezTo>
                    <a:cubicBezTo>
                      <a:pt x="244" y="6"/>
                      <a:pt x="253" y="4"/>
                      <a:pt x="259" y="0"/>
                    </a:cubicBezTo>
                    <a:cubicBezTo>
                      <a:pt x="266" y="4"/>
                      <a:pt x="274" y="6"/>
                      <a:pt x="283" y="6"/>
                    </a:cubicBezTo>
                    <a:cubicBezTo>
                      <a:pt x="292" y="6"/>
                      <a:pt x="301" y="4"/>
                      <a:pt x="308" y="0"/>
                    </a:cubicBezTo>
                    <a:cubicBezTo>
                      <a:pt x="308" y="42"/>
                      <a:pt x="280" y="78"/>
                      <a:pt x="243" y="91"/>
                    </a:cubicBezTo>
                    <a:cubicBezTo>
                      <a:pt x="344" y="121"/>
                      <a:pt x="423" y="291"/>
                      <a:pt x="423" y="397"/>
                    </a:cubicBezTo>
                    <a:close/>
                    <a:moveTo>
                      <a:pt x="267" y="325"/>
                    </a:moveTo>
                    <a:cubicBezTo>
                      <a:pt x="261" y="308"/>
                      <a:pt x="247" y="299"/>
                      <a:pt x="231" y="291"/>
                    </a:cubicBezTo>
                    <a:cubicBezTo>
                      <a:pt x="231" y="230"/>
                      <a:pt x="231" y="230"/>
                      <a:pt x="231" y="230"/>
                    </a:cubicBezTo>
                    <a:cubicBezTo>
                      <a:pt x="237" y="233"/>
                      <a:pt x="243" y="237"/>
                      <a:pt x="248" y="241"/>
                    </a:cubicBezTo>
                    <a:cubicBezTo>
                      <a:pt x="250" y="242"/>
                      <a:pt x="251" y="243"/>
                      <a:pt x="253" y="244"/>
                    </a:cubicBezTo>
                    <a:cubicBezTo>
                      <a:pt x="256" y="235"/>
                      <a:pt x="259" y="227"/>
                      <a:pt x="262" y="219"/>
                    </a:cubicBezTo>
                    <a:cubicBezTo>
                      <a:pt x="253" y="213"/>
                      <a:pt x="243" y="208"/>
                      <a:pt x="231" y="205"/>
                    </a:cubicBezTo>
                    <a:cubicBezTo>
                      <a:pt x="231" y="182"/>
                      <a:pt x="231" y="182"/>
                      <a:pt x="231" y="182"/>
                    </a:cubicBezTo>
                    <a:cubicBezTo>
                      <a:pt x="219" y="182"/>
                      <a:pt x="219" y="182"/>
                      <a:pt x="219" y="182"/>
                    </a:cubicBezTo>
                    <a:cubicBezTo>
                      <a:pt x="219" y="204"/>
                      <a:pt x="219" y="204"/>
                      <a:pt x="219" y="204"/>
                    </a:cubicBezTo>
                    <a:cubicBezTo>
                      <a:pt x="215" y="204"/>
                      <a:pt x="212" y="204"/>
                      <a:pt x="207" y="204"/>
                    </a:cubicBezTo>
                    <a:cubicBezTo>
                      <a:pt x="206" y="204"/>
                      <a:pt x="205" y="204"/>
                      <a:pt x="204" y="204"/>
                    </a:cubicBezTo>
                    <a:cubicBezTo>
                      <a:pt x="204" y="182"/>
                      <a:pt x="204" y="182"/>
                      <a:pt x="204" y="182"/>
                    </a:cubicBezTo>
                    <a:cubicBezTo>
                      <a:pt x="192" y="182"/>
                      <a:pt x="192" y="182"/>
                      <a:pt x="192" y="182"/>
                    </a:cubicBezTo>
                    <a:cubicBezTo>
                      <a:pt x="192" y="207"/>
                      <a:pt x="192" y="207"/>
                      <a:pt x="192" y="207"/>
                    </a:cubicBezTo>
                    <a:cubicBezTo>
                      <a:pt x="184" y="209"/>
                      <a:pt x="177" y="214"/>
                      <a:pt x="171" y="219"/>
                    </a:cubicBezTo>
                    <a:cubicBezTo>
                      <a:pt x="163" y="227"/>
                      <a:pt x="156" y="238"/>
                      <a:pt x="156" y="254"/>
                    </a:cubicBezTo>
                    <a:cubicBezTo>
                      <a:pt x="156" y="270"/>
                      <a:pt x="161" y="281"/>
                      <a:pt x="170" y="290"/>
                    </a:cubicBezTo>
                    <a:cubicBezTo>
                      <a:pt x="177" y="296"/>
                      <a:pt x="184" y="301"/>
                      <a:pt x="192" y="305"/>
                    </a:cubicBezTo>
                    <a:cubicBezTo>
                      <a:pt x="192" y="373"/>
                      <a:pt x="192" y="373"/>
                      <a:pt x="192" y="373"/>
                    </a:cubicBezTo>
                    <a:cubicBezTo>
                      <a:pt x="183" y="370"/>
                      <a:pt x="176" y="364"/>
                      <a:pt x="169" y="359"/>
                    </a:cubicBezTo>
                    <a:cubicBezTo>
                      <a:pt x="168" y="358"/>
                      <a:pt x="167" y="357"/>
                      <a:pt x="165" y="357"/>
                    </a:cubicBezTo>
                    <a:cubicBezTo>
                      <a:pt x="161" y="365"/>
                      <a:pt x="157" y="373"/>
                      <a:pt x="153" y="381"/>
                    </a:cubicBezTo>
                    <a:cubicBezTo>
                      <a:pt x="159" y="385"/>
                      <a:pt x="165" y="388"/>
                      <a:pt x="172" y="391"/>
                    </a:cubicBezTo>
                    <a:cubicBezTo>
                      <a:pt x="178" y="394"/>
                      <a:pt x="185" y="396"/>
                      <a:pt x="192" y="397"/>
                    </a:cubicBezTo>
                    <a:cubicBezTo>
                      <a:pt x="192" y="421"/>
                      <a:pt x="192" y="421"/>
                      <a:pt x="192" y="421"/>
                    </a:cubicBezTo>
                    <a:cubicBezTo>
                      <a:pt x="204" y="421"/>
                      <a:pt x="204" y="421"/>
                      <a:pt x="204" y="421"/>
                    </a:cubicBezTo>
                    <a:cubicBezTo>
                      <a:pt x="204" y="399"/>
                      <a:pt x="204" y="399"/>
                      <a:pt x="204" y="399"/>
                    </a:cubicBezTo>
                    <a:cubicBezTo>
                      <a:pt x="209" y="399"/>
                      <a:pt x="214" y="398"/>
                      <a:pt x="219" y="398"/>
                    </a:cubicBezTo>
                    <a:cubicBezTo>
                      <a:pt x="219" y="421"/>
                      <a:pt x="219" y="421"/>
                      <a:pt x="219" y="421"/>
                    </a:cubicBezTo>
                    <a:cubicBezTo>
                      <a:pt x="231" y="421"/>
                      <a:pt x="231" y="421"/>
                      <a:pt x="231" y="421"/>
                    </a:cubicBezTo>
                    <a:cubicBezTo>
                      <a:pt x="231" y="395"/>
                      <a:pt x="231" y="395"/>
                      <a:pt x="231" y="395"/>
                    </a:cubicBezTo>
                    <a:cubicBezTo>
                      <a:pt x="236" y="393"/>
                      <a:pt x="241" y="391"/>
                      <a:pt x="245" y="388"/>
                    </a:cubicBezTo>
                    <a:cubicBezTo>
                      <a:pt x="257" y="381"/>
                      <a:pt x="266" y="369"/>
                      <a:pt x="269" y="352"/>
                    </a:cubicBezTo>
                    <a:cubicBezTo>
                      <a:pt x="271" y="343"/>
                      <a:pt x="270" y="333"/>
                      <a:pt x="267" y="325"/>
                    </a:cubicBezTo>
                    <a:close/>
                    <a:moveTo>
                      <a:pt x="231" y="326"/>
                    </a:moveTo>
                    <a:cubicBezTo>
                      <a:pt x="231" y="368"/>
                      <a:pt x="231" y="368"/>
                      <a:pt x="231" y="368"/>
                    </a:cubicBezTo>
                    <a:cubicBezTo>
                      <a:pt x="232" y="367"/>
                      <a:pt x="234" y="365"/>
                      <a:pt x="235" y="364"/>
                    </a:cubicBezTo>
                    <a:cubicBezTo>
                      <a:pt x="239" y="359"/>
                      <a:pt x="242" y="352"/>
                      <a:pt x="241" y="344"/>
                    </a:cubicBezTo>
                    <a:cubicBezTo>
                      <a:pt x="241" y="336"/>
                      <a:pt x="236" y="330"/>
                      <a:pt x="231" y="326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  <a:effectLst>
                <a:reflection algn="bl" blurRad="6350" dir="5400000" endPos="10000" rotWithShape="0" stA="30000" sy="-100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>
                  <a:solidFill>
                    <a:prstClr val="white"/>
                  </a:solidFill>
                </a:endParaRPr>
              </a:p>
            </p:txBody>
          </p:sp>
        </p:grpSp>
      </p:grpSp>
      <p:pic>
        <p:nvPicPr>
          <p:cNvPr descr="http://a2.att.hudong.com/08/03/01300001005810130243031199037.jpg" id="3074" name="Picture 2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588819" y="2564904"/>
            <a:ext cx="4353511" cy="3117115"/>
          </a:xfrm>
          <a:prstGeom prst="roundRect">
            <a:avLst>
              <a:gd fmla="val 8594" name="adj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algn="bl" blurRad="12700" dir="5400000" dist="5000" endPos="28000" rotWithShape="0" stA="38000" sy="-100000"/>
          </a:effectLst>
          <a:extLst/>
        </p:spPr>
      </p:pic>
    </p:spTree>
    <p:extLst>
      <p:ext uri="{BB962C8B-B14F-4D97-AF65-F5344CB8AC3E}">
        <p14:creationId val="2486931721"/>
      </p:ext>
    </p:extLst>
  </p:cSld>
  <p:clrMapOvr>
    <a:masterClrMapping/>
  </p:clrMapOvr>
  <mc:AlternateContent>
    <mc:Choice Requires="p14">
      <p:transition p14:dur="0"/>
    </mc:Choice>
    <mc:Fallback>
      <p:transition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1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200" id="7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2" presetSubtype="1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200" id="1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22" presetSubtype="1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300" id="13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22" presetSubtype="4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00" id="16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22" presetSubtype="1">
                                  <p:stCondLst>
                                    <p:cond delay="37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250" id="19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22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23" nodeType="withEffect" presetClass="path" presetID="42" presetSubtype="0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30018 0.00093 L 5E-06 -1.038E-06" pathEditMode="relative" ptsTypes="AA" rAng="0">
                                      <p:cBhvr>
                                        <p:cTn dur="600" fill="hold" id="24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0" y="-62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27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28" nodeType="withEffect" presetClass="path" presetID="42" presetSubtype="0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4.16667E-06 -2.46216E-06 L 0.30017 -0.00092" pathEditMode="relative" ptsTypes="AA" rAng="0">
                                      <p:cBhvr>
                                        <p:cTn dur="600" fill="hold" id="29" spd="-100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0" y="-62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3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4" nodeType="withEffect" presetClass="entr" presetID="2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36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7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9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0" nodeType="withEffect" presetClass="entr" presetID="42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2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3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4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7"/>
      <p:bldP grpId="0" spid="63"/>
      <p:bldP grpId="0" spid="64"/>
      <p:bldP grpId="0" spid="65"/>
      <p:bldP grpId="0" spid="66"/>
      <p:bldP grpId="0" spid="67"/>
      <p:bldP grpId="1" spid="67"/>
      <p:bldP grpId="0" spid="68"/>
      <p:bldP grpId="1" spid="68"/>
      <p:bldP grpId="0" spid="14"/>
    </p:bldLst>
  </p:timing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7" name="组合 36"/>
          <p:cNvGrpSpPr/>
          <p:nvPr/>
        </p:nvGrpSpPr>
        <p:grpSpPr>
          <a:xfrm>
            <a:off x="3219449" y="5056828"/>
            <a:ext cx="4557486" cy="484505"/>
            <a:chOff x="3219449" y="5056828"/>
            <a:chExt cx="4557486" cy="484505"/>
          </a:xfrm>
        </p:grpSpPr>
        <p:sp>
          <p:nvSpPr>
            <p:cNvPr id="25" name="任意多边形 24"/>
            <p:cNvSpPr/>
            <p:nvPr/>
          </p:nvSpPr>
          <p:spPr>
            <a:xfrm>
              <a:off x="3219449" y="5056828"/>
              <a:ext cx="4557486" cy="484505"/>
            </a:xfrm>
            <a:custGeom>
              <a:gdLst>
                <a:gd fmla="*/ 0 w 4165600" name="connsiteX0"/>
                <a:gd fmla="*/ 0 h 484505" name="connsiteY0"/>
                <a:gd fmla="*/ 3875202 w 4165600" name="connsiteX1"/>
                <a:gd fmla="*/ 0 h 484505" name="connsiteY1"/>
                <a:gd fmla="*/ 4165600 w 4165600" name="connsiteX2"/>
                <a:gd fmla="*/ 484312 h 484505" name="connsiteY2"/>
                <a:gd fmla="*/ 4165600 w 4165600" name="connsiteX3"/>
                <a:gd fmla="*/ 484505 h 484505" name="connsiteY3"/>
                <a:gd fmla="*/ 0 w 4165600" name="connsiteX4"/>
                <a:gd fmla="*/ 484505 h 484505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484505" w="4165600">
                  <a:moveTo>
                    <a:pt x="0" y="0"/>
                  </a:moveTo>
                  <a:lnTo>
                    <a:pt x="3875202" y="0"/>
                  </a:lnTo>
                  <a:lnTo>
                    <a:pt x="4165600" y="484312"/>
                  </a:lnTo>
                  <a:lnTo>
                    <a:pt x="4165600" y="484505"/>
                  </a:lnTo>
                  <a:lnTo>
                    <a:pt x="0" y="48450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28" name="文本框 31"/>
            <p:cNvSpPr txBox="1"/>
            <p:nvPr/>
          </p:nvSpPr>
          <p:spPr>
            <a:xfrm>
              <a:off x="3923597" y="5097681"/>
              <a:ext cx="2824480" cy="3962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b="1" lang="zh-CN" spc="600" sz="20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艾滋病的预防措施</a:t>
              </a: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2613480" y="3906555"/>
            <a:ext cx="4557486" cy="484505"/>
            <a:chOff x="2613480" y="3906555"/>
            <a:chExt cx="4557486" cy="484505"/>
          </a:xfrm>
        </p:grpSpPr>
        <p:sp>
          <p:nvSpPr>
            <p:cNvPr id="21" name="任意多边形 20"/>
            <p:cNvSpPr/>
            <p:nvPr/>
          </p:nvSpPr>
          <p:spPr>
            <a:xfrm>
              <a:off x="2613480" y="3906555"/>
              <a:ext cx="4557486" cy="484505"/>
            </a:xfrm>
            <a:custGeom>
              <a:gdLst>
                <a:gd fmla="*/ 0 w 4165600" name="connsiteX0"/>
                <a:gd fmla="*/ 0 h 484505" name="connsiteY0"/>
                <a:gd fmla="*/ 3875202 w 4165600" name="connsiteX1"/>
                <a:gd fmla="*/ 0 h 484505" name="connsiteY1"/>
                <a:gd fmla="*/ 4165600 w 4165600" name="connsiteX2"/>
                <a:gd fmla="*/ 484312 h 484505" name="connsiteY2"/>
                <a:gd fmla="*/ 4165600 w 4165600" name="connsiteX3"/>
                <a:gd fmla="*/ 484505 h 484505" name="connsiteY3"/>
                <a:gd fmla="*/ 0 w 4165600" name="connsiteX4"/>
                <a:gd fmla="*/ 484505 h 484505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484505" w="4165600">
                  <a:moveTo>
                    <a:pt x="0" y="0"/>
                  </a:moveTo>
                  <a:lnTo>
                    <a:pt x="3875202" y="0"/>
                  </a:lnTo>
                  <a:lnTo>
                    <a:pt x="4165600" y="484312"/>
                  </a:lnTo>
                  <a:lnTo>
                    <a:pt x="4165600" y="484505"/>
                  </a:lnTo>
                  <a:lnTo>
                    <a:pt x="0" y="48450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>
                <a:latin charset="-122" pitchFamily="34" typeface="微软雅黑"/>
                <a:ea charset="-122" pitchFamily="34" typeface="微软雅黑"/>
              </a:endParaRPr>
            </a:p>
          </p:txBody>
        </p:sp>
        <p:sp>
          <p:nvSpPr>
            <p:cNvPr id="24" name="文本框 27"/>
            <p:cNvSpPr txBox="1"/>
            <p:nvPr/>
          </p:nvSpPr>
          <p:spPr>
            <a:xfrm>
              <a:off x="3317627" y="3947407"/>
              <a:ext cx="2164080" cy="3962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b="1" lang="zh-CN" spc="600" sz="20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艾滋病的特点</a:t>
              </a: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1978275" y="2807517"/>
            <a:ext cx="4557486" cy="484505"/>
            <a:chOff x="1978275" y="2807517"/>
            <a:chExt cx="4557486" cy="484505"/>
          </a:xfrm>
        </p:grpSpPr>
        <p:sp>
          <p:nvSpPr>
            <p:cNvPr id="17" name="任意多边形 16"/>
            <p:cNvSpPr/>
            <p:nvPr/>
          </p:nvSpPr>
          <p:spPr>
            <a:xfrm>
              <a:off x="1978275" y="2807517"/>
              <a:ext cx="4557486" cy="484505"/>
            </a:xfrm>
            <a:custGeom>
              <a:gdLst>
                <a:gd fmla="*/ 0 w 4165600" name="connsiteX0"/>
                <a:gd fmla="*/ 0 h 484505" name="connsiteY0"/>
                <a:gd fmla="*/ 3875202 w 4165600" name="connsiteX1"/>
                <a:gd fmla="*/ 0 h 484505" name="connsiteY1"/>
                <a:gd fmla="*/ 4165600 w 4165600" name="connsiteX2"/>
                <a:gd fmla="*/ 484312 h 484505" name="connsiteY2"/>
                <a:gd fmla="*/ 4165600 w 4165600" name="connsiteX3"/>
                <a:gd fmla="*/ 484505 h 484505" name="connsiteY3"/>
                <a:gd fmla="*/ 0 w 4165600" name="connsiteX4"/>
                <a:gd fmla="*/ 484505 h 484505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484505" w="4165600">
                  <a:moveTo>
                    <a:pt x="0" y="0"/>
                  </a:moveTo>
                  <a:lnTo>
                    <a:pt x="3875202" y="0"/>
                  </a:lnTo>
                  <a:lnTo>
                    <a:pt x="4165600" y="484312"/>
                  </a:lnTo>
                  <a:lnTo>
                    <a:pt x="4165600" y="484505"/>
                  </a:lnTo>
                  <a:lnTo>
                    <a:pt x="0" y="48450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>
                <a:latin charset="-122" pitchFamily="34" typeface="微软雅黑"/>
                <a:ea charset="-122" pitchFamily="34" typeface="微软雅黑"/>
              </a:endParaRPr>
            </a:p>
          </p:txBody>
        </p:sp>
        <p:sp>
          <p:nvSpPr>
            <p:cNvPr id="20" name="文本框 23"/>
            <p:cNvSpPr txBox="1"/>
            <p:nvPr/>
          </p:nvSpPr>
          <p:spPr>
            <a:xfrm>
              <a:off x="2682422" y="2848369"/>
              <a:ext cx="2438717" cy="3962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b="1" lang="en-US" spc="600" sz="20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AIDS传染途径</a:t>
              </a: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1372306" y="1683657"/>
            <a:ext cx="4557486" cy="484505"/>
            <a:chOff x="1372306" y="1683657"/>
            <a:chExt cx="4557486" cy="484505"/>
          </a:xfrm>
        </p:grpSpPr>
        <p:sp>
          <p:nvSpPr>
            <p:cNvPr id="9" name="任意多边形 8"/>
            <p:cNvSpPr/>
            <p:nvPr/>
          </p:nvSpPr>
          <p:spPr>
            <a:xfrm>
              <a:off x="1372306" y="1683657"/>
              <a:ext cx="4557486" cy="484505"/>
            </a:xfrm>
            <a:custGeom>
              <a:gdLst>
                <a:gd fmla="*/ 0 w 4165600" name="connsiteX0"/>
                <a:gd fmla="*/ 0 h 484505" name="connsiteY0"/>
                <a:gd fmla="*/ 3875202 w 4165600" name="connsiteX1"/>
                <a:gd fmla="*/ 0 h 484505" name="connsiteY1"/>
                <a:gd fmla="*/ 4165600 w 4165600" name="connsiteX2"/>
                <a:gd fmla="*/ 484312 h 484505" name="connsiteY2"/>
                <a:gd fmla="*/ 4165600 w 4165600" name="connsiteX3"/>
                <a:gd fmla="*/ 484505 h 484505" name="connsiteY3"/>
                <a:gd fmla="*/ 0 w 4165600" name="connsiteX4"/>
                <a:gd fmla="*/ 484505 h 484505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484505" w="4165600">
                  <a:moveTo>
                    <a:pt x="0" y="0"/>
                  </a:moveTo>
                  <a:lnTo>
                    <a:pt x="3875202" y="0"/>
                  </a:lnTo>
                  <a:lnTo>
                    <a:pt x="4165600" y="484312"/>
                  </a:lnTo>
                  <a:lnTo>
                    <a:pt x="4165600" y="484505"/>
                  </a:lnTo>
                  <a:lnTo>
                    <a:pt x="0" y="48450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>
                <a:latin charset="-122" pitchFamily="34" typeface="微软雅黑"/>
                <a:ea charset="-122" pitchFamily="34" typeface="微软雅黑"/>
              </a:endParaRPr>
            </a:p>
          </p:txBody>
        </p:sp>
        <p:sp>
          <p:nvSpPr>
            <p:cNvPr id="16" name="文本框 18"/>
            <p:cNvSpPr txBox="1"/>
            <p:nvPr/>
          </p:nvSpPr>
          <p:spPr>
            <a:xfrm>
              <a:off x="2076453" y="1724509"/>
              <a:ext cx="2591117" cy="3962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b="1" lang="zh-CN" spc="600" sz="20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什么是AIDS？ 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0" y="232227"/>
            <a:ext cx="3304862" cy="513112"/>
            <a:chOff x="0" y="188686"/>
            <a:chExt cx="3304862" cy="571169"/>
          </a:xfrm>
        </p:grpSpPr>
        <p:sp>
          <p:nvSpPr>
            <p:cNvPr id="6" name="矩形 5"/>
            <p:cNvSpPr/>
            <p:nvPr/>
          </p:nvSpPr>
          <p:spPr>
            <a:xfrm>
              <a:off x="0" y="188686"/>
              <a:ext cx="2653048" cy="571169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7" name="矩形 6"/>
            <p:cNvSpPr/>
            <p:nvPr/>
          </p:nvSpPr>
          <p:spPr>
            <a:xfrm>
              <a:off x="3126499" y="190502"/>
              <a:ext cx="178363" cy="569352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8" name="矩形 7"/>
            <p:cNvSpPr/>
            <p:nvPr/>
          </p:nvSpPr>
          <p:spPr>
            <a:xfrm>
              <a:off x="2730525" y="190502"/>
              <a:ext cx="296010" cy="569352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835279" y="1480457"/>
            <a:ext cx="992796" cy="836630"/>
            <a:chOff x="835279" y="1480457"/>
            <a:chExt cx="992796" cy="836630"/>
          </a:xfrm>
        </p:grpSpPr>
        <p:sp>
          <p:nvSpPr>
            <p:cNvPr id="10" name="等腰三角形 9"/>
            <p:cNvSpPr/>
            <p:nvPr/>
          </p:nvSpPr>
          <p:spPr>
            <a:xfrm flipV="1">
              <a:off x="835279" y="1480457"/>
              <a:ext cx="992796" cy="836630"/>
            </a:xfrm>
            <a:prstGeom prst="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>
                <a:latin charset="-122" pitchFamily="34" typeface="微软雅黑"/>
                <a:ea charset="-122" pitchFamily="34" typeface="微软雅黑"/>
              </a:endParaRPr>
            </a:p>
          </p:txBody>
        </p:sp>
        <p:sp>
          <p:nvSpPr>
            <p:cNvPr id="11" name="文本框 12"/>
            <p:cNvSpPr txBox="1"/>
            <p:nvPr/>
          </p:nvSpPr>
          <p:spPr>
            <a:xfrm>
              <a:off x="1123928" y="1534732"/>
              <a:ext cx="401955" cy="5181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b="1" lang="en-US" smtClean="0" sz="28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1</a:t>
              </a:r>
            </a:p>
          </p:txBody>
        </p:sp>
      </p:grpSp>
      <p:sp>
        <p:nvSpPr>
          <p:cNvPr id="12" name="文本框 14"/>
          <p:cNvSpPr txBox="1"/>
          <p:nvPr/>
        </p:nvSpPr>
        <p:spPr>
          <a:xfrm>
            <a:off x="58549" y="232227"/>
            <a:ext cx="1794192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mtClean="0" sz="28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Contents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2027013" y="345991"/>
            <a:ext cx="387184" cy="314612"/>
            <a:chOff x="9085943" y="488783"/>
            <a:chExt cx="387184" cy="314612"/>
          </a:xfrm>
        </p:grpSpPr>
        <p:sp>
          <p:nvSpPr>
            <p:cNvPr id="14" name="燕尾形 13"/>
            <p:cNvSpPr/>
            <p:nvPr/>
          </p:nvSpPr>
          <p:spPr>
            <a:xfrm>
              <a:off x="9085943" y="488783"/>
              <a:ext cx="217714" cy="314612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15" name="燕尾形 14"/>
            <p:cNvSpPr/>
            <p:nvPr/>
          </p:nvSpPr>
          <p:spPr>
            <a:xfrm>
              <a:off x="9255413" y="488783"/>
              <a:ext cx="217714" cy="314612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1441248" y="2604317"/>
            <a:ext cx="992796" cy="836630"/>
            <a:chOff x="1441248" y="2604317"/>
            <a:chExt cx="992796" cy="836630"/>
          </a:xfrm>
        </p:grpSpPr>
        <p:sp>
          <p:nvSpPr>
            <p:cNvPr id="18" name="等腰三角形 17"/>
            <p:cNvSpPr/>
            <p:nvPr/>
          </p:nvSpPr>
          <p:spPr>
            <a:xfrm flipV="1">
              <a:off x="1441248" y="2604317"/>
              <a:ext cx="992796" cy="836630"/>
            </a:xfrm>
            <a:prstGeom prst="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>
                <a:latin charset="-122" pitchFamily="34" typeface="微软雅黑"/>
                <a:ea charset="-122" pitchFamily="34" typeface="微软雅黑"/>
              </a:endParaRPr>
            </a:p>
          </p:txBody>
        </p:sp>
        <p:sp>
          <p:nvSpPr>
            <p:cNvPr id="19" name="文本框 22"/>
            <p:cNvSpPr txBox="1"/>
            <p:nvPr/>
          </p:nvSpPr>
          <p:spPr>
            <a:xfrm>
              <a:off x="1715383" y="2673106"/>
              <a:ext cx="401955" cy="5181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b="1" lang="en-US" sz="28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2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2076453" y="3703355"/>
            <a:ext cx="992796" cy="836630"/>
            <a:chOff x="2076453" y="3703355"/>
            <a:chExt cx="992796" cy="836630"/>
          </a:xfrm>
        </p:grpSpPr>
        <p:sp>
          <p:nvSpPr>
            <p:cNvPr id="22" name="等腰三角形 21"/>
            <p:cNvSpPr/>
            <p:nvPr/>
          </p:nvSpPr>
          <p:spPr>
            <a:xfrm flipV="1">
              <a:off x="2076453" y="3703355"/>
              <a:ext cx="992796" cy="836630"/>
            </a:xfrm>
            <a:prstGeom prst="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b="1" lang="zh-CN">
                <a:latin charset="-122" pitchFamily="34" typeface="微软雅黑"/>
                <a:ea charset="-122" pitchFamily="34" typeface="微软雅黑"/>
              </a:endParaRPr>
            </a:p>
          </p:txBody>
        </p:sp>
        <p:sp>
          <p:nvSpPr>
            <p:cNvPr id="23" name="文本框 26"/>
            <p:cNvSpPr txBox="1"/>
            <p:nvPr/>
          </p:nvSpPr>
          <p:spPr>
            <a:xfrm>
              <a:off x="2350588" y="3772144"/>
              <a:ext cx="401955" cy="5181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b="1" lang="en-US" smtClean="0" sz="28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3</a:t>
              </a: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2682422" y="4853628"/>
            <a:ext cx="992796" cy="836630"/>
            <a:chOff x="2682422" y="4853628"/>
            <a:chExt cx="992796" cy="836630"/>
          </a:xfrm>
        </p:grpSpPr>
        <p:sp>
          <p:nvSpPr>
            <p:cNvPr id="26" name="等腰三角形 25"/>
            <p:cNvSpPr/>
            <p:nvPr/>
          </p:nvSpPr>
          <p:spPr>
            <a:xfrm flipV="1">
              <a:off x="2682422" y="4853628"/>
              <a:ext cx="992796" cy="836630"/>
            </a:xfrm>
            <a:prstGeom prst="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b="1" lang="zh-CN">
                <a:latin charset="-122" pitchFamily="34" typeface="微软雅黑"/>
                <a:ea charset="-122" pitchFamily="34" typeface="微软雅黑"/>
              </a:endParaRPr>
            </a:p>
          </p:txBody>
        </p:sp>
        <p:sp>
          <p:nvSpPr>
            <p:cNvPr id="27" name="文本框 30"/>
            <p:cNvSpPr txBox="1"/>
            <p:nvPr/>
          </p:nvSpPr>
          <p:spPr>
            <a:xfrm>
              <a:off x="2942043" y="4922417"/>
              <a:ext cx="401955" cy="5181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b="1" lang="en-US" sz="28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4</a:t>
              </a:r>
            </a:p>
          </p:txBody>
        </p:sp>
      </p:grpSp>
      <p:pic>
        <p:nvPicPr>
          <p:cNvPr id="19458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7647441" y="1682688"/>
            <a:ext cx="4357394" cy="2899530"/>
          </a:xfrm>
          <a:prstGeom prst="roundRect">
            <a:avLst>
              <a:gd fmla="val 4167" name="adj"/>
            </a:avLst>
          </a:prstGeom>
          <a:solidFill>
            <a:srgbClr val="FFFFFF"/>
          </a:solidFill>
          <a:ln cap="sq" w="76200">
            <a:solidFill>
              <a:srgbClr val="EAEAEA"/>
            </a:solidFill>
            <a:miter lim="800000"/>
          </a:ln>
          <a:effectLst>
            <a:reflection algn="bl" blurRad="12700" dir="5400000" dist="5000" endPos="28000" rotWithShape="0" stA="33000" sy="-100000"/>
          </a:effectLst>
          <a:scene3d>
            <a:camera prst="orthographicFront"/>
            <a:lightRig dir="t" rig="threeP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val="962868273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6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7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8" nodeType="with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9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10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nodeType="withEffect" presetClass="emph" presetID="9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 rctx="PPT">
                                        <p:cTn dur="indefinite" id="12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dur="indefinite" id="13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nodeType="withEffect" presetClass="emph" presetID="9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 rctx="PPT">
                                        <p:cTn dur="indefinite" id="15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dur="indefinite" id="16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nodeType="withEffect" presetClass="emph" presetID="9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 rctx="PPT">
                                        <p:cTn dur="indefinite" id="18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dur="indefinite" id="19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nodeType="withEffect" presetClass="emph" presetID="9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 rctx="PPT">
                                        <p:cTn dur="indefinite" id="2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dur="indefinite" id="22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nodeType="withEffect" presetClass="emph" presetID="9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 rctx="PPT">
                                        <p:cTn dur="indefinite" id="24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dur="indefinite" id="25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nodeType="withEffect" presetClass="emph" presetID="9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 rctx="PPT">
                                        <p:cTn dur="indefinite" id="27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dur="indefinite" id="28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1" name="TextBox 40"/>
          <p:cNvSpPr txBox="1"/>
          <p:nvPr/>
        </p:nvSpPr>
        <p:spPr>
          <a:xfrm>
            <a:off x="3609394" y="188640"/>
            <a:ext cx="5382788" cy="536022"/>
          </a:xfrm>
          <a:prstGeom prst="rect">
            <a:avLst/>
          </a:prstGeom>
          <a:noFill/>
        </p:spPr>
        <p:txBody>
          <a:bodyPr bIns="62271" lIns="124541" rIns="124541" rtlCol="0" tIns="62271" wrap="square">
            <a:spAutoFit/>
          </a:bodyPr>
          <a:lstStyle/>
          <a:p>
            <a:pPr algn="ctr"/>
            <a:r>
              <a:rPr altLang="en-US" b="1" lang="zh-CN" sz="27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艾滋病的预防措施</a:t>
            </a:r>
          </a:p>
        </p:txBody>
      </p:sp>
      <p:sp>
        <p:nvSpPr>
          <p:cNvPr id="57" name="矩形 56"/>
          <p:cNvSpPr/>
          <p:nvPr/>
        </p:nvSpPr>
        <p:spPr>
          <a:xfrm>
            <a:off x="346494" y="1205917"/>
            <a:ext cx="11908588" cy="2249120"/>
          </a:xfrm>
          <a:prstGeom prst="rect">
            <a:avLst/>
          </a:prstGeom>
          <a:solidFill>
            <a:schemeClr val="bg1">
              <a:lumMod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62271" compatLnSpc="1" forceAA="0" fromWordArt="0" horzOverflow="overflow" lIns="124541" numCol="1" rIns="124541" rot="0" rtlCol="0" spcCol="0" spcFirstLastPara="0" tIns="62271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63" name="矩形 62"/>
          <p:cNvSpPr/>
          <p:nvPr/>
        </p:nvSpPr>
        <p:spPr>
          <a:xfrm>
            <a:off x="346494" y="1205916"/>
            <a:ext cx="11908588" cy="565208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62271" compatLnSpc="1" forceAA="0" fromWordArt="0" horzOverflow="overflow" lIns="124541" numCol="1" rIns="124541" rot="0" rtlCol="0" spcCol="0" spcFirstLastPara="0" tIns="62271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64" name="矩形 63"/>
          <p:cNvSpPr/>
          <p:nvPr/>
        </p:nvSpPr>
        <p:spPr>
          <a:xfrm>
            <a:off x="346494" y="1205916"/>
            <a:ext cx="11908588" cy="5652083"/>
          </a:xfrm>
          <a:prstGeom prst="rect">
            <a:avLst/>
          </a:prstGeom>
          <a:gradFill flip="none" rotWithShape="1">
            <a:gsLst>
              <a:gs pos="9000">
                <a:schemeClr val="tx1">
                  <a:lumMod val="85000"/>
                  <a:lumOff val="15000"/>
                </a:schemeClr>
              </a:gs>
              <a:gs pos="70000">
                <a:schemeClr val="tx1">
                  <a:lumMod val="95000"/>
                  <a:lumOff val="5000"/>
                </a:schemeClr>
              </a:gs>
            </a:gsLst>
            <a:path path="circle">
              <a:fillToRect b="50000" l="50000" r="50000" t="50000"/>
            </a:path>
          </a:gradFill>
          <a:ln w="3175">
            <a:solidFill>
              <a:schemeClr val="tx1"/>
            </a:solidFill>
          </a:ln>
          <a:effectLst>
            <a:outerShdw algn="ctr" blurRad="63500" rotWithShape="0" sx="102000" sy="10200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62271" compatLnSpc="1" forceAA="0" fromWordArt="0" horzOverflow="overflow" lIns="124541" numCol="1" rIns="124541" rot="0" rtlCol="0" spcCol="0" spcFirstLastPara="0" tIns="62271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65" name="矩形 64"/>
          <p:cNvSpPr/>
          <p:nvPr/>
        </p:nvSpPr>
        <p:spPr>
          <a:xfrm>
            <a:off x="346494" y="749849"/>
            <a:ext cx="11908588" cy="456067"/>
          </a:xfrm>
          <a:prstGeom prst="rect">
            <a:avLst/>
          </a:prstGeom>
          <a:solidFill>
            <a:srgbClr val="C00000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62271" compatLnSpc="1" forceAA="0" fromWordArt="0" horzOverflow="overflow" lIns="124541" numCol="1" rIns="124541" rot="0" rtlCol="0" spcCol="0" spcFirstLastPara="0" tIns="62271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66" name="矩形 65"/>
          <p:cNvSpPr/>
          <p:nvPr/>
        </p:nvSpPr>
        <p:spPr>
          <a:xfrm>
            <a:off x="346494" y="729072"/>
            <a:ext cx="11908588" cy="456067"/>
          </a:xfrm>
          <a:prstGeom prst="rect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  <a:effectLst>
            <a:outerShdw algn="ctr" blurRad="63500" rotWithShape="0" sx="102000" sy="10200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62271" compatLnSpc="1" forceAA="0" fromWordArt="0" horzOverflow="overflow" lIns="124541" numCol="1" rIns="124541" rot="0" rtlCol="0" spcCol="0" spcFirstLastPara="0" tIns="62271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67" name="TextBox 66"/>
          <p:cNvSpPr txBox="1"/>
          <p:nvPr/>
        </p:nvSpPr>
        <p:spPr>
          <a:xfrm>
            <a:off x="11138651" y="692696"/>
            <a:ext cx="1116430" cy="398862"/>
          </a:xfrm>
          <a:prstGeom prst="rect">
            <a:avLst/>
          </a:prstGeom>
          <a:solidFill>
            <a:srgbClr val="FF0000"/>
          </a:solidFill>
        </p:spPr>
        <p:txBody>
          <a:bodyPr bIns="62271" lIns="124541" rIns="124541" rtlCol="0" tIns="62271" wrap="square">
            <a:spAutoFit/>
          </a:bodyPr>
          <a:lstStyle/>
          <a:p>
            <a:r>
              <a:rPr altLang="zh-CN" b="1" lang="en-US" smtClean="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4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470541" y="692696"/>
            <a:ext cx="2229846" cy="398862"/>
          </a:xfrm>
          <a:prstGeom prst="rect">
            <a:avLst/>
          </a:prstGeom>
          <a:noFill/>
        </p:spPr>
        <p:txBody>
          <a:bodyPr bIns="62271" lIns="124541" rIns="124541" rtlCol="0" tIns="62271" wrap="square">
            <a:spAutoFit/>
          </a:bodyPr>
          <a:lstStyle/>
          <a:p>
            <a:r>
              <a:rPr altLang="zh-CN" b="1" lang="en-US" smtClean="0" spc="409">
                <a:solidFill>
                  <a:schemeClr val="bg1"/>
                </a:solidFill>
                <a:latin charset="-122" pitchFamily="49" typeface="黑体"/>
                <a:ea charset="-122" pitchFamily="49" typeface="黑体"/>
              </a:rPr>
              <a:t>AIDS</a:t>
            </a:r>
          </a:p>
        </p:txBody>
      </p:sp>
      <p:pic>
        <p:nvPicPr>
          <p:cNvPr descr="C:\Users\Administrator\Desktop\aids_ribbon [转换].png" id="112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1125323" y="4786086"/>
            <a:ext cx="1079783" cy="1955282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949706" y="2335652"/>
            <a:ext cx="9815577" cy="399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9pPr>
          </a:lstStyle>
          <a:p>
            <a:pPr algn="just" eaLnBrk="1" hangingPunct="1">
              <a:lnSpc>
                <a:spcPct val="200000"/>
              </a:lnSpc>
              <a:defRPr/>
            </a:pPr>
            <a:r>
              <a:rPr altLang="en-US" lang="zh-CN" spc="300" sz="16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（一）预防经性途径传播</a:t>
            </a:r>
          </a:p>
          <a:p>
            <a:pPr algn="just" eaLnBrk="1" hangingPunct="1">
              <a:lnSpc>
                <a:spcPct val="200000"/>
              </a:lnSpc>
              <a:defRPr/>
            </a:pPr>
            <a:r>
              <a:rPr altLang="en-US" lang="zh-CN" spc="300" sz="16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1、遵守性道德：避免婚前（外）性行为，保持忠贞的夫妻性关系。</a:t>
            </a:r>
          </a:p>
          <a:p>
            <a:pPr algn="just" eaLnBrk="1" hangingPunct="1">
              <a:lnSpc>
                <a:spcPct val="200000"/>
              </a:lnSpc>
              <a:defRPr/>
            </a:pPr>
            <a:r>
              <a:rPr altLang="en-US" lang="zh-CN" spc="300" sz="16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2、使用避孕套：在不能保证一夫一妻性关系时，或夫妻中的一方因其他传播途径感染了艾滋病病毒，正确而持之以恒地使用避孕套，可有效地减少艾滋病病毒传播。但应该认识到，避孕套的保护作用并不是100％。</a:t>
            </a:r>
          </a:p>
          <a:p>
            <a:pPr algn="just" eaLnBrk="1" hangingPunct="1">
              <a:lnSpc>
                <a:spcPct val="200000"/>
              </a:lnSpc>
              <a:defRPr/>
            </a:pPr>
            <a:r>
              <a:rPr altLang="en-US" lang="zh-CN" spc="300" sz="16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3、及时治疗性病</a:t>
            </a:r>
          </a:p>
          <a:p>
            <a:pPr algn="just" eaLnBrk="1" hangingPunct="1">
              <a:lnSpc>
                <a:spcPct val="200000"/>
              </a:lnSpc>
              <a:defRPr/>
            </a:pPr>
            <a:r>
              <a:rPr altLang="en-US" lang="zh-CN" spc="300" sz="16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4、局部杀菌剂</a:t>
            </a:r>
          </a:p>
          <a:p>
            <a:pPr algn="just" eaLnBrk="1" hangingPunct="1">
              <a:lnSpc>
                <a:spcPct val="200000"/>
              </a:lnSpc>
              <a:defRPr/>
            </a:pPr>
            <a:r>
              <a:rPr altLang="en-US" lang="zh-CN" spc="300" sz="16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     </a:t>
            </a:r>
          </a:p>
        </p:txBody>
      </p:sp>
      <p:cxnSp>
        <p:nvCxnSpPr>
          <p:cNvPr id="15" name="直接连接符 14"/>
          <p:cNvCxnSpPr/>
          <p:nvPr/>
        </p:nvCxnSpPr>
        <p:spPr>
          <a:xfrm>
            <a:off x="1106340" y="2202301"/>
            <a:ext cx="985810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组合 15"/>
          <p:cNvGrpSpPr/>
          <p:nvPr/>
        </p:nvGrpSpPr>
        <p:grpSpPr>
          <a:xfrm>
            <a:off x="1072472" y="1615977"/>
            <a:ext cx="6740483" cy="461665"/>
            <a:chOff x="712883" y="814082"/>
            <a:chExt cx="5055691" cy="346249"/>
          </a:xfrm>
        </p:grpSpPr>
        <p:grpSp>
          <p:nvGrpSpPr>
            <p:cNvPr id="17" name="组合 107"/>
            <p:cNvGrpSpPr/>
            <p:nvPr/>
          </p:nvGrpSpPr>
          <p:grpSpPr>
            <a:xfrm>
              <a:off x="929162" y="814082"/>
              <a:ext cx="4839412" cy="346249"/>
              <a:chOff x="1129363" y="979704"/>
              <a:chExt cx="4838261" cy="348193"/>
            </a:xfrm>
          </p:grpSpPr>
          <p:sp>
            <p:nvSpPr>
              <p:cNvPr id="21" name="TextBox 108"/>
              <p:cNvSpPr txBox="1">
                <a:spLocks noChangeArrowheads="1"/>
              </p:cNvSpPr>
              <p:nvPr/>
            </p:nvSpPr>
            <p:spPr bwMode="auto">
              <a:xfrm>
                <a:off x="1129363" y="979704"/>
                <a:ext cx="1965620" cy="3448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charset="0" pitchFamily="34" typeface="Calibri"/>
                    <a:ea charset="-122" panose="02010600030101010101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itchFamily="34" typeface="Calibri"/>
                    <a:ea charset="-122" panose="02010600030101010101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itchFamily="34" typeface="Calibri"/>
                    <a:ea charset="-122" panose="02010600030101010101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itchFamily="34" typeface="Calibri"/>
                    <a:ea charset="-122" panose="02010600030101010101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itchFamily="34" typeface="Calibri"/>
                    <a:ea charset="-122" panose="02010600030101010101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itchFamily="34" typeface="Calibri"/>
                    <a:ea charset="-122" panose="02010600030101010101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itchFamily="34" typeface="Calibri"/>
                    <a:ea charset="-122" panose="02010600030101010101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itchFamily="34" typeface="Calibri"/>
                    <a:ea charset="-122" panose="02010600030101010101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itchFamily="34" typeface="Calibri"/>
                    <a:ea charset="-122" panose="02010600030101010101" pitchFamily="2" typeface="宋体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altLang="en-US" lang="zh-CN" sz="2400">
                    <a:solidFill>
                      <a:srgbClr val="FF0000"/>
                    </a:solidFill>
                    <a:latin charset="-122" pitchFamily="34" typeface="微软雅黑"/>
                    <a:ea charset="-122" pitchFamily="34" typeface="微软雅黑"/>
                  </a:rPr>
                  <a:t>艾滋病的预防措施</a:t>
                </a:r>
              </a:p>
            </p:txBody>
          </p:sp>
          <p:sp>
            <p:nvSpPr>
              <p:cNvPr id="22" name="矩形 109"/>
              <p:cNvSpPr>
                <a:spLocks noChangeArrowheads="1"/>
              </p:cNvSpPr>
              <p:nvPr/>
            </p:nvSpPr>
            <p:spPr bwMode="auto">
              <a:xfrm>
                <a:off x="3226722" y="1043684"/>
                <a:ext cx="2714394" cy="2528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charset="0" pitchFamily="34" typeface="Calibri"/>
                    <a:ea charset="-122" panose="02010600030101010101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itchFamily="34" typeface="Calibri"/>
                    <a:ea charset="-122" panose="02010600030101010101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itchFamily="34" typeface="Calibri"/>
                    <a:ea charset="-122" panose="02010600030101010101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itchFamily="34" typeface="Calibri"/>
                    <a:ea charset="-122" panose="02010600030101010101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itchFamily="34" typeface="Calibri"/>
                    <a:ea charset="-122" panose="02010600030101010101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itchFamily="34" typeface="Calibri"/>
                    <a:ea charset="-122" panose="02010600030101010101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itchFamily="34" typeface="Calibri"/>
                    <a:ea charset="-122" panose="02010600030101010101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itchFamily="34" typeface="Calibri"/>
                    <a:ea charset="-122" panose="02010600030101010101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itchFamily="34" typeface="Calibri"/>
                    <a:ea charset="-122" panose="02010600030101010101" pitchFamily="2" typeface="宋体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altLang="zh-CN" lang="en-US" spc="300" sz="1600">
                    <a:solidFill>
                      <a:schemeClr val="bg2"/>
                    </a:solidFill>
                    <a:latin charset="0" pitchFamily="34" typeface="Arial"/>
                  </a:rPr>
                  <a:t>AIDS prevention measures </a:t>
                </a:r>
              </a:p>
            </p:txBody>
          </p:sp>
          <p:cxnSp>
            <p:nvCxnSpPr>
              <p:cNvPr id="23" name="直接连接符 22"/>
              <p:cNvCxnSpPr/>
              <p:nvPr/>
            </p:nvCxnSpPr>
            <p:spPr>
              <a:xfrm flipH="1">
                <a:off x="3175209" y="1037181"/>
                <a:ext cx="0" cy="253829"/>
              </a:xfrm>
              <a:prstGeom prst="line">
                <a:avLst/>
              </a:prstGeom>
              <a:ln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hidden="1" id="18" name="组合 210"/>
            <p:cNvGrpSpPr/>
            <p:nvPr/>
          </p:nvGrpSpPr>
          <p:grpSpPr>
            <a:xfrm>
              <a:off x="712883" y="871240"/>
              <a:ext cx="215800" cy="215800"/>
              <a:chOff x="515183" y="750888"/>
              <a:chExt cx="215800" cy="215800"/>
            </a:xfrm>
          </p:grpSpPr>
          <p:sp>
            <p:nvSpPr>
              <p:cNvPr id="19" name="椭圆 18"/>
              <p:cNvSpPr/>
              <p:nvPr/>
            </p:nvSpPr>
            <p:spPr>
              <a:xfrm flipH="1">
                <a:off x="515183" y="750888"/>
                <a:ext cx="215800" cy="215800"/>
              </a:xfrm>
              <a:prstGeom prst="ellipse">
                <a:avLst/>
              </a:prstGeom>
              <a:solidFill>
                <a:srgbClr val="C00000"/>
              </a:solidFill>
              <a:ln cap="sq" w="38100">
                <a:solidFill>
                  <a:srgbClr val="C8C6BD"/>
                </a:solidFill>
                <a:prstDash val="solid"/>
                <a:miter lim="800000"/>
              </a:ln>
              <a:effectLst>
                <a:outerShdw algn="ctr" blurRad="63500" rotWithShape="0" sx="102000" sy="102000">
                  <a:prstClr val="black">
                    <a:alpha val="40000"/>
                  </a:prstClr>
                </a:outerShdw>
              </a:effectLst>
              <a:scene3d>
                <a:camera fov="5400000" prst="perspectiveFront"/>
                <a:lightRig dir="t" rig="threePt">
                  <a:rot lat="0" lon="0" rev="2100000"/>
                </a:lightRig>
              </a:scene3d>
              <a:sp3d>
                <a:bevelT h="12700" prst="hardEdge" w="25400"/>
                <a:extrusionClr>
                  <a:srgbClr val="000000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Freeform 15"/>
              <p:cNvSpPr>
                <a:spLocks noEditPoints="1"/>
              </p:cNvSpPr>
              <p:nvPr/>
            </p:nvSpPr>
            <p:spPr bwMode="auto">
              <a:xfrm>
                <a:off x="568097" y="796563"/>
                <a:ext cx="109973" cy="124451"/>
              </a:xfrm>
              <a:custGeom>
                <a:gdLst>
                  <a:gd fmla="*/ 219 w 423" name="T0"/>
                  <a:gd fmla="*/ 319 h 526" name="T1"/>
                  <a:gd fmla="*/ 204 w 423" name="T2"/>
                  <a:gd fmla="*/ 375 h 526" name="T3"/>
                  <a:gd fmla="*/ 217 w 423" name="T4"/>
                  <a:gd fmla="*/ 318 h 526" name="T5"/>
                  <a:gd fmla="*/ 184 w 423" name="T6"/>
                  <a:gd fmla="*/ 258 h 526" name="T7"/>
                  <a:gd fmla="*/ 192 w 423" name="T8"/>
                  <a:gd fmla="*/ 232 h 526" name="T9"/>
                  <a:gd fmla="*/ 210 w 423" name="T10"/>
                  <a:gd fmla="*/ 227 h 526" name="T11"/>
                  <a:gd fmla="*/ 204 w 423" name="T12"/>
                  <a:gd fmla="*/ 278 h 526" name="T13"/>
                  <a:gd fmla="*/ 219 w 423" name="T14"/>
                  <a:gd fmla="*/ 285 h 526" name="T15"/>
                  <a:gd fmla="*/ 210 w 423" name="T16"/>
                  <a:gd fmla="*/ 227 h 526" name="T17"/>
                  <a:gd fmla="*/ 212 w 423" name="T18"/>
                  <a:gd fmla="*/ 526 h 526" name="T19"/>
                  <a:gd fmla="*/ 180 w 423" name="T20"/>
                  <a:gd fmla="*/ 91 h 526" name="T21"/>
                  <a:gd fmla="*/ 115 w 423" name="T22"/>
                  <a:gd fmla="*/ 0 h 526" name="T23"/>
                  <a:gd fmla="*/ 164 w 423" name="T24"/>
                  <a:gd fmla="*/ 0 h 526" name="T25"/>
                  <a:gd fmla="*/ 212 w 423" name="T26"/>
                  <a:gd fmla="*/ 0 h 526" name="T27"/>
                  <a:gd fmla="*/ 259 w 423" name="T28"/>
                  <a:gd fmla="*/ 0 h 526" name="T29"/>
                  <a:gd fmla="*/ 308 w 423" name="T30"/>
                  <a:gd fmla="*/ 0 h 526" name="T31"/>
                  <a:gd fmla="*/ 423 w 423" name="T32"/>
                  <a:gd fmla="*/ 397 h 526" name="T33"/>
                  <a:gd fmla="*/ 231 w 423" name="T34"/>
                  <a:gd fmla="*/ 291 h 526" name="T35"/>
                  <a:gd fmla="*/ 248 w 423" name="T36"/>
                  <a:gd fmla="*/ 241 h 526" name="T37"/>
                  <a:gd fmla="*/ 262 w 423" name="T38"/>
                  <a:gd fmla="*/ 219 h 526" name="T39"/>
                  <a:gd fmla="*/ 231 w 423" name="T40"/>
                  <a:gd fmla="*/ 182 h 526" name="T41"/>
                  <a:gd fmla="*/ 219 w 423" name="T42"/>
                  <a:gd fmla="*/ 204 h 526" name="T43"/>
                  <a:gd fmla="*/ 204 w 423" name="T44"/>
                  <a:gd fmla="*/ 204 h 526" name="T45"/>
                  <a:gd fmla="*/ 192 w 423" name="T46"/>
                  <a:gd fmla="*/ 182 h 526" name="T47"/>
                  <a:gd fmla="*/ 171 w 423" name="T48"/>
                  <a:gd fmla="*/ 219 h 526" name="T49"/>
                  <a:gd fmla="*/ 170 w 423" name="T50"/>
                  <a:gd fmla="*/ 290 h 526" name="T51"/>
                  <a:gd fmla="*/ 192 w 423" name="T52"/>
                  <a:gd fmla="*/ 373 h 526" name="T53"/>
                  <a:gd fmla="*/ 165 w 423" name="T54"/>
                  <a:gd fmla="*/ 357 h 526" name="T55"/>
                  <a:gd fmla="*/ 172 w 423" name="T56"/>
                  <a:gd fmla="*/ 391 h 526" name="T57"/>
                  <a:gd fmla="*/ 192 w 423" name="T58"/>
                  <a:gd fmla="*/ 421 h 526" name="T59"/>
                  <a:gd fmla="*/ 204 w 423" name="T60"/>
                  <a:gd fmla="*/ 399 h 526" name="T61"/>
                  <a:gd fmla="*/ 219 w 423" name="T62"/>
                  <a:gd fmla="*/ 421 h 526" name="T63"/>
                  <a:gd fmla="*/ 231 w 423" name="T64"/>
                  <a:gd fmla="*/ 395 h 526" name="T65"/>
                  <a:gd fmla="*/ 269 w 423" name="T66"/>
                  <a:gd fmla="*/ 352 h 526" name="T67"/>
                  <a:gd fmla="*/ 231 w 423" name="T68"/>
                  <a:gd fmla="*/ 326 h 526" name="T69"/>
                  <a:gd fmla="*/ 235 w 423" name="T70"/>
                  <a:gd fmla="*/ 364 h 526" name="T71"/>
                  <a:gd fmla="*/ 231 w 423" name="T72"/>
                  <a:gd fmla="*/ 326 h 526" name="T7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b="b" l="0" r="r" t="0"/>
                <a:pathLst>
                  <a:path h="526" w="422">
                    <a:moveTo>
                      <a:pt x="217" y="318"/>
                    </a:moveTo>
                    <a:cubicBezTo>
                      <a:pt x="218" y="319"/>
                      <a:pt x="218" y="319"/>
                      <a:pt x="219" y="319"/>
                    </a:cubicBezTo>
                    <a:cubicBezTo>
                      <a:pt x="219" y="374"/>
                      <a:pt x="219" y="374"/>
                      <a:pt x="219" y="374"/>
                    </a:cubicBezTo>
                    <a:cubicBezTo>
                      <a:pt x="214" y="375"/>
                      <a:pt x="209" y="376"/>
                      <a:pt x="204" y="375"/>
                    </a:cubicBezTo>
                    <a:cubicBezTo>
                      <a:pt x="204" y="312"/>
                      <a:pt x="204" y="312"/>
                      <a:pt x="204" y="312"/>
                    </a:cubicBezTo>
                    <a:cubicBezTo>
                      <a:pt x="208" y="314"/>
                      <a:pt x="213" y="316"/>
                      <a:pt x="217" y="318"/>
                    </a:cubicBezTo>
                    <a:close/>
                    <a:moveTo>
                      <a:pt x="188" y="235"/>
                    </a:moveTo>
                    <a:cubicBezTo>
                      <a:pt x="184" y="240"/>
                      <a:pt x="181" y="249"/>
                      <a:pt x="184" y="258"/>
                    </a:cubicBezTo>
                    <a:cubicBezTo>
                      <a:pt x="185" y="263"/>
                      <a:pt x="188" y="267"/>
                      <a:pt x="192" y="270"/>
                    </a:cubicBezTo>
                    <a:cubicBezTo>
                      <a:pt x="192" y="232"/>
                      <a:pt x="192" y="232"/>
                      <a:pt x="192" y="232"/>
                    </a:cubicBezTo>
                    <a:cubicBezTo>
                      <a:pt x="191" y="233"/>
                      <a:pt x="189" y="234"/>
                      <a:pt x="188" y="235"/>
                    </a:cubicBezTo>
                    <a:close/>
                    <a:moveTo>
                      <a:pt x="210" y="227"/>
                    </a:moveTo>
                    <a:cubicBezTo>
                      <a:pt x="208" y="227"/>
                      <a:pt x="206" y="227"/>
                      <a:pt x="204" y="227"/>
                    </a:cubicBezTo>
                    <a:cubicBezTo>
                      <a:pt x="204" y="278"/>
                      <a:pt x="204" y="278"/>
                      <a:pt x="204" y="278"/>
                    </a:cubicBezTo>
                    <a:cubicBezTo>
                      <a:pt x="209" y="280"/>
                      <a:pt x="213" y="282"/>
                      <a:pt x="218" y="284"/>
                    </a:cubicBezTo>
                    <a:cubicBezTo>
                      <a:pt x="218" y="285"/>
                      <a:pt x="219" y="285"/>
                      <a:pt x="219" y="285"/>
                    </a:cubicBezTo>
                    <a:cubicBezTo>
                      <a:pt x="219" y="227"/>
                      <a:pt x="219" y="227"/>
                      <a:pt x="219" y="227"/>
                    </a:cubicBezTo>
                    <a:cubicBezTo>
                      <a:pt x="216" y="227"/>
                      <a:pt x="213" y="227"/>
                      <a:pt x="210" y="227"/>
                    </a:cubicBezTo>
                    <a:close/>
                    <a:moveTo>
                      <a:pt x="423" y="397"/>
                    </a:moveTo>
                    <a:cubicBezTo>
                      <a:pt x="423" y="514"/>
                      <a:pt x="328" y="526"/>
                      <a:pt x="212" y="526"/>
                    </a:cubicBezTo>
                    <a:cubicBezTo>
                      <a:pt x="95" y="526"/>
                      <a:pt x="0" y="514"/>
                      <a:pt x="0" y="397"/>
                    </a:cubicBezTo>
                    <a:cubicBezTo>
                      <a:pt x="0" y="291"/>
                      <a:pt x="79" y="121"/>
                      <a:pt x="180" y="91"/>
                    </a:cubicBezTo>
                    <a:cubicBezTo>
                      <a:pt x="143" y="78"/>
                      <a:pt x="115" y="42"/>
                      <a:pt x="115" y="0"/>
                    </a:cubicBezTo>
                    <a:cubicBezTo>
                      <a:pt x="115" y="0"/>
                      <a:pt x="115" y="0"/>
                      <a:pt x="115" y="0"/>
                    </a:cubicBezTo>
                    <a:cubicBezTo>
                      <a:pt x="122" y="4"/>
                      <a:pt x="131" y="6"/>
                      <a:pt x="140" y="6"/>
                    </a:cubicBezTo>
                    <a:cubicBezTo>
                      <a:pt x="149" y="6"/>
                      <a:pt x="157" y="4"/>
                      <a:pt x="164" y="0"/>
                    </a:cubicBezTo>
                    <a:cubicBezTo>
                      <a:pt x="170" y="4"/>
                      <a:pt x="179" y="6"/>
                      <a:pt x="188" y="6"/>
                    </a:cubicBezTo>
                    <a:cubicBezTo>
                      <a:pt x="197" y="6"/>
                      <a:pt x="205" y="4"/>
                      <a:pt x="212" y="0"/>
                    </a:cubicBezTo>
                    <a:cubicBezTo>
                      <a:pt x="218" y="4"/>
                      <a:pt x="226" y="6"/>
                      <a:pt x="235" y="6"/>
                    </a:cubicBezTo>
                    <a:cubicBezTo>
                      <a:pt x="244" y="6"/>
                      <a:pt x="253" y="4"/>
                      <a:pt x="259" y="0"/>
                    </a:cubicBezTo>
                    <a:cubicBezTo>
                      <a:pt x="266" y="4"/>
                      <a:pt x="274" y="6"/>
                      <a:pt x="283" y="6"/>
                    </a:cubicBezTo>
                    <a:cubicBezTo>
                      <a:pt x="292" y="6"/>
                      <a:pt x="301" y="4"/>
                      <a:pt x="308" y="0"/>
                    </a:cubicBezTo>
                    <a:cubicBezTo>
                      <a:pt x="308" y="42"/>
                      <a:pt x="280" y="78"/>
                      <a:pt x="243" y="91"/>
                    </a:cubicBezTo>
                    <a:cubicBezTo>
                      <a:pt x="344" y="121"/>
                      <a:pt x="423" y="291"/>
                      <a:pt x="423" y="397"/>
                    </a:cubicBezTo>
                    <a:close/>
                    <a:moveTo>
                      <a:pt x="267" y="325"/>
                    </a:moveTo>
                    <a:cubicBezTo>
                      <a:pt x="261" y="308"/>
                      <a:pt x="247" y="299"/>
                      <a:pt x="231" y="291"/>
                    </a:cubicBezTo>
                    <a:cubicBezTo>
                      <a:pt x="231" y="230"/>
                      <a:pt x="231" y="230"/>
                      <a:pt x="231" y="230"/>
                    </a:cubicBezTo>
                    <a:cubicBezTo>
                      <a:pt x="237" y="233"/>
                      <a:pt x="243" y="237"/>
                      <a:pt x="248" y="241"/>
                    </a:cubicBezTo>
                    <a:cubicBezTo>
                      <a:pt x="250" y="242"/>
                      <a:pt x="251" y="243"/>
                      <a:pt x="253" y="244"/>
                    </a:cubicBezTo>
                    <a:cubicBezTo>
                      <a:pt x="256" y="235"/>
                      <a:pt x="259" y="227"/>
                      <a:pt x="262" y="219"/>
                    </a:cubicBezTo>
                    <a:cubicBezTo>
                      <a:pt x="253" y="213"/>
                      <a:pt x="243" y="208"/>
                      <a:pt x="231" y="205"/>
                    </a:cubicBezTo>
                    <a:cubicBezTo>
                      <a:pt x="231" y="182"/>
                      <a:pt x="231" y="182"/>
                      <a:pt x="231" y="182"/>
                    </a:cubicBezTo>
                    <a:cubicBezTo>
                      <a:pt x="219" y="182"/>
                      <a:pt x="219" y="182"/>
                      <a:pt x="219" y="182"/>
                    </a:cubicBezTo>
                    <a:cubicBezTo>
                      <a:pt x="219" y="204"/>
                      <a:pt x="219" y="204"/>
                      <a:pt x="219" y="204"/>
                    </a:cubicBezTo>
                    <a:cubicBezTo>
                      <a:pt x="215" y="204"/>
                      <a:pt x="212" y="204"/>
                      <a:pt x="207" y="204"/>
                    </a:cubicBezTo>
                    <a:cubicBezTo>
                      <a:pt x="206" y="204"/>
                      <a:pt x="205" y="204"/>
                      <a:pt x="204" y="204"/>
                    </a:cubicBezTo>
                    <a:cubicBezTo>
                      <a:pt x="204" y="182"/>
                      <a:pt x="204" y="182"/>
                      <a:pt x="204" y="182"/>
                    </a:cubicBezTo>
                    <a:cubicBezTo>
                      <a:pt x="192" y="182"/>
                      <a:pt x="192" y="182"/>
                      <a:pt x="192" y="182"/>
                    </a:cubicBezTo>
                    <a:cubicBezTo>
                      <a:pt x="192" y="207"/>
                      <a:pt x="192" y="207"/>
                      <a:pt x="192" y="207"/>
                    </a:cubicBezTo>
                    <a:cubicBezTo>
                      <a:pt x="184" y="209"/>
                      <a:pt x="177" y="214"/>
                      <a:pt x="171" y="219"/>
                    </a:cubicBezTo>
                    <a:cubicBezTo>
                      <a:pt x="163" y="227"/>
                      <a:pt x="156" y="238"/>
                      <a:pt x="156" y="254"/>
                    </a:cubicBezTo>
                    <a:cubicBezTo>
                      <a:pt x="156" y="270"/>
                      <a:pt x="161" y="281"/>
                      <a:pt x="170" y="290"/>
                    </a:cubicBezTo>
                    <a:cubicBezTo>
                      <a:pt x="177" y="296"/>
                      <a:pt x="184" y="301"/>
                      <a:pt x="192" y="305"/>
                    </a:cubicBezTo>
                    <a:cubicBezTo>
                      <a:pt x="192" y="373"/>
                      <a:pt x="192" y="373"/>
                      <a:pt x="192" y="373"/>
                    </a:cubicBezTo>
                    <a:cubicBezTo>
                      <a:pt x="183" y="370"/>
                      <a:pt x="176" y="364"/>
                      <a:pt x="169" y="359"/>
                    </a:cubicBezTo>
                    <a:cubicBezTo>
                      <a:pt x="168" y="358"/>
                      <a:pt x="167" y="357"/>
                      <a:pt x="165" y="357"/>
                    </a:cubicBezTo>
                    <a:cubicBezTo>
                      <a:pt x="161" y="365"/>
                      <a:pt x="157" y="373"/>
                      <a:pt x="153" y="381"/>
                    </a:cubicBezTo>
                    <a:cubicBezTo>
                      <a:pt x="159" y="385"/>
                      <a:pt x="165" y="388"/>
                      <a:pt x="172" y="391"/>
                    </a:cubicBezTo>
                    <a:cubicBezTo>
                      <a:pt x="178" y="394"/>
                      <a:pt x="185" y="396"/>
                      <a:pt x="192" y="397"/>
                    </a:cubicBezTo>
                    <a:cubicBezTo>
                      <a:pt x="192" y="421"/>
                      <a:pt x="192" y="421"/>
                      <a:pt x="192" y="421"/>
                    </a:cubicBezTo>
                    <a:cubicBezTo>
                      <a:pt x="204" y="421"/>
                      <a:pt x="204" y="421"/>
                      <a:pt x="204" y="421"/>
                    </a:cubicBezTo>
                    <a:cubicBezTo>
                      <a:pt x="204" y="399"/>
                      <a:pt x="204" y="399"/>
                      <a:pt x="204" y="399"/>
                    </a:cubicBezTo>
                    <a:cubicBezTo>
                      <a:pt x="209" y="399"/>
                      <a:pt x="214" y="398"/>
                      <a:pt x="219" y="398"/>
                    </a:cubicBezTo>
                    <a:cubicBezTo>
                      <a:pt x="219" y="421"/>
                      <a:pt x="219" y="421"/>
                      <a:pt x="219" y="421"/>
                    </a:cubicBezTo>
                    <a:cubicBezTo>
                      <a:pt x="231" y="421"/>
                      <a:pt x="231" y="421"/>
                      <a:pt x="231" y="421"/>
                    </a:cubicBezTo>
                    <a:cubicBezTo>
                      <a:pt x="231" y="395"/>
                      <a:pt x="231" y="395"/>
                      <a:pt x="231" y="395"/>
                    </a:cubicBezTo>
                    <a:cubicBezTo>
                      <a:pt x="236" y="393"/>
                      <a:pt x="241" y="391"/>
                      <a:pt x="245" y="388"/>
                    </a:cubicBezTo>
                    <a:cubicBezTo>
                      <a:pt x="257" y="381"/>
                      <a:pt x="266" y="369"/>
                      <a:pt x="269" y="352"/>
                    </a:cubicBezTo>
                    <a:cubicBezTo>
                      <a:pt x="271" y="343"/>
                      <a:pt x="270" y="333"/>
                      <a:pt x="267" y="325"/>
                    </a:cubicBezTo>
                    <a:close/>
                    <a:moveTo>
                      <a:pt x="231" y="326"/>
                    </a:moveTo>
                    <a:cubicBezTo>
                      <a:pt x="231" y="368"/>
                      <a:pt x="231" y="368"/>
                      <a:pt x="231" y="368"/>
                    </a:cubicBezTo>
                    <a:cubicBezTo>
                      <a:pt x="232" y="367"/>
                      <a:pt x="234" y="365"/>
                      <a:pt x="235" y="364"/>
                    </a:cubicBezTo>
                    <a:cubicBezTo>
                      <a:pt x="239" y="359"/>
                      <a:pt x="242" y="352"/>
                      <a:pt x="241" y="344"/>
                    </a:cubicBezTo>
                    <a:cubicBezTo>
                      <a:pt x="241" y="336"/>
                      <a:pt x="236" y="330"/>
                      <a:pt x="231" y="326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  <a:effectLst>
                <a:reflection algn="bl" blurRad="6350" dir="5400000" endPos="10000" rotWithShape="0" stA="30000" sy="-100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>
                  <a:solidFill>
                    <a:prstClr val="white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val="733847946"/>
      </p:ext>
    </p:extLst>
  </p:cSld>
  <p:clrMapOvr>
    <a:masterClrMapping/>
  </p:clrMapOvr>
  <mc:AlternateContent>
    <mc:Choice Requires="p14">
      <p:transition p14:dur="0"/>
    </mc:Choice>
    <mc:Fallback>
      <p:transition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1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200" id="7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2" presetSubtype="1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200" id="1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22" presetSubtype="1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300" id="13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22" presetSubtype="4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00" id="16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22" presetSubtype="1">
                                  <p:stCondLst>
                                    <p:cond delay="37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250" id="19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22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23" nodeType="withEffect" presetClass="path" presetID="42" presetSubtype="0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30018 0.00093 L 5E-06 -1.038E-06" pathEditMode="relative" ptsTypes="AA" rAng="0">
                                      <p:cBhvr>
                                        <p:cTn dur="600" fill="hold" id="24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0" y="-62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27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28" nodeType="withEffect" presetClass="path" presetID="42" presetSubtype="0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4.16667E-06 -2.46216E-06 L 0.30017 -0.00092" pathEditMode="relative" ptsTypes="AA" rAng="0">
                                      <p:cBhvr>
                                        <p:cTn dur="600" fill="hold" id="29" spd="-100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0" y="-62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2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3" nodeType="withEffect" presetClass="entr" presetID="2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35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6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8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7"/>
      <p:bldP grpId="0" spid="63"/>
      <p:bldP grpId="0" spid="64"/>
      <p:bldP grpId="0" spid="65"/>
      <p:bldP grpId="0" spid="66"/>
      <p:bldP grpId="0" spid="67"/>
      <p:bldP grpId="1" spid="67"/>
      <p:bldP grpId="0" spid="68"/>
      <p:bldP grpId="1" spid="68"/>
      <p:bldP grpId="0" spid="14"/>
    </p:bldLst>
  </p:timing>
</p:sld>
</file>

<file path=ppt/slides/slide2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1" name="TextBox 40"/>
          <p:cNvSpPr txBox="1"/>
          <p:nvPr/>
        </p:nvSpPr>
        <p:spPr>
          <a:xfrm>
            <a:off x="3609394" y="188640"/>
            <a:ext cx="5382788" cy="536022"/>
          </a:xfrm>
          <a:prstGeom prst="rect">
            <a:avLst/>
          </a:prstGeom>
          <a:noFill/>
        </p:spPr>
        <p:txBody>
          <a:bodyPr bIns="62271" lIns="124541" rIns="124541" rtlCol="0" tIns="62271" wrap="square">
            <a:spAutoFit/>
          </a:bodyPr>
          <a:lstStyle/>
          <a:p>
            <a:pPr algn="ctr"/>
            <a:r>
              <a:rPr altLang="en-US" b="1" lang="zh-CN" sz="27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艾滋病的预防措施</a:t>
            </a:r>
          </a:p>
        </p:txBody>
      </p:sp>
      <p:sp>
        <p:nvSpPr>
          <p:cNvPr id="57" name="矩形 56"/>
          <p:cNvSpPr/>
          <p:nvPr/>
        </p:nvSpPr>
        <p:spPr>
          <a:xfrm>
            <a:off x="346494" y="1205917"/>
            <a:ext cx="11908588" cy="2249120"/>
          </a:xfrm>
          <a:prstGeom prst="rect">
            <a:avLst/>
          </a:prstGeom>
          <a:solidFill>
            <a:schemeClr val="bg1">
              <a:lumMod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62271" compatLnSpc="1" forceAA="0" fromWordArt="0" horzOverflow="overflow" lIns="124541" numCol="1" rIns="124541" rot="0" rtlCol="0" spcCol="0" spcFirstLastPara="0" tIns="62271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63" name="矩形 62"/>
          <p:cNvSpPr/>
          <p:nvPr/>
        </p:nvSpPr>
        <p:spPr>
          <a:xfrm>
            <a:off x="346494" y="1205916"/>
            <a:ext cx="11908588" cy="565208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62271" compatLnSpc="1" forceAA="0" fromWordArt="0" horzOverflow="overflow" lIns="124541" numCol="1" rIns="124541" rot="0" rtlCol="0" spcCol="0" spcFirstLastPara="0" tIns="62271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64" name="矩形 63"/>
          <p:cNvSpPr/>
          <p:nvPr/>
        </p:nvSpPr>
        <p:spPr>
          <a:xfrm>
            <a:off x="346494" y="1205916"/>
            <a:ext cx="11908588" cy="5652083"/>
          </a:xfrm>
          <a:prstGeom prst="rect">
            <a:avLst/>
          </a:prstGeom>
          <a:gradFill flip="none" rotWithShape="1">
            <a:gsLst>
              <a:gs pos="9000">
                <a:schemeClr val="tx1">
                  <a:lumMod val="85000"/>
                  <a:lumOff val="15000"/>
                </a:schemeClr>
              </a:gs>
              <a:gs pos="70000">
                <a:schemeClr val="tx1">
                  <a:lumMod val="95000"/>
                  <a:lumOff val="5000"/>
                </a:schemeClr>
              </a:gs>
            </a:gsLst>
            <a:path path="circle">
              <a:fillToRect b="50000" l="50000" r="50000" t="50000"/>
            </a:path>
          </a:gradFill>
          <a:ln w="3175">
            <a:solidFill>
              <a:schemeClr val="tx1"/>
            </a:solidFill>
          </a:ln>
          <a:effectLst>
            <a:outerShdw algn="ctr" blurRad="63500" rotWithShape="0" sx="102000" sy="10200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62271" compatLnSpc="1" forceAA="0" fromWordArt="0" horzOverflow="overflow" lIns="124541" numCol="1" rIns="124541" rot="0" rtlCol="0" spcCol="0" spcFirstLastPara="0" tIns="62271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65" name="矩形 64"/>
          <p:cNvSpPr/>
          <p:nvPr/>
        </p:nvSpPr>
        <p:spPr>
          <a:xfrm>
            <a:off x="346494" y="749849"/>
            <a:ext cx="11908588" cy="456067"/>
          </a:xfrm>
          <a:prstGeom prst="rect">
            <a:avLst/>
          </a:prstGeom>
          <a:solidFill>
            <a:srgbClr val="C00000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62271" compatLnSpc="1" forceAA="0" fromWordArt="0" horzOverflow="overflow" lIns="124541" numCol="1" rIns="124541" rot="0" rtlCol="0" spcCol="0" spcFirstLastPara="0" tIns="62271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66" name="矩形 65"/>
          <p:cNvSpPr/>
          <p:nvPr/>
        </p:nvSpPr>
        <p:spPr>
          <a:xfrm>
            <a:off x="346494" y="729072"/>
            <a:ext cx="11908588" cy="456067"/>
          </a:xfrm>
          <a:prstGeom prst="rect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  <a:effectLst>
            <a:outerShdw algn="ctr" blurRad="63500" rotWithShape="0" sx="102000" sy="10200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62271" compatLnSpc="1" forceAA="0" fromWordArt="0" horzOverflow="overflow" lIns="124541" numCol="1" rIns="124541" rot="0" rtlCol="0" spcCol="0" spcFirstLastPara="0" tIns="62271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67" name="TextBox 66"/>
          <p:cNvSpPr txBox="1"/>
          <p:nvPr/>
        </p:nvSpPr>
        <p:spPr>
          <a:xfrm>
            <a:off x="11138651" y="692696"/>
            <a:ext cx="1116430" cy="398862"/>
          </a:xfrm>
          <a:prstGeom prst="rect">
            <a:avLst/>
          </a:prstGeom>
          <a:solidFill>
            <a:srgbClr val="FF0000"/>
          </a:solidFill>
        </p:spPr>
        <p:txBody>
          <a:bodyPr bIns="62271" lIns="124541" rIns="124541" rtlCol="0" tIns="62271" wrap="square">
            <a:spAutoFit/>
          </a:bodyPr>
          <a:lstStyle/>
          <a:p>
            <a:r>
              <a:rPr altLang="zh-CN" b="1" lang="en-US" smtClean="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4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470541" y="692696"/>
            <a:ext cx="2229846" cy="398862"/>
          </a:xfrm>
          <a:prstGeom prst="rect">
            <a:avLst/>
          </a:prstGeom>
          <a:noFill/>
        </p:spPr>
        <p:txBody>
          <a:bodyPr bIns="62271" lIns="124541" rIns="124541" rtlCol="0" tIns="62271" wrap="square">
            <a:spAutoFit/>
          </a:bodyPr>
          <a:lstStyle/>
          <a:p>
            <a:r>
              <a:rPr altLang="zh-CN" b="1" lang="en-US" smtClean="0" spc="409">
                <a:solidFill>
                  <a:schemeClr val="bg1"/>
                </a:solidFill>
                <a:latin charset="-122" pitchFamily="49" typeface="黑体"/>
                <a:ea charset="-122" pitchFamily="49" typeface="黑体"/>
              </a:rPr>
              <a:t>AIDS</a:t>
            </a:r>
          </a:p>
        </p:txBody>
      </p:sp>
      <p:pic>
        <p:nvPicPr>
          <p:cNvPr descr="C:\Users\Administrator\Desktop\aids_ribbon [转换].png" id="112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1125323" y="4786086"/>
            <a:ext cx="1079783" cy="1955282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949706" y="2335652"/>
            <a:ext cx="9815577" cy="3017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9pPr>
          </a:lstStyle>
          <a:p>
            <a:pPr algn="just" eaLnBrk="1" hangingPunct="1">
              <a:lnSpc>
                <a:spcPct val="200000"/>
              </a:lnSpc>
              <a:defRPr/>
            </a:pPr>
            <a:r>
              <a:rPr altLang="en-US" lang="zh-CN" spc="300" sz="16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（二）预防经血液传播</a:t>
            </a:r>
          </a:p>
          <a:p>
            <a:pPr algn="just" eaLnBrk="1" hangingPunct="1">
              <a:lnSpc>
                <a:spcPct val="200000"/>
              </a:lnSpc>
              <a:defRPr/>
            </a:pPr>
            <a:r>
              <a:rPr altLang="en-US" lang="zh-CN" spc="300" sz="16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1、输血：减少输血，自体输血。必须输血，使用无偿捐献的血液，要询问是否做过艾滋病病毒抗体检查，要清楚”窗口期”的含义及存在可能感染的后果。</a:t>
            </a:r>
          </a:p>
          <a:p>
            <a:pPr algn="just" eaLnBrk="1" hangingPunct="1">
              <a:lnSpc>
                <a:spcPct val="200000"/>
              </a:lnSpc>
              <a:defRPr/>
            </a:pPr>
            <a:r>
              <a:rPr altLang="en-US" lang="zh-CN" spc="300" sz="16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2、血制品：应注意产地及是否经过杀灭肝炎病毒和艾滋病病毒的处理。</a:t>
            </a:r>
          </a:p>
          <a:p>
            <a:pPr algn="just" eaLnBrk="1" hangingPunct="1">
              <a:lnSpc>
                <a:spcPct val="200000"/>
              </a:lnSpc>
              <a:defRPr/>
            </a:pPr>
            <a:r>
              <a:rPr altLang="en-US" lang="zh-CN" spc="300" sz="16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3、远离毒品：</a:t>
            </a:r>
          </a:p>
          <a:p>
            <a:pPr algn="just" eaLnBrk="1" hangingPunct="1">
              <a:lnSpc>
                <a:spcPct val="200000"/>
              </a:lnSpc>
              <a:defRPr/>
            </a:pPr>
            <a:r>
              <a:rPr altLang="en-US" lang="zh-CN" spc="300" sz="16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4、其它：牙刷、剃刀、纹身或穿耳、牙科手术。</a:t>
            </a:r>
          </a:p>
        </p:txBody>
      </p:sp>
      <p:cxnSp>
        <p:nvCxnSpPr>
          <p:cNvPr id="15" name="直接连接符 14"/>
          <p:cNvCxnSpPr/>
          <p:nvPr/>
        </p:nvCxnSpPr>
        <p:spPr>
          <a:xfrm>
            <a:off x="1106340" y="2202301"/>
            <a:ext cx="985810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组合 15"/>
          <p:cNvGrpSpPr/>
          <p:nvPr/>
        </p:nvGrpSpPr>
        <p:grpSpPr>
          <a:xfrm>
            <a:off x="1072472" y="1615977"/>
            <a:ext cx="6740483" cy="461665"/>
            <a:chOff x="712883" y="814082"/>
            <a:chExt cx="5055691" cy="346249"/>
          </a:xfrm>
        </p:grpSpPr>
        <p:grpSp>
          <p:nvGrpSpPr>
            <p:cNvPr id="17" name="组合 107"/>
            <p:cNvGrpSpPr/>
            <p:nvPr/>
          </p:nvGrpSpPr>
          <p:grpSpPr>
            <a:xfrm>
              <a:off x="929162" y="814082"/>
              <a:ext cx="4839412" cy="346249"/>
              <a:chOff x="1129363" y="979704"/>
              <a:chExt cx="4838261" cy="348193"/>
            </a:xfrm>
          </p:grpSpPr>
          <p:sp>
            <p:nvSpPr>
              <p:cNvPr id="21" name="TextBox 108"/>
              <p:cNvSpPr txBox="1">
                <a:spLocks noChangeArrowheads="1"/>
              </p:cNvSpPr>
              <p:nvPr/>
            </p:nvSpPr>
            <p:spPr bwMode="auto">
              <a:xfrm>
                <a:off x="1129363" y="979704"/>
                <a:ext cx="1965620" cy="3448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charset="0" pitchFamily="34" typeface="Calibri"/>
                    <a:ea charset="-122" panose="02010600030101010101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itchFamily="34" typeface="Calibri"/>
                    <a:ea charset="-122" panose="02010600030101010101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itchFamily="34" typeface="Calibri"/>
                    <a:ea charset="-122" panose="02010600030101010101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itchFamily="34" typeface="Calibri"/>
                    <a:ea charset="-122" panose="02010600030101010101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itchFamily="34" typeface="Calibri"/>
                    <a:ea charset="-122" panose="02010600030101010101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itchFamily="34" typeface="Calibri"/>
                    <a:ea charset="-122" panose="02010600030101010101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itchFamily="34" typeface="Calibri"/>
                    <a:ea charset="-122" panose="02010600030101010101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itchFamily="34" typeface="Calibri"/>
                    <a:ea charset="-122" panose="02010600030101010101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itchFamily="34" typeface="Calibri"/>
                    <a:ea charset="-122" panose="02010600030101010101" pitchFamily="2" typeface="宋体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altLang="en-US" lang="zh-CN" sz="2400">
                    <a:solidFill>
                      <a:srgbClr val="FF0000"/>
                    </a:solidFill>
                    <a:latin charset="-122" pitchFamily="34" typeface="微软雅黑"/>
                    <a:ea charset="-122" pitchFamily="34" typeface="微软雅黑"/>
                  </a:rPr>
                  <a:t>艾滋病的预防措施</a:t>
                </a:r>
              </a:p>
            </p:txBody>
          </p:sp>
          <p:sp>
            <p:nvSpPr>
              <p:cNvPr id="22" name="矩形 109"/>
              <p:cNvSpPr>
                <a:spLocks noChangeArrowheads="1"/>
              </p:cNvSpPr>
              <p:nvPr/>
            </p:nvSpPr>
            <p:spPr bwMode="auto">
              <a:xfrm>
                <a:off x="3226722" y="1043684"/>
                <a:ext cx="2714394" cy="2528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charset="0" pitchFamily="34" typeface="Calibri"/>
                    <a:ea charset="-122" panose="02010600030101010101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itchFamily="34" typeface="Calibri"/>
                    <a:ea charset="-122" panose="02010600030101010101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itchFamily="34" typeface="Calibri"/>
                    <a:ea charset="-122" panose="02010600030101010101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itchFamily="34" typeface="Calibri"/>
                    <a:ea charset="-122" panose="02010600030101010101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itchFamily="34" typeface="Calibri"/>
                    <a:ea charset="-122" panose="02010600030101010101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itchFamily="34" typeface="Calibri"/>
                    <a:ea charset="-122" panose="02010600030101010101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itchFamily="34" typeface="Calibri"/>
                    <a:ea charset="-122" panose="02010600030101010101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itchFamily="34" typeface="Calibri"/>
                    <a:ea charset="-122" panose="02010600030101010101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itchFamily="34" typeface="Calibri"/>
                    <a:ea charset="-122" panose="02010600030101010101" pitchFamily="2" typeface="宋体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altLang="zh-CN" lang="en-US" spc="300" sz="1600">
                    <a:solidFill>
                      <a:schemeClr val="bg2"/>
                    </a:solidFill>
                    <a:latin charset="0" pitchFamily="34" typeface="Arial"/>
                  </a:rPr>
                  <a:t>AIDS prevention measures </a:t>
                </a:r>
              </a:p>
            </p:txBody>
          </p:sp>
          <p:cxnSp>
            <p:nvCxnSpPr>
              <p:cNvPr id="23" name="直接连接符 22"/>
              <p:cNvCxnSpPr/>
              <p:nvPr/>
            </p:nvCxnSpPr>
            <p:spPr>
              <a:xfrm flipH="1">
                <a:off x="3175209" y="1037181"/>
                <a:ext cx="0" cy="253829"/>
              </a:xfrm>
              <a:prstGeom prst="line">
                <a:avLst/>
              </a:prstGeom>
              <a:ln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hidden="1" id="18" name="组合 210"/>
            <p:cNvGrpSpPr/>
            <p:nvPr/>
          </p:nvGrpSpPr>
          <p:grpSpPr>
            <a:xfrm>
              <a:off x="712883" y="871240"/>
              <a:ext cx="215800" cy="215800"/>
              <a:chOff x="515183" y="750888"/>
              <a:chExt cx="215800" cy="215800"/>
            </a:xfrm>
          </p:grpSpPr>
          <p:sp>
            <p:nvSpPr>
              <p:cNvPr id="19" name="椭圆 18"/>
              <p:cNvSpPr/>
              <p:nvPr/>
            </p:nvSpPr>
            <p:spPr>
              <a:xfrm flipH="1">
                <a:off x="515183" y="750888"/>
                <a:ext cx="215800" cy="215800"/>
              </a:xfrm>
              <a:prstGeom prst="ellipse">
                <a:avLst/>
              </a:prstGeom>
              <a:solidFill>
                <a:srgbClr val="C00000"/>
              </a:solidFill>
              <a:ln cap="sq" w="38100">
                <a:solidFill>
                  <a:srgbClr val="C8C6BD"/>
                </a:solidFill>
                <a:prstDash val="solid"/>
                <a:miter lim="800000"/>
              </a:ln>
              <a:effectLst>
                <a:outerShdw algn="ctr" blurRad="63500" rotWithShape="0" sx="102000" sy="102000">
                  <a:prstClr val="black">
                    <a:alpha val="40000"/>
                  </a:prstClr>
                </a:outerShdw>
              </a:effectLst>
              <a:scene3d>
                <a:camera fov="5400000" prst="perspectiveFront"/>
                <a:lightRig dir="t" rig="threePt">
                  <a:rot lat="0" lon="0" rev="2100000"/>
                </a:lightRig>
              </a:scene3d>
              <a:sp3d>
                <a:bevelT h="12700" prst="hardEdge" w="25400"/>
                <a:extrusionClr>
                  <a:srgbClr val="000000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Freeform 15"/>
              <p:cNvSpPr>
                <a:spLocks noEditPoints="1"/>
              </p:cNvSpPr>
              <p:nvPr/>
            </p:nvSpPr>
            <p:spPr bwMode="auto">
              <a:xfrm>
                <a:off x="568097" y="796563"/>
                <a:ext cx="109973" cy="124451"/>
              </a:xfrm>
              <a:custGeom>
                <a:gdLst>
                  <a:gd fmla="*/ 219 w 423" name="T0"/>
                  <a:gd fmla="*/ 319 h 526" name="T1"/>
                  <a:gd fmla="*/ 204 w 423" name="T2"/>
                  <a:gd fmla="*/ 375 h 526" name="T3"/>
                  <a:gd fmla="*/ 217 w 423" name="T4"/>
                  <a:gd fmla="*/ 318 h 526" name="T5"/>
                  <a:gd fmla="*/ 184 w 423" name="T6"/>
                  <a:gd fmla="*/ 258 h 526" name="T7"/>
                  <a:gd fmla="*/ 192 w 423" name="T8"/>
                  <a:gd fmla="*/ 232 h 526" name="T9"/>
                  <a:gd fmla="*/ 210 w 423" name="T10"/>
                  <a:gd fmla="*/ 227 h 526" name="T11"/>
                  <a:gd fmla="*/ 204 w 423" name="T12"/>
                  <a:gd fmla="*/ 278 h 526" name="T13"/>
                  <a:gd fmla="*/ 219 w 423" name="T14"/>
                  <a:gd fmla="*/ 285 h 526" name="T15"/>
                  <a:gd fmla="*/ 210 w 423" name="T16"/>
                  <a:gd fmla="*/ 227 h 526" name="T17"/>
                  <a:gd fmla="*/ 212 w 423" name="T18"/>
                  <a:gd fmla="*/ 526 h 526" name="T19"/>
                  <a:gd fmla="*/ 180 w 423" name="T20"/>
                  <a:gd fmla="*/ 91 h 526" name="T21"/>
                  <a:gd fmla="*/ 115 w 423" name="T22"/>
                  <a:gd fmla="*/ 0 h 526" name="T23"/>
                  <a:gd fmla="*/ 164 w 423" name="T24"/>
                  <a:gd fmla="*/ 0 h 526" name="T25"/>
                  <a:gd fmla="*/ 212 w 423" name="T26"/>
                  <a:gd fmla="*/ 0 h 526" name="T27"/>
                  <a:gd fmla="*/ 259 w 423" name="T28"/>
                  <a:gd fmla="*/ 0 h 526" name="T29"/>
                  <a:gd fmla="*/ 308 w 423" name="T30"/>
                  <a:gd fmla="*/ 0 h 526" name="T31"/>
                  <a:gd fmla="*/ 423 w 423" name="T32"/>
                  <a:gd fmla="*/ 397 h 526" name="T33"/>
                  <a:gd fmla="*/ 231 w 423" name="T34"/>
                  <a:gd fmla="*/ 291 h 526" name="T35"/>
                  <a:gd fmla="*/ 248 w 423" name="T36"/>
                  <a:gd fmla="*/ 241 h 526" name="T37"/>
                  <a:gd fmla="*/ 262 w 423" name="T38"/>
                  <a:gd fmla="*/ 219 h 526" name="T39"/>
                  <a:gd fmla="*/ 231 w 423" name="T40"/>
                  <a:gd fmla="*/ 182 h 526" name="T41"/>
                  <a:gd fmla="*/ 219 w 423" name="T42"/>
                  <a:gd fmla="*/ 204 h 526" name="T43"/>
                  <a:gd fmla="*/ 204 w 423" name="T44"/>
                  <a:gd fmla="*/ 204 h 526" name="T45"/>
                  <a:gd fmla="*/ 192 w 423" name="T46"/>
                  <a:gd fmla="*/ 182 h 526" name="T47"/>
                  <a:gd fmla="*/ 171 w 423" name="T48"/>
                  <a:gd fmla="*/ 219 h 526" name="T49"/>
                  <a:gd fmla="*/ 170 w 423" name="T50"/>
                  <a:gd fmla="*/ 290 h 526" name="T51"/>
                  <a:gd fmla="*/ 192 w 423" name="T52"/>
                  <a:gd fmla="*/ 373 h 526" name="T53"/>
                  <a:gd fmla="*/ 165 w 423" name="T54"/>
                  <a:gd fmla="*/ 357 h 526" name="T55"/>
                  <a:gd fmla="*/ 172 w 423" name="T56"/>
                  <a:gd fmla="*/ 391 h 526" name="T57"/>
                  <a:gd fmla="*/ 192 w 423" name="T58"/>
                  <a:gd fmla="*/ 421 h 526" name="T59"/>
                  <a:gd fmla="*/ 204 w 423" name="T60"/>
                  <a:gd fmla="*/ 399 h 526" name="T61"/>
                  <a:gd fmla="*/ 219 w 423" name="T62"/>
                  <a:gd fmla="*/ 421 h 526" name="T63"/>
                  <a:gd fmla="*/ 231 w 423" name="T64"/>
                  <a:gd fmla="*/ 395 h 526" name="T65"/>
                  <a:gd fmla="*/ 269 w 423" name="T66"/>
                  <a:gd fmla="*/ 352 h 526" name="T67"/>
                  <a:gd fmla="*/ 231 w 423" name="T68"/>
                  <a:gd fmla="*/ 326 h 526" name="T69"/>
                  <a:gd fmla="*/ 235 w 423" name="T70"/>
                  <a:gd fmla="*/ 364 h 526" name="T71"/>
                  <a:gd fmla="*/ 231 w 423" name="T72"/>
                  <a:gd fmla="*/ 326 h 526" name="T7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b="b" l="0" r="r" t="0"/>
                <a:pathLst>
                  <a:path h="526" w="422">
                    <a:moveTo>
                      <a:pt x="217" y="318"/>
                    </a:moveTo>
                    <a:cubicBezTo>
                      <a:pt x="218" y="319"/>
                      <a:pt x="218" y="319"/>
                      <a:pt x="219" y="319"/>
                    </a:cubicBezTo>
                    <a:cubicBezTo>
                      <a:pt x="219" y="374"/>
                      <a:pt x="219" y="374"/>
                      <a:pt x="219" y="374"/>
                    </a:cubicBezTo>
                    <a:cubicBezTo>
                      <a:pt x="214" y="375"/>
                      <a:pt x="209" y="376"/>
                      <a:pt x="204" y="375"/>
                    </a:cubicBezTo>
                    <a:cubicBezTo>
                      <a:pt x="204" y="312"/>
                      <a:pt x="204" y="312"/>
                      <a:pt x="204" y="312"/>
                    </a:cubicBezTo>
                    <a:cubicBezTo>
                      <a:pt x="208" y="314"/>
                      <a:pt x="213" y="316"/>
                      <a:pt x="217" y="318"/>
                    </a:cubicBezTo>
                    <a:close/>
                    <a:moveTo>
                      <a:pt x="188" y="235"/>
                    </a:moveTo>
                    <a:cubicBezTo>
                      <a:pt x="184" y="240"/>
                      <a:pt x="181" y="249"/>
                      <a:pt x="184" y="258"/>
                    </a:cubicBezTo>
                    <a:cubicBezTo>
                      <a:pt x="185" y="263"/>
                      <a:pt x="188" y="267"/>
                      <a:pt x="192" y="270"/>
                    </a:cubicBezTo>
                    <a:cubicBezTo>
                      <a:pt x="192" y="232"/>
                      <a:pt x="192" y="232"/>
                      <a:pt x="192" y="232"/>
                    </a:cubicBezTo>
                    <a:cubicBezTo>
                      <a:pt x="191" y="233"/>
                      <a:pt x="189" y="234"/>
                      <a:pt x="188" y="235"/>
                    </a:cubicBezTo>
                    <a:close/>
                    <a:moveTo>
                      <a:pt x="210" y="227"/>
                    </a:moveTo>
                    <a:cubicBezTo>
                      <a:pt x="208" y="227"/>
                      <a:pt x="206" y="227"/>
                      <a:pt x="204" y="227"/>
                    </a:cubicBezTo>
                    <a:cubicBezTo>
                      <a:pt x="204" y="278"/>
                      <a:pt x="204" y="278"/>
                      <a:pt x="204" y="278"/>
                    </a:cubicBezTo>
                    <a:cubicBezTo>
                      <a:pt x="209" y="280"/>
                      <a:pt x="213" y="282"/>
                      <a:pt x="218" y="284"/>
                    </a:cubicBezTo>
                    <a:cubicBezTo>
                      <a:pt x="218" y="285"/>
                      <a:pt x="219" y="285"/>
                      <a:pt x="219" y="285"/>
                    </a:cubicBezTo>
                    <a:cubicBezTo>
                      <a:pt x="219" y="227"/>
                      <a:pt x="219" y="227"/>
                      <a:pt x="219" y="227"/>
                    </a:cubicBezTo>
                    <a:cubicBezTo>
                      <a:pt x="216" y="227"/>
                      <a:pt x="213" y="227"/>
                      <a:pt x="210" y="227"/>
                    </a:cubicBezTo>
                    <a:close/>
                    <a:moveTo>
                      <a:pt x="423" y="397"/>
                    </a:moveTo>
                    <a:cubicBezTo>
                      <a:pt x="423" y="514"/>
                      <a:pt x="328" y="526"/>
                      <a:pt x="212" y="526"/>
                    </a:cubicBezTo>
                    <a:cubicBezTo>
                      <a:pt x="95" y="526"/>
                      <a:pt x="0" y="514"/>
                      <a:pt x="0" y="397"/>
                    </a:cubicBezTo>
                    <a:cubicBezTo>
                      <a:pt x="0" y="291"/>
                      <a:pt x="79" y="121"/>
                      <a:pt x="180" y="91"/>
                    </a:cubicBezTo>
                    <a:cubicBezTo>
                      <a:pt x="143" y="78"/>
                      <a:pt x="115" y="42"/>
                      <a:pt x="115" y="0"/>
                    </a:cubicBezTo>
                    <a:cubicBezTo>
                      <a:pt x="115" y="0"/>
                      <a:pt x="115" y="0"/>
                      <a:pt x="115" y="0"/>
                    </a:cubicBezTo>
                    <a:cubicBezTo>
                      <a:pt x="122" y="4"/>
                      <a:pt x="131" y="6"/>
                      <a:pt x="140" y="6"/>
                    </a:cubicBezTo>
                    <a:cubicBezTo>
                      <a:pt x="149" y="6"/>
                      <a:pt x="157" y="4"/>
                      <a:pt x="164" y="0"/>
                    </a:cubicBezTo>
                    <a:cubicBezTo>
                      <a:pt x="170" y="4"/>
                      <a:pt x="179" y="6"/>
                      <a:pt x="188" y="6"/>
                    </a:cubicBezTo>
                    <a:cubicBezTo>
                      <a:pt x="197" y="6"/>
                      <a:pt x="205" y="4"/>
                      <a:pt x="212" y="0"/>
                    </a:cubicBezTo>
                    <a:cubicBezTo>
                      <a:pt x="218" y="4"/>
                      <a:pt x="226" y="6"/>
                      <a:pt x="235" y="6"/>
                    </a:cubicBezTo>
                    <a:cubicBezTo>
                      <a:pt x="244" y="6"/>
                      <a:pt x="253" y="4"/>
                      <a:pt x="259" y="0"/>
                    </a:cubicBezTo>
                    <a:cubicBezTo>
                      <a:pt x="266" y="4"/>
                      <a:pt x="274" y="6"/>
                      <a:pt x="283" y="6"/>
                    </a:cubicBezTo>
                    <a:cubicBezTo>
                      <a:pt x="292" y="6"/>
                      <a:pt x="301" y="4"/>
                      <a:pt x="308" y="0"/>
                    </a:cubicBezTo>
                    <a:cubicBezTo>
                      <a:pt x="308" y="42"/>
                      <a:pt x="280" y="78"/>
                      <a:pt x="243" y="91"/>
                    </a:cubicBezTo>
                    <a:cubicBezTo>
                      <a:pt x="344" y="121"/>
                      <a:pt x="423" y="291"/>
                      <a:pt x="423" y="397"/>
                    </a:cubicBezTo>
                    <a:close/>
                    <a:moveTo>
                      <a:pt x="267" y="325"/>
                    </a:moveTo>
                    <a:cubicBezTo>
                      <a:pt x="261" y="308"/>
                      <a:pt x="247" y="299"/>
                      <a:pt x="231" y="291"/>
                    </a:cubicBezTo>
                    <a:cubicBezTo>
                      <a:pt x="231" y="230"/>
                      <a:pt x="231" y="230"/>
                      <a:pt x="231" y="230"/>
                    </a:cubicBezTo>
                    <a:cubicBezTo>
                      <a:pt x="237" y="233"/>
                      <a:pt x="243" y="237"/>
                      <a:pt x="248" y="241"/>
                    </a:cubicBezTo>
                    <a:cubicBezTo>
                      <a:pt x="250" y="242"/>
                      <a:pt x="251" y="243"/>
                      <a:pt x="253" y="244"/>
                    </a:cubicBezTo>
                    <a:cubicBezTo>
                      <a:pt x="256" y="235"/>
                      <a:pt x="259" y="227"/>
                      <a:pt x="262" y="219"/>
                    </a:cubicBezTo>
                    <a:cubicBezTo>
                      <a:pt x="253" y="213"/>
                      <a:pt x="243" y="208"/>
                      <a:pt x="231" y="205"/>
                    </a:cubicBezTo>
                    <a:cubicBezTo>
                      <a:pt x="231" y="182"/>
                      <a:pt x="231" y="182"/>
                      <a:pt x="231" y="182"/>
                    </a:cubicBezTo>
                    <a:cubicBezTo>
                      <a:pt x="219" y="182"/>
                      <a:pt x="219" y="182"/>
                      <a:pt x="219" y="182"/>
                    </a:cubicBezTo>
                    <a:cubicBezTo>
                      <a:pt x="219" y="204"/>
                      <a:pt x="219" y="204"/>
                      <a:pt x="219" y="204"/>
                    </a:cubicBezTo>
                    <a:cubicBezTo>
                      <a:pt x="215" y="204"/>
                      <a:pt x="212" y="204"/>
                      <a:pt x="207" y="204"/>
                    </a:cubicBezTo>
                    <a:cubicBezTo>
                      <a:pt x="206" y="204"/>
                      <a:pt x="205" y="204"/>
                      <a:pt x="204" y="204"/>
                    </a:cubicBezTo>
                    <a:cubicBezTo>
                      <a:pt x="204" y="182"/>
                      <a:pt x="204" y="182"/>
                      <a:pt x="204" y="182"/>
                    </a:cubicBezTo>
                    <a:cubicBezTo>
                      <a:pt x="192" y="182"/>
                      <a:pt x="192" y="182"/>
                      <a:pt x="192" y="182"/>
                    </a:cubicBezTo>
                    <a:cubicBezTo>
                      <a:pt x="192" y="207"/>
                      <a:pt x="192" y="207"/>
                      <a:pt x="192" y="207"/>
                    </a:cubicBezTo>
                    <a:cubicBezTo>
                      <a:pt x="184" y="209"/>
                      <a:pt x="177" y="214"/>
                      <a:pt x="171" y="219"/>
                    </a:cubicBezTo>
                    <a:cubicBezTo>
                      <a:pt x="163" y="227"/>
                      <a:pt x="156" y="238"/>
                      <a:pt x="156" y="254"/>
                    </a:cubicBezTo>
                    <a:cubicBezTo>
                      <a:pt x="156" y="270"/>
                      <a:pt x="161" y="281"/>
                      <a:pt x="170" y="290"/>
                    </a:cubicBezTo>
                    <a:cubicBezTo>
                      <a:pt x="177" y="296"/>
                      <a:pt x="184" y="301"/>
                      <a:pt x="192" y="305"/>
                    </a:cubicBezTo>
                    <a:cubicBezTo>
                      <a:pt x="192" y="373"/>
                      <a:pt x="192" y="373"/>
                      <a:pt x="192" y="373"/>
                    </a:cubicBezTo>
                    <a:cubicBezTo>
                      <a:pt x="183" y="370"/>
                      <a:pt x="176" y="364"/>
                      <a:pt x="169" y="359"/>
                    </a:cubicBezTo>
                    <a:cubicBezTo>
                      <a:pt x="168" y="358"/>
                      <a:pt x="167" y="357"/>
                      <a:pt x="165" y="357"/>
                    </a:cubicBezTo>
                    <a:cubicBezTo>
                      <a:pt x="161" y="365"/>
                      <a:pt x="157" y="373"/>
                      <a:pt x="153" y="381"/>
                    </a:cubicBezTo>
                    <a:cubicBezTo>
                      <a:pt x="159" y="385"/>
                      <a:pt x="165" y="388"/>
                      <a:pt x="172" y="391"/>
                    </a:cubicBezTo>
                    <a:cubicBezTo>
                      <a:pt x="178" y="394"/>
                      <a:pt x="185" y="396"/>
                      <a:pt x="192" y="397"/>
                    </a:cubicBezTo>
                    <a:cubicBezTo>
                      <a:pt x="192" y="421"/>
                      <a:pt x="192" y="421"/>
                      <a:pt x="192" y="421"/>
                    </a:cubicBezTo>
                    <a:cubicBezTo>
                      <a:pt x="204" y="421"/>
                      <a:pt x="204" y="421"/>
                      <a:pt x="204" y="421"/>
                    </a:cubicBezTo>
                    <a:cubicBezTo>
                      <a:pt x="204" y="399"/>
                      <a:pt x="204" y="399"/>
                      <a:pt x="204" y="399"/>
                    </a:cubicBezTo>
                    <a:cubicBezTo>
                      <a:pt x="209" y="399"/>
                      <a:pt x="214" y="398"/>
                      <a:pt x="219" y="398"/>
                    </a:cubicBezTo>
                    <a:cubicBezTo>
                      <a:pt x="219" y="421"/>
                      <a:pt x="219" y="421"/>
                      <a:pt x="219" y="421"/>
                    </a:cubicBezTo>
                    <a:cubicBezTo>
                      <a:pt x="231" y="421"/>
                      <a:pt x="231" y="421"/>
                      <a:pt x="231" y="421"/>
                    </a:cubicBezTo>
                    <a:cubicBezTo>
                      <a:pt x="231" y="395"/>
                      <a:pt x="231" y="395"/>
                      <a:pt x="231" y="395"/>
                    </a:cubicBezTo>
                    <a:cubicBezTo>
                      <a:pt x="236" y="393"/>
                      <a:pt x="241" y="391"/>
                      <a:pt x="245" y="388"/>
                    </a:cubicBezTo>
                    <a:cubicBezTo>
                      <a:pt x="257" y="381"/>
                      <a:pt x="266" y="369"/>
                      <a:pt x="269" y="352"/>
                    </a:cubicBezTo>
                    <a:cubicBezTo>
                      <a:pt x="271" y="343"/>
                      <a:pt x="270" y="333"/>
                      <a:pt x="267" y="325"/>
                    </a:cubicBezTo>
                    <a:close/>
                    <a:moveTo>
                      <a:pt x="231" y="326"/>
                    </a:moveTo>
                    <a:cubicBezTo>
                      <a:pt x="231" y="368"/>
                      <a:pt x="231" y="368"/>
                      <a:pt x="231" y="368"/>
                    </a:cubicBezTo>
                    <a:cubicBezTo>
                      <a:pt x="232" y="367"/>
                      <a:pt x="234" y="365"/>
                      <a:pt x="235" y="364"/>
                    </a:cubicBezTo>
                    <a:cubicBezTo>
                      <a:pt x="239" y="359"/>
                      <a:pt x="242" y="352"/>
                      <a:pt x="241" y="344"/>
                    </a:cubicBezTo>
                    <a:cubicBezTo>
                      <a:pt x="241" y="336"/>
                      <a:pt x="236" y="330"/>
                      <a:pt x="231" y="326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  <a:effectLst>
                <a:reflection algn="bl" blurRad="6350" dir="5400000" endPos="10000" rotWithShape="0" stA="30000" sy="-100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>
                  <a:solidFill>
                    <a:prstClr val="white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val="4137844020"/>
      </p:ext>
    </p:extLst>
  </p:cSld>
  <p:clrMapOvr>
    <a:masterClrMapping/>
  </p:clrMapOvr>
  <mc:AlternateContent>
    <mc:Choice Requires="p14">
      <p:transition p14:dur="0"/>
    </mc:Choice>
    <mc:Fallback>
      <p:transition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1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200" id="7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2" presetSubtype="1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200" id="1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22" presetSubtype="1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300" id="13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22" presetSubtype="4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00" id="16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22" presetSubtype="1">
                                  <p:stCondLst>
                                    <p:cond delay="37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250" id="19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22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23" nodeType="withEffect" presetClass="path" presetID="42" presetSubtype="0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30018 0.00093 L 5E-06 -1.038E-06" pathEditMode="relative" ptsTypes="AA" rAng="0">
                                      <p:cBhvr>
                                        <p:cTn dur="600" fill="hold" id="24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0" y="-62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27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28" nodeType="withEffect" presetClass="path" presetID="42" presetSubtype="0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4.16667E-06 -2.46216E-06 L 0.30017 -0.00092" pathEditMode="relative" ptsTypes="AA" rAng="0">
                                      <p:cBhvr>
                                        <p:cTn dur="600" fill="hold" id="29" spd="-100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0" y="-62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2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3" nodeType="withEffect" presetClass="entr" presetID="2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35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6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8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7"/>
      <p:bldP grpId="0" spid="63"/>
      <p:bldP grpId="0" spid="64"/>
      <p:bldP grpId="0" spid="65"/>
      <p:bldP grpId="0" spid="66"/>
      <p:bldP grpId="0" spid="67"/>
      <p:bldP grpId="1" spid="67"/>
      <p:bldP grpId="0" spid="68"/>
      <p:bldP grpId="1" spid="68"/>
      <p:bldP grpId="0" spid="14"/>
    </p:bldLst>
  </p:timing>
</p:sld>
</file>

<file path=ppt/slides/slide2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1" name="TextBox 40"/>
          <p:cNvSpPr txBox="1"/>
          <p:nvPr/>
        </p:nvSpPr>
        <p:spPr>
          <a:xfrm>
            <a:off x="3609394" y="188640"/>
            <a:ext cx="5382788" cy="536022"/>
          </a:xfrm>
          <a:prstGeom prst="rect">
            <a:avLst/>
          </a:prstGeom>
          <a:noFill/>
        </p:spPr>
        <p:txBody>
          <a:bodyPr bIns="62271" lIns="124541" rIns="124541" rtlCol="0" tIns="62271" wrap="square">
            <a:spAutoFit/>
          </a:bodyPr>
          <a:lstStyle/>
          <a:p>
            <a:pPr algn="ctr"/>
            <a:r>
              <a:rPr altLang="en-US" b="1" lang="zh-CN" sz="27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艾滋病的预防措施</a:t>
            </a:r>
          </a:p>
        </p:txBody>
      </p:sp>
      <p:sp>
        <p:nvSpPr>
          <p:cNvPr id="57" name="矩形 56"/>
          <p:cNvSpPr/>
          <p:nvPr/>
        </p:nvSpPr>
        <p:spPr>
          <a:xfrm>
            <a:off x="346494" y="1205917"/>
            <a:ext cx="11908588" cy="2249120"/>
          </a:xfrm>
          <a:prstGeom prst="rect">
            <a:avLst/>
          </a:prstGeom>
          <a:solidFill>
            <a:schemeClr val="bg1">
              <a:lumMod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62271" compatLnSpc="1" forceAA="0" fromWordArt="0" horzOverflow="overflow" lIns="124541" numCol="1" rIns="124541" rot="0" rtlCol="0" spcCol="0" spcFirstLastPara="0" tIns="62271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63" name="矩形 62"/>
          <p:cNvSpPr/>
          <p:nvPr/>
        </p:nvSpPr>
        <p:spPr>
          <a:xfrm>
            <a:off x="346494" y="1205916"/>
            <a:ext cx="11908588" cy="565208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62271" compatLnSpc="1" forceAA="0" fromWordArt="0" horzOverflow="overflow" lIns="124541" numCol="1" rIns="124541" rot="0" rtlCol="0" spcCol="0" spcFirstLastPara="0" tIns="62271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64" name="矩形 63"/>
          <p:cNvSpPr/>
          <p:nvPr/>
        </p:nvSpPr>
        <p:spPr>
          <a:xfrm>
            <a:off x="346494" y="1205916"/>
            <a:ext cx="11908588" cy="5652083"/>
          </a:xfrm>
          <a:prstGeom prst="rect">
            <a:avLst/>
          </a:prstGeom>
          <a:gradFill flip="none" rotWithShape="1">
            <a:gsLst>
              <a:gs pos="9000">
                <a:schemeClr val="tx1">
                  <a:lumMod val="85000"/>
                  <a:lumOff val="15000"/>
                </a:schemeClr>
              </a:gs>
              <a:gs pos="70000">
                <a:schemeClr val="tx1">
                  <a:lumMod val="95000"/>
                  <a:lumOff val="5000"/>
                </a:schemeClr>
              </a:gs>
            </a:gsLst>
            <a:path path="circle">
              <a:fillToRect b="50000" l="50000" r="50000" t="50000"/>
            </a:path>
          </a:gradFill>
          <a:ln w="3175">
            <a:solidFill>
              <a:schemeClr val="tx1"/>
            </a:solidFill>
          </a:ln>
          <a:effectLst>
            <a:outerShdw algn="ctr" blurRad="63500" rotWithShape="0" sx="102000" sy="10200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62271" compatLnSpc="1" forceAA="0" fromWordArt="0" horzOverflow="overflow" lIns="124541" numCol="1" rIns="124541" rot="0" rtlCol="0" spcCol="0" spcFirstLastPara="0" tIns="62271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65" name="矩形 64"/>
          <p:cNvSpPr/>
          <p:nvPr/>
        </p:nvSpPr>
        <p:spPr>
          <a:xfrm>
            <a:off x="346494" y="749849"/>
            <a:ext cx="11908588" cy="456067"/>
          </a:xfrm>
          <a:prstGeom prst="rect">
            <a:avLst/>
          </a:prstGeom>
          <a:solidFill>
            <a:srgbClr val="C00000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62271" compatLnSpc="1" forceAA="0" fromWordArt="0" horzOverflow="overflow" lIns="124541" numCol="1" rIns="124541" rot="0" rtlCol="0" spcCol="0" spcFirstLastPara="0" tIns="62271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66" name="矩形 65"/>
          <p:cNvSpPr/>
          <p:nvPr/>
        </p:nvSpPr>
        <p:spPr>
          <a:xfrm>
            <a:off x="346494" y="729072"/>
            <a:ext cx="11908588" cy="456067"/>
          </a:xfrm>
          <a:prstGeom prst="rect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  <a:effectLst>
            <a:outerShdw algn="ctr" blurRad="63500" rotWithShape="0" sx="102000" sy="10200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62271" compatLnSpc="1" forceAA="0" fromWordArt="0" horzOverflow="overflow" lIns="124541" numCol="1" rIns="124541" rot="0" rtlCol="0" spcCol="0" spcFirstLastPara="0" tIns="62271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67" name="TextBox 66"/>
          <p:cNvSpPr txBox="1"/>
          <p:nvPr/>
        </p:nvSpPr>
        <p:spPr>
          <a:xfrm>
            <a:off x="11138651" y="692696"/>
            <a:ext cx="1116430" cy="398862"/>
          </a:xfrm>
          <a:prstGeom prst="rect">
            <a:avLst/>
          </a:prstGeom>
          <a:solidFill>
            <a:srgbClr val="FF0000"/>
          </a:solidFill>
        </p:spPr>
        <p:txBody>
          <a:bodyPr bIns="62271" lIns="124541" rIns="124541" rtlCol="0" tIns="62271" wrap="square">
            <a:spAutoFit/>
          </a:bodyPr>
          <a:lstStyle/>
          <a:p>
            <a:r>
              <a:rPr altLang="zh-CN" b="1" lang="en-US" smtClean="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4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470541" y="692696"/>
            <a:ext cx="2229846" cy="398862"/>
          </a:xfrm>
          <a:prstGeom prst="rect">
            <a:avLst/>
          </a:prstGeom>
          <a:noFill/>
        </p:spPr>
        <p:txBody>
          <a:bodyPr bIns="62271" lIns="124541" rIns="124541" rtlCol="0" tIns="62271" wrap="square">
            <a:spAutoFit/>
          </a:bodyPr>
          <a:lstStyle/>
          <a:p>
            <a:r>
              <a:rPr altLang="zh-CN" b="1" lang="en-US" smtClean="0" spc="409">
                <a:solidFill>
                  <a:schemeClr val="bg1"/>
                </a:solidFill>
                <a:latin charset="-122" pitchFamily="49" typeface="黑体"/>
                <a:ea charset="-122" pitchFamily="49" typeface="黑体"/>
              </a:rPr>
              <a:t>AIDS</a:t>
            </a:r>
          </a:p>
        </p:txBody>
      </p:sp>
      <p:pic>
        <p:nvPicPr>
          <p:cNvPr descr="C:\Users\Administrator\Desktop\aids_ribbon [转换].png" id="112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1125323" y="4786086"/>
            <a:ext cx="1079783" cy="1955282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949706" y="2335652"/>
            <a:ext cx="9815577" cy="3017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9pPr>
          </a:lstStyle>
          <a:p>
            <a:pPr algn="just" eaLnBrk="1" hangingPunct="1">
              <a:lnSpc>
                <a:spcPct val="200000"/>
              </a:lnSpc>
              <a:defRPr/>
            </a:pPr>
            <a:r>
              <a:rPr altLang="en-US" lang="zh-CN" spc="300" sz="16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（三）预防母婴传播</a:t>
            </a:r>
          </a:p>
          <a:p>
            <a:pPr algn="just" eaLnBrk="1" hangingPunct="1">
              <a:lnSpc>
                <a:spcPct val="200000"/>
              </a:lnSpc>
              <a:defRPr/>
            </a:pPr>
            <a:r>
              <a:rPr altLang="en-US" lang="zh-CN" spc="300" sz="16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1、孕前及产前检查：帮助决定是否怀孕，帮助感染的孕妇决定是否要终止妊娠。</a:t>
            </a:r>
          </a:p>
          <a:p>
            <a:pPr algn="just" eaLnBrk="1" hangingPunct="1">
              <a:lnSpc>
                <a:spcPct val="200000"/>
              </a:lnSpc>
              <a:defRPr/>
            </a:pPr>
            <a:r>
              <a:rPr altLang="en-US" lang="zh-CN" spc="300" sz="16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2、药物预防：抗病毒治疗是发达国家降低母婴传播的重要措施之一。维乐命（NVP）孕妇作产时和婴儿出生后72小时内各服1次，有明显的预防效果，费用仅4美元。</a:t>
            </a:r>
          </a:p>
          <a:p>
            <a:pPr algn="just" eaLnBrk="1" hangingPunct="1">
              <a:lnSpc>
                <a:spcPct val="200000"/>
              </a:lnSpc>
              <a:defRPr/>
            </a:pPr>
            <a:r>
              <a:rPr altLang="en-US" lang="zh-CN" spc="300" sz="16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3、剖腹产和人工喂养：</a:t>
            </a:r>
          </a:p>
          <a:p>
            <a:pPr algn="just" eaLnBrk="1" hangingPunct="1">
              <a:lnSpc>
                <a:spcPct val="200000"/>
              </a:lnSpc>
              <a:defRPr/>
            </a:pPr>
            <a:r>
              <a:rPr altLang="en-US" lang="zh-CN" spc="300" sz="16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    药物预防+剖腹产+人工喂养——降至2%。</a:t>
            </a:r>
          </a:p>
        </p:txBody>
      </p:sp>
      <p:cxnSp>
        <p:nvCxnSpPr>
          <p:cNvPr id="15" name="直接连接符 14"/>
          <p:cNvCxnSpPr/>
          <p:nvPr/>
        </p:nvCxnSpPr>
        <p:spPr>
          <a:xfrm>
            <a:off x="1106340" y="2202301"/>
            <a:ext cx="985810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组合 15"/>
          <p:cNvGrpSpPr/>
          <p:nvPr/>
        </p:nvGrpSpPr>
        <p:grpSpPr>
          <a:xfrm>
            <a:off x="1072472" y="1615977"/>
            <a:ext cx="6740483" cy="461665"/>
            <a:chOff x="712883" y="814082"/>
            <a:chExt cx="5055691" cy="346249"/>
          </a:xfrm>
        </p:grpSpPr>
        <p:grpSp>
          <p:nvGrpSpPr>
            <p:cNvPr id="17" name="组合 107"/>
            <p:cNvGrpSpPr/>
            <p:nvPr/>
          </p:nvGrpSpPr>
          <p:grpSpPr>
            <a:xfrm>
              <a:off x="929162" y="814082"/>
              <a:ext cx="4839412" cy="346249"/>
              <a:chOff x="1129363" y="979704"/>
              <a:chExt cx="4838261" cy="348193"/>
            </a:xfrm>
          </p:grpSpPr>
          <p:sp>
            <p:nvSpPr>
              <p:cNvPr id="21" name="TextBox 108"/>
              <p:cNvSpPr txBox="1">
                <a:spLocks noChangeArrowheads="1"/>
              </p:cNvSpPr>
              <p:nvPr/>
            </p:nvSpPr>
            <p:spPr bwMode="auto">
              <a:xfrm>
                <a:off x="1129363" y="979704"/>
                <a:ext cx="1965620" cy="3448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charset="0" pitchFamily="34" typeface="Calibri"/>
                    <a:ea charset="-122" panose="02010600030101010101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itchFamily="34" typeface="Calibri"/>
                    <a:ea charset="-122" panose="02010600030101010101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itchFamily="34" typeface="Calibri"/>
                    <a:ea charset="-122" panose="02010600030101010101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itchFamily="34" typeface="Calibri"/>
                    <a:ea charset="-122" panose="02010600030101010101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itchFamily="34" typeface="Calibri"/>
                    <a:ea charset="-122" panose="02010600030101010101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itchFamily="34" typeface="Calibri"/>
                    <a:ea charset="-122" panose="02010600030101010101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itchFamily="34" typeface="Calibri"/>
                    <a:ea charset="-122" panose="02010600030101010101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itchFamily="34" typeface="Calibri"/>
                    <a:ea charset="-122" panose="02010600030101010101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itchFamily="34" typeface="Calibri"/>
                    <a:ea charset="-122" panose="02010600030101010101" pitchFamily="2" typeface="宋体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altLang="en-US" lang="zh-CN" sz="2400">
                    <a:solidFill>
                      <a:srgbClr val="FF0000"/>
                    </a:solidFill>
                    <a:latin charset="-122" pitchFamily="34" typeface="微软雅黑"/>
                    <a:ea charset="-122" pitchFamily="34" typeface="微软雅黑"/>
                  </a:rPr>
                  <a:t>艾滋病的预防措施</a:t>
                </a:r>
              </a:p>
            </p:txBody>
          </p:sp>
          <p:sp>
            <p:nvSpPr>
              <p:cNvPr id="22" name="矩形 109"/>
              <p:cNvSpPr>
                <a:spLocks noChangeArrowheads="1"/>
              </p:cNvSpPr>
              <p:nvPr/>
            </p:nvSpPr>
            <p:spPr bwMode="auto">
              <a:xfrm>
                <a:off x="3226722" y="1043684"/>
                <a:ext cx="2714394" cy="2528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charset="0" pitchFamily="34" typeface="Calibri"/>
                    <a:ea charset="-122" panose="02010600030101010101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itchFamily="34" typeface="Calibri"/>
                    <a:ea charset="-122" panose="02010600030101010101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itchFamily="34" typeface="Calibri"/>
                    <a:ea charset="-122" panose="02010600030101010101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itchFamily="34" typeface="Calibri"/>
                    <a:ea charset="-122" panose="02010600030101010101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itchFamily="34" typeface="Calibri"/>
                    <a:ea charset="-122" panose="02010600030101010101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itchFamily="34" typeface="Calibri"/>
                    <a:ea charset="-122" panose="02010600030101010101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itchFamily="34" typeface="Calibri"/>
                    <a:ea charset="-122" panose="02010600030101010101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itchFamily="34" typeface="Calibri"/>
                    <a:ea charset="-122" panose="02010600030101010101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itchFamily="34" typeface="Calibri"/>
                    <a:ea charset="-122" panose="02010600030101010101" pitchFamily="2" typeface="宋体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altLang="zh-CN" lang="en-US" spc="300" sz="1600">
                    <a:solidFill>
                      <a:schemeClr val="bg2"/>
                    </a:solidFill>
                    <a:latin charset="0" pitchFamily="34" typeface="Arial"/>
                  </a:rPr>
                  <a:t>AIDS prevention measures </a:t>
                </a:r>
              </a:p>
            </p:txBody>
          </p:sp>
          <p:cxnSp>
            <p:nvCxnSpPr>
              <p:cNvPr id="23" name="直接连接符 22"/>
              <p:cNvCxnSpPr/>
              <p:nvPr/>
            </p:nvCxnSpPr>
            <p:spPr>
              <a:xfrm flipH="1">
                <a:off x="3175209" y="1037181"/>
                <a:ext cx="0" cy="253829"/>
              </a:xfrm>
              <a:prstGeom prst="line">
                <a:avLst/>
              </a:prstGeom>
              <a:ln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hidden="1" id="18" name="组合 210"/>
            <p:cNvGrpSpPr/>
            <p:nvPr/>
          </p:nvGrpSpPr>
          <p:grpSpPr>
            <a:xfrm>
              <a:off x="712883" y="871240"/>
              <a:ext cx="215800" cy="215800"/>
              <a:chOff x="515183" y="750888"/>
              <a:chExt cx="215800" cy="215800"/>
            </a:xfrm>
          </p:grpSpPr>
          <p:sp>
            <p:nvSpPr>
              <p:cNvPr id="19" name="椭圆 18"/>
              <p:cNvSpPr/>
              <p:nvPr/>
            </p:nvSpPr>
            <p:spPr>
              <a:xfrm flipH="1">
                <a:off x="515183" y="750888"/>
                <a:ext cx="215800" cy="215800"/>
              </a:xfrm>
              <a:prstGeom prst="ellipse">
                <a:avLst/>
              </a:prstGeom>
              <a:solidFill>
                <a:srgbClr val="C00000"/>
              </a:solidFill>
              <a:ln cap="sq" w="38100">
                <a:solidFill>
                  <a:srgbClr val="C8C6BD"/>
                </a:solidFill>
                <a:prstDash val="solid"/>
                <a:miter lim="800000"/>
              </a:ln>
              <a:effectLst>
                <a:outerShdw algn="ctr" blurRad="63500" rotWithShape="0" sx="102000" sy="102000">
                  <a:prstClr val="black">
                    <a:alpha val="40000"/>
                  </a:prstClr>
                </a:outerShdw>
              </a:effectLst>
              <a:scene3d>
                <a:camera fov="5400000" prst="perspectiveFront"/>
                <a:lightRig dir="t" rig="threePt">
                  <a:rot lat="0" lon="0" rev="2100000"/>
                </a:lightRig>
              </a:scene3d>
              <a:sp3d>
                <a:bevelT h="12700" prst="hardEdge" w="25400"/>
                <a:extrusionClr>
                  <a:srgbClr val="000000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Freeform 15"/>
              <p:cNvSpPr>
                <a:spLocks noEditPoints="1"/>
              </p:cNvSpPr>
              <p:nvPr/>
            </p:nvSpPr>
            <p:spPr bwMode="auto">
              <a:xfrm>
                <a:off x="568097" y="796563"/>
                <a:ext cx="109973" cy="124451"/>
              </a:xfrm>
              <a:custGeom>
                <a:gdLst>
                  <a:gd fmla="*/ 219 w 423" name="T0"/>
                  <a:gd fmla="*/ 319 h 526" name="T1"/>
                  <a:gd fmla="*/ 204 w 423" name="T2"/>
                  <a:gd fmla="*/ 375 h 526" name="T3"/>
                  <a:gd fmla="*/ 217 w 423" name="T4"/>
                  <a:gd fmla="*/ 318 h 526" name="T5"/>
                  <a:gd fmla="*/ 184 w 423" name="T6"/>
                  <a:gd fmla="*/ 258 h 526" name="T7"/>
                  <a:gd fmla="*/ 192 w 423" name="T8"/>
                  <a:gd fmla="*/ 232 h 526" name="T9"/>
                  <a:gd fmla="*/ 210 w 423" name="T10"/>
                  <a:gd fmla="*/ 227 h 526" name="T11"/>
                  <a:gd fmla="*/ 204 w 423" name="T12"/>
                  <a:gd fmla="*/ 278 h 526" name="T13"/>
                  <a:gd fmla="*/ 219 w 423" name="T14"/>
                  <a:gd fmla="*/ 285 h 526" name="T15"/>
                  <a:gd fmla="*/ 210 w 423" name="T16"/>
                  <a:gd fmla="*/ 227 h 526" name="T17"/>
                  <a:gd fmla="*/ 212 w 423" name="T18"/>
                  <a:gd fmla="*/ 526 h 526" name="T19"/>
                  <a:gd fmla="*/ 180 w 423" name="T20"/>
                  <a:gd fmla="*/ 91 h 526" name="T21"/>
                  <a:gd fmla="*/ 115 w 423" name="T22"/>
                  <a:gd fmla="*/ 0 h 526" name="T23"/>
                  <a:gd fmla="*/ 164 w 423" name="T24"/>
                  <a:gd fmla="*/ 0 h 526" name="T25"/>
                  <a:gd fmla="*/ 212 w 423" name="T26"/>
                  <a:gd fmla="*/ 0 h 526" name="T27"/>
                  <a:gd fmla="*/ 259 w 423" name="T28"/>
                  <a:gd fmla="*/ 0 h 526" name="T29"/>
                  <a:gd fmla="*/ 308 w 423" name="T30"/>
                  <a:gd fmla="*/ 0 h 526" name="T31"/>
                  <a:gd fmla="*/ 423 w 423" name="T32"/>
                  <a:gd fmla="*/ 397 h 526" name="T33"/>
                  <a:gd fmla="*/ 231 w 423" name="T34"/>
                  <a:gd fmla="*/ 291 h 526" name="T35"/>
                  <a:gd fmla="*/ 248 w 423" name="T36"/>
                  <a:gd fmla="*/ 241 h 526" name="T37"/>
                  <a:gd fmla="*/ 262 w 423" name="T38"/>
                  <a:gd fmla="*/ 219 h 526" name="T39"/>
                  <a:gd fmla="*/ 231 w 423" name="T40"/>
                  <a:gd fmla="*/ 182 h 526" name="T41"/>
                  <a:gd fmla="*/ 219 w 423" name="T42"/>
                  <a:gd fmla="*/ 204 h 526" name="T43"/>
                  <a:gd fmla="*/ 204 w 423" name="T44"/>
                  <a:gd fmla="*/ 204 h 526" name="T45"/>
                  <a:gd fmla="*/ 192 w 423" name="T46"/>
                  <a:gd fmla="*/ 182 h 526" name="T47"/>
                  <a:gd fmla="*/ 171 w 423" name="T48"/>
                  <a:gd fmla="*/ 219 h 526" name="T49"/>
                  <a:gd fmla="*/ 170 w 423" name="T50"/>
                  <a:gd fmla="*/ 290 h 526" name="T51"/>
                  <a:gd fmla="*/ 192 w 423" name="T52"/>
                  <a:gd fmla="*/ 373 h 526" name="T53"/>
                  <a:gd fmla="*/ 165 w 423" name="T54"/>
                  <a:gd fmla="*/ 357 h 526" name="T55"/>
                  <a:gd fmla="*/ 172 w 423" name="T56"/>
                  <a:gd fmla="*/ 391 h 526" name="T57"/>
                  <a:gd fmla="*/ 192 w 423" name="T58"/>
                  <a:gd fmla="*/ 421 h 526" name="T59"/>
                  <a:gd fmla="*/ 204 w 423" name="T60"/>
                  <a:gd fmla="*/ 399 h 526" name="T61"/>
                  <a:gd fmla="*/ 219 w 423" name="T62"/>
                  <a:gd fmla="*/ 421 h 526" name="T63"/>
                  <a:gd fmla="*/ 231 w 423" name="T64"/>
                  <a:gd fmla="*/ 395 h 526" name="T65"/>
                  <a:gd fmla="*/ 269 w 423" name="T66"/>
                  <a:gd fmla="*/ 352 h 526" name="T67"/>
                  <a:gd fmla="*/ 231 w 423" name="T68"/>
                  <a:gd fmla="*/ 326 h 526" name="T69"/>
                  <a:gd fmla="*/ 235 w 423" name="T70"/>
                  <a:gd fmla="*/ 364 h 526" name="T71"/>
                  <a:gd fmla="*/ 231 w 423" name="T72"/>
                  <a:gd fmla="*/ 326 h 526" name="T7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b="b" l="0" r="r" t="0"/>
                <a:pathLst>
                  <a:path h="526" w="422">
                    <a:moveTo>
                      <a:pt x="217" y="318"/>
                    </a:moveTo>
                    <a:cubicBezTo>
                      <a:pt x="218" y="319"/>
                      <a:pt x="218" y="319"/>
                      <a:pt x="219" y="319"/>
                    </a:cubicBezTo>
                    <a:cubicBezTo>
                      <a:pt x="219" y="374"/>
                      <a:pt x="219" y="374"/>
                      <a:pt x="219" y="374"/>
                    </a:cubicBezTo>
                    <a:cubicBezTo>
                      <a:pt x="214" y="375"/>
                      <a:pt x="209" y="376"/>
                      <a:pt x="204" y="375"/>
                    </a:cubicBezTo>
                    <a:cubicBezTo>
                      <a:pt x="204" y="312"/>
                      <a:pt x="204" y="312"/>
                      <a:pt x="204" y="312"/>
                    </a:cubicBezTo>
                    <a:cubicBezTo>
                      <a:pt x="208" y="314"/>
                      <a:pt x="213" y="316"/>
                      <a:pt x="217" y="318"/>
                    </a:cubicBezTo>
                    <a:close/>
                    <a:moveTo>
                      <a:pt x="188" y="235"/>
                    </a:moveTo>
                    <a:cubicBezTo>
                      <a:pt x="184" y="240"/>
                      <a:pt x="181" y="249"/>
                      <a:pt x="184" y="258"/>
                    </a:cubicBezTo>
                    <a:cubicBezTo>
                      <a:pt x="185" y="263"/>
                      <a:pt x="188" y="267"/>
                      <a:pt x="192" y="270"/>
                    </a:cubicBezTo>
                    <a:cubicBezTo>
                      <a:pt x="192" y="232"/>
                      <a:pt x="192" y="232"/>
                      <a:pt x="192" y="232"/>
                    </a:cubicBezTo>
                    <a:cubicBezTo>
                      <a:pt x="191" y="233"/>
                      <a:pt x="189" y="234"/>
                      <a:pt x="188" y="235"/>
                    </a:cubicBezTo>
                    <a:close/>
                    <a:moveTo>
                      <a:pt x="210" y="227"/>
                    </a:moveTo>
                    <a:cubicBezTo>
                      <a:pt x="208" y="227"/>
                      <a:pt x="206" y="227"/>
                      <a:pt x="204" y="227"/>
                    </a:cubicBezTo>
                    <a:cubicBezTo>
                      <a:pt x="204" y="278"/>
                      <a:pt x="204" y="278"/>
                      <a:pt x="204" y="278"/>
                    </a:cubicBezTo>
                    <a:cubicBezTo>
                      <a:pt x="209" y="280"/>
                      <a:pt x="213" y="282"/>
                      <a:pt x="218" y="284"/>
                    </a:cubicBezTo>
                    <a:cubicBezTo>
                      <a:pt x="218" y="285"/>
                      <a:pt x="219" y="285"/>
                      <a:pt x="219" y="285"/>
                    </a:cubicBezTo>
                    <a:cubicBezTo>
                      <a:pt x="219" y="227"/>
                      <a:pt x="219" y="227"/>
                      <a:pt x="219" y="227"/>
                    </a:cubicBezTo>
                    <a:cubicBezTo>
                      <a:pt x="216" y="227"/>
                      <a:pt x="213" y="227"/>
                      <a:pt x="210" y="227"/>
                    </a:cubicBezTo>
                    <a:close/>
                    <a:moveTo>
                      <a:pt x="423" y="397"/>
                    </a:moveTo>
                    <a:cubicBezTo>
                      <a:pt x="423" y="514"/>
                      <a:pt x="328" y="526"/>
                      <a:pt x="212" y="526"/>
                    </a:cubicBezTo>
                    <a:cubicBezTo>
                      <a:pt x="95" y="526"/>
                      <a:pt x="0" y="514"/>
                      <a:pt x="0" y="397"/>
                    </a:cubicBezTo>
                    <a:cubicBezTo>
                      <a:pt x="0" y="291"/>
                      <a:pt x="79" y="121"/>
                      <a:pt x="180" y="91"/>
                    </a:cubicBezTo>
                    <a:cubicBezTo>
                      <a:pt x="143" y="78"/>
                      <a:pt x="115" y="42"/>
                      <a:pt x="115" y="0"/>
                    </a:cubicBezTo>
                    <a:cubicBezTo>
                      <a:pt x="115" y="0"/>
                      <a:pt x="115" y="0"/>
                      <a:pt x="115" y="0"/>
                    </a:cubicBezTo>
                    <a:cubicBezTo>
                      <a:pt x="122" y="4"/>
                      <a:pt x="131" y="6"/>
                      <a:pt x="140" y="6"/>
                    </a:cubicBezTo>
                    <a:cubicBezTo>
                      <a:pt x="149" y="6"/>
                      <a:pt x="157" y="4"/>
                      <a:pt x="164" y="0"/>
                    </a:cubicBezTo>
                    <a:cubicBezTo>
                      <a:pt x="170" y="4"/>
                      <a:pt x="179" y="6"/>
                      <a:pt x="188" y="6"/>
                    </a:cubicBezTo>
                    <a:cubicBezTo>
                      <a:pt x="197" y="6"/>
                      <a:pt x="205" y="4"/>
                      <a:pt x="212" y="0"/>
                    </a:cubicBezTo>
                    <a:cubicBezTo>
                      <a:pt x="218" y="4"/>
                      <a:pt x="226" y="6"/>
                      <a:pt x="235" y="6"/>
                    </a:cubicBezTo>
                    <a:cubicBezTo>
                      <a:pt x="244" y="6"/>
                      <a:pt x="253" y="4"/>
                      <a:pt x="259" y="0"/>
                    </a:cubicBezTo>
                    <a:cubicBezTo>
                      <a:pt x="266" y="4"/>
                      <a:pt x="274" y="6"/>
                      <a:pt x="283" y="6"/>
                    </a:cubicBezTo>
                    <a:cubicBezTo>
                      <a:pt x="292" y="6"/>
                      <a:pt x="301" y="4"/>
                      <a:pt x="308" y="0"/>
                    </a:cubicBezTo>
                    <a:cubicBezTo>
                      <a:pt x="308" y="42"/>
                      <a:pt x="280" y="78"/>
                      <a:pt x="243" y="91"/>
                    </a:cubicBezTo>
                    <a:cubicBezTo>
                      <a:pt x="344" y="121"/>
                      <a:pt x="423" y="291"/>
                      <a:pt x="423" y="397"/>
                    </a:cubicBezTo>
                    <a:close/>
                    <a:moveTo>
                      <a:pt x="267" y="325"/>
                    </a:moveTo>
                    <a:cubicBezTo>
                      <a:pt x="261" y="308"/>
                      <a:pt x="247" y="299"/>
                      <a:pt x="231" y="291"/>
                    </a:cubicBezTo>
                    <a:cubicBezTo>
                      <a:pt x="231" y="230"/>
                      <a:pt x="231" y="230"/>
                      <a:pt x="231" y="230"/>
                    </a:cubicBezTo>
                    <a:cubicBezTo>
                      <a:pt x="237" y="233"/>
                      <a:pt x="243" y="237"/>
                      <a:pt x="248" y="241"/>
                    </a:cubicBezTo>
                    <a:cubicBezTo>
                      <a:pt x="250" y="242"/>
                      <a:pt x="251" y="243"/>
                      <a:pt x="253" y="244"/>
                    </a:cubicBezTo>
                    <a:cubicBezTo>
                      <a:pt x="256" y="235"/>
                      <a:pt x="259" y="227"/>
                      <a:pt x="262" y="219"/>
                    </a:cubicBezTo>
                    <a:cubicBezTo>
                      <a:pt x="253" y="213"/>
                      <a:pt x="243" y="208"/>
                      <a:pt x="231" y="205"/>
                    </a:cubicBezTo>
                    <a:cubicBezTo>
                      <a:pt x="231" y="182"/>
                      <a:pt x="231" y="182"/>
                      <a:pt x="231" y="182"/>
                    </a:cubicBezTo>
                    <a:cubicBezTo>
                      <a:pt x="219" y="182"/>
                      <a:pt x="219" y="182"/>
                      <a:pt x="219" y="182"/>
                    </a:cubicBezTo>
                    <a:cubicBezTo>
                      <a:pt x="219" y="204"/>
                      <a:pt x="219" y="204"/>
                      <a:pt x="219" y="204"/>
                    </a:cubicBezTo>
                    <a:cubicBezTo>
                      <a:pt x="215" y="204"/>
                      <a:pt x="212" y="204"/>
                      <a:pt x="207" y="204"/>
                    </a:cubicBezTo>
                    <a:cubicBezTo>
                      <a:pt x="206" y="204"/>
                      <a:pt x="205" y="204"/>
                      <a:pt x="204" y="204"/>
                    </a:cubicBezTo>
                    <a:cubicBezTo>
                      <a:pt x="204" y="182"/>
                      <a:pt x="204" y="182"/>
                      <a:pt x="204" y="182"/>
                    </a:cubicBezTo>
                    <a:cubicBezTo>
                      <a:pt x="192" y="182"/>
                      <a:pt x="192" y="182"/>
                      <a:pt x="192" y="182"/>
                    </a:cubicBezTo>
                    <a:cubicBezTo>
                      <a:pt x="192" y="207"/>
                      <a:pt x="192" y="207"/>
                      <a:pt x="192" y="207"/>
                    </a:cubicBezTo>
                    <a:cubicBezTo>
                      <a:pt x="184" y="209"/>
                      <a:pt x="177" y="214"/>
                      <a:pt x="171" y="219"/>
                    </a:cubicBezTo>
                    <a:cubicBezTo>
                      <a:pt x="163" y="227"/>
                      <a:pt x="156" y="238"/>
                      <a:pt x="156" y="254"/>
                    </a:cubicBezTo>
                    <a:cubicBezTo>
                      <a:pt x="156" y="270"/>
                      <a:pt x="161" y="281"/>
                      <a:pt x="170" y="290"/>
                    </a:cubicBezTo>
                    <a:cubicBezTo>
                      <a:pt x="177" y="296"/>
                      <a:pt x="184" y="301"/>
                      <a:pt x="192" y="305"/>
                    </a:cubicBezTo>
                    <a:cubicBezTo>
                      <a:pt x="192" y="373"/>
                      <a:pt x="192" y="373"/>
                      <a:pt x="192" y="373"/>
                    </a:cubicBezTo>
                    <a:cubicBezTo>
                      <a:pt x="183" y="370"/>
                      <a:pt x="176" y="364"/>
                      <a:pt x="169" y="359"/>
                    </a:cubicBezTo>
                    <a:cubicBezTo>
                      <a:pt x="168" y="358"/>
                      <a:pt x="167" y="357"/>
                      <a:pt x="165" y="357"/>
                    </a:cubicBezTo>
                    <a:cubicBezTo>
                      <a:pt x="161" y="365"/>
                      <a:pt x="157" y="373"/>
                      <a:pt x="153" y="381"/>
                    </a:cubicBezTo>
                    <a:cubicBezTo>
                      <a:pt x="159" y="385"/>
                      <a:pt x="165" y="388"/>
                      <a:pt x="172" y="391"/>
                    </a:cubicBezTo>
                    <a:cubicBezTo>
                      <a:pt x="178" y="394"/>
                      <a:pt x="185" y="396"/>
                      <a:pt x="192" y="397"/>
                    </a:cubicBezTo>
                    <a:cubicBezTo>
                      <a:pt x="192" y="421"/>
                      <a:pt x="192" y="421"/>
                      <a:pt x="192" y="421"/>
                    </a:cubicBezTo>
                    <a:cubicBezTo>
                      <a:pt x="204" y="421"/>
                      <a:pt x="204" y="421"/>
                      <a:pt x="204" y="421"/>
                    </a:cubicBezTo>
                    <a:cubicBezTo>
                      <a:pt x="204" y="399"/>
                      <a:pt x="204" y="399"/>
                      <a:pt x="204" y="399"/>
                    </a:cubicBezTo>
                    <a:cubicBezTo>
                      <a:pt x="209" y="399"/>
                      <a:pt x="214" y="398"/>
                      <a:pt x="219" y="398"/>
                    </a:cubicBezTo>
                    <a:cubicBezTo>
                      <a:pt x="219" y="421"/>
                      <a:pt x="219" y="421"/>
                      <a:pt x="219" y="421"/>
                    </a:cubicBezTo>
                    <a:cubicBezTo>
                      <a:pt x="231" y="421"/>
                      <a:pt x="231" y="421"/>
                      <a:pt x="231" y="421"/>
                    </a:cubicBezTo>
                    <a:cubicBezTo>
                      <a:pt x="231" y="395"/>
                      <a:pt x="231" y="395"/>
                      <a:pt x="231" y="395"/>
                    </a:cubicBezTo>
                    <a:cubicBezTo>
                      <a:pt x="236" y="393"/>
                      <a:pt x="241" y="391"/>
                      <a:pt x="245" y="388"/>
                    </a:cubicBezTo>
                    <a:cubicBezTo>
                      <a:pt x="257" y="381"/>
                      <a:pt x="266" y="369"/>
                      <a:pt x="269" y="352"/>
                    </a:cubicBezTo>
                    <a:cubicBezTo>
                      <a:pt x="271" y="343"/>
                      <a:pt x="270" y="333"/>
                      <a:pt x="267" y="325"/>
                    </a:cubicBezTo>
                    <a:close/>
                    <a:moveTo>
                      <a:pt x="231" y="326"/>
                    </a:moveTo>
                    <a:cubicBezTo>
                      <a:pt x="231" y="368"/>
                      <a:pt x="231" y="368"/>
                      <a:pt x="231" y="368"/>
                    </a:cubicBezTo>
                    <a:cubicBezTo>
                      <a:pt x="232" y="367"/>
                      <a:pt x="234" y="365"/>
                      <a:pt x="235" y="364"/>
                    </a:cubicBezTo>
                    <a:cubicBezTo>
                      <a:pt x="239" y="359"/>
                      <a:pt x="242" y="352"/>
                      <a:pt x="241" y="344"/>
                    </a:cubicBezTo>
                    <a:cubicBezTo>
                      <a:pt x="241" y="336"/>
                      <a:pt x="236" y="330"/>
                      <a:pt x="231" y="326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  <a:effectLst>
                <a:reflection algn="bl" blurRad="6350" dir="5400000" endPos="10000" rotWithShape="0" stA="30000" sy="-100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>
                  <a:solidFill>
                    <a:prstClr val="white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val="1581251512"/>
      </p:ext>
    </p:extLst>
  </p:cSld>
  <p:clrMapOvr>
    <a:masterClrMapping/>
  </p:clrMapOvr>
  <mc:AlternateContent>
    <mc:Choice Requires="p14">
      <p:transition p14:dur="0"/>
    </mc:Choice>
    <mc:Fallback>
      <p:transition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1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200" id="7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2" presetSubtype="1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200" id="1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22" presetSubtype="1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300" id="13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22" presetSubtype="4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00" id="16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22" presetSubtype="1">
                                  <p:stCondLst>
                                    <p:cond delay="37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250" id="19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22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23" nodeType="withEffect" presetClass="path" presetID="42" presetSubtype="0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30018 0.00093 L 5E-06 -1.038E-06" pathEditMode="relative" ptsTypes="AA" rAng="0">
                                      <p:cBhvr>
                                        <p:cTn dur="600" fill="hold" id="24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0" y="-62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27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28" nodeType="withEffect" presetClass="path" presetID="42" presetSubtype="0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4.16667E-06 -2.46216E-06 L 0.30017 -0.00092" pathEditMode="relative" ptsTypes="AA" rAng="0">
                                      <p:cBhvr>
                                        <p:cTn dur="600" fill="hold" id="29" spd="-100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0" y="-62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2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3" nodeType="withEffect" presetClass="entr" presetID="2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35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6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8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7"/>
      <p:bldP grpId="0" spid="63"/>
      <p:bldP grpId="0" spid="64"/>
      <p:bldP grpId="0" spid="65"/>
      <p:bldP grpId="0" spid="66"/>
      <p:bldP grpId="0" spid="67"/>
      <p:bldP grpId="1" spid="67"/>
      <p:bldP grpId="0" spid="68"/>
      <p:bldP grpId="1" spid="68"/>
      <p:bldP grpId="0" spid="14"/>
    </p:bldLst>
  </p:timing>
</p:sld>
</file>

<file path=ppt/slides/slide2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C:\Users\Administrator.XL-20120513YEWX\Desktop\2012112314480593_1.jpg" id="8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052315" y="692696"/>
            <a:ext cx="7992888" cy="5044400"/>
          </a:xfrm>
          <a:prstGeom prst="roundRect">
            <a:avLst>
              <a:gd fmla="val 8594" name="adj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algn="bl" blurRad="12700" dir="5400000" dist="5000" endPos="28000" rotWithShape="0" stA="38000" sy="-100000"/>
          </a:effectLst>
          <a:extLst/>
        </p:spPr>
      </p:pic>
      <p:sp>
        <p:nvSpPr>
          <p:cNvPr id="9" name="矩形 8"/>
          <p:cNvSpPr/>
          <p:nvPr/>
        </p:nvSpPr>
        <p:spPr>
          <a:xfrm>
            <a:off x="2027150" y="6021288"/>
            <a:ext cx="7802880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z="24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为共同创造一个有利于艾滋病预防控制的社会氛围而努力</a:t>
            </a:r>
          </a:p>
        </p:txBody>
      </p:sp>
    </p:spTree>
    <p:extLst>
      <p:ext uri="{BB962C8B-B14F-4D97-AF65-F5344CB8AC3E}">
        <p14:creationId val="3395523646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22" presetSubtype="8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2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"/>
    </p:bldLst>
  </p:timing>
</p:sld>
</file>

<file path=ppt/slides/slide2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2290393" y="4573577"/>
            <a:ext cx="8106093" cy="10058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lvl="0"/>
            <a:r>
              <a:rPr altLang="en-US" lang="zh-CN" sz="6000">
                <a:solidFill>
                  <a:prstClr val="white"/>
                </a:solidFill>
                <a:latin charset="-122" pitchFamily="2" typeface="方正正大黑简体"/>
                <a:ea charset="-122" pitchFamily="2" typeface="方正正大黑简体"/>
              </a:rPr>
              <a:t>对抗AIDS  我们需要你</a:t>
            </a:r>
          </a:p>
        </p:txBody>
      </p:sp>
      <p:pic>
        <p:nvPicPr>
          <p:cNvPr descr="C:\Users\Administrator\Desktop\3-120424212420624.jpg" id="3074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18750" t="8567"/>
          <a:stretch>
            <a:fillRect/>
          </a:stretch>
        </p:blipFill>
        <p:spPr bwMode="auto">
          <a:xfrm>
            <a:off x="2891434" y="548680"/>
            <a:ext cx="6984776" cy="3375735"/>
          </a:xfrm>
          <a:prstGeom prst="roundRect">
            <a:avLst>
              <a:gd fmla="val 8594" name="adj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algn="bl" blurRad="12700" dir="5400000" dist="5000" endPos="28000" rotWithShape="0" stA="38000" sy="-100000"/>
          </a:effectLst>
          <a:extLst/>
        </p:spPr>
      </p:pic>
    </p:spTree>
    <p:extLst>
      <p:ext uri="{BB962C8B-B14F-4D97-AF65-F5344CB8AC3E}">
        <p14:creationId val="655219653"/>
      </p:ext>
    </p:extLst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7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8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9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1" id="11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7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19" nodeType="afterEffect" presetClass="emph" presetID="8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animRot by="21600000">
                                      <p:cBhvr>
                                        <p:cTn dur="200" fill="hold" id="20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1" spid="3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3276451" y="476672"/>
            <a:ext cx="3888432" cy="1463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zh-CN" b="1" lang="en-US" smtClean="0" sz="30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1981.6</a:t>
            </a:r>
          </a:p>
          <a:p>
            <a:pPr algn="ctr">
              <a:lnSpc>
                <a:spcPct val="150000"/>
              </a:lnSpc>
            </a:pPr>
            <a:r>
              <a:rPr altLang="zh-CN" b="1" lang="en-US" smtClean="0" sz="30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美国发现首例病史</a:t>
            </a: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7269311" y="1681584"/>
            <a:ext cx="4504084" cy="1463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zh-CN" b="1" lang="en-US" smtClean="0" sz="30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1982</a:t>
            </a:r>
          </a:p>
          <a:p>
            <a:pPr algn="ctr">
              <a:lnSpc>
                <a:spcPct val="150000"/>
              </a:lnSpc>
            </a:pPr>
            <a:r>
              <a:rPr altLang="zh-CN" b="1" lang="en-US" smtClean="0" sz="30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正式将此病命名为艾滋病</a:t>
            </a: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756171" y="2884910"/>
            <a:ext cx="3898925" cy="1463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zh-CN" b="1" lang="en-US" smtClean="0" sz="30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1985</a:t>
            </a:r>
          </a:p>
          <a:p>
            <a:pPr algn="ctr">
              <a:lnSpc>
                <a:spcPct val="150000"/>
              </a:lnSpc>
            </a:pPr>
            <a:r>
              <a:rPr altLang="zh-CN" b="1" lang="en-US" smtClean="0" sz="30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我国发现首例艾滋病</a:t>
            </a: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4932635" y="4110563"/>
            <a:ext cx="6404620" cy="1463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zh-CN" b="1" lang="en-US" smtClean="0" sz="30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1985-至今</a:t>
            </a:r>
          </a:p>
          <a:p>
            <a:pPr algn="ctr">
              <a:lnSpc>
                <a:spcPct val="150000"/>
              </a:lnSpc>
            </a:pPr>
            <a:r>
              <a:rPr altLang="zh-CN" b="1" lang="en-US" smtClean="0" sz="30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我国已有病例过万人</a:t>
            </a:r>
          </a:p>
        </p:txBody>
      </p:sp>
    </p:spTree>
    <p:extLst>
      <p:ext uri="{BB962C8B-B14F-4D97-AF65-F5344CB8AC3E}">
        <p14:creationId val="2182900266"/>
      </p:ext>
    </p:extLst>
  </p:cSld>
  <p:clrMapOvr>
    <a:masterClrMapping/>
  </p:clrMapOvr>
  <mc:AlternateContent>
    <mc:Choice Requires="p14">
      <p:transition advClick="0" p14:dur="2000" spd="slow"/>
    </mc:Choice>
    <mc:Fallback>
      <p:transition advClick="0"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3" presetSubtype="3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" fill="hold" id="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" fill="hold" id="1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2" id="11" nodeType="withEffect" presetClass="path" presetID="42" presetSubtype="0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2.5E-06 2.77556E-17 L 0.09219 0.00031" pathEditMode="relative" ptsTypes="AA" rAng="0">
                                      <p:cBhvr>
                                        <p:cTn dur="1300" fill="hold" id="12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0100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1" id="13" nodeType="withEffect" presetClass="exit" presetID="10" presetSubtype="0">
                                  <p:stCondLst>
                                    <p:cond delay="15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14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16" nodeType="withEffect" presetClass="entr" presetID="23" presetSubtype="36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00" fill="hold" id="1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" fill="hold" id="19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" fill="hold" id="2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" fill="hold" id="2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2" id="22" nodeType="withEffect" presetClass="path" presetID="42" presetSubtype="0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3.61111E-06 4.61538E-06 L -0.13316 -0.00124" pathEditMode="relative" ptsTypes="AA" rAng="0">
                                      <p:cBhvr>
                                        <p:cTn dur="1300" fill="hold" id="2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6700" y="-6200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1" id="24" nodeType="withEffect" presetClass="exit" presetID="10" presetSubtype="0">
                                  <p:stCondLst>
                                    <p:cond delay="25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25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27" nodeType="withEffect" presetClass="entr" presetID="23" presetSubtype="36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00" fill="hold" id="29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" fill="hold" id="3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" fill="hold" id="3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" fill="hold" id="32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2" id="33" nodeType="withEffect" presetClass="path" presetID="42" presetSubtype="0">
                                  <p:stCondLst>
                                    <p:cond delay="2200"/>
                                  </p:stCondLst>
                                  <p:childTnLst>
                                    <p:animMotion origin="layout" path="M -4.72222E-06 1.23457E-07 L 0.10955 0.00031" pathEditMode="relative" ptsTypes="AA" rAng="0">
                                      <p:cBhvr>
                                        <p:cTn dur="1300" fill="hold" id="34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6900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1" id="35" nodeType="withEffect" presetClass="exit" presetID="10" presetSubtype="0">
                                  <p:stCondLst>
                                    <p:cond delay="35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36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38" nodeType="withEffect" presetClass="entr" presetID="23" presetSubtype="36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00" fill="hold" id="4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" fill="hold" id="4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" fill="hold" id="4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" fill="hold" id="4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2" id="44" nodeType="withEffect" presetClass="path" presetID="42" presetSubtype="0">
                                  <p:stCondLst>
                                    <p:cond delay="3200"/>
                                  </p:stCondLst>
                                  <p:childTnLst>
                                    <p:animMotion origin="layout" path="M 4.44444E-06 8.09391E-07 L -0.12014 -0.00155" pathEditMode="relative" ptsTypes="AA" rAng="0">
                                      <p:cBhvr>
                                        <p:cTn dur="1300" fill="hold" id="45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0700" y="-9300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1" id="46" nodeType="withEffect" presetClass="exit" presetID="10" presetSubtype="0">
                                  <p:stCondLst>
                                    <p:cond delay="45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4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1" spid="2"/>
      <p:bldP grpId="2" spid="2"/>
      <p:bldP grpId="0" spid="3"/>
      <p:bldP grpId="1" spid="3"/>
      <p:bldP grpId="2" spid="3"/>
      <p:bldP grpId="0" spid="4"/>
      <p:bldP grpId="1" spid="4"/>
      <p:bldP grpId="2" spid="4"/>
      <p:bldP grpId="0" spid="5"/>
      <p:bldP grpId="1" spid="5"/>
      <p:bldP grpId="2" spid="5"/>
    </p:bld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8" name="TextBox 27"/>
          <p:cNvSpPr txBox="1"/>
          <p:nvPr/>
        </p:nvSpPr>
        <p:spPr>
          <a:xfrm>
            <a:off x="2416272" y="2119953"/>
            <a:ext cx="7916963" cy="1005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kern="2400" lang="zh-CN" smtClean="0" sz="6000">
                <a:solidFill>
                  <a:schemeClr val="tx1">
                    <a:lumMod val="85000"/>
                    <a:lumOff val="15000"/>
                  </a:schemeClr>
                </a:solidFill>
                <a:latin charset="-122" pitchFamily="34" typeface="微软雅黑"/>
                <a:ea charset="-122" pitchFamily="34" typeface="微软雅黑"/>
              </a:rPr>
              <a:t>关于艾滋 你知道多少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300297" y="3014936"/>
            <a:ext cx="42468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2000">
                <a:solidFill>
                  <a:srgbClr val="6C0000"/>
                </a:solidFill>
                <a:latin charset="-122" pitchFamily="34" typeface="微软雅黑"/>
                <a:ea charset="-122" pitchFamily="34" typeface="微软雅黑"/>
              </a:rPr>
              <a:t>你知道艾滋病通过什么途径传染的吗</a:t>
            </a:r>
          </a:p>
        </p:txBody>
      </p:sp>
      <p:sp>
        <p:nvSpPr>
          <p:cNvPr id="30" name="燕尾形 29"/>
          <p:cNvSpPr/>
          <p:nvPr/>
        </p:nvSpPr>
        <p:spPr>
          <a:xfrm>
            <a:off x="5190669" y="3147085"/>
            <a:ext cx="71872" cy="138272"/>
          </a:xfrm>
          <a:prstGeom prst="chevron">
            <a:avLst>
              <a:gd fmla="val 82694" name="adj"/>
            </a:avLst>
          </a:prstGeom>
          <a:solidFill>
            <a:srgbClr val="6C0000"/>
          </a:solidFill>
          <a:ln w="3175">
            <a:solidFill>
              <a:srgbClr val="6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200">
              <a:solidFill>
                <a:schemeClr val="tx1"/>
              </a:solidFill>
            </a:endParaRPr>
          </a:p>
        </p:txBody>
      </p:sp>
      <p:sp>
        <p:nvSpPr>
          <p:cNvPr id="31" name="燕尾形 30"/>
          <p:cNvSpPr/>
          <p:nvPr/>
        </p:nvSpPr>
        <p:spPr>
          <a:xfrm>
            <a:off x="5272896" y="3144625"/>
            <a:ext cx="71872" cy="138272"/>
          </a:xfrm>
          <a:prstGeom prst="chevron">
            <a:avLst>
              <a:gd fmla="val 82694" name="adj"/>
            </a:avLst>
          </a:prstGeom>
          <a:solidFill>
            <a:srgbClr val="6C0000"/>
          </a:solidFill>
          <a:ln w="3175">
            <a:solidFill>
              <a:srgbClr val="6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200">
              <a:solidFill>
                <a:schemeClr val="tx1"/>
              </a:solidFill>
            </a:endParaRPr>
          </a:p>
        </p:txBody>
      </p:sp>
      <p:sp>
        <p:nvSpPr>
          <p:cNvPr id="32" name="燕尾形 31"/>
          <p:cNvSpPr/>
          <p:nvPr/>
        </p:nvSpPr>
        <p:spPr>
          <a:xfrm>
            <a:off x="5092689" y="3147079"/>
            <a:ext cx="71875" cy="138272"/>
          </a:xfrm>
          <a:prstGeom prst="chevron">
            <a:avLst>
              <a:gd fmla="val 82694" name="adj"/>
            </a:avLst>
          </a:prstGeom>
          <a:solidFill>
            <a:srgbClr val="6C0000"/>
          </a:solidFill>
          <a:ln w="3175">
            <a:solidFill>
              <a:srgbClr val="6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200">
              <a:solidFill>
                <a:schemeClr val="tx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416272" y="2073017"/>
            <a:ext cx="7916963" cy="1005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kern="2400" lang="zh-CN" sz="6000">
                <a:solidFill>
                  <a:schemeClr val="bg1">
                    <a:lumMod val="75000"/>
                  </a:schemeClr>
                </a:solidFill>
                <a:latin charset="-122" pitchFamily="34" typeface="微软雅黑"/>
                <a:ea charset="-122" pitchFamily="34" typeface="微软雅黑"/>
              </a:rPr>
              <a:t>关于艾滋 你知道多少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409732" y="2060848"/>
            <a:ext cx="7916963" cy="1005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kern="2400" lang="zh-CN" sz="6000">
                <a:solidFill>
                  <a:schemeClr val="bg1">
                    <a:lumMod val="75000"/>
                  </a:schemeClr>
                </a:solidFill>
                <a:latin charset="-122" pitchFamily="34" typeface="微软雅黑"/>
                <a:ea charset="-122" pitchFamily="34" typeface="微软雅黑"/>
              </a:rPr>
              <a:t>关于艾滋 你知道多少</a:t>
            </a:r>
          </a:p>
        </p:txBody>
      </p:sp>
      <p:sp>
        <p:nvSpPr>
          <p:cNvPr id="35" name="TextBox 34"/>
          <p:cNvSpPr txBox="1"/>
          <p:nvPr/>
        </p:nvSpPr>
        <p:spPr>
          <a:xfrm rot="20690872">
            <a:off x="9378624" y="3041346"/>
            <a:ext cx="4114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>
                <a:solidFill>
                  <a:srgbClr val="6C0000"/>
                </a:solidFill>
                <a:latin charset="-122" pitchFamily="34" typeface="微软雅黑"/>
                <a:ea charset="-122" pitchFamily="34" typeface="微软雅黑"/>
              </a:rPr>
              <a:t>？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9462851" y="3035425"/>
            <a:ext cx="4114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>
                <a:solidFill>
                  <a:srgbClr val="6C0000"/>
                </a:solidFill>
                <a:latin charset="-122" pitchFamily="34" typeface="微软雅黑"/>
                <a:ea charset="-122" pitchFamily="34" typeface="微软雅黑"/>
              </a:rPr>
              <a:t>？</a:t>
            </a:r>
          </a:p>
        </p:txBody>
      </p:sp>
      <p:sp>
        <p:nvSpPr>
          <p:cNvPr id="37" name="TextBox 36"/>
          <p:cNvSpPr txBox="1"/>
          <p:nvPr/>
        </p:nvSpPr>
        <p:spPr>
          <a:xfrm rot="1412635">
            <a:off x="9537174" y="3047725"/>
            <a:ext cx="4114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>
                <a:solidFill>
                  <a:srgbClr val="6C0000"/>
                </a:solidFill>
                <a:latin charset="-122" pitchFamily="34" typeface="微软雅黑"/>
                <a:ea charset="-122" pitchFamily="34" typeface="微软雅黑"/>
              </a:rPr>
              <a:t>？</a:t>
            </a:r>
          </a:p>
        </p:txBody>
      </p:sp>
      <p:sp>
        <p:nvSpPr>
          <p:cNvPr id="38" name="TextBox 37"/>
          <p:cNvSpPr txBox="1"/>
          <p:nvPr/>
        </p:nvSpPr>
        <p:spPr>
          <a:xfrm rot="20690872">
            <a:off x="9378622" y="3041110"/>
            <a:ext cx="4114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>
                <a:solidFill>
                  <a:srgbClr val="6C0000"/>
                </a:solidFill>
                <a:latin charset="-122" pitchFamily="34" typeface="微软雅黑"/>
                <a:ea charset="-122" pitchFamily="34" typeface="微软雅黑"/>
              </a:rPr>
              <a:t>？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462850" y="3035189"/>
            <a:ext cx="4114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>
                <a:solidFill>
                  <a:srgbClr val="6C0000"/>
                </a:solidFill>
                <a:latin charset="-122" pitchFamily="34" typeface="微软雅黑"/>
                <a:ea charset="-122" pitchFamily="34" typeface="微软雅黑"/>
              </a:rPr>
              <a:t>？</a:t>
            </a:r>
          </a:p>
        </p:txBody>
      </p:sp>
      <p:sp>
        <p:nvSpPr>
          <p:cNvPr id="40" name="TextBox 39"/>
          <p:cNvSpPr txBox="1"/>
          <p:nvPr/>
        </p:nvSpPr>
        <p:spPr>
          <a:xfrm rot="1412635">
            <a:off x="9537173" y="3047490"/>
            <a:ext cx="4114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>
                <a:solidFill>
                  <a:srgbClr val="6C0000"/>
                </a:solidFill>
                <a:latin charset="-122" pitchFamily="34" typeface="微软雅黑"/>
                <a:ea charset="-122" pitchFamily="34" typeface="微软雅黑"/>
              </a:rPr>
              <a:t>？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9445573" y="3040759"/>
            <a:ext cx="4114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>
                <a:solidFill>
                  <a:srgbClr val="6C0000"/>
                </a:solidFill>
                <a:latin charset="-122" pitchFamily="34" typeface="微软雅黑"/>
                <a:ea charset="-122" pitchFamily="34" typeface="微软雅黑"/>
              </a:rPr>
              <a:t>？</a:t>
            </a:r>
          </a:p>
        </p:txBody>
      </p:sp>
      <p:sp>
        <p:nvSpPr>
          <p:cNvPr id="42" name="等腰三角形 41"/>
          <p:cNvSpPr/>
          <p:nvPr/>
        </p:nvSpPr>
        <p:spPr>
          <a:xfrm rot="5400000">
            <a:off x="1457796" y="2583359"/>
            <a:ext cx="1385888" cy="196850"/>
          </a:xfrm>
          <a:prstGeom prst="triangle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43" name="等腰三角形 42"/>
          <p:cNvSpPr/>
          <p:nvPr/>
        </p:nvSpPr>
        <p:spPr>
          <a:xfrm rot="16200000">
            <a:off x="9414291" y="2583359"/>
            <a:ext cx="1385888" cy="196850"/>
          </a:xfrm>
          <a:prstGeom prst="triangle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44" name="等腰三角形 43"/>
          <p:cNvSpPr/>
          <p:nvPr/>
        </p:nvSpPr>
        <p:spPr>
          <a:xfrm rot="5400000">
            <a:off x="1457796" y="2583359"/>
            <a:ext cx="1385888" cy="196850"/>
          </a:xfrm>
          <a:prstGeom prst="triangle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45" name="等腰三角形 44"/>
          <p:cNvSpPr/>
          <p:nvPr/>
        </p:nvSpPr>
        <p:spPr>
          <a:xfrm rot="5400000">
            <a:off x="1457796" y="2583359"/>
            <a:ext cx="1385888" cy="196850"/>
          </a:xfrm>
          <a:prstGeom prst="triangle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46" name="等腰三角形 45"/>
          <p:cNvSpPr/>
          <p:nvPr/>
        </p:nvSpPr>
        <p:spPr>
          <a:xfrm rot="5400000">
            <a:off x="1457796" y="2583359"/>
            <a:ext cx="1385888" cy="196850"/>
          </a:xfrm>
          <a:prstGeom prst="triangle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47" name="等腰三角形 46"/>
          <p:cNvSpPr/>
          <p:nvPr/>
        </p:nvSpPr>
        <p:spPr>
          <a:xfrm rot="5400000">
            <a:off x="1457796" y="2583359"/>
            <a:ext cx="1385888" cy="196850"/>
          </a:xfrm>
          <a:prstGeom prst="triangle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48" name="等腰三角形 47"/>
          <p:cNvSpPr/>
          <p:nvPr/>
        </p:nvSpPr>
        <p:spPr>
          <a:xfrm rot="16200000">
            <a:off x="9414291" y="2583359"/>
            <a:ext cx="1385888" cy="196850"/>
          </a:xfrm>
          <a:prstGeom prst="triangle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49" name="等腰三角形 48"/>
          <p:cNvSpPr/>
          <p:nvPr/>
        </p:nvSpPr>
        <p:spPr>
          <a:xfrm rot="16200000">
            <a:off x="9414291" y="2583359"/>
            <a:ext cx="1385888" cy="196850"/>
          </a:xfrm>
          <a:prstGeom prst="triangle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50" name="等腰三角形 49"/>
          <p:cNvSpPr/>
          <p:nvPr/>
        </p:nvSpPr>
        <p:spPr>
          <a:xfrm rot="16200000">
            <a:off x="9414291" y="2583359"/>
            <a:ext cx="1385888" cy="196850"/>
          </a:xfrm>
          <a:prstGeom prst="triangle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51" name="等腰三角形 50"/>
          <p:cNvSpPr/>
          <p:nvPr/>
        </p:nvSpPr>
        <p:spPr>
          <a:xfrm rot="16200000">
            <a:off x="9414291" y="2583359"/>
            <a:ext cx="1385888" cy="196850"/>
          </a:xfrm>
          <a:prstGeom prst="triangle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</p:spTree>
    <p:extLst>
      <p:ext uri="{BB962C8B-B14F-4D97-AF65-F5344CB8AC3E}">
        <p14:creationId val="3073835242"/>
      </p:ext>
    </p:extLst>
  </p:cSld>
  <p:clrMapOvr>
    <a:masterClrMapping/>
  </p:clrMapOvr>
  <mc:AlternateContent>
    <mc:Choice Requires="p14">
      <p:transition advClick="0" p14:dur="2000" spd="slow"/>
    </mc:Choice>
    <mc:Fallback>
      <p:transition advClick="0"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7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8" nodeType="withEffect" presetClass="path" presetID="64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animMotion origin="layout" path="M 0 0.24994 L 0 -1.96532E-06" pathEditMode="relative" ptsTypes="AA" rAng="0">
                                      <p:cBhvr>
                                        <p:cTn dur="250" fill="hold" id="9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9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1" presetSubtype="0">
                                  <p:stCondLst>
                                    <p:cond delay="300"/>
                                  </p:stCondLst>
                                  <p:iterate type="lt">
                                    <p:tmAbs val="150"/>
                                  </p:iterate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12" nodeType="withEffect" presetClass="exit" presetID="10" presetSubtype="0">
                                  <p:stCondLst>
                                    <p:cond delay="30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animEffect filter="fade" transition="out">
                                      <p:cBhvr>
                                        <p:cTn dur="500" id="13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2" id="15" nodeType="withEffect" presetClass="emph" presetID="6" presetSubtype="0">
                                  <p:stCondLst>
                                    <p:cond delay="30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animScale>
                                      <p:cBhvr>
                                        <p:cTn dur="500" fill="hold" id="16"/>
                                        <p:tgtEl>
                                          <p:spTgt spid="28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1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20" nodeType="withEffect" presetClass="path" presetID="42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animMotion origin="layout" path="M -4.91056E-06 -0.25 L -4.91056E-06 1.11111E-06" pathEditMode="relative" ptsTypes="AA" rAng="0">
                                      <p:cBhvr>
                                        <p:cTn dur="500" fill="hold" id="21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22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24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25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6" nodeType="withEffect" presetClass="exit" presetID="10" presetSubtype="0">
                                  <p:stCondLst>
                                    <p:cond delay="3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" id="27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9" nodeType="withEffect" presetClass="entr" presetID="2" presetSubtype="8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31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32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3" nodeType="withEffect" presetClass="exit" presetID="10" presetSubtype="0">
                                  <p:stCondLst>
                                    <p:cond delay="4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" id="34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36" nodeType="withEffect" presetClass="entr" presetID="2" presetSubtype="8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38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39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0" nodeType="withEffect" presetClass="exit" presetID="10" presetSubtype="0">
                                  <p:stCondLst>
                                    <p:cond delay="5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" id="4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43" nodeType="withEffect" presetClass="entr" presetID="2" presetSubtype="8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45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46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7" nodeType="withEffect" presetClass="exit" presetID="10" presetSubtype="0">
                                  <p:stCondLst>
                                    <p:cond delay="6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" id="48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50" nodeType="withEffect" presetClass="entr" presetID="2" presetSubtype="8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52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53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4" nodeType="withEffect" presetClass="exit" presetID="10" presetSubtype="0">
                                  <p:stCondLst>
                                    <p:cond delay="7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" id="55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57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59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6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61" nodeType="withEffect" presetClass="exit" presetID="10" presetSubtype="0">
                                  <p:stCondLst>
                                    <p:cond delay="3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" id="62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64" nodeType="withEffect" presetClass="entr" presetID="2" presetSubtype="2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66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67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68" nodeType="withEffect" presetClass="exit" presetID="10" presetSubtype="0">
                                  <p:stCondLst>
                                    <p:cond delay="4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" id="69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71" nodeType="withEffect" presetClass="entr" presetID="2" presetSubtype="2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73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74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75" nodeType="withEffect" presetClass="exit" presetID="10" presetSubtype="0">
                                  <p:stCondLst>
                                    <p:cond delay="5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" id="76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78" nodeType="withEffect" presetClass="entr" presetID="2" presetSubtype="2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8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81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82" nodeType="withEffect" presetClass="exit" presetID="10" presetSubtype="0">
                                  <p:stCondLst>
                                    <p:cond delay="6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" id="83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85" nodeType="withEffect" presetClass="entr" presetID="2" presetSubtype="2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87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88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89" nodeType="withEffect" presetClass="exit" presetID="10" presetSubtype="0">
                                  <p:stCondLst>
                                    <p:cond delay="7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" id="9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91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2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fill="hold" grpId="0" id="93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200" id="95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6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97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200" id="99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0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fill="hold" grpId="0" id="101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200" id="103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4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fill="hold" grpId="0" id="10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07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8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fill="hold" grpId="0" id="10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11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112" nodeType="withEffect" presetClass="exit" presetID="10" presetSubtype="0">
                                  <p:stCondLst>
                                    <p:cond delay="1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50" id="113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14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115" nodeType="withEffect" presetClass="entr" presetID="10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1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117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118" nodeType="withEffect" presetClass="exit" presetID="10" presetSubtype="0">
                                  <p:stCondLst>
                                    <p:cond delay="2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50" id="119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2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121" nodeType="withEffect" presetClass="entr" presetID="10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1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123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124" nodeType="withEffect" presetClass="exit" presetID="10" presetSubtype="0">
                                  <p:stCondLst>
                                    <p:cond delay="3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50" id="125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26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127" nodeType="withEffect" presetClass="entr" presetID="10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1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129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130" nodeType="withEffect" presetClass="exit" presetID="10" presetSubtype="0">
                                  <p:stCondLst>
                                    <p:cond delay="5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50" id="131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32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133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135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136" nodeType="withEffect" presetClass="exit" presetID="10" presetSubtype="0">
                                  <p:stCondLst>
                                    <p:cond delay="6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50" id="137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38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139" nodeType="withEffect" presetClass="entr" presetID="10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1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141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2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grpId="1" id="143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50" id="144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45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6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147" nodeType="after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149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15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51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8"/>
      <p:bldP grpId="1" spid="28"/>
      <p:bldP grpId="2" spid="28"/>
      <p:bldP grpId="0" spid="29"/>
      <p:bldP grpId="0" spid="30"/>
      <p:bldP grpId="0" spid="31"/>
      <p:bldP grpId="0" spid="32"/>
      <p:bldP grpId="0" spid="33"/>
      <p:bldP grpId="1" spid="33"/>
      <p:bldP grpId="0" spid="34"/>
      <p:bldP grpId="1" spid="34"/>
      <p:bldP grpId="0" spid="35"/>
      <p:bldP grpId="1" spid="35"/>
      <p:bldP grpId="0" spid="36"/>
      <p:bldP grpId="1" spid="36"/>
      <p:bldP grpId="0" spid="37"/>
      <p:bldP grpId="1" spid="37"/>
      <p:bldP grpId="0" spid="38"/>
      <p:bldP grpId="1" spid="38"/>
      <p:bldP grpId="0" spid="39"/>
      <p:bldP grpId="1" spid="39"/>
      <p:bldP grpId="0" spid="40"/>
      <p:bldP grpId="1" spid="40"/>
      <p:bldP grpId="0" spid="41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060427" y="2219380"/>
            <a:ext cx="6696744" cy="155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9pPr>
          </a:lstStyle>
          <a:p>
            <a:pPr algn="ctr"/>
            <a:r>
              <a:rPr altLang="en-US" lang="zh-CN" spc="600" sz="9600">
                <a:solidFill>
                  <a:schemeClr val="bg1"/>
                </a:solidFill>
                <a:latin charset="-122" pitchFamily="2" typeface="张海山锐谐体"/>
                <a:ea charset="-122" pitchFamily="2" typeface="张海山锐谐体"/>
                <a:cs typeface="Arial"/>
              </a:rPr>
              <a:t>恐惧 绝望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060427" y="2219380"/>
            <a:ext cx="6696744" cy="155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9pPr>
          </a:lstStyle>
          <a:p>
            <a:pPr algn="ctr"/>
            <a:r>
              <a:rPr altLang="en-US" lang="zh-CN" spc="600" sz="9600">
                <a:solidFill>
                  <a:schemeClr val="bg1"/>
                </a:solidFill>
                <a:latin charset="-122" pitchFamily="2" typeface="张海山锐谐体"/>
                <a:ea charset="-122" pitchFamily="2" typeface="张海山锐谐体"/>
                <a:cs typeface="Arial"/>
              </a:rPr>
              <a:t>恐惧 绝望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060427" y="2219380"/>
            <a:ext cx="6696744" cy="155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9pPr>
          </a:lstStyle>
          <a:p>
            <a:pPr algn="ctr"/>
            <a:r>
              <a:rPr altLang="en-US" lang="zh-CN" spc="600" sz="9600">
                <a:solidFill>
                  <a:schemeClr val="bg1"/>
                </a:solidFill>
                <a:latin charset="-122" pitchFamily="2" typeface="张海山锐谐体"/>
                <a:ea charset="-122" pitchFamily="2" typeface="张海山锐谐体"/>
                <a:cs typeface="Arial"/>
              </a:rPr>
              <a:t>恐惧 绝望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060427" y="2219380"/>
            <a:ext cx="6696744" cy="155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9pPr>
          </a:lstStyle>
          <a:p>
            <a:pPr algn="ctr"/>
            <a:r>
              <a:rPr altLang="en-US" lang="zh-CN" spc="600" sz="9600">
                <a:solidFill>
                  <a:schemeClr val="bg1"/>
                </a:solidFill>
                <a:latin charset="-122" pitchFamily="2" typeface="张海山锐谐体"/>
                <a:ea charset="-122" pitchFamily="2" typeface="张海山锐谐体"/>
                <a:cs typeface="Arial"/>
              </a:rPr>
              <a:t>恐惧 绝望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060427" y="2219380"/>
            <a:ext cx="6696744" cy="155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typeface="宋体"/>
              </a:defRPr>
            </a:lvl9pPr>
          </a:lstStyle>
          <a:p>
            <a:pPr algn="ctr"/>
            <a:r>
              <a:rPr altLang="en-US" lang="zh-CN" smtClean="0" spc="600" sz="9600">
                <a:solidFill>
                  <a:schemeClr val="bg1"/>
                </a:solidFill>
                <a:latin charset="-122" pitchFamily="2" typeface="张海山锐谐体"/>
                <a:ea charset="-122" pitchFamily="2" typeface="张海山锐谐体"/>
                <a:cs typeface="Arial"/>
              </a:rPr>
              <a:t>恐惧 绝望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4515820" y="1111231"/>
            <a:ext cx="3785958" cy="3785958"/>
            <a:chOff x="5610578" y="666045"/>
            <a:chExt cx="2709332" cy="2709332"/>
          </a:xfrm>
        </p:grpSpPr>
        <p:sp>
          <p:nvSpPr>
            <p:cNvPr id="10" name="椭圆 9"/>
            <p:cNvSpPr/>
            <p:nvPr/>
          </p:nvSpPr>
          <p:spPr>
            <a:xfrm>
              <a:off x="5610578" y="666045"/>
              <a:ext cx="2709332" cy="2709332"/>
            </a:xfrm>
            <a:prstGeom prst="ellipse">
              <a:avLst/>
            </a:prstGeom>
            <a:noFill/>
            <a:ln w="190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cxnSp>
          <p:nvCxnSpPr>
            <p:cNvPr id="11" name="直接连接符 10"/>
            <p:cNvCxnSpPr>
              <a:stCxn id="10" idx="1"/>
              <a:endCxn id="10" idx="5"/>
            </p:cNvCxnSpPr>
            <p:nvPr/>
          </p:nvCxnSpPr>
          <p:spPr>
            <a:xfrm>
              <a:off x="6007350" y="1062817"/>
              <a:ext cx="1915788" cy="1915788"/>
            </a:xfrm>
            <a:prstGeom prst="line">
              <a:avLst/>
            </a:prstGeom>
            <a:ln w="1905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val="4092272106"/>
      </p:ext>
    </p:extLst>
  </p:cSld>
  <p:clrMapOvr>
    <a:masterClrMapping/>
  </p:clrMapOvr>
  <p:transition advClick="0">
    <p:split orient="vert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3" presetSubtype="3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9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1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2" id="11" nodeType="withEffect" presetClass="entr" presetID="1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accel="50000" decel="50000" fill="hold" grpId="0" id="13" nodeType="withEffect" presetClass="path" presetID="24" presetSubtype="0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16667E-06 0 C 0.0052 0 0.00972 0.00185 0.01198 0.00463 L 0.01736 0.01111 C 0.01857 0.01235 0.02031 0.01296 0.02274 0.01296 C 0.02604 0.01296 0.02864 0.01142 0.02916 0.00833 C 0.02864 0.00617 0.02604 0.00401 0.02274 0.00401 C 0.02031 0.00401 0.01857 0.00494 0.01736 0.00617 L 0.01198 0.01265 C 0.00972 0.01543 0.0052 0.01728 4.16667E-06 0.0179 C -0.00539 0.01728 -0.0099 0.01543 -0.01233 0.01265 L -0.01754 0.00617 C -0.01875 0.00494 -0.02066 0.00401 -0.02292 0.00401 C -0.02622 0.00401 -0.029 0.00617 -0.029 0.00833 C -0.029 0.01142 -0.02622 0.01296 -0.02292 0.01296 C -0.02066 0.01296 -0.01875 0.01235 -0.01754 0.01111 L -0.01233 0.00463 C -0.0099 0.00185 -0.00539 0 4.16667E-06 0 Z" pathEditMode="relative" ptsTypes="fFffffFffFffffFff" rAng="0">
                                      <p:cBhvr>
                                        <p:cTn dur="500" fill="hold" id="1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9500"/>
                                    </p:animMotion>
                                  </p:childTnLst>
                                </p:cTn>
                              </p:par>
                              <p:par>
                                <p:cTn autoRev="1" fill="hold" grpId="1" id="15" nodeType="withEffect" presetClass="emph" presetID="3" presetSubtype="2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dur="250" fill="hold" id="16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CCC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23" presetSubtype="3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3" id="21" nodeType="withEffect" presetClass="emph" presetID="32" presetSubtype="0" repeatCount="20000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dur="10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20" fill="hold" id="23">
                                          <p:stCondLst>
                                            <p:cond delay="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dur="20" fill="hold" id="24">
                                          <p:stCondLst>
                                            <p:cond delay="4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20" fill="hold" id="25">
                                          <p:stCondLst>
                                            <p:cond delay="6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dur="20" fill="hold" id="26">
                                          <p:stCondLst>
                                            <p:cond delay="8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grpId="4" id="27" nodeType="withEffect" presetClass="emph" presetID="9" presetSubtype="0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 rctx="PPT">
                                        <p:cTn dur="250" id="28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dur="250" id="29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2" id="30" nodeType="withEffect" presetClass="entr" presetID="1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accel="50000" decel="50000" fill="hold" grpId="0" id="32" nodeType="withEffect" presetClass="path" presetID="24" presetSubtype="0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16667E-06 0 C 0.00538 0 0.00989 0.00185 0.01215 0.00463 L 0.01736 0.01111 C 0.01875 0.01235 0.02048 0.01296 0.02274 0.01296 C 0.02621 0.01296 0.02882 0.01142 0.02934 0.00833 C 0.02882 0.00617 0.02621 0.00401 0.02274 0.00401 C 0.02048 0.00401 0.01875 0.00494 0.01736 0.00617 L 0.01215 0.01265 C 0.00989 0.01543 0.00538 0.01728 4.16667E-06 0.0179 C -0.00539 0.01728 -0.00973 0.01543 -0.01216 0.01265 L -0.01754 0.00617 C -0.01875 0.00494 -0.02049 0.00401 -0.02292 0.00401 C -0.02622 0.00401 -0.029 0.00617 -0.029 0.00833 C -0.029 0.01142 -0.02622 0.01296 -0.02292 0.01296 C -0.02049 0.01296 -0.01875 0.01235 -0.01754 0.01111 L -0.01216 0.00463 C -0.00973 0.00185 -0.00539 0 4.16667E-06 0 Z" pathEditMode="relative" ptsTypes="fFffffFffFffffFff" rAng="0">
                                      <p:cBhvr>
                                        <p:cTn dur="500" fill="hold" id="33" spd="-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0" y="89500"/>
                                    </p:animMotion>
                                  </p:childTnLst>
                                </p:cTn>
                              </p:par>
                              <p:par>
                                <p:cTn autoRev="1" fill="hold" grpId="1" id="34" nodeType="withEffect" presetClass="emph" presetID="3" presetSubtype="2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dur="250" fill="hold" id="35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CCC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fill="hold" grpId="3" id="36" nodeType="withEffect" presetClass="emph" presetID="32" presetSubtype="0" repeatCount="20000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dur="10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20" fill="hold" id="38">
                                          <p:stCondLst>
                                            <p:cond delay="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dur="20" fill="hold" id="39">
                                          <p:stCondLst>
                                            <p:cond delay="4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20" fill="hold" id="40">
                                          <p:stCondLst>
                                            <p:cond delay="6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dur="20" fill="hold" id="41">
                                          <p:stCondLst>
                                            <p:cond delay="8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grpId="4" id="42" nodeType="withEffect" presetClass="emph" presetID="9" presetSubtype="0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 rctx="PPT">
                                        <p:cTn dur="250" id="43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dur="250" id="44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2" id="45" nodeType="withEffect" presetClass="entr" presetID="1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accel="50000" decel="50000" fill="hold" grpId="0" id="47" nodeType="withEffect" presetClass="path" presetID="24" presetSubtype="0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16667E-06 0 C 0.00538 0 0.00972 -0.00247 0.01232 -0.00494 L 0.01753 -0.01111 C 0.01875 -0.01265 0.02066 -0.01358 0.02291 -0.01358 C 0.02621 -0.01358 0.02899 -0.01173 0.02951 -0.00864 C 0.02899 -0.00679 0.02621 -0.00463 0.02291 -0.00463 C 0.02066 -0.00463 0.01875 -0.00556 0.01753 -0.00679 L 0.01232 -0.01265 C 0.00972 -0.01574 0.00538 -0.01728 4.16667E-06 -0.01728 C -0.00539 -0.01728 -0.00973 -0.01574 -0.01216 -0.01265 L -0.01754 -0.00679 C -0.01875 -0.00556 -0.02049 -0.00463 -0.02275 -0.00463 C -0.02622 -0.00463 -0.02882 -0.00679 -0.02882 -0.00864 C -0.02882 -0.01173 -0.02622 -0.01358 -0.02275 -0.01358 C -0.02049 -0.01358 -0.01875 -0.01265 -0.01754 -0.01111 L -0.01216 -0.00494 C -0.00973 -0.00247 -0.00539 0 4.16667E-06 0 Z" pathEditMode="relative" ptsTypes="fFffffFffFffffFff" rAng="0">
                                      <p:cBhvr>
                                        <p:cTn dur="500" fill="hold" id="48" spd="-10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0" y="-86400"/>
                                    </p:animMotion>
                                  </p:childTnLst>
                                </p:cTn>
                              </p:par>
                              <p:par>
                                <p:cTn autoRev="1" fill="hold" grpId="1" id="49" nodeType="withEffect" presetClass="emph" presetID="3" presetSubtype="2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dur="250" fill="hold" id="5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CCC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fill="hold" grpId="3" id="51" nodeType="withEffect" presetClass="emph" presetID="32" presetSubtype="0" repeatCount="20000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dur="10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20" fill="hold" id="53">
                                          <p:stCondLst>
                                            <p:cond delay="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dur="20" fill="hold" id="54">
                                          <p:stCondLst>
                                            <p:cond delay="4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20" fill="hold" id="55">
                                          <p:stCondLst>
                                            <p:cond delay="6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dur="20" fill="hold" id="56">
                                          <p:stCondLst>
                                            <p:cond delay="8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grpId="4" id="57" nodeType="withEffect" presetClass="emph" presetID="9" presetSubtype="0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 rctx="PPT">
                                        <p:cTn dur="250" id="58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dur="250" id="59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2" id="60" nodeType="withEffect" presetClass="entr" presetID="1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accel="50000" decel="50000" fill="hold" grpId="0" id="62" nodeType="withEffect" presetClass="path" presetID="24" presetSubtype="0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16667E-06 0 C 0.0052 0 0.00972 -0.00247 0.01215 -0.00494 L 0.01736 -0.01111 C 0.01875 -0.01265 0.02048 -0.01358 0.02257 -0.01358 C 0.02604 -0.01358 0.02882 -0.01173 0.02934 -0.00864 C 0.02882 -0.00679 0.02604 -0.00463 0.02257 -0.00463 C 0.02048 -0.00463 0.01875 -0.00556 0.01736 -0.00679 L 0.01215 -0.01265 C 0.00972 -0.01574 0.0052 -0.01728 4.16667E-06 -0.01728 C -0.00539 -0.01728 -0.00973 -0.01574 -0.01216 -0.01265 L -0.01754 -0.00679 C -0.01875 -0.00556 -0.02049 -0.00463 -0.02275 -0.00463 C -0.02622 -0.00463 -0.02882 -0.00679 -0.02882 -0.00864 C -0.02882 -0.01173 -0.02622 -0.01358 -0.02275 -0.01358 C -0.02049 -0.01358 -0.01875 -0.01265 -0.01754 -0.01111 L -0.01216 -0.00494 C -0.00973 -0.00247 -0.00539 0 4.16667E-06 0 Z" pathEditMode="relative" ptsTypes="fFffffFffFffffFff" rAng="0">
                                      <p:cBhvr>
                                        <p:cTn dur="500" fill="hold" id="63" spd="-10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0" y="-86400"/>
                                    </p:animMotion>
                                  </p:childTnLst>
                                </p:cTn>
                              </p:par>
                              <p:par>
                                <p:cTn autoRev="1" fill="hold" grpId="1" id="64" nodeType="withEffect" presetClass="emph" presetID="3" presetSubtype="2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dur="250" fill="hold" id="65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CCC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fill="hold" grpId="3" id="66" nodeType="withEffect" presetClass="emph" presetID="32" presetSubtype="0" repeatCount="20000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dur="10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20" fill="hold" id="68">
                                          <p:stCondLst>
                                            <p:cond delay="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dur="20" fill="hold" id="69">
                                          <p:stCondLst>
                                            <p:cond delay="4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20" fill="hold" id="70">
                                          <p:stCondLst>
                                            <p:cond delay="6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dur="20" fill="hold" id="71">
                                          <p:stCondLst>
                                            <p:cond delay="8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grpId="4" id="72" nodeType="withEffect" presetClass="emph" presetID="9" presetSubtype="0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 rctx="PPT">
                                        <p:cTn dur="250" id="73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dur="250" id="74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75" nodeType="withEffect" presetClass="exit" presetID="2" presetSubtype="1">
                                  <p:stCondLst>
                                    <p:cond delay="2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200" id="76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" id="7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79" nodeType="withEffect" presetClass="exit" presetID="10" presetSubtype="0">
                                  <p:stCondLst>
                                    <p:cond delay="25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00" id="8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5" id="82" nodeType="withEffect" presetClass="exit" presetID="2" presetSubtype="4">
                                  <p:stCondLst>
                                    <p:cond delay="2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200" id="8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" id="8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5" id="86" nodeType="withEffect" presetClass="exit" presetID="2" presetSubtype="8">
                                  <p:stCondLst>
                                    <p:cond delay="2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200" id="8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" id="8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89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5" id="90" nodeType="withEffect" presetClass="exit" presetID="2" presetSubtype="2">
                                  <p:stCondLst>
                                    <p:cond delay="2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200" id="9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" id="9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93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5" id="94" nodeType="withEffect" presetClass="exit" presetID="53" presetSubtype="0">
                                  <p:stCondLst>
                                    <p:cond delay="2500"/>
                                  </p:stCondLst>
                                  <p:childTnLst>
                                    <p:anim calcmode="lin" valueType="num">
                                      <p:cBhvr>
                                        <p:cTn dur="200" id="95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" id="96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out">
                                      <p:cBhvr>
                                        <p:cTn dur="200" id="9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00" id="9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" id="9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100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1" spid="4"/>
      <p:bldP grpId="0" spid="5"/>
      <p:bldP grpId="1" spid="5"/>
      <p:bldP grpId="2" spid="5"/>
      <p:bldP grpId="3" spid="5"/>
      <p:bldP grpId="4" spid="5"/>
      <p:bldP grpId="5" spid="5"/>
      <p:bldP grpId="0" spid="6"/>
      <p:bldP grpId="1" spid="6"/>
      <p:bldP grpId="2" spid="6"/>
      <p:bldP grpId="3" spid="6"/>
      <p:bldP grpId="4" spid="6"/>
      <p:bldP grpId="5" spid="6"/>
      <p:bldP grpId="0" spid="7"/>
      <p:bldP grpId="1" spid="7"/>
      <p:bldP grpId="2" spid="7"/>
      <p:bldP grpId="3" spid="7"/>
      <p:bldP grpId="4" spid="7"/>
      <p:bldP grpId="5" spid="7"/>
      <p:bldP grpId="0" spid="8"/>
      <p:bldP grpId="1" spid="8"/>
      <p:bldP grpId="2" spid="8"/>
      <p:bldP grpId="3" spid="8"/>
      <p:bldP grpId="4" spid="8"/>
      <p:bldP grpId="5" spid="8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962487" y="909799"/>
            <a:ext cx="10573298" cy="4700968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57384" lIns="114767" rIns="114767" tIns="57384"/>
          <a:lstStyle/>
          <a:p>
            <a:pPr algn="ctr">
              <a:defRPr/>
            </a:pPr>
            <a:endParaRPr altLang="en-US" i="0" lang="zh-CN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448935" y="3687258"/>
            <a:ext cx="3364020" cy="571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57384" lIns="114767" rIns="114767" tIns="57384"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charset="0" pitchFamily="34" typeface="Arial"/>
                <a:ea charset="-122" pitchFamily="2" typeface="华文细黑"/>
              </a:defRPr>
            </a:lvl1pPr>
            <a:lvl2pPr eaLnBrk="0" hangingPunct="0" indent="-285750" marL="742950">
              <a:defRPr i="1">
                <a:solidFill>
                  <a:schemeClr val="tx1"/>
                </a:solidFill>
                <a:latin charset="0" pitchFamily="34" typeface="Arial"/>
                <a:ea charset="-122" pitchFamily="2" typeface="华文细黑"/>
              </a:defRPr>
            </a:lvl2pPr>
            <a:lvl3pPr eaLnBrk="0" hangingPunct="0" indent="-228600" marL="1143000">
              <a:defRPr i="1">
                <a:solidFill>
                  <a:schemeClr val="tx1"/>
                </a:solidFill>
                <a:latin charset="0" pitchFamily="34" typeface="Arial"/>
                <a:ea charset="-122" pitchFamily="2" typeface="华文细黑"/>
              </a:defRPr>
            </a:lvl3pPr>
            <a:lvl4pPr eaLnBrk="0" hangingPunct="0" indent="-228600" marL="1600200">
              <a:defRPr i="1">
                <a:solidFill>
                  <a:schemeClr val="tx1"/>
                </a:solidFill>
                <a:latin charset="0" pitchFamily="34" typeface="Arial"/>
                <a:ea charset="-122" pitchFamily="2" typeface="华文细黑"/>
              </a:defRPr>
            </a:lvl4pPr>
            <a:lvl5pPr eaLnBrk="0" hangingPunct="0" indent="-228600" marL="2057400">
              <a:defRPr i="1">
                <a:solidFill>
                  <a:schemeClr val="tx1"/>
                </a:solidFill>
                <a:latin charset="0" pitchFamily="34" typeface="Arial"/>
                <a:ea charset="-122" pitchFamily="2" typeface="华文细黑"/>
              </a:defRPr>
            </a:lvl5pPr>
            <a:lvl6pPr algn="r" eaLnBrk="0" fontAlgn="base" hangingPunct="0" indent="-228600" marL="251460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charset="0" pitchFamily="34" typeface="Arial"/>
                <a:ea charset="-122" pitchFamily="2" typeface="华文细黑"/>
              </a:defRPr>
            </a:lvl6pPr>
            <a:lvl7pPr algn="r" eaLnBrk="0" fontAlgn="base" hangingPunct="0" indent="-228600" marL="297180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charset="0" pitchFamily="34" typeface="Arial"/>
                <a:ea charset="-122" pitchFamily="2" typeface="华文细黑"/>
              </a:defRPr>
            </a:lvl7pPr>
            <a:lvl8pPr algn="r" eaLnBrk="0" fontAlgn="base" hangingPunct="0" indent="-228600" marL="342900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charset="0" pitchFamily="34" typeface="Arial"/>
                <a:ea charset="-122" pitchFamily="2" typeface="华文细黑"/>
              </a:defRPr>
            </a:lvl8pPr>
            <a:lvl9pPr algn="r" eaLnBrk="0" fontAlgn="base" hangingPunct="0" indent="-228600" marL="388620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charset="0" pitchFamily="34" typeface="Arial"/>
                <a:ea charset="-122" pitchFamily="2" typeface="华文细黑"/>
              </a:defRPr>
            </a:lvl9pPr>
          </a:lstStyle>
          <a:p>
            <a:pPr eaLnBrk="1" hangingPunct="1"/>
            <a:r>
              <a:rPr altLang="en-US" i="0" lang="zh-CN" smtClean="0" sz="3000">
                <a:latin charset="-122" pitchFamily="34" typeface="微软雅黑"/>
                <a:ea charset="-122" pitchFamily="34" typeface="微软雅黑"/>
              </a:rPr>
              <a:t>正确对待艾滋病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448935" y="4121168"/>
            <a:ext cx="3724060" cy="3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57384" lIns="114767" rIns="114767" tIns="57384"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charset="0" pitchFamily="34" typeface="Arial"/>
                <a:ea charset="-122" pitchFamily="2" typeface="华文细黑"/>
              </a:defRPr>
            </a:lvl1pPr>
            <a:lvl2pPr eaLnBrk="0" hangingPunct="0" indent="-285750" marL="742950">
              <a:defRPr i="1">
                <a:solidFill>
                  <a:schemeClr val="tx1"/>
                </a:solidFill>
                <a:latin charset="0" pitchFamily="34" typeface="Arial"/>
                <a:ea charset="-122" pitchFamily="2" typeface="华文细黑"/>
              </a:defRPr>
            </a:lvl2pPr>
            <a:lvl3pPr eaLnBrk="0" hangingPunct="0" indent="-228600" marL="1143000">
              <a:defRPr i="1">
                <a:solidFill>
                  <a:schemeClr val="tx1"/>
                </a:solidFill>
                <a:latin charset="0" pitchFamily="34" typeface="Arial"/>
                <a:ea charset="-122" pitchFamily="2" typeface="华文细黑"/>
              </a:defRPr>
            </a:lvl3pPr>
            <a:lvl4pPr eaLnBrk="0" hangingPunct="0" indent="-228600" marL="1600200">
              <a:defRPr i="1">
                <a:solidFill>
                  <a:schemeClr val="tx1"/>
                </a:solidFill>
                <a:latin charset="0" pitchFamily="34" typeface="Arial"/>
                <a:ea charset="-122" pitchFamily="2" typeface="华文细黑"/>
              </a:defRPr>
            </a:lvl4pPr>
            <a:lvl5pPr eaLnBrk="0" hangingPunct="0" indent="-228600" marL="2057400">
              <a:defRPr i="1">
                <a:solidFill>
                  <a:schemeClr val="tx1"/>
                </a:solidFill>
                <a:latin charset="0" pitchFamily="34" typeface="Arial"/>
                <a:ea charset="-122" pitchFamily="2" typeface="华文细黑"/>
              </a:defRPr>
            </a:lvl5pPr>
            <a:lvl6pPr algn="r" eaLnBrk="0" fontAlgn="base" hangingPunct="0" indent="-228600" marL="251460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charset="0" pitchFamily="34" typeface="Arial"/>
                <a:ea charset="-122" pitchFamily="2" typeface="华文细黑"/>
              </a:defRPr>
            </a:lvl6pPr>
            <a:lvl7pPr algn="r" eaLnBrk="0" fontAlgn="base" hangingPunct="0" indent="-228600" marL="297180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charset="0" pitchFamily="34" typeface="Arial"/>
                <a:ea charset="-122" pitchFamily="2" typeface="华文细黑"/>
              </a:defRPr>
            </a:lvl7pPr>
            <a:lvl8pPr algn="r" eaLnBrk="0" fontAlgn="base" hangingPunct="0" indent="-228600" marL="342900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charset="0" pitchFamily="34" typeface="Arial"/>
                <a:ea charset="-122" pitchFamily="2" typeface="华文细黑"/>
              </a:defRPr>
            </a:lvl8pPr>
            <a:lvl9pPr algn="r" eaLnBrk="0" fontAlgn="base" hangingPunct="0" indent="-228600" marL="388620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charset="0" pitchFamily="34" typeface="Arial"/>
                <a:ea charset="-122" pitchFamily="2" typeface="华文细黑"/>
              </a:defRPr>
            </a:lvl9pPr>
          </a:lstStyle>
          <a:p>
            <a:pPr eaLnBrk="1" hangingPunct="1"/>
            <a:r>
              <a:rPr altLang="en-US" i="0" lang="zh-CN" smtClean="0" sz="1300">
                <a:latin charset="-122" pitchFamily="34" typeface="微软雅黑"/>
                <a:ea charset="-122" pitchFamily="34" typeface="微软雅黑"/>
              </a:rPr>
              <a:t>从我们开始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385476" y="2022899"/>
            <a:ext cx="10747959" cy="1486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57384" lIns="114767" rIns="114767" tIns="57384"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charset="0" pitchFamily="34" typeface="Arial"/>
                <a:ea charset="-122" pitchFamily="2" typeface="华文细黑"/>
              </a:defRPr>
            </a:lvl1pPr>
            <a:lvl2pPr eaLnBrk="0" hangingPunct="0" indent="-285750" marL="742950">
              <a:defRPr i="1">
                <a:solidFill>
                  <a:schemeClr val="tx1"/>
                </a:solidFill>
                <a:latin charset="0" pitchFamily="34" typeface="Arial"/>
                <a:ea charset="-122" pitchFamily="2" typeface="华文细黑"/>
              </a:defRPr>
            </a:lvl2pPr>
            <a:lvl3pPr eaLnBrk="0" hangingPunct="0" indent="-228600" marL="1143000">
              <a:defRPr i="1">
                <a:solidFill>
                  <a:schemeClr val="tx1"/>
                </a:solidFill>
                <a:latin charset="0" pitchFamily="34" typeface="Arial"/>
                <a:ea charset="-122" pitchFamily="2" typeface="华文细黑"/>
              </a:defRPr>
            </a:lvl3pPr>
            <a:lvl4pPr eaLnBrk="0" hangingPunct="0" indent="-228600" marL="1600200">
              <a:defRPr i="1">
                <a:solidFill>
                  <a:schemeClr val="tx1"/>
                </a:solidFill>
                <a:latin charset="0" pitchFamily="34" typeface="Arial"/>
                <a:ea charset="-122" pitchFamily="2" typeface="华文细黑"/>
              </a:defRPr>
            </a:lvl4pPr>
            <a:lvl5pPr eaLnBrk="0" hangingPunct="0" indent="-228600" marL="2057400">
              <a:defRPr i="1">
                <a:solidFill>
                  <a:schemeClr val="tx1"/>
                </a:solidFill>
                <a:latin charset="0" pitchFamily="34" typeface="Arial"/>
                <a:ea charset="-122" pitchFamily="2" typeface="华文细黑"/>
              </a:defRPr>
            </a:lvl5pPr>
            <a:lvl6pPr algn="r" eaLnBrk="0" fontAlgn="base" hangingPunct="0" indent="-228600" marL="251460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charset="0" pitchFamily="34" typeface="Arial"/>
                <a:ea charset="-122" pitchFamily="2" typeface="华文细黑"/>
              </a:defRPr>
            </a:lvl6pPr>
            <a:lvl7pPr algn="r" eaLnBrk="0" fontAlgn="base" hangingPunct="0" indent="-228600" marL="297180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charset="0" pitchFamily="34" typeface="Arial"/>
                <a:ea charset="-122" pitchFamily="2" typeface="华文细黑"/>
              </a:defRPr>
            </a:lvl7pPr>
            <a:lvl8pPr algn="r" eaLnBrk="0" fontAlgn="base" hangingPunct="0" indent="-228600" marL="342900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charset="0" pitchFamily="34" typeface="Arial"/>
                <a:ea charset="-122" pitchFamily="2" typeface="华文细黑"/>
              </a:defRPr>
            </a:lvl8pPr>
            <a:lvl9pPr algn="r" eaLnBrk="0" fontAlgn="base" hangingPunct="0" indent="-228600" marL="388620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charset="0" pitchFamily="34" typeface="Arial"/>
                <a:ea charset="-122" pitchFamily="2" typeface="华文细黑"/>
              </a:defRPr>
            </a:lvl9pPr>
          </a:lstStyle>
          <a:p>
            <a:pPr eaLnBrk="1" hangingPunct="1"/>
            <a:r>
              <a:rPr altLang="en-US" b="1" i="0" lang="zh-CN" smtClean="0" spc="800" sz="90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用我们的爱心关注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329255" y="3561160"/>
            <a:ext cx="4206530" cy="1029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57384" lIns="114767" rIns="114767" tIns="57384"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charset="0" pitchFamily="34" typeface="Arial"/>
                <a:ea charset="-122" pitchFamily="2" typeface="华文细黑"/>
              </a:defRPr>
            </a:lvl1pPr>
            <a:lvl2pPr eaLnBrk="0" hangingPunct="0" indent="-285750" marL="742950">
              <a:defRPr i="1">
                <a:solidFill>
                  <a:schemeClr val="tx1"/>
                </a:solidFill>
                <a:latin charset="0" pitchFamily="34" typeface="Arial"/>
                <a:ea charset="-122" pitchFamily="2" typeface="华文细黑"/>
              </a:defRPr>
            </a:lvl2pPr>
            <a:lvl3pPr eaLnBrk="0" hangingPunct="0" indent="-228600" marL="1143000">
              <a:defRPr i="1">
                <a:solidFill>
                  <a:schemeClr val="tx1"/>
                </a:solidFill>
                <a:latin charset="0" pitchFamily="34" typeface="Arial"/>
                <a:ea charset="-122" pitchFamily="2" typeface="华文细黑"/>
              </a:defRPr>
            </a:lvl3pPr>
            <a:lvl4pPr eaLnBrk="0" hangingPunct="0" indent="-228600" marL="1600200">
              <a:defRPr i="1">
                <a:solidFill>
                  <a:schemeClr val="tx1"/>
                </a:solidFill>
                <a:latin charset="0" pitchFamily="34" typeface="Arial"/>
                <a:ea charset="-122" pitchFamily="2" typeface="华文细黑"/>
              </a:defRPr>
            </a:lvl4pPr>
            <a:lvl5pPr eaLnBrk="0" hangingPunct="0" indent="-228600" marL="2057400">
              <a:defRPr i="1">
                <a:solidFill>
                  <a:schemeClr val="tx1"/>
                </a:solidFill>
                <a:latin charset="0" pitchFamily="34" typeface="Arial"/>
                <a:ea charset="-122" pitchFamily="2" typeface="华文细黑"/>
              </a:defRPr>
            </a:lvl5pPr>
            <a:lvl6pPr algn="r" eaLnBrk="0" fontAlgn="base" hangingPunct="0" indent="-228600" marL="251460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charset="0" pitchFamily="34" typeface="Arial"/>
                <a:ea charset="-122" pitchFamily="2" typeface="华文细黑"/>
              </a:defRPr>
            </a:lvl6pPr>
            <a:lvl7pPr algn="r" eaLnBrk="0" fontAlgn="base" hangingPunct="0" indent="-228600" marL="297180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charset="0" pitchFamily="34" typeface="Arial"/>
                <a:ea charset="-122" pitchFamily="2" typeface="华文细黑"/>
              </a:defRPr>
            </a:lvl7pPr>
            <a:lvl8pPr algn="r" eaLnBrk="0" fontAlgn="base" hangingPunct="0" indent="-228600" marL="342900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charset="0" pitchFamily="34" typeface="Arial"/>
                <a:ea charset="-122" pitchFamily="2" typeface="华文细黑"/>
              </a:defRPr>
            </a:lvl8pPr>
            <a:lvl9pPr algn="r" eaLnBrk="0" fontAlgn="base" hangingPunct="0" indent="-228600" marL="388620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charset="0" pitchFamily="34" typeface="Arial"/>
                <a:ea charset="-122" pitchFamily="2" typeface="华文细黑"/>
              </a:defRPr>
            </a:lvl9pPr>
          </a:lstStyle>
          <a:p>
            <a:pPr eaLnBrk="1" hangingPunct="1"/>
            <a:r>
              <a:rPr altLang="en-US" b="1" i="0" lang="zh-CN" smtClean="0" sz="60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艾滋病患者</a:t>
            </a:r>
          </a:p>
        </p:txBody>
      </p:sp>
    </p:spTree>
    <p:extLst>
      <p:ext uri="{BB962C8B-B14F-4D97-AF65-F5344CB8AC3E}">
        <p14:creationId val="1806333046"/>
      </p:ext>
    </p:extLst>
  </p:cSld>
  <p:clrMapOvr>
    <a:masterClrMapping/>
  </p:clrMapOvr>
  <mc:AlternateContent>
    <mc:Choice Requires="p14">
      <p:transition advClick="0" p14:dur="2000" spd="slow"/>
    </mc:Choice>
    <mc:Fallback>
      <p:transition advClick="0"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accel="50000" decel="50000" fill="hold" grpId="0" id="9" nodeType="afterEffect" presetClass="entr" presetID="2" presetSubtype="8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1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1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fill="hold" grpId="0" id="14" nodeType="afterEffect" presetClass="entr" presetID="22" presetSubtype="1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400" id="16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100000" fill="hold" grpId="0" id="17" nodeType="withEffect" presetClass="entr" presetID="58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100000" fill="hold" grpId="0" id="24" nodeType="withEffect" presetClass="entr" presetID="58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fill="hold" grpId="1" id="32" nodeType="afterEffect" presetClass="exit" presetID="15" presetSubtype="0">
                                  <p:stCondLst>
                                    <p:cond delay="6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dur="500" id="3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id="3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id="35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id="36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38" nodeType="withEffect" presetClass="exit" presetID="15" presetSubtype="0">
                                  <p:stCondLst>
                                    <p:cond delay="7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dur="400" id="3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id="4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id="4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id="42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44" nodeType="withEffect" presetClass="exit" presetID="10" presetSubtype="0">
                                  <p:stCondLst>
                                    <p:cond delay="7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00" id="45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47" nodeType="withEffect" presetClass="exit" presetID="10" presetSubtype="0">
                                  <p:stCondLst>
                                    <p:cond delay="7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00" id="48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50" nodeType="withEffect" presetClass="exit" presetID="22" presetSubtype="2">
                                  <p:stCondLst>
                                    <p:cond delay="1200"/>
                                  </p:stCondLst>
                                  <p:childTnLst>
                                    <p:animEffect filter="wipe(right)" transition="out">
                                      <p:cBhvr>
                                        <p:cTn dur="300" id="5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1" spid="2"/>
      <p:bldP grpId="0" spid="3"/>
      <p:bldP grpId="1" spid="3"/>
      <p:bldP grpId="0" spid="4"/>
      <p:bldP grpId="1" spid="4"/>
      <p:bldP grpId="0" spid="5"/>
      <p:bldP grpId="1" spid="5"/>
      <p:bldP grpId="0" spid="6"/>
      <p:bldP grpId="1" spid="6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2290393" y="4717593"/>
            <a:ext cx="8106093" cy="10058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lvl="0"/>
            <a:r>
              <a:rPr altLang="en-US" lang="zh-CN" sz="6000">
                <a:solidFill>
                  <a:prstClr val="white"/>
                </a:solidFill>
                <a:latin charset="-122" pitchFamily="2" typeface="方正正大黑简体"/>
                <a:ea charset="-122" pitchFamily="2" typeface="方正正大黑简体"/>
              </a:rPr>
              <a:t>对抗AIDS  我们需要你</a:t>
            </a:r>
          </a:p>
        </p:txBody>
      </p:sp>
      <p:sp>
        <p:nvSpPr>
          <p:cNvPr id="3" name="矩形 2"/>
          <p:cNvSpPr/>
          <p:nvPr/>
        </p:nvSpPr>
        <p:spPr>
          <a:xfrm>
            <a:off x="2290393" y="4725144"/>
            <a:ext cx="8106093" cy="10058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lvl="0"/>
            <a:r>
              <a:rPr altLang="en-US" lang="zh-CN" sz="6000">
                <a:solidFill>
                  <a:prstClr val="white"/>
                </a:solidFill>
                <a:latin charset="-122" pitchFamily="2" typeface="方正正大黑简体"/>
                <a:ea charset="-122" pitchFamily="2" typeface="方正正大黑简体"/>
              </a:rPr>
              <a:t>对抗AIDS  我们需要你</a:t>
            </a:r>
          </a:p>
        </p:txBody>
      </p:sp>
      <p:pic>
        <p:nvPicPr>
          <p:cNvPr descr="C:\Users\Administrator\Desktop\3-120424212420624.jpg" id="3074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18750" t="8567"/>
          <a:stretch>
            <a:fillRect/>
          </a:stretch>
        </p:blipFill>
        <p:spPr bwMode="auto">
          <a:xfrm>
            <a:off x="2891434" y="548680"/>
            <a:ext cx="6984776" cy="3375735"/>
          </a:xfrm>
          <a:prstGeom prst="roundRect">
            <a:avLst>
              <a:gd fmla="val 8594" name="adj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algn="bl" blurRad="12700" dir="5400000" dist="5000" endPos="28000" rotWithShape="0" stA="38000" sy="-100000"/>
          </a:effectLst>
          <a:extLst/>
        </p:spPr>
      </p:pic>
    </p:spTree>
    <p:extLst>
      <p:ext uri="{BB962C8B-B14F-4D97-AF65-F5344CB8AC3E}">
        <p14:creationId val="479661809"/>
      </p:ext>
    </p:extLst>
  </p:cSld>
  <p:clrMapOvr>
    <a:masterClrMapping/>
  </p:clrMapOvr>
  <mc:AlternateContent>
    <mc:Choice Requires="p14">
      <p:transition advClick="0" p14:dur="2000" spd="slow"/>
    </mc:Choice>
    <mc:Fallback>
      <p:transition advClick="0"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7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8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9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1" id="10" nodeType="withEffect" presetClass="entr" presetID="25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14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18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2" id="20" nodeType="withEffect" presetClass="exit" presetID="1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1501"/>
                            </p:stCondLst>
                            <p:childTnLst>
                              <p:par>
                                <p:cTn fill="hold" grpId="1" id="23" nodeType="afterEffect" presetClass="entr" presetID="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1502"/>
                            </p:stCondLst>
                            <p:childTnLst>
                              <p:par>
                                <p:cTn fill="hold" grpId="0" id="26" nodeType="afterEffect" presetClass="emph" presetID="8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animRot by="21600000">
                                      <p:cBhvr>
                                        <p:cTn dur="200" fill="hold" id="27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1702"/>
                            </p:stCondLst>
                            <p:childTnLst>
                              <p:par>
                                <p:cTn fill="hold" grpId="2" id="29" nodeType="afterEffect" presetClass="exit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dur="500" id="3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id="3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id="3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id="3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filter="fade" transition="out">
                                      <p:cBhvr>
                                        <p:cTn dur="500" id="34" tmFilter="0,0; .5, 0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1" spid="2"/>
      <p:bldP grpId="2" spid="2"/>
      <p:bldP grpId="0" spid="3"/>
      <p:bldP grpId="1" spid="3"/>
      <p:bldP grpId="2" spid="3"/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Oval 8"/>
          <p:cNvSpPr>
            <a:spLocks noChangeArrowheads="1"/>
          </p:cNvSpPr>
          <p:nvPr/>
        </p:nvSpPr>
        <p:spPr bwMode="auto">
          <a:xfrm>
            <a:off x="4113505" y="908720"/>
            <a:ext cx="2164096" cy="2164096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glow rad="127000">
              <a:srgbClr val="FD5615">
                <a:alpha val="20000"/>
              </a:srgbClr>
            </a:glow>
          </a:effec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2" name="Oval 8"/>
          <p:cNvSpPr>
            <a:spLocks noChangeArrowheads="1"/>
          </p:cNvSpPr>
          <p:nvPr/>
        </p:nvSpPr>
        <p:spPr bwMode="auto">
          <a:xfrm>
            <a:off x="1620267" y="908720"/>
            <a:ext cx="2164096" cy="2164096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glow rad="127000">
              <a:srgbClr val="FD5615">
                <a:alpha val="20000"/>
              </a:srgbClr>
            </a:glow>
          </a:effec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3" name="Oval 8"/>
          <p:cNvSpPr>
            <a:spLocks noChangeArrowheads="1"/>
          </p:cNvSpPr>
          <p:nvPr/>
        </p:nvSpPr>
        <p:spPr bwMode="auto">
          <a:xfrm>
            <a:off x="9105243" y="908720"/>
            <a:ext cx="2164096" cy="2164096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glow rad="127000">
              <a:srgbClr val="FD5615">
                <a:alpha val="20000"/>
              </a:srgbClr>
            </a:glow>
          </a:effec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4" name="Oval 8"/>
          <p:cNvSpPr>
            <a:spLocks noChangeArrowheads="1"/>
          </p:cNvSpPr>
          <p:nvPr/>
        </p:nvSpPr>
        <p:spPr bwMode="auto">
          <a:xfrm>
            <a:off x="6605234" y="908720"/>
            <a:ext cx="2164096" cy="2164096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glow rad="127000">
              <a:srgbClr val="FD5615">
                <a:alpha val="20000"/>
              </a:srgbClr>
            </a:glow>
          </a:effec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pic>
        <p:nvPicPr>
          <p:cNvPr descr="C:\Documents and Settings\Administrator\桌面\B图片4.png" hidden="1" id="3080" name="背景模糊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153867" y="1912565"/>
            <a:ext cx="8683424" cy="2924208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Administrator\Desktop\图片6.png" id="5122" name="Picture 2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781565" y="1075187"/>
            <a:ext cx="1841500" cy="1901826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Administrator\Desktop\图片9.png" id="5124" name="Picture 4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9266541" y="1075187"/>
            <a:ext cx="1841500" cy="1841500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Administrator\Desktop\图片8.png" id="5125" name="Picture 5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766532" y="1075187"/>
            <a:ext cx="1841500" cy="1841500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Administrator\Desktop\图片7.png" id="5126" name="Picture 6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274803" y="1075187"/>
            <a:ext cx="1841500" cy="1841500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标语"/>
          <p:cNvSpPr txBox="1"/>
          <p:nvPr/>
        </p:nvSpPr>
        <p:spPr>
          <a:xfrm>
            <a:off x="3348459" y="3573016"/>
            <a:ext cx="7273815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2400">
                <a:solidFill>
                  <a:schemeClr val="bg1"/>
                </a:solidFill>
                <a:latin charset="-122" pitchFamily="2" typeface="方正正大黑简体"/>
                <a:ea charset="-122" pitchFamily="2" typeface="方正正大黑简体"/>
              </a:rPr>
              <a:t>What is the transmission of AIDS</a:t>
            </a:r>
          </a:p>
        </p:txBody>
      </p:sp>
      <p:sp>
        <p:nvSpPr>
          <p:cNvPr id="10" name="标语"/>
          <p:cNvSpPr txBox="1"/>
          <p:nvPr/>
        </p:nvSpPr>
        <p:spPr>
          <a:xfrm>
            <a:off x="3348460" y="3573018"/>
            <a:ext cx="7704856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>
                    <a:alpha val="80000"/>
                  </a:schemeClr>
                </a:solidFill>
                <a:effectLst>
                  <a:glow rad="127000">
                    <a:schemeClr val="bg1">
                      <a:alpha val="40000"/>
                    </a:schemeClr>
                  </a:glow>
                </a:effectLst>
                <a:latin charset="-122" pitchFamily="65" typeface="方正综艺简体"/>
                <a:ea charset="-122" pitchFamily="65" typeface="方正综艺简体"/>
              </a:defRPr>
            </a:lvl1pPr>
          </a:lstStyle>
          <a:p>
            <a:r>
              <a:rPr altLang="zh-CN" lang="en-US" sz="2400">
                <a:latin charset="-122" pitchFamily="2" typeface="方正正大黑简体"/>
                <a:ea charset="-122" pitchFamily="2" typeface="方正正大黑简体"/>
              </a:rPr>
              <a:t>What is the transmission of AIDS</a:t>
            </a:r>
          </a:p>
        </p:txBody>
      </p:sp>
    </p:spTree>
    <p:extLst>
      <p:ext uri="{BB962C8B-B14F-4D97-AF65-F5344CB8AC3E}">
        <p14:creationId val="1668033071"/>
      </p:ext>
    </p:extLst>
  </p:cSld>
  <p:clrMapOvr>
    <a:masterClrMapping/>
  </p:clrMapOvr>
  <mc:AlternateContent>
    <mc:Choice Requires="p14">
      <p:transition advClick="0" p14:dur="10"/>
    </mc:Choice>
    <mc:Fallback>
      <p:transition advClick="0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mph" presetID="6" presetSubtype="0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300" fill="hold" id="6"/>
                                        <p:tgtEl>
                                          <p:spTgt spid="308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7" nodeType="with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250" id="9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0" nodeType="withEffect" presetClass="exit" presetID="10" presetSubtype="0">
                                  <p:stCondLst>
                                    <p:cond delay="35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11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10" presetSubtype="0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16" nodeType="withEffect" presetClass="emph" presetID="6" presetSubtype="0">
                                  <p:stCondLst>
                                    <p:cond delay="750"/>
                                  </p:stCondLst>
                                  <p:childTnLst>
                                    <p:animScale>
                                      <p:cBhvr>
                                        <p:cTn dur="2000" fill="hold" id="17"/>
                                        <p:tgtEl>
                                          <p:spTgt spid="39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1" presetSubtype="0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20" nodeType="withEffect" presetClass="emph" presetID="6" presetSubtype="0">
                                  <p:stCondLst>
                                    <p:cond delay="350"/>
                                  </p:stCondLst>
                                  <p:childTnLst>
                                    <p:animScale>
                                      <p:cBhvr>
                                        <p:cTn dur="1000" fill="hold" id="21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2" id="22" nodeType="withEffect" presetClass="entr" presetID="10" presetSubtype="0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3" id="25" nodeType="withEffect" presetClass="exit" presetID="10" presetSubtype="0">
                                  <p:stCondLst>
                                    <p:cond delay="15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26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4" id="28" nodeType="withEffect" presetClass="entr" presetID="1" presetSubtype="0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4" id="30" nodeType="withEffect" presetClass="entr" presetID="1" presetSubtype="0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4" id="32" nodeType="withEffect" presetClass="entr" presetID="1" presetSubtype="0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4" id="34" nodeType="withEffect" presetClass="entr" presetID="1" presetSubtype="0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5" id="36" nodeType="withEffect" presetClass="exit" presetID="10" presetSubtype="0">
                                  <p:stCondLst>
                                    <p:cond delay="18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 id="37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5" id="39" nodeType="withEffect" presetClass="exit" presetID="10" presetSubtype="0">
                                  <p:stCondLst>
                                    <p:cond delay="18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 id="4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5" id="42" nodeType="withEffect" presetClass="exit" presetID="10" presetSubtype="0">
                                  <p:stCondLst>
                                    <p:cond delay="18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 id="43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5" id="45" nodeType="withEffect" presetClass="exit" presetID="10" presetSubtype="0">
                                  <p:stCondLst>
                                    <p:cond delay="18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 id="46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48" nodeType="withEffect" presetClass="entr" presetID="1" presetSubtype="0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accel="50000" decel="50000" fill="hold" id="50" nodeType="withEffect" presetClass="path" presetID="50" presetSubtype="0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-0.23407 0.79907 L -0.23407 0.4 C -0.23407 0.22083 -0.16881 0 -0.1159 0 L 0.00201 0" pathEditMode="relative" ptsTypes="FfFF" rAng="16200000">
                                      <p:cBhvr>
                                        <p:cTn dur="750" fill="hold" id="51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04" y="-39954"/>
                                    </p:animMotion>
                                  </p:childTnLst>
                                </p:cTn>
                              </p:par>
                              <p:par>
                                <p:cTn fill="hold" id="52" nodeType="withEffect" presetClass="exit" presetID="10" presetSubtype="0">
                                  <p:stCondLst>
                                    <p:cond delay="18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53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55" nodeType="withEffect" presetClass="entr" presetID="45" presetSubtype="0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7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8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9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60" nodeType="withEffect" presetClass="entr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accel="50000" decel="50000" fill="hold" id="62" nodeType="withEffect" presetClass="path" presetID="50" presetSubtype="0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23407 0.79907 L -0.23407 0.4 C -0.23407 0.22083 -0.16881 0 -0.1159 0 L 0.00201 0" pathEditMode="relative" ptsTypes="FfFF" rAng="16200000">
                                      <p:cBhvr>
                                        <p:cTn dur="750" fill="hold" id="63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04" y="-39954"/>
                                    </p:animMotion>
                                  </p:childTnLst>
                                </p:cTn>
                              </p:par>
                              <p:par>
                                <p:cTn fill="hold" id="64" nodeType="withEffect" presetClass="exit" presetID="10" presetSubtype="0">
                                  <p:stCondLst>
                                    <p:cond delay="18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65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67" nodeType="withEffect" presetClass="entr" presetID="45" presetSubtype="0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9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1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72" nodeType="withEffect" presetClass="entr" presetID="1" presetSubtype="0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accel="50000" decel="50000" fill="hold" id="74" nodeType="withEffect" presetClass="path" presetID="50" presetSubtype="0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0.23407 0.79907 L -0.23407 0.4 C -0.23407 0.22083 -0.16881 0 -0.1159 0 L 0.00201 0" pathEditMode="relative" ptsTypes="FfFF" rAng="16200000">
                                      <p:cBhvr>
                                        <p:cTn dur="750" fill="hold" id="75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04" y="-39954"/>
                                    </p:animMotion>
                                  </p:childTnLst>
                                </p:cTn>
                              </p:par>
                              <p:par>
                                <p:cTn fill="hold" id="76" nodeType="withEffect" presetClass="exit" presetID="10" presetSubtype="0">
                                  <p:stCondLst>
                                    <p:cond delay="18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77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79" nodeType="withEffect" presetClass="entr" presetID="45" presetSubtype="0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81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2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3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84" nodeType="withEffect" presetClass="entr" presetID="1" presetSubtype="0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accel="50000" decel="50000" fill="hold" id="86" nodeType="withEffect" presetClass="path" presetID="50" presetSubtype="0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-0.23407 0.79907 L -0.23407 0.4 C -0.23407 0.22083 -0.16881 0 -0.1159 0 L 0.00201 0" pathEditMode="relative" ptsTypes="FfFF" rAng="16200000">
                                      <p:cBhvr>
                                        <p:cTn dur="750" fill="hold" id="87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04" y="-39954"/>
                                    </p:animMotion>
                                  </p:childTnLst>
                                </p:cTn>
                              </p:par>
                              <p:par>
                                <p:cTn fill="hold" id="88" nodeType="withEffect" presetClass="exit" presetID="10" presetSubtype="0">
                                  <p:stCondLst>
                                    <p:cond delay="18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89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91" nodeType="withEffect" presetClass="entr" presetID="45" presetSubtype="0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dur="1" fill="hold" id="9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93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94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5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4" spid="11"/>
      <p:bldP grpId="5" spid="11"/>
      <p:bldP grpId="4" spid="12"/>
      <p:bldP grpId="5" spid="12"/>
      <p:bldP grpId="4" spid="13"/>
      <p:bldP grpId="5" spid="13"/>
      <p:bldP grpId="4" spid="14"/>
      <p:bldP grpId="5" spid="14"/>
      <p:bldP grpId="0" spid="39"/>
      <p:bldP grpId="1" spid="39"/>
      <p:bldP grpId="0" spid="10"/>
      <p:bldP grpId="1" spid="10"/>
      <p:bldP grpId="2" spid="10"/>
      <p:bldP grpId="3" spid="10"/>
    </p:bld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C:\Users\Administrator\Desktop\1-02.png" id="52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80107" y="-603448"/>
            <a:ext cx="10742613" cy="6856413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Administrator\Desktop\1-02.png" id="1026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80107" y="-630469"/>
            <a:ext cx="10742613" cy="6856413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Administrator\Desktop\1-03.png" id="1027" name="Picture 3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-2236" y="0"/>
            <a:ext cx="12596813" cy="6856413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hidden="1" id="33" name="圆环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3213418" y="327343"/>
            <a:ext cx="6204902" cy="6204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hidden="1" id="34" name="大圆形"/>
          <p:cNvSpPr>
            <a:spLocks noChangeArrowheads="1"/>
          </p:cNvSpPr>
          <p:nvPr/>
        </p:nvSpPr>
        <p:spPr bwMode="auto">
          <a:xfrm>
            <a:off x="3363794" y="492007"/>
            <a:ext cx="5873986" cy="5873986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glow rad="127000">
              <a:srgbClr val="FD5615">
                <a:alpha val="20000"/>
              </a:srgbClr>
            </a:glow>
          </a:effec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3744502" y="4156590"/>
            <a:ext cx="5112568" cy="5994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  <a:defRPr/>
            </a:pPr>
            <a:r>
              <a:rPr altLang="en-US" b="1" lang="zh-CN" spc="600" sz="28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预防艾滋病，你我同参与</a:t>
            </a:r>
          </a:p>
        </p:txBody>
      </p:sp>
      <p:cxnSp>
        <p:nvCxnSpPr>
          <p:cNvPr id="53" name="直接连接符 52"/>
          <p:cNvCxnSpPr/>
          <p:nvPr/>
        </p:nvCxnSpPr>
        <p:spPr>
          <a:xfrm>
            <a:off x="-71413" y="4005064"/>
            <a:ext cx="3275856" cy="0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glow rad="63500">
              <a:schemeClr val="bg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连接符 53"/>
          <p:cNvCxnSpPr/>
          <p:nvPr/>
        </p:nvCxnSpPr>
        <p:spPr>
          <a:xfrm flipV="1">
            <a:off x="3204443" y="2420888"/>
            <a:ext cx="943527" cy="1584176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glow rad="63500">
              <a:schemeClr val="bg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/>
          <p:cNvCxnSpPr/>
          <p:nvPr/>
        </p:nvCxnSpPr>
        <p:spPr>
          <a:xfrm>
            <a:off x="4147970" y="2420888"/>
            <a:ext cx="856673" cy="1584176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glow rad="63500">
              <a:schemeClr val="bg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55"/>
          <p:cNvCxnSpPr/>
          <p:nvPr/>
        </p:nvCxnSpPr>
        <p:spPr>
          <a:xfrm>
            <a:off x="5004643" y="4005064"/>
            <a:ext cx="7589934" cy="0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glow rad="63500">
              <a:schemeClr val="bg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矩形 57"/>
          <p:cNvSpPr/>
          <p:nvPr/>
        </p:nvSpPr>
        <p:spPr>
          <a:xfrm>
            <a:off x="4499462" y="4757083"/>
            <a:ext cx="3593416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zh-CN" lang="en-US" sz="2000">
                <a:solidFill>
                  <a:schemeClr val="tx1">
                    <a:lumMod val="50000"/>
                    <a:lumOff val="50000"/>
                  </a:schemeClr>
                </a:solidFill>
                <a:latin charset="-122" pitchFamily="2" typeface="方正正大黑简体"/>
                <a:ea charset="-122" pitchFamily="2" typeface="方正正大黑简体"/>
              </a:rPr>
              <a:t>[YOYO·荣誉出品]</a:t>
            </a:r>
          </a:p>
        </p:txBody>
      </p:sp>
      <p:sp>
        <p:nvSpPr>
          <p:cNvPr id="3" name="矩形 2"/>
          <p:cNvSpPr/>
          <p:nvPr/>
        </p:nvSpPr>
        <p:spPr>
          <a:xfrm>
            <a:off x="9469140" y="2609617"/>
            <a:ext cx="2818130" cy="13106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dist" lvl="0"/>
            <a:r>
              <a:rPr altLang="en-US" b="1" lang="zh-CN" smtClean="0" sz="4000">
                <a:solidFill>
                  <a:srgbClr val="FF0000"/>
                </a:solidFill>
                <a:latin charset="-122" pitchFamily="34" typeface="微软雅黑"/>
                <a:ea charset="-122" pitchFamily="34" typeface="微软雅黑"/>
              </a:rPr>
              <a:t>对 抗 艾 滋 </a:t>
            </a:r>
          </a:p>
          <a:p>
            <a:pPr algn="dist" lvl="0"/>
            <a:r>
              <a:rPr altLang="en-US" b="1" lang="zh-CN" smtClean="0" sz="4000">
                <a:solidFill>
                  <a:srgbClr val="FF0000"/>
                </a:solidFill>
                <a:latin charset="-122" pitchFamily="34" typeface="微软雅黑"/>
                <a:ea charset="-122" pitchFamily="34" typeface="微软雅黑"/>
              </a:rPr>
              <a:t>我们需要你</a:t>
            </a:r>
          </a:p>
        </p:txBody>
      </p:sp>
    </p:spTree>
    <p:extLst>
      <p:ext uri="{BB962C8B-B14F-4D97-AF65-F5344CB8AC3E}">
        <p14:creationId val="3679385537"/>
      </p:ext>
    </p:extLst>
  </p:cSld>
  <p:clrMapOvr>
    <a:masterClrMapping/>
  </p:clrMapOvr>
  <mc:AlternateContent>
    <mc:Choice Requires="p14">
      <p:transition p14:dur="10"/>
    </mc:Choice>
    <mc:Fallback>
      <p:transition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1000" id="7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8" nodeType="withEffect" presetClass="entr" presetID="23" presetSubtype="36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1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4" nodeType="withEffect" presetClass="emph" presetID="3" presetSubtype="6">
                                  <p:stCondLst>
                                    <p:cond delay="25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dur="1000" fill="hold" id="15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F0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accel="50000" decel="50000" fill="hold" id="17" nodeType="afterEffect" presetClass="path" presetID="24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3 0.001 0.042 0.009 0.052 0.021 L 0.075 0.049 C 0.08 0.055 0.088 0.058 0.098 0.058 C 0.112 0.058 0.124 0.05 0.125 0.038 C 0.124 0.028 0.112 0.019 0.098 0.019 C 0.088 0.019 0.08 0.023 0.075 0.028 L 0.052 0.056 C 0.042 0.068 0.023 0.076 0 0.077 C -0.023 0.076 -0.042 0.068 -0.052 0.056 L -0.075 0.028 C -0.08 0.023 -0.088 0.019 -0.098 0.019 C -0.112 0.019 -0.124 0.028 -0.125 0.038 C -0.124 0.05 -0.112 0.058 -0.098 0.058 C -0.088 0.058 -0.08 0.055 -0.075 0.049 L -0.052 0.021 C -0.042 0.009 -0.023 0.001 0 0 Z" pathEditMode="relative" ptsTypes="">
                                      <p:cBhvr>
                                        <p:cTn dur="1150" fill="hold" id="18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31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21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22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23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400" id="24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5" nodeType="withEffect" presetClass="entr" presetID="31" presetSubtype="0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27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28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29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3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1" nodeType="withEffect" presetClass="emph" presetID="6" presetSubtype="0">
                                  <p:stCondLst>
                                    <p:cond delay="2350"/>
                                  </p:stCondLst>
                                  <p:childTnLst>
                                    <p:animScale>
                                      <p:cBhvr>
                                        <p:cTn dur="250" fill="hold" id="32"/>
                                        <p:tgtEl>
                                          <p:spTgt spid="33"/>
                                        </p:tgtEl>
                                      </p:cBhvr>
                                      <p:by x="102000" y="102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33" nodeType="withEffect" presetClass="emph" presetID="6" presetSubtype="0">
                                  <p:stCondLst>
                                    <p:cond delay="2600"/>
                                  </p:stCondLst>
                                  <p:childTnLst>
                                    <p:animScale>
                                      <p:cBhvr>
                                        <p:cTn dur="500" fill="hold" id="34"/>
                                        <p:tgtEl>
                                          <p:spTgt spid="33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35" nodeType="withEffect" presetClass="exit" presetID="1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37" nodeType="withEffect" presetClass="entr" presetID="22" presetSubtype="1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300" id="39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0" nodeType="withEffect" presetClass="emph" presetID="35" presetSubtype="0" repeatCount="4000">
                                  <p:stCondLst>
                                    <p:cond delay="1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dur="100" fill="hold" id="41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2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4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5" nodeType="withEffect" presetClass="entr" presetID="22" presetSubtype="8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7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4350"/>
                            </p:stCondLst>
                            <p:childTnLst>
                              <p:par>
                                <p:cTn fill="hold" id="49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100" id="51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2" nodeType="withEffect" presetClass="exit" presetID="22" presetSubtype="8">
                                  <p:stCondLst>
                                    <p:cond delay="0"/>
                                  </p:stCondLst>
                                  <p:childTnLst>
                                    <p:animEffect filter="wipe(left)" transition="out">
                                      <p:cBhvr>
                                        <p:cTn dur="250" id="53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5" nodeType="afterGroup">
                            <p:stCondLst>
                              <p:cond delay="4600"/>
                            </p:stCondLst>
                            <p:childTnLst>
                              <p:par>
                                <p:cTn fill="hold" id="56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100" id="58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9" nodeType="withEffect" presetClass="exit" presetID="22" presetSubtype="4">
                                  <p:stCondLst>
                                    <p:cond delay="0"/>
                                  </p:stCondLst>
                                  <p:childTnLst>
                                    <p:animEffect filter="wipe(down)" transition="out">
                                      <p:cBhvr>
                                        <p:cTn dur="100" id="6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2" nodeType="afterGroup">
                            <p:stCondLst>
                              <p:cond delay="4700"/>
                            </p:stCondLst>
                            <p:childTnLst>
                              <p:par>
                                <p:cTn fill="hold" id="63" nodeType="afterEffect" presetClass="exit" presetID="22" presetSubtype="1">
                                  <p:stCondLst>
                                    <p:cond delay="0"/>
                                  </p:stCondLst>
                                  <p:childTnLst>
                                    <p:animEffect filter="wipe(up)" transition="out">
                                      <p:cBhvr>
                                        <p:cTn dur="100" id="64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66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8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9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71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72" nodeType="withEffect" presetClass="exit" presetID="22" presetSubtype="8">
                                  <p:stCondLst>
                                    <p:cond delay="250"/>
                                  </p:stCondLst>
                                  <p:childTnLst>
                                    <p:animEffect filter="wipe(left)" transition="out">
                                      <p:cBhvr>
                                        <p:cTn dur="250" id="73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4"/>
      <p:bldP grpId="0" spid="50"/>
      <p:bldP grpId="1" spid="50"/>
      <p:bldP grpId="0" spid="58"/>
      <p:bldP grpId="0" spid="3"/>
    </p:bldLst>
  </p:timing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自定义 2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BFBFBF"/>
      </a:hlink>
      <a:folHlink>
        <a:srgbClr val="BFBFBF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2096D5"/>
        </a:solidFill>
        <a:ln>
          <a:noFill/>
        </a:ln>
        <a:extLs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>
          <a:defRPr>
            <a:solidFill>
              <a:schemeClr val="tx1"/>
            </a:solidFill>
          </a:defRPr>
        </a:defPPr>
      </a:lstStyle>
    </a:spDef>
  </a:objectDefaults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aragraphs>193</Paragraphs>
  <Slides>29</Slides>
  <Notes>0</Notes>
  <TotalTime>0</TotalTime>
  <HiddenSlides>0</HiddenSlides>
  <MMClips>1</MMClips>
  <ScaleCrop>0</ScaleCrop>
  <HeadingPairs>
    <vt:vector baseType="variant" size="6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baseType="lpstr" size="41">
      <vt:lpstr>Arial</vt:lpstr>
      <vt:lpstr>Calibri</vt:lpstr>
      <vt:lpstr>方正正大黑简体</vt:lpstr>
      <vt:lpstr>Calibri Light</vt:lpstr>
      <vt:lpstr>Broadway</vt:lpstr>
      <vt:lpstr>微软雅黑</vt:lpstr>
      <vt:lpstr>宋体</vt:lpstr>
      <vt:lpstr>张海山锐谐体</vt:lpstr>
      <vt:lpstr>华文细黑</vt:lpstr>
      <vt:lpstr>方正综艺简体</vt:lpstr>
      <vt:lpstr>黑体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2021-08-22T12:04:15Z</dcterms:created>
  <cp:lastPrinted>2021-08-22T12:04:15Z</cp:lastPrinted>
  <dcterms:modified xsi:type="dcterms:W3CDTF">2021-08-22T05:52:25Z</dcterms:modified>
  <cp:revision>1</cp:revision>
</cp:coreProperties>
</file>