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8" r:id="rId4"/>
    <p:sldId id="257" r:id="rId5"/>
    <p:sldId id="256" r:id="rId6"/>
    <p:sldId id="259" r:id="rId7"/>
    <p:sldId id="285" r:id="rId8"/>
    <p:sldId id="270" r:id="rId9"/>
    <p:sldId id="269" r:id="rId10"/>
    <p:sldId id="261" r:id="rId11"/>
    <p:sldId id="268" r:id="rId12"/>
    <p:sldId id="271" r:id="rId13"/>
    <p:sldId id="273" r:id="rId14"/>
    <p:sldId id="278" r:id="rId15"/>
    <p:sldId id="262" r:id="rId16"/>
    <p:sldId id="284" r:id="rId17"/>
    <p:sldId id="260" r:id="rId18"/>
    <p:sldId id="288" r:id="rId19"/>
    <p:sldId id="263" r:id="rId20"/>
    <p:sldId id="289" r:id="rId21"/>
    <p:sldId id="292" r:id="rId22"/>
    <p:sldId id="264" r:id="rId23"/>
    <p:sldId id="291" r:id="rId24"/>
    <p:sldId id="265" r:id="rId25"/>
    <p:sldId id="283" r:id="rId26"/>
    <p:sldId id="294" r:id="rId27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40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234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6BFBD"/>
            </a:solidFill>
          </c:spPr>
          <c:invertIfNegative val="0"/>
          <c:dPt>
            <c:idx val="1"/>
            <c:invertIfNegative val="0"/>
            <c:spPr>
              <a:solidFill>
                <a:srgbClr val="FC6D5C"/>
              </a:solidFill>
            </c:spPr>
          </c:dPt>
          <c:dPt>
            <c:idx val="3"/>
            <c:invertIfNegative val="0"/>
            <c:spPr>
              <a:solidFill>
                <a:srgbClr val="FC6D5C"/>
              </a:solidFill>
            </c:spPr>
          </c:dPt>
          <c:dPt>
            <c:idx val="5"/>
            <c:invertIfNegative val="0"/>
            <c:spPr>
              <a:solidFill>
                <a:srgbClr val="FC6D5C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20%</a:t>
                    </a:r>
                    <a:endParaRPr lang="en-US" alt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35%</a:t>
                    </a:r>
                    <a:endParaRPr lang="en-US" alt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30%</a:t>
                    </a:r>
                    <a:endParaRPr lang="en-US" alt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45%</a:t>
                    </a:r>
                    <a:endParaRPr lang="en-US" alt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65%</a:t>
                    </a:r>
                    <a:endParaRPr lang="en-US" alt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60%</a:t>
                    </a:r>
                    <a:endParaRPr lang="en-US" alt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80%</a:t>
                    </a:r>
                    <a:endParaRPr lang="en-US" alt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200" smtId="429496729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pPr>
                <a:endParaRPr sz="1200" smtId="429496729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Sheet1!$A$2:$A$8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35</c:v>
                </c:pt>
                <c:pt idx="2">
                  <c:v>30</c:v>
                </c:pt>
                <c:pt idx="3">
                  <c:v>45</c:v>
                </c:pt>
                <c:pt idx="4">
                  <c:v>65</c:v>
                </c:pt>
                <c:pt idx="5">
                  <c:v>60</c:v>
                </c:pt>
                <c:pt idx="6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0"/>
        <c:overlap/>
        <c:axId val="288312304"/>
        <c:axId val="288312864"/>
      </c:barChart>
      <c:catAx>
        <c:axId val="288312304"/>
        <c:scaling>
          <c:orientation/>
        </c:scaling>
        <c:delete val="1"/>
        <c:axPos val="b"/>
        <c:numFmt formatCode="General" sourceLinked="0"/>
        <c:majorTickMark val="out"/>
        <c:minorTickMark val="none"/>
        <c:crossAx val="288312864"/>
        <c:auto val="0"/>
        <c:lblAlgn val="ctr"/>
        <c:lblOffset/>
        <c:noMultiLvlLbl val="0"/>
      </c:catAx>
      <c:valAx>
        <c:axId val="288312864"/>
        <c:scaling>
          <c:orientation/>
        </c:scaling>
        <c:delete val="1"/>
        <c:axPos val="l"/>
        <c:numFmt formatCode="General" sourceLinked="1"/>
        <c:majorTickMark val="out"/>
        <c:minorTickMark val="none"/>
        <c:crossAx val="288312304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07E51-ED29-4F1B-9F4A-52C79B50D7D2}" type="datetimeFigureOut">
              <a:rPr lang="zh-CN" altLang="en-US" smtClean="0"/>
              <a:t>2017/3/31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C6297-20A2-49B0-A95D-734083CE8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3821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3820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2205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6735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1258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5241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3730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95644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2840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6568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5565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286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5984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923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8445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8934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77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011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5999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616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072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9961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4419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360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454947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1AE-41DC-4328-9C92-4713EB774D8B}" type="datetimeFigureOut">
              <a:rPr lang="zh-CN" altLang="en-US" smtClean="0"/>
              <a:t>2017/3/31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54D-405F-446B-AE9B-7FFD24FC0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7817807"/>
      </p:ext>
    </p:extLst>
  </p:cSld>
  <p:clrMapOvr>
    <a:masterClrMapping/>
  </p:clrMapOvr>
  <p:transition spd="slow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1AE-41DC-4328-9C92-4713EB774D8B}" type="datetimeFigureOut">
              <a:rPr lang="zh-CN" altLang="en-US" smtClean="0"/>
              <a:t>2017/3/31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54D-405F-446B-AE9B-7FFD24FC0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6529583"/>
      </p:ext>
    </p:extLst>
  </p:cSld>
  <p:clrMapOvr>
    <a:masterClrMapping/>
  </p:clrMapOvr>
  <p:transition spd="slow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1AE-41DC-4328-9C92-4713EB774D8B}" type="datetimeFigureOut">
              <a:rPr lang="zh-CN" altLang="en-US" smtClean="0"/>
              <a:t>2017/3/31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54D-405F-446B-AE9B-7FFD24FC0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5391035"/>
      </p:ext>
    </p:extLst>
  </p:cSld>
  <p:clrMapOvr>
    <a:masterClrMapping/>
  </p:clrMapOvr>
  <p:transition spd="slow"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4289554"/>
      </p:ext>
    </p:extLst>
  </p:cSld>
  <p:clrMapOvr>
    <a:masterClrMapping/>
  </p:clrMapOvr>
  <p:transition spd="slow">
    <p:push dir="u"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4464298"/>
      </p:ext>
    </p:extLst>
  </p:cSld>
  <p:clrMapOvr>
    <a:masterClrMapping/>
  </p:clrMapOvr>
  <p:transition spd="slow">
    <p:push dir="u"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6496671"/>
      </p:ext>
    </p:extLst>
  </p:cSld>
  <p:clrMapOvr>
    <a:masterClrMapping/>
  </p:clrMapOvr>
  <p:transition spd="slow">
    <p:push dir="u"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8214093"/>
      </p:ext>
    </p:extLst>
  </p:cSld>
  <p:clrMapOvr>
    <a:masterClrMapping/>
  </p:clrMapOvr>
  <p:transition spd="slow">
    <p:push dir="u"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8539449"/>
      </p:ext>
    </p:extLst>
  </p:cSld>
  <p:clrMapOvr>
    <a:masterClrMapping/>
  </p:clrMapOvr>
  <p:transition spd="slow">
    <p:push dir="u"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05237000"/>
      </p:ext>
    </p:extLst>
  </p:cSld>
  <p:clrMapOvr>
    <a:masterClrMapping/>
  </p:clrMapOvr>
  <p:transition spd="slow">
    <p:push dir="u"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97201590"/>
      </p:ext>
    </p:extLst>
  </p:cSld>
  <p:clrMapOvr>
    <a:masterClrMapping/>
  </p:clrMapOvr>
  <p:transition spd="slow">
    <p:push dir="u"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9868109"/>
      </p:ext>
    </p:extLst>
  </p:cSld>
  <p:clrMapOvr>
    <a:masterClrMapping/>
  </p:clrMapOvr>
  <p:transition spd="slow">
    <p:push dir="u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1AE-41DC-4328-9C92-4713EB774D8B}" type="datetimeFigureOut">
              <a:rPr lang="zh-CN" altLang="en-US" smtClean="0"/>
              <a:t>2017/3/31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54D-405F-446B-AE9B-7FFD24FC0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02057455"/>
      </p:ext>
    </p:extLst>
  </p:cSld>
  <p:clrMapOvr>
    <a:masterClrMapping/>
  </p:clrMapOvr>
  <p:transition spd="slow"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2014503"/>
      </p:ext>
    </p:extLst>
  </p:cSld>
  <p:clrMapOvr>
    <a:masterClrMapping/>
  </p:clrMapOvr>
  <p:transition spd="slow">
    <p:push dir="u"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9091099"/>
      </p:ext>
    </p:extLst>
  </p:cSld>
  <p:clrMapOvr>
    <a:masterClrMapping/>
  </p:clrMapOvr>
  <p:transition spd="slow">
    <p:push dir="u"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9357720"/>
      </p:ext>
    </p:extLst>
  </p:cSld>
  <p:clrMapOvr>
    <a:masterClrMapping/>
  </p:clrMapOvr>
  <p:transition spd="slow">
    <p:push dir="u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1AE-41DC-4328-9C92-4713EB774D8B}" type="datetimeFigureOut">
              <a:rPr lang="zh-CN" altLang="en-US" smtClean="0"/>
              <a:t>2017/3/31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54D-405F-446B-AE9B-7FFD24FC0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718893"/>
      </p:ext>
    </p:extLst>
  </p:cSld>
  <p:clrMapOvr>
    <a:masterClrMapping/>
  </p:clrMapOvr>
  <p:transition spd="slow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1AE-41DC-4328-9C92-4713EB774D8B}" type="datetimeFigureOut">
              <a:rPr lang="zh-CN" altLang="en-US" smtClean="0"/>
              <a:t>2017/3/31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54D-405F-446B-AE9B-7FFD24FC0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33243777"/>
      </p:ext>
    </p:extLst>
  </p:cSld>
  <p:clrMapOvr>
    <a:masterClrMapping/>
  </p:clrMapOvr>
  <p:transition spd="slow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1AE-41DC-4328-9C92-4713EB774D8B}" type="datetimeFigureOut">
              <a:rPr lang="zh-CN" altLang="en-US" smtClean="0"/>
              <a:t>2017/3/31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54D-405F-446B-AE9B-7FFD24FC0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8688410"/>
      </p:ext>
    </p:extLst>
  </p:cSld>
  <p:clrMapOvr>
    <a:masterClrMapping/>
  </p:clrMapOvr>
  <p:transition spd="slow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1AE-41DC-4328-9C92-4713EB774D8B}" type="datetimeFigureOut">
              <a:rPr lang="zh-CN" altLang="en-US" smtClean="0"/>
              <a:t>2017/3/31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54D-405F-446B-AE9B-7FFD24FC0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2469043"/>
      </p:ext>
    </p:extLst>
  </p:cSld>
  <p:clrMapOvr>
    <a:masterClrMapping/>
  </p:clrMapOvr>
  <p:transition spd="slow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1AE-41DC-4328-9C92-4713EB774D8B}" type="datetimeFigureOut">
              <a:rPr lang="zh-CN" altLang="en-US" smtClean="0"/>
              <a:t>2017/3/31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54D-405F-446B-AE9B-7FFD24FC0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0862799"/>
      </p:ext>
    </p:extLst>
  </p:cSld>
  <p:clrMapOvr>
    <a:masterClrMapping/>
  </p:clrMapOvr>
  <p:transition spd="slow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1AE-41DC-4328-9C92-4713EB774D8B}" type="datetimeFigureOut">
              <a:rPr lang="zh-CN" altLang="en-US" smtClean="0"/>
              <a:t>2017/3/31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54D-405F-446B-AE9B-7FFD24FC0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99803514"/>
      </p:ext>
    </p:extLst>
  </p:cSld>
  <p:clrMapOvr>
    <a:masterClrMapping/>
  </p:clrMapOvr>
  <p:transition spd="slow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1AE-41DC-4328-9C92-4713EB774D8B}" type="datetimeFigureOut">
              <a:rPr lang="zh-CN" altLang="en-US" smtClean="0"/>
              <a:t>2017/3/31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E54D-405F-446B-AE9B-7FFD24FC0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61736042"/>
      </p:ext>
    </p:extLst>
  </p:cSld>
  <p:clrMapOvr>
    <a:masterClrMapping/>
  </p:clrMapOvr>
  <p:transition spd="slow">
    <p:push dir="u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41AE-41DC-4328-9C92-4713EB774D8B}" type="datetimeFigureOut">
              <a:rPr lang="zh-CN" altLang="en-US" smtClean="0"/>
              <a:t>2017/3/31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3E54D-405F-446B-AE9B-7FFD24FC0E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01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811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../tags/tag10.xml" Type="http://schemas.openxmlformats.org/officeDocument/2006/relationships/tags"/><Relationship Id="rId13" Target="../tags/tag11.xml" Type="http://schemas.openxmlformats.org/officeDocument/2006/relationships/tags"/><Relationship Id="rId14" Target="../tags/tag12.xml" Type="http://schemas.openxmlformats.org/officeDocument/2006/relationships/tags"/><Relationship Id="rId15" Target="../tags/tag13.xml" Type="http://schemas.openxmlformats.org/officeDocument/2006/relationships/tags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78.xml" Type="http://schemas.openxmlformats.org/officeDocument/2006/relationships/tags"/><Relationship Id="rId11" Target="../tags/tag79.xml" Type="http://schemas.openxmlformats.org/officeDocument/2006/relationships/tags"/><Relationship Id="rId12" Target="../tags/tag80.xml" Type="http://schemas.openxmlformats.org/officeDocument/2006/relationships/tags"/><Relationship Id="rId13" Target="../tags/tag81.xml" Type="http://schemas.openxmlformats.org/officeDocument/2006/relationships/tags"/><Relationship Id="rId14" Target="../tags/tag82.xml" Type="http://schemas.openxmlformats.org/officeDocument/2006/relationships/tags"/><Relationship Id="rId15" Target="../tags/tag83.xml" Type="http://schemas.openxmlformats.org/officeDocument/2006/relationships/tags"/><Relationship Id="rId16" Target="../tags/tag84.xml" Type="http://schemas.openxmlformats.org/officeDocument/2006/relationships/tags"/><Relationship Id="rId17" Target="../tags/tag85.xml" Type="http://schemas.openxmlformats.org/officeDocument/2006/relationships/tags"/><Relationship Id="rId18" Target="../tags/tag86.xml" Type="http://schemas.openxmlformats.org/officeDocument/2006/relationships/tags"/><Relationship Id="rId2" Target="../notesSlides/notesSlide10.xml" Type="http://schemas.openxmlformats.org/officeDocument/2006/relationships/notesSlide"/><Relationship Id="rId3" Target="../tags/tag71.xml" Type="http://schemas.openxmlformats.org/officeDocument/2006/relationships/tags"/><Relationship Id="rId4" Target="../tags/tag72.xml" Type="http://schemas.openxmlformats.org/officeDocument/2006/relationships/tags"/><Relationship Id="rId5" Target="../tags/tag73.xml" Type="http://schemas.openxmlformats.org/officeDocument/2006/relationships/tags"/><Relationship Id="rId6" Target="../tags/tag74.xml" Type="http://schemas.openxmlformats.org/officeDocument/2006/relationships/tags"/><Relationship Id="rId7" Target="../tags/tag75.xml" Type="http://schemas.openxmlformats.org/officeDocument/2006/relationships/tags"/><Relationship Id="rId8" Target="../tags/tag76.xml" Type="http://schemas.openxmlformats.org/officeDocument/2006/relationships/tags"/><Relationship Id="rId9" Target="../tags/tag77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94.xml" Type="http://schemas.openxmlformats.org/officeDocument/2006/relationships/tags"/><Relationship Id="rId11" Target="../tags/tag95.xml" Type="http://schemas.openxmlformats.org/officeDocument/2006/relationships/tags"/><Relationship Id="rId12" Target="../tags/tag96.xml" Type="http://schemas.openxmlformats.org/officeDocument/2006/relationships/tags"/><Relationship Id="rId13" Target="../tags/tag97.xml" Type="http://schemas.openxmlformats.org/officeDocument/2006/relationships/tags"/><Relationship Id="rId14" Target="../tags/tag98.xml" Type="http://schemas.openxmlformats.org/officeDocument/2006/relationships/tags"/><Relationship Id="rId15" Target="../tags/tag99.xml" Type="http://schemas.openxmlformats.org/officeDocument/2006/relationships/tags"/><Relationship Id="rId16" Target="../tags/tag100.xml" Type="http://schemas.openxmlformats.org/officeDocument/2006/relationships/tags"/><Relationship Id="rId2" Target="../notesSlides/notesSlide11.xml" Type="http://schemas.openxmlformats.org/officeDocument/2006/relationships/notesSlide"/><Relationship Id="rId3" Target="../tags/tag87.xml" Type="http://schemas.openxmlformats.org/officeDocument/2006/relationships/tags"/><Relationship Id="rId4" Target="../tags/tag88.xml" Type="http://schemas.openxmlformats.org/officeDocument/2006/relationships/tags"/><Relationship Id="rId5" Target="../tags/tag89.xml" Type="http://schemas.openxmlformats.org/officeDocument/2006/relationships/tags"/><Relationship Id="rId6" Target="../tags/tag90.xml" Type="http://schemas.openxmlformats.org/officeDocument/2006/relationships/tags"/><Relationship Id="rId7" Target="../tags/tag91.xml" Type="http://schemas.openxmlformats.org/officeDocument/2006/relationships/tags"/><Relationship Id="rId8" Target="../tags/tag92.xml" Type="http://schemas.openxmlformats.org/officeDocument/2006/relationships/tags"/><Relationship Id="rId9" Target="../tags/tag93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charts/chart1.xml" Type="http://schemas.openxmlformats.org/officeDocument/2006/relationships/chart"/><Relationship Id="rId11" Target="../tags/tag108.xml" Type="http://schemas.openxmlformats.org/officeDocument/2006/relationships/tags"/><Relationship Id="rId12" Target="../tags/tag109.xml" Type="http://schemas.openxmlformats.org/officeDocument/2006/relationships/tags"/><Relationship Id="rId13" Target="../tags/tag110.xml" Type="http://schemas.openxmlformats.org/officeDocument/2006/relationships/tags"/><Relationship Id="rId14" Target="../tags/tag111.xml" Type="http://schemas.openxmlformats.org/officeDocument/2006/relationships/tags"/><Relationship Id="rId15" Target="../tags/tag112.xml" Type="http://schemas.openxmlformats.org/officeDocument/2006/relationships/tags"/><Relationship Id="rId16" Target="../tags/tag113.xml" Type="http://schemas.openxmlformats.org/officeDocument/2006/relationships/tags"/><Relationship Id="rId17" Target="../tags/tag114.xml" Type="http://schemas.openxmlformats.org/officeDocument/2006/relationships/tags"/><Relationship Id="rId18" Target="../tags/tag115.xml" Type="http://schemas.openxmlformats.org/officeDocument/2006/relationships/tags"/><Relationship Id="rId19" Target="../tags/tag116.xml" Type="http://schemas.openxmlformats.org/officeDocument/2006/relationships/tags"/><Relationship Id="rId2" Target="../notesSlides/notesSlide12.xml" Type="http://schemas.openxmlformats.org/officeDocument/2006/relationships/notesSlide"/><Relationship Id="rId3" Target="../tags/tag101.xml" Type="http://schemas.openxmlformats.org/officeDocument/2006/relationships/tags"/><Relationship Id="rId4" Target="../tags/tag102.xml" Type="http://schemas.openxmlformats.org/officeDocument/2006/relationships/tags"/><Relationship Id="rId5" Target="../tags/tag103.xml" Type="http://schemas.openxmlformats.org/officeDocument/2006/relationships/tags"/><Relationship Id="rId6" Target="../tags/tag104.xml" Type="http://schemas.openxmlformats.org/officeDocument/2006/relationships/tags"/><Relationship Id="rId7" Target="../tags/tag105.xml" Type="http://schemas.openxmlformats.org/officeDocument/2006/relationships/tags"/><Relationship Id="rId8" Target="../tags/tag106.xml" Type="http://schemas.openxmlformats.org/officeDocument/2006/relationships/tags"/><Relationship Id="rId9" Target="../tags/tag107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tags/tag117.xml" Type="http://schemas.openxmlformats.org/officeDocument/2006/relationships/tags"/><Relationship Id="rId4" Target="../tags/tag118.xml" Type="http://schemas.openxmlformats.org/officeDocument/2006/relationships/tags"/><Relationship Id="rId5" Target="../tags/tag119.xml" Type="http://schemas.openxmlformats.org/officeDocument/2006/relationships/tags"/><Relationship Id="rId6" Target="../tags/tag120.xml" Type="http://schemas.openxmlformats.org/officeDocument/2006/relationships/tags"/><Relationship Id="rId7" Target="../tags/tag121.xml" Type="http://schemas.openxmlformats.org/officeDocument/2006/relationships/tags"/><Relationship Id="rId8" Target="../tags/tag122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130.xml" Type="http://schemas.openxmlformats.org/officeDocument/2006/relationships/tags"/><Relationship Id="rId11" Target="../tags/tag131.xml" Type="http://schemas.openxmlformats.org/officeDocument/2006/relationships/tags"/><Relationship Id="rId12" Target="../tags/tag132.xml" Type="http://schemas.openxmlformats.org/officeDocument/2006/relationships/tags"/><Relationship Id="rId2" Target="../notesSlides/notesSlide14.xml" Type="http://schemas.openxmlformats.org/officeDocument/2006/relationships/notesSlide"/><Relationship Id="rId3" Target="../tags/tag123.xml" Type="http://schemas.openxmlformats.org/officeDocument/2006/relationships/tags"/><Relationship Id="rId4" Target="../tags/tag124.xml" Type="http://schemas.openxmlformats.org/officeDocument/2006/relationships/tags"/><Relationship Id="rId5" Target="../tags/tag125.xml" Type="http://schemas.openxmlformats.org/officeDocument/2006/relationships/tags"/><Relationship Id="rId6" Target="../tags/tag126.xml" Type="http://schemas.openxmlformats.org/officeDocument/2006/relationships/tags"/><Relationship Id="rId7" Target="../tags/tag127.xml" Type="http://schemas.openxmlformats.org/officeDocument/2006/relationships/tags"/><Relationship Id="rId8" Target="../tags/tag128.xml" Type="http://schemas.openxmlformats.org/officeDocument/2006/relationships/tags"/><Relationship Id="rId9" Target="../tags/tag129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140.xml" Type="http://schemas.openxmlformats.org/officeDocument/2006/relationships/tags"/><Relationship Id="rId11" Target="../tags/tag141.xml" Type="http://schemas.openxmlformats.org/officeDocument/2006/relationships/tags"/><Relationship Id="rId12" Target="../tags/tag142.xml" Type="http://schemas.openxmlformats.org/officeDocument/2006/relationships/tags"/><Relationship Id="rId13" Target="../tags/tag143.xml" Type="http://schemas.openxmlformats.org/officeDocument/2006/relationships/tags"/><Relationship Id="rId2" Target="../notesSlides/notesSlide15.xml" Type="http://schemas.openxmlformats.org/officeDocument/2006/relationships/notesSlide"/><Relationship Id="rId3" Target="../tags/tag133.xml" Type="http://schemas.openxmlformats.org/officeDocument/2006/relationships/tags"/><Relationship Id="rId4" Target="../tags/tag134.xml" Type="http://schemas.openxmlformats.org/officeDocument/2006/relationships/tags"/><Relationship Id="rId5" Target="../tags/tag135.xml" Type="http://schemas.openxmlformats.org/officeDocument/2006/relationships/tags"/><Relationship Id="rId6" Target="../tags/tag136.xml" Type="http://schemas.openxmlformats.org/officeDocument/2006/relationships/tags"/><Relationship Id="rId7" Target="../tags/tag137.xml" Type="http://schemas.openxmlformats.org/officeDocument/2006/relationships/tags"/><Relationship Id="rId8" Target="../tags/tag138.xml" Type="http://schemas.openxmlformats.org/officeDocument/2006/relationships/tags"/><Relationship Id="rId9" Target="../tags/tag139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149.xml" Type="http://schemas.openxmlformats.org/officeDocument/2006/relationships/tags"/><Relationship Id="rId11" Target="../media/image8.jpeg" Type="http://schemas.openxmlformats.org/officeDocument/2006/relationships/image"/><Relationship Id="rId12" Target="../tags/tag150.xml" Type="http://schemas.openxmlformats.org/officeDocument/2006/relationships/tags"/><Relationship Id="rId13" Target="../media/image9.jpeg" Type="http://schemas.openxmlformats.org/officeDocument/2006/relationships/image"/><Relationship Id="rId14" Target="../tags/tag151.xml" Type="http://schemas.openxmlformats.org/officeDocument/2006/relationships/tags"/><Relationship Id="rId15" Target="../media/image10.jpeg" Type="http://schemas.openxmlformats.org/officeDocument/2006/relationships/image"/><Relationship Id="rId16" Target="../tags/tag152.xml" Type="http://schemas.openxmlformats.org/officeDocument/2006/relationships/tags"/><Relationship Id="rId17" Target="../media/image11.jpeg" Type="http://schemas.openxmlformats.org/officeDocument/2006/relationships/image"/><Relationship Id="rId18" Target="../tags/tag153.xml" Type="http://schemas.openxmlformats.org/officeDocument/2006/relationships/tags"/><Relationship Id="rId19" Target="../tags/tag154.xml" Type="http://schemas.openxmlformats.org/officeDocument/2006/relationships/tags"/><Relationship Id="rId2" Target="../notesSlides/notesSlide16.xml" Type="http://schemas.openxmlformats.org/officeDocument/2006/relationships/notesSlide"/><Relationship Id="rId20" Target="../tags/tag155.xml" Type="http://schemas.openxmlformats.org/officeDocument/2006/relationships/tags"/><Relationship Id="rId21" Target="../tags/tag156.xml" Type="http://schemas.openxmlformats.org/officeDocument/2006/relationships/tags"/><Relationship Id="rId22" Target="../tags/tag157.xml" Type="http://schemas.openxmlformats.org/officeDocument/2006/relationships/tags"/><Relationship Id="rId23" Target="../tags/tag158.xml" Type="http://schemas.openxmlformats.org/officeDocument/2006/relationships/tags"/><Relationship Id="rId24" Target="../tags/tag159.xml" Type="http://schemas.openxmlformats.org/officeDocument/2006/relationships/tags"/><Relationship Id="rId3" Target="../tags/tag144.xml" Type="http://schemas.openxmlformats.org/officeDocument/2006/relationships/tags"/><Relationship Id="rId4" Target="../tags/tag145.xml" Type="http://schemas.openxmlformats.org/officeDocument/2006/relationships/tags"/><Relationship Id="rId5" Target="../tags/tag146.xml" Type="http://schemas.openxmlformats.org/officeDocument/2006/relationships/tags"/><Relationship Id="rId6" Target="../tags/tag147.xml" Type="http://schemas.openxmlformats.org/officeDocument/2006/relationships/tags"/><Relationship Id="rId7" Target="../media/image6.jpeg" Type="http://schemas.openxmlformats.org/officeDocument/2006/relationships/image"/><Relationship Id="rId8" Target="../tags/tag148.xml" Type="http://schemas.openxmlformats.org/officeDocument/2006/relationships/tags"/><Relationship Id="rId9" Target="../media/image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tags/tag160.xml" Type="http://schemas.openxmlformats.org/officeDocument/2006/relationships/tags"/><Relationship Id="rId4" Target="../tags/tag161.xml" Type="http://schemas.openxmlformats.org/officeDocument/2006/relationships/tags"/><Relationship Id="rId5" Target="../tags/tag162.xml" Type="http://schemas.openxmlformats.org/officeDocument/2006/relationships/tags"/><Relationship Id="rId6" Target="../tags/tag163.xml" Type="http://schemas.openxmlformats.org/officeDocument/2006/relationships/tags"/><Relationship Id="rId7" Target="../tags/tag164.xml" Type="http://schemas.openxmlformats.org/officeDocument/2006/relationships/tags"/><Relationship Id="rId8" Target="../tags/tag165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173.xml" Type="http://schemas.openxmlformats.org/officeDocument/2006/relationships/tags"/><Relationship Id="rId11" Target="../tags/tag174.xml" Type="http://schemas.openxmlformats.org/officeDocument/2006/relationships/tags"/><Relationship Id="rId12" Target="../tags/tag175.xml" Type="http://schemas.openxmlformats.org/officeDocument/2006/relationships/tags"/><Relationship Id="rId13" Target="../tags/tag176.xml" Type="http://schemas.openxmlformats.org/officeDocument/2006/relationships/tags"/><Relationship Id="rId14" Target="../tags/tag177.xml" Type="http://schemas.openxmlformats.org/officeDocument/2006/relationships/tags"/><Relationship Id="rId15" Target="../tags/tag178.xml" Type="http://schemas.openxmlformats.org/officeDocument/2006/relationships/tags"/><Relationship Id="rId16" Target="../tags/tag179.xml" Type="http://schemas.openxmlformats.org/officeDocument/2006/relationships/tags"/><Relationship Id="rId17" Target="../tags/tag180.xml" Type="http://schemas.openxmlformats.org/officeDocument/2006/relationships/tags"/><Relationship Id="rId2" Target="../notesSlides/notesSlide18.xml" Type="http://schemas.openxmlformats.org/officeDocument/2006/relationships/notesSlide"/><Relationship Id="rId3" Target="../tags/tag166.xml" Type="http://schemas.openxmlformats.org/officeDocument/2006/relationships/tags"/><Relationship Id="rId4" Target="../tags/tag167.xml" Type="http://schemas.openxmlformats.org/officeDocument/2006/relationships/tags"/><Relationship Id="rId5" Target="../tags/tag168.xml" Type="http://schemas.openxmlformats.org/officeDocument/2006/relationships/tags"/><Relationship Id="rId6" Target="../tags/tag169.xml" Type="http://schemas.openxmlformats.org/officeDocument/2006/relationships/tags"/><Relationship Id="rId7" Target="../tags/tag170.xml" Type="http://schemas.openxmlformats.org/officeDocument/2006/relationships/tags"/><Relationship Id="rId8" Target="../tags/tag171.xml" Type="http://schemas.openxmlformats.org/officeDocument/2006/relationships/tags"/><Relationship Id="rId9" Target="../tags/tag172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188.xml" Type="http://schemas.openxmlformats.org/officeDocument/2006/relationships/tags"/><Relationship Id="rId11" Target="../tags/tag189.xml" Type="http://schemas.openxmlformats.org/officeDocument/2006/relationships/tags"/><Relationship Id="rId12" Target="../tags/tag190.xml" Type="http://schemas.openxmlformats.org/officeDocument/2006/relationships/tags"/><Relationship Id="rId13" Target="../tags/tag191.xml" Type="http://schemas.openxmlformats.org/officeDocument/2006/relationships/tags"/><Relationship Id="rId14" Target="../tags/tag192.xml" Type="http://schemas.openxmlformats.org/officeDocument/2006/relationships/tags"/><Relationship Id="rId15" Target="../tags/tag193.xml" Type="http://schemas.openxmlformats.org/officeDocument/2006/relationships/tags"/><Relationship Id="rId16" Target="../tags/tag194.xml" Type="http://schemas.openxmlformats.org/officeDocument/2006/relationships/tags"/><Relationship Id="rId17" Target="../tags/tag195.xml" Type="http://schemas.openxmlformats.org/officeDocument/2006/relationships/tags"/><Relationship Id="rId18" Target="../tags/tag196.xml" Type="http://schemas.openxmlformats.org/officeDocument/2006/relationships/tags"/><Relationship Id="rId19" Target="../tags/tag197.xml" Type="http://schemas.openxmlformats.org/officeDocument/2006/relationships/tags"/><Relationship Id="rId2" Target="../notesSlides/notesSlide19.xml" Type="http://schemas.openxmlformats.org/officeDocument/2006/relationships/notesSlide"/><Relationship Id="rId20" Target="../tags/tag198.xml" Type="http://schemas.openxmlformats.org/officeDocument/2006/relationships/tags"/><Relationship Id="rId21" Target="../tags/tag199.xml" Type="http://schemas.openxmlformats.org/officeDocument/2006/relationships/tags"/><Relationship Id="rId22" Target="../tags/tag200.xml" Type="http://schemas.openxmlformats.org/officeDocument/2006/relationships/tags"/><Relationship Id="rId23" Target="../tags/tag201.xml" Type="http://schemas.openxmlformats.org/officeDocument/2006/relationships/tags"/><Relationship Id="rId3" Target="../tags/tag181.xml" Type="http://schemas.openxmlformats.org/officeDocument/2006/relationships/tags"/><Relationship Id="rId4" Target="../tags/tag182.xml" Type="http://schemas.openxmlformats.org/officeDocument/2006/relationships/tags"/><Relationship Id="rId5" Target="../tags/tag183.xml" Type="http://schemas.openxmlformats.org/officeDocument/2006/relationships/tags"/><Relationship Id="rId6" Target="../tags/tag184.xml" Type="http://schemas.openxmlformats.org/officeDocument/2006/relationships/tags"/><Relationship Id="rId7" Target="../tags/tag185.xml" Type="http://schemas.openxmlformats.org/officeDocument/2006/relationships/tags"/><Relationship Id="rId8" Target="../tags/tag186.xml" Type="http://schemas.openxmlformats.org/officeDocument/2006/relationships/tags"/><Relationship Id="rId9" Target="../tags/tag187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tags/tag14.xml" Type="http://schemas.openxmlformats.org/officeDocument/2006/relationships/tags"/><Relationship Id="rId4" Target="../tags/tag15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tags/tag202.xml" Type="http://schemas.openxmlformats.org/officeDocument/2006/relationships/tags"/><Relationship Id="rId4" Target="../tags/tag203.xml" Type="http://schemas.openxmlformats.org/officeDocument/2006/relationships/tags"/><Relationship Id="rId5" Target="../tags/tag204.xml" Type="http://schemas.openxmlformats.org/officeDocument/2006/relationships/tags"/><Relationship Id="rId6" Target="../tags/tag205.xml" Type="http://schemas.openxmlformats.org/officeDocument/2006/relationships/tags"/><Relationship Id="rId7" Target="../tags/tag206.xml" Type="http://schemas.openxmlformats.org/officeDocument/2006/relationships/tags"/><Relationship Id="rId8" Target="../tags/tag207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212.xml" Type="http://schemas.openxmlformats.org/officeDocument/2006/relationships/tags"/><Relationship Id="rId11" Target="../tags/tag213.xml" Type="http://schemas.openxmlformats.org/officeDocument/2006/relationships/tags"/><Relationship Id="rId12" Target="../tags/tag214.xml" Type="http://schemas.openxmlformats.org/officeDocument/2006/relationships/tags"/><Relationship Id="rId2" Target="../notesSlides/notesSlide21.xml" Type="http://schemas.openxmlformats.org/officeDocument/2006/relationships/notesSlide"/><Relationship Id="rId3" Target="../tags/tag208.xml" Type="http://schemas.openxmlformats.org/officeDocument/2006/relationships/tags"/><Relationship Id="rId4" Target="../tags/tag209.xml" Type="http://schemas.openxmlformats.org/officeDocument/2006/relationships/tags"/><Relationship Id="rId5" Target="../tags/tag210.xml" Type="http://schemas.openxmlformats.org/officeDocument/2006/relationships/tags"/><Relationship Id="rId6" Target="../media/image12.jpeg" Type="http://schemas.openxmlformats.org/officeDocument/2006/relationships/image"/><Relationship Id="rId7" Target="../media/image13.jpeg" Type="http://schemas.openxmlformats.org/officeDocument/2006/relationships/image"/><Relationship Id="rId8" Target="../media/image14.jpeg" Type="http://schemas.openxmlformats.org/officeDocument/2006/relationships/image"/><Relationship Id="rId9" Target="../tags/tag211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222.xml" Type="http://schemas.openxmlformats.org/officeDocument/2006/relationships/tags"/><Relationship Id="rId11" Target="../tags/tag223.xml" Type="http://schemas.openxmlformats.org/officeDocument/2006/relationships/tags"/><Relationship Id="rId12" Target="../tags/tag224.xml" Type="http://schemas.openxmlformats.org/officeDocument/2006/relationships/tags"/><Relationship Id="rId13" Target="../tags/tag225.xml" Type="http://schemas.openxmlformats.org/officeDocument/2006/relationships/tags"/><Relationship Id="rId2" Target="../notesSlides/notesSlide22.xml" Type="http://schemas.openxmlformats.org/officeDocument/2006/relationships/notesSlide"/><Relationship Id="rId3" Target="../tags/tag215.xml" Type="http://schemas.openxmlformats.org/officeDocument/2006/relationships/tags"/><Relationship Id="rId4" Target="../tags/tag216.xml" Type="http://schemas.openxmlformats.org/officeDocument/2006/relationships/tags"/><Relationship Id="rId5" Target="../tags/tag217.xml" Type="http://schemas.openxmlformats.org/officeDocument/2006/relationships/tags"/><Relationship Id="rId6" Target="../tags/tag218.xml" Type="http://schemas.openxmlformats.org/officeDocument/2006/relationships/tags"/><Relationship Id="rId7" Target="../tags/tag219.xml" Type="http://schemas.openxmlformats.org/officeDocument/2006/relationships/tags"/><Relationship Id="rId8" Target="../tags/tag220.xml" Type="http://schemas.openxmlformats.org/officeDocument/2006/relationships/tags"/><Relationship Id="rId9" Target="../tags/tag221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233.xml" Type="http://schemas.openxmlformats.org/officeDocument/2006/relationships/tags"/><Relationship Id="rId2" Target="../notesSlides/notesSlide24.xml" Type="http://schemas.openxmlformats.org/officeDocument/2006/relationships/notesSlide"/><Relationship Id="rId3" Target="../tags/tag226.xml" Type="http://schemas.openxmlformats.org/officeDocument/2006/relationships/tags"/><Relationship Id="rId4" Target="../tags/tag227.xml" Type="http://schemas.openxmlformats.org/officeDocument/2006/relationships/tags"/><Relationship Id="rId5" Target="../tags/tag228.xml" Type="http://schemas.openxmlformats.org/officeDocument/2006/relationships/tags"/><Relationship Id="rId6" Target="../tags/tag229.xml" Type="http://schemas.openxmlformats.org/officeDocument/2006/relationships/tags"/><Relationship Id="rId7" Target="../tags/tag230.xml" Type="http://schemas.openxmlformats.org/officeDocument/2006/relationships/tags"/><Relationship Id="rId8" Target="../tags/tag231.xml" Type="http://schemas.openxmlformats.org/officeDocument/2006/relationships/tags"/><Relationship Id="rId9" Target="../tags/tag232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23.xml" Type="http://schemas.openxmlformats.org/officeDocument/2006/relationships/tags"/><Relationship Id="rId11" Target="../tags/tag24.xml" Type="http://schemas.openxmlformats.org/officeDocument/2006/relationships/tags"/><Relationship Id="rId12" Target="../tags/tag25.xml" Type="http://schemas.openxmlformats.org/officeDocument/2006/relationships/tags"/><Relationship Id="rId13" Target="../tags/tag26.xml" Type="http://schemas.openxmlformats.org/officeDocument/2006/relationships/tags"/><Relationship Id="rId14" Target="../tags/tag27.xml" Type="http://schemas.openxmlformats.org/officeDocument/2006/relationships/tags"/><Relationship Id="rId2" Target="../notesSlides/notesSlide3.xml" Type="http://schemas.openxmlformats.org/officeDocument/2006/relationships/notesSlide"/><Relationship Id="rId3" Target="../tags/tag16.xml" Type="http://schemas.openxmlformats.org/officeDocument/2006/relationships/tags"/><Relationship Id="rId4" Target="../tags/tag17.xml" Type="http://schemas.openxmlformats.org/officeDocument/2006/relationships/tags"/><Relationship Id="rId5" Target="../tags/tag18.xml" Type="http://schemas.openxmlformats.org/officeDocument/2006/relationships/tags"/><Relationship Id="rId6" Target="../tags/tag19.xml" Type="http://schemas.openxmlformats.org/officeDocument/2006/relationships/tags"/><Relationship Id="rId7" Target="../tags/tag20.xml" Type="http://schemas.openxmlformats.org/officeDocument/2006/relationships/tags"/><Relationship Id="rId8" Target="../tags/tag21.xml" Type="http://schemas.openxmlformats.org/officeDocument/2006/relationships/tags"/><Relationship Id="rId9" Target="../tags/tag2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tags/tag28.xml" Type="http://schemas.openxmlformats.org/officeDocument/2006/relationships/tags"/><Relationship Id="rId4" Target="../tags/tag29.xml" Type="http://schemas.openxmlformats.org/officeDocument/2006/relationships/tags"/><Relationship Id="rId5" Target="../tags/tag30.xml" Type="http://schemas.openxmlformats.org/officeDocument/2006/relationships/tags"/><Relationship Id="rId6" Target="../tags/tag31.xml" Type="http://schemas.openxmlformats.org/officeDocument/2006/relationships/tags"/><Relationship Id="rId7" Target="../tags/tag32.xml" Type="http://schemas.openxmlformats.org/officeDocument/2006/relationships/tags"/><Relationship Id="rId8" Target="../tags/tag33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tags/tag34.xml" Type="http://schemas.openxmlformats.org/officeDocument/2006/relationships/tags"/><Relationship Id="rId4" Target="../tags/tag35.xml" Type="http://schemas.openxmlformats.org/officeDocument/2006/relationships/tags"/><Relationship Id="rId5" Target="../tags/tag36.xml" Type="http://schemas.openxmlformats.org/officeDocument/2006/relationships/tags"/><Relationship Id="rId6" Target="../tags/tag37.xml" Type="http://schemas.openxmlformats.org/officeDocument/2006/relationships/tags"/><Relationship Id="rId7" Target="../tags/tag38.xml" Type="http://schemas.openxmlformats.org/officeDocument/2006/relationships/tags"/><Relationship Id="rId8" Target="../tags/tag39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46.xml" Type="http://schemas.openxmlformats.org/officeDocument/2006/relationships/tags"/><Relationship Id="rId11" Target="../tags/tag47.xml" Type="http://schemas.openxmlformats.org/officeDocument/2006/relationships/tags"/><Relationship Id="rId12" Target="../tags/tag48.xml" Type="http://schemas.openxmlformats.org/officeDocument/2006/relationships/tags"/><Relationship Id="rId13" Target="../tags/tag49.xml" Type="http://schemas.openxmlformats.org/officeDocument/2006/relationships/tags"/><Relationship Id="rId2" Target="../notesSlides/notesSlide6.xml" Type="http://schemas.openxmlformats.org/officeDocument/2006/relationships/notesSlide"/><Relationship Id="rId3" Target="../tags/tag40.xml" Type="http://schemas.openxmlformats.org/officeDocument/2006/relationships/tags"/><Relationship Id="rId4" Target="../tags/tag41.xml" Type="http://schemas.openxmlformats.org/officeDocument/2006/relationships/tags"/><Relationship Id="rId5" Target="../tags/tag42.xml" Type="http://schemas.openxmlformats.org/officeDocument/2006/relationships/tags"/><Relationship Id="rId6" Target="../media/image1.jpeg" Type="http://schemas.openxmlformats.org/officeDocument/2006/relationships/image"/><Relationship Id="rId7" Target="../tags/tag43.xml" Type="http://schemas.openxmlformats.org/officeDocument/2006/relationships/tags"/><Relationship Id="rId8" Target="../tags/tag44.xml" Type="http://schemas.openxmlformats.org/officeDocument/2006/relationships/tags"/><Relationship Id="rId9" Target="../tags/tag45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54.xml" Type="http://schemas.openxmlformats.org/officeDocument/2006/relationships/tags"/><Relationship Id="rId11" Target="../tags/tag55.xml" Type="http://schemas.openxmlformats.org/officeDocument/2006/relationships/tags"/><Relationship Id="rId2" Target="../notesSlides/notesSlide7.xml" Type="http://schemas.openxmlformats.org/officeDocument/2006/relationships/notesSlide"/><Relationship Id="rId3" Target="../tags/tag50.xml" Type="http://schemas.openxmlformats.org/officeDocument/2006/relationships/tags"/><Relationship Id="rId4" Target="../tags/tag51.xml" Type="http://schemas.openxmlformats.org/officeDocument/2006/relationships/tags"/><Relationship Id="rId5" Target="../media/image2.jpeg" Type="http://schemas.openxmlformats.org/officeDocument/2006/relationships/image"/><Relationship Id="rId6" Target="../media/image3.jpeg" Type="http://schemas.openxmlformats.org/officeDocument/2006/relationships/image"/><Relationship Id="rId7" Target="../media/image4.jpeg" Type="http://schemas.openxmlformats.org/officeDocument/2006/relationships/image"/><Relationship Id="rId8" Target="../tags/tag52.xml" Type="http://schemas.openxmlformats.org/officeDocument/2006/relationships/tags"/><Relationship Id="rId9" Target="../tags/tag53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56.xml" Type="http://schemas.openxmlformats.org/officeDocument/2006/relationships/tags"/><Relationship Id="rId4" Target="../tags/tag57.xml" Type="http://schemas.openxmlformats.org/officeDocument/2006/relationships/tags"/><Relationship Id="rId5" Target="../tags/tag58.xml" Type="http://schemas.openxmlformats.org/officeDocument/2006/relationships/tags"/><Relationship Id="rId6" Target="../tags/tag59.xml" Type="http://schemas.openxmlformats.org/officeDocument/2006/relationships/tags"/><Relationship Id="rId7" Target="../tags/tag60.xml" Type="http://schemas.openxmlformats.org/officeDocument/2006/relationships/tags"/><Relationship Id="rId8" Target="../tags/tag61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68.xml" Type="http://schemas.openxmlformats.org/officeDocument/2006/relationships/tags"/><Relationship Id="rId11" Target="../tags/tag69.xml" Type="http://schemas.openxmlformats.org/officeDocument/2006/relationships/tags"/><Relationship Id="rId12" Target="../tags/tag70.xml" Type="http://schemas.openxmlformats.org/officeDocument/2006/relationships/tags"/><Relationship Id="rId2" Target="../notesSlides/notesSlide9.xml" Type="http://schemas.openxmlformats.org/officeDocument/2006/relationships/notesSlide"/><Relationship Id="rId3" Target="../tags/tag62.xml" Type="http://schemas.openxmlformats.org/officeDocument/2006/relationships/tags"/><Relationship Id="rId4" Target="../tags/tag63.xml" Type="http://schemas.openxmlformats.org/officeDocument/2006/relationships/tags"/><Relationship Id="rId5" Target="../tags/tag64.xml" Type="http://schemas.openxmlformats.org/officeDocument/2006/relationships/tags"/><Relationship Id="rId6" Target="../media/image5.jpeg" Type="http://schemas.openxmlformats.org/officeDocument/2006/relationships/image"/><Relationship Id="rId7" Target="../tags/tag65.xml" Type="http://schemas.openxmlformats.org/officeDocument/2006/relationships/tags"/><Relationship Id="rId8" Target="../tags/tag66.xml" Type="http://schemas.openxmlformats.org/officeDocument/2006/relationships/tags"/><Relationship Id="rId9" Target="../tags/tag67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PA_组合 6"/>
          <p:cNvGrpSpPr/>
          <p:nvPr>
            <p:custDataLst>
              <p:tags r:id="rId3"/>
            </p:custDataLst>
          </p:nvPr>
        </p:nvGrpSpPr>
        <p:grpSpPr>
          <a:xfrm>
            <a:off x="0" y="771550"/>
            <a:ext cx="9144000" cy="4386700"/>
            <a:chOff x="0" y="771550"/>
            <a:chExt cx="9144000" cy="4386700"/>
          </a:xfrm>
        </p:grpSpPr>
        <p:sp>
          <p:nvSpPr>
            <p:cNvPr id="25" name="PA_KSO_Shape"/>
            <p:cNvSpPr/>
            <p:nvPr>
              <p:custDataLst>
                <p:tags r:id="rId4"/>
              </p:custDataLst>
            </p:nvPr>
          </p:nvSpPr>
          <p:spPr>
            <a:xfrm rot="10800000">
              <a:off x="4139952" y="3391950"/>
              <a:ext cx="5004048" cy="1766300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0" name="PA_KSO_Shape"/>
            <p:cNvSpPr/>
            <p:nvPr>
              <p:custDataLst>
                <p:tags r:id="rId5"/>
              </p:custDataLst>
            </p:nvPr>
          </p:nvSpPr>
          <p:spPr>
            <a:xfrm flipH="1" rot="10800000">
              <a:off x="0" y="771550"/>
              <a:ext cx="4932040" cy="4371950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" name="PA_文本框 1"/>
          <p:cNvSpPr txBox="1"/>
          <p:nvPr>
            <p:custDataLst>
              <p:tags r:id="rId6"/>
            </p:custDataLst>
          </p:nvPr>
        </p:nvSpPr>
        <p:spPr>
          <a:xfrm>
            <a:off x="3312682" y="1131590"/>
            <a:ext cx="2214880" cy="1310640"/>
          </a:xfrm>
          <a:prstGeom prst="rect">
            <a:avLst/>
          </a:prstGeom>
          <a:noFill/>
          <a:effectLst>
            <a:outerShdw algn="l" blurRad="635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zh-CN" lang="en-US" smtClean="0" sz="8000">
                <a:solidFill>
                  <a:srgbClr val="FC6D5C"/>
                </a:solidFill>
                <a:latin charset="-122" panose="02010800040101010101" pitchFamily="2" typeface="华文琥珀"/>
                <a:ea charset="-122" panose="02010800040101010101" pitchFamily="2" typeface="华文琥珀"/>
              </a:rPr>
              <a:t>2017</a:t>
            </a:r>
          </a:p>
        </p:txBody>
      </p:sp>
      <p:sp>
        <p:nvSpPr>
          <p:cNvPr id="3" name="PA_文本框 2"/>
          <p:cNvSpPr txBox="1"/>
          <p:nvPr>
            <p:custDataLst>
              <p:tags r:id="rId7"/>
            </p:custDataLst>
          </p:nvPr>
        </p:nvSpPr>
        <p:spPr>
          <a:xfrm>
            <a:off x="2165804" y="2213450"/>
            <a:ext cx="4754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清新淡雅简约通用模板</a:t>
            </a:r>
          </a:p>
        </p:txBody>
      </p:sp>
      <p:grpSp>
        <p:nvGrpSpPr>
          <p:cNvPr id="8" name="PA_组合 7"/>
          <p:cNvGrpSpPr/>
          <p:nvPr>
            <p:custDataLst>
              <p:tags r:id="rId8"/>
            </p:custDataLst>
          </p:nvPr>
        </p:nvGrpSpPr>
        <p:grpSpPr>
          <a:xfrm>
            <a:off x="2195736" y="2892698"/>
            <a:ext cx="4824536" cy="327124"/>
            <a:chOff x="2195736" y="2732224"/>
            <a:chExt cx="4824536" cy="327124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195736" y="2895786"/>
              <a:ext cx="4824536" cy="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圆角矩形 3"/>
            <p:cNvSpPr/>
            <p:nvPr/>
          </p:nvSpPr>
          <p:spPr>
            <a:xfrm>
              <a:off x="2897685" y="2732224"/>
              <a:ext cx="3258491" cy="32712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400">
                  <a:latin charset="-122" panose="02010509060101010101" pitchFamily="49" typeface="幼圆"/>
                  <a:ea charset="-122" panose="02010509060101010101" pitchFamily="49" typeface="幼圆"/>
                </a:rPr>
                <a:t>内容：添加内容   汇报人：优页PPT</a:t>
              </a:r>
            </a:p>
          </p:txBody>
        </p:sp>
      </p:grpSp>
      <p:sp>
        <p:nvSpPr>
          <p:cNvPr id="11" name="PA_椭圆 10"/>
          <p:cNvSpPr/>
          <p:nvPr>
            <p:custDataLst>
              <p:tags r:id="rId9"/>
            </p:custDataLst>
          </p:nvPr>
        </p:nvSpPr>
        <p:spPr>
          <a:xfrm>
            <a:off x="1115616" y="2959902"/>
            <a:ext cx="259920" cy="259920"/>
          </a:xfrm>
          <a:prstGeom prst="ellipse">
            <a:avLst/>
          </a:prstGeom>
          <a:solidFill>
            <a:srgbClr val="66BFBD"/>
          </a:solidFill>
          <a:ln>
            <a:noFill/>
          </a:ln>
          <a:effectLst>
            <a:outerShdw algn="tr" blurRad="127000" dir="8100000" dist="63500" rotWithShape="0" sx="106000" sy="106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PA_KSO_Shape"/>
          <p:cNvSpPr/>
          <p:nvPr>
            <p:custDataLst>
              <p:tags r:id="rId10"/>
            </p:custDataLst>
          </p:nvPr>
        </p:nvSpPr>
        <p:spPr>
          <a:xfrm flipH="1">
            <a:off x="6444208" y="-236562"/>
            <a:ext cx="2710704" cy="874387"/>
          </a:xfrm>
          <a:custGeom>
            <a:gdLst>
              <a:gd fmla="*/ 0 w 1079818" name="connsiteX0"/>
              <a:gd fmla="*/ 0 h 1080105" name="connsiteY0"/>
              <a:gd fmla="*/ 1079818 w 1079818" name="connsiteX1"/>
              <a:gd fmla="*/ 0 h 1080105" name="connsiteY1"/>
              <a:gd fmla="*/ 110134 w 1079818" name="connsiteX2"/>
              <a:gd fmla="*/ 1074544 h 1080105" name="connsiteY2"/>
              <a:gd fmla="*/ 0 w 1079818" name="connsiteX3"/>
              <a:gd fmla="*/ 1080105 h 108010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80105" w="1079818">
                <a:moveTo>
                  <a:pt x="0" y="0"/>
                </a:moveTo>
                <a:lnTo>
                  <a:pt x="1079818" y="0"/>
                </a:lnTo>
                <a:cubicBezTo>
                  <a:pt x="1079818" y="559251"/>
                  <a:pt x="654791" y="1019231"/>
                  <a:pt x="110134" y="1074544"/>
                </a:cubicBezTo>
                <a:lnTo>
                  <a:pt x="0" y="1080105"/>
                </a:lnTo>
                <a:close/>
              </a:path>
            </a:pathLst>
          </a:cu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3" name="PA_椭圆 12"/>
          <p:cNvSpPr/>
          <p:nvPr>
            <p:custDataLst>
              <p:tags r:id="rId11"/>
            </p:custDataLst>
          </p:nvPr>
        </p:nvSpPr>
        <p:spPr>
          <a:xfrm>
            <a:off x="1655418" y="3543600"/>
            <a:ext cx="324294" cy="324294"/>
          </a:xfrm>
          <a:prstGeom prst="ellipse">
            <a:avLst/>
          </a:prstGeom>
          <a:solidFill>
            <a:srgbClr val="FC6D5C"/>
          </a:solidFill>
          <a:ln>
            <a:noFill/>
          </a:ln>
          <a:effectLst>
            <a:outerShdw algn="tr" blurRad="127000" dir="8100000" dist="63500" rotWithShape="0" sx="106000" sy="106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PA_椭圆 13"/>
          <p:cNvSpPr/>
          <p:nvPr>
            <p:custDataLst>
              <p:tags r:id="rId12"/>
            </p:custDataLst>
          </p:nvPr>
        </p:nvSpPr>
        <p:spPr>
          <a:xfrm>
            <a:off x="2555777" y="3363839"/>
            <a:ext cx="341908" cy="341908"/>
          </a:xfrm>
          <a:prstGeom prst="ellipse">
            <a:avLst/>
          </a:prstGeom>
          <a:solidFill>
            <a:srgbClr val="8BC066"/>
          </a:solidFill>
          <a:ln>
            <a:noFill/>
          </a:ln>
          <a:effectLst>
            <a:outerShdw algn="tr" blurRad="127000" dir="8100000" dist="63500" rotWithShape="0" sx="106000" sy="106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PA_椭圆 14"/>
          <p:cNvSpPr/>
          <p:nvPr>
            <p:custDataLst>
              <p:tags r:id="rId13"/>
            </p:custDataLst>
          </p:nvPr>
        </p:nvSpPr>
        <p:spPr>
          <a:xfrm>
            <a:off x="1486593" y="2438671"/>
            <a:ext cx="493119" cy="493119"/>
          </a:xfrm>
          <a:prstGeom prst="ellipse">
            <a:avLst/>
          </a:prstGeom>
          <a:solidFill>
            <a:srgbClr val="FBC65C"/>
          </a:solidFill>
          <a:ln>
            <a:noFill/>
          </a:ln>
          <a:effectLst>
            <a:outerShdw algn="tr" blurRad="127000" dir="8100000" dist="63500" rotWithShape="0" sx="106000" sy="106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PA_文本框 18"/>
          <p:cNvSpPr txBox="1"/>
          <p:nvPr>
            <p:custDataLst>
              <p:tags r:id="rId14"/>
            </p:custDataLst>
          </p:nvPr>
        </p:nvSpPr>
        <p:spPr>
          <a:xfrm>
            <a:off x="467544" y="381893"/>
            <a:ext cx="10623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26" name="PA_椭圆 10"/>
          <p:cNvSpPr/>
          <p:nvPr>
            <p:custDataLst>
              <p:tags r:id="rId15"/>
            </p:custDataLst>
          </p:nvPr>
        </p:nvSpPr>
        <p:spPr>
          <a:xfrm>
            <a:off x="6804248" y="3291830"/>
            <a:ext cx="360040" cy="360040"/>
          </a:xfrm>
          <a:prstGeom prst="ellipse">
            <a:avLst/>
          </a:prstGeom>
          <a:solidFill>
            <a:srgbClr val="66BFBD"/>
          </a:solidFill>
          <a:ln>
            <a:noFill/>
          </a:ln>
          <a:effectLst>
            <a:outerShdw algn="tl" blurRad="127000" dir="2700000" dist="63500" rotWithShape="0" sx="106000" sy="106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0090206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37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1"/>
      <p:bldP grpId="0" spid="12"/>
      <p:bldP grpId="0" spid="13"/>
      <p:bldP grpId="0" spid="14"/>
      <p:bldP grpId="0" spid="15"/>
      <p:bldP grpId="0" spid="19"/>
      <p:bldP grpId="0" spid="2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文本框 6"/>
          <p:cNvSpPr txBox="1"/>
          <p:nvPr>
            <p:custDataLst>
              <p:tags r:id="rId3"/>
            </p:custDataLst>
          </p:nvPr>
        </p:nvSpPr>
        <p:spPr>
          <a:xfrm>
            <a:off x="1043608" y="21087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cxnSp>
        <p:nvCxnSpPr>
          <p:cNvPr id="3" name="PA_直接连接符 7"/>
          <p:cNvCxnSpPr/>
          <p:nvPr>
            <p:custDataLst>
              <p:tags r:id="rId4"/>
            </p:custDataLst>
          </p:nvPr>
        </p:nvCxnSpPr>
        <p:spPr>
          <a:xfrm>
            <a:off x="1043608" y="579095"/>
            <a:ext cx="81003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_文本框 3"/>
          <p:cNvSpPr txBox="1"/>
          <p:nvPr>
            <p:custDataLst>
              <p:tags r:id="rId5"/>
            </p:custDataLst>
          </p:nvPr>
        </p:nvSpPr>
        <p:spPr>
          <a:xfrm>
            <a:off x="129447" y="195486"/>
            <a:ext cx="914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grpSp>
        <p:nvGrpSpPr>
          <p:cNvPr id="5" name="PA_组合 1"/>
          <p:cNvGrpSpPr/>
          <p:nvPr>
            <p:custDataLst>
              <p:tags r:id="rId6"/>
            </p:custDataLst>
          </p:nvPr>
        </p:nvGrpSpPr>
        <p:grpSpPr>
          <a:xfrm>
            <a:off x="2427096" y="1188607"/>
            <a:ext cx="2999353" cy="2479465"/>
            <a:chOff x="1595438" y="968375"/>
            <a:chExt cx="5953125" cy="4921250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6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gdLst>
                <a:gd fmla="*/ 2147483646 w 1428" name="T0"/>
                <a:gd fmla="*/ 2147483646 h 1218" name="T1"/>
                <a:gd fmla="*/ 2147483646 w 1428" name="T2"/>
                <a:gd fmla="*/ 2147483646 h 1218" name="T3"/>
                <a:gd fmla="*/ 2147483646 w 1428" name="T4"/>
                <a:gd fmla="*/ 2147483646 h 1218" name="T5"/>
                <a:gd fmla="*/ 2147483646 w 1428" name="T6"/>
                <a:gd fmla="*/ 2147483646 h 1218" name="T7"/>
                <a:gd fmla="*/ 2147483646 w 1428" name="T8"/>
                <a:gd fmla="*/ 2147483646 h 1218" name="T9"/>
                <a:gd fmla="*/ 2147483646 w 1428" name="T10"/>
                <a:gd fmla="*/ 2147483646 h 1218" name="T11"/>
                <a:gd fmla="*/ 2147483646 w 1428" name="T12"/>
                <a:gd fmla="*/ 2147483646 h 1218" name="T13"/>
                <a:gd fmla="*/ 2147483646 w 1428" name="T14"/>
                <a:gd fmla="*/ 2147483646 h 1218" name="T15"/>
                <a:gd fmla="*/ 2147483646 w 1428" name="T16"/>
                <a:gd fmla="*/ 2147483646 h 1218" name="T17"/>
                <a:gd fmla="*/ 2147483646 w 1428" name="T18"/>
                <a:gd fmla="*/ 2147483646 h 1218" name="T19"/>
                <a:gd fmla="*/ 2147483646 w 1428" name="T20"/>
                <a:gd fmla="*/ 2147483646 h 1218" name="T21"/>
                <a:gd fmla="*/ 2147483646 w 1428" name="T22"/>
                <a:gd fmla="*/ 2147483646 h 1218" name="T23"/>
                <a:gd fmla="*/ 2147483646 w 1428" name="T24"/>
                <a:gd fmla="*/ 2147483646 h 1218" name="T25"/>
                <a:gd fmla="*/ 2147483646 w 1428" name="T26"/>
                <a:gd fmla="*/ 2147483646 h 1218" name="T27"/>
                <a:gd fmla="*/ 2147483646 w 1428" name="T28"/>
                <a:gd fmla="*/ 2147483646 h 1218" name="T29"/>
                <a:gd fmla="*/ 2147483646 w 1428" name="T30"/>
                <a:gd fmla="*/ 2147483646 h 1218" name="T31"/>
                <a:gd fmla="*/ 2147483646 w 1428" name="T32"/>
                <a:gd fmla="*/ 2147483646 h 1218" name="T33"/>
                <a:gd fmla="*/ 2147483646 w 1428" name="T34"/>
                <a:gd fmla="*/ 2147483646 h 1218" name="T35"/>
                <a:gd fmla="*/ 2147483646 w 1428" name="T36"/>
                <a:gd fmla="*/ 2147483646 h 1218" name="T37"/>
                <a:gd fmla="*/ 2147483646 w 1428" name="T38"/>
                <a:gd fmla="*/ 2147483646 h 1218" name="T39"/>
                <a:gd fmla="*/ 2147483646 w 1428" name="T40"/>
                <a:gd fmla="*/ 2147483646 h 1218" name="T41"/>
                <a:gd fmla="*/ 2147483646 w 1428" name="T42"/>
                <a:gd fmla="*/ 2147483646 h 1218" name="T43"/>
                <a:gd fmla="*/ 0 w 1428" name="T44"/>
                <a:gd fmla="*/ 2147483646 h 1218" name="T45"/>
                <a:gd fmla="*/ 2147483646 w 1428" name="T46"/>
                <a:gd fmla="*/ 2147483646 h 1218" name="T47"/>
                <a:gd fmla="*/ 2147483646 w 1428" name="T48"/>
                <a:gd fmla="*/ 2147483646 h 1218" name="T49"/>
                <a:gd fmla="*/ 2147483646 w 1428" name="T50"/>
                <a:gd fmla="*/ 2147483646 h 1218" name="T51"/>
                <a:gd fmla="*/ 2147483646 w 1428" name="T52"/>
                <a:gd fmla="*/ 2147483646 h 1218" name="T53"/>
                <a:gd fmla="*/ 2147483646 w 1428" name="T54"/>
                <a:gd fmla="*/ 2147483646 h 1218" name="T55"/>
                <a:gd fmla="*/ 2147483646 w 1428" name="T56"/>
                <a:gd fmla="*/ 2147483646 h 1218" name="T57"/>
                <a:gd fmla="*/ 2147483646 w 1428" name="T58"/>
                <a:gd fmla="*/ 2147483646 h 1218" name="T59"/>
                <a:gd fmla="*/ 2147483646 w 1428" name="T60"/>
                <a:gd fmla="*/ 2147483646 h 1218" name="T61"/>
                <a:gd fmla="*/ 2147483646 w 1428" name="T62"/>
                <a:gd fmla="*/ 2147483646 h 1218" name="T63"/>
                <a:gd fmla="*/ 2147483646 w 1428" name="T64"/>
                <a:gd fmla="*/ 2147483646 h 1218" name="T65"/>
                <a:gd fmla="*/ 2147483646 w 1428" name="T66"/>
                <a:gd fmla="*/ 2147483646 h 1218" name="T67"/>
                <a:gd fmla="*/ 2147483646 w 1428" name="T68"/>
                <a:gd fmla="*/ 2147483646 h 1218" name="T69"/>
                <a:gd fmla="*/ 2147483646 w 1428" name="T70"/>
                <a:gd fmla="*/ 2147483646 h 1218" name="T71"/>
                <a:gd fmla="*/ 2147483646 w 1428" name="T72"/>
                <a:gd fmla="*/ 2147483646 h 1218" name="T73"/>
                <a:gd fmla="*/ 2147483646 w 1428" name="T74"/>
                <a:gd fmla="*/ 2147483646 h 1218" name="T75"/>
                <a:gd fmla="*/ 2147483646 w 1428" name="T76"/>
                <a:gd fmla="*/ 2147483646 h 1218" name="T77"/>
                <a:gd fmla="*/ 2147483646 w 1428" name="T78"/>
                <a:gd fmla="*/ 2147483646 h 1218" name="T79"/>
                <a:gd fmla="*/ 2147483646 w 1428" name="T80"/>
                <a:gd fmla="*/ 2147483646 h 1218" name="T81"/>
                <a:gd fmla="*/ 2147483646 w 1428" name="T82"/>
                <a:gd fmla="*/ 2147483646 h 1218" name="T83"/>
                <a:gd fmla="*/ 2147483646 w 1428" name="T84"/>
                <a:gd fmla="*/ 2147483646 h 1218" name="T85"/>
                <a:gd fmla="*/ 2147483646 w 1428" name="T86"/>
                <a:gd fmla="*/ 2147483646 h 1218" name="T87"/>
                <a:gd fmla="*/ 2147483646 w 1428" name="T88"/>
                <a:gd fmla="*/ 2147483646 h 1218" name="T89"/>
                <a:gd fmla="*/ 2147483646 w 1428" name="T90"/>
                <a:gd fmla="*/ 2147483646 h 1218" name="T91"/>
                <a:gd fmla="*/ 2147483646 w 1428" name="T92"/>
                <a:gd fmla="*/ 2147483646 h 1218" name="T93"/>
                <a:gd fmla="*/ 2147483646 w 1428" name="T94"/>
                <a:gd fmla="*/ 2147483646 h 1218" name="T95"/>
                <a:gd fmla="*/ 2147483646 w 1428" name="T96"/>
                <a:gd fmla="*/ 2147483646 h 1218" name="T97"/>
                <a:gd fmla="*/ 2147483646 w 1428" name="T98"/>
                <a:gd fmla="*/ 2147483646 h 1218" name="T99"/>
                <a:gd fmla="*/ 2147483646 w 1428" name="T100"/>
                <a:gd fmla="*/ 2147483646 h 1218" name="T101"/>
                <a:gd fmla="*/ 2147483646 w 1428" name="T102"/>
                <a:gd fmla="*/ 2147483646 h 1218" name="T103"/>
                <a:gd fmla="*/ 2147483646 w 1428" name="T104"/>
                <a:gd fmla="*/ 2147483646 h 1218" name="T105"/>
                <a:gd fmla="*/ 2147483646 w 1428" name="T106"/>
                <a:gd fmla="*/ 2147483646 h 1218" name="T107"/>
                <a:gd fmla="*/ 2147483646 w 1428" name="T108"/>
                <a:gd fmla="*/ 2147483646 h 1218" name="T109"/>
                <a:gd fmla="*/ 2147483646 w 1428" name="T110"/>
                <a:gd fmla="*/ 2147483646 h 1218" name="T111"/>
                <a:gd fmla="*/ 2147483646 w 1428" name="T112"/>
                <a:gd fmla="*/ 2147483646 h 1218" name="T113"/>
                <a:gd fmla="*/ 2147483646 w 1428" name="T114"/>
                <a:gd fmla="*/ 2147483646 h 1218" name="T115"/>
                <a:gd fmla="*/ 2147483646 w 1428" name="T116"/>
                <a:gd fmla="*/ 2147483646 h 121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218" w="142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7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gdLst>
                <a:gd fmla="*/ 2147483646 w 912" name="T0"/>
                <a:gd fmla="*/ 2147483646 h 772" name="T1"/>
                <a:gd fmla="*/ 2147483646 w 912" name="T2"/>
                <a:gd fmla="*/ 2147483646 h 772" name="T3"/>
                <a:gd fmla="*/ 2147483646 w 912" name="T4"/>
                <a:gd fmla="*/ 2147483646 h 772" name="T5"/>
                <a:gd fmla="*/ 2147483646 w 912" name="T6"/>
                <a:gd fmla="*/ 2147483646 h 772" name="T7"/>
                <a:gd fmla="*/ 2147483646 w 912" name="T8"/>
                <a:gd fmla="*/ 2147483646 h 772" name="T9"/>
                <a:gd fmla="*/ 2147483646 w 912" name="T10"/>
                <a:gd fmla="*/ 2147483646 h 772" name="T11"/>
                <a:gd fmla="*/ 2147483646 w 912" name="T12"/>
                <a:gd fmla="*/ 2147483646 h 772" name="T13"/>
                <a:gd fmla="*/ 2147483646 w 912" name="T14"/>
                <a:gd fmla="*/ 2147483646 h 772" name="T15"/>
                <a:gd fmla="*/ 2147483646 w 912" name="T16"/>
                <a:gd fmla="*/ 2147483646 h 772" name="T17"/>
                <a:gd fmla="*/ 2147483646 w 912" name="T18"/>
                <a:gd fmla="*/ 2147483646 h 772" name="T19"/>
                <a:gd fmla="*/ 2147483646 w 912" name="T20"/>
                <a:gd fmla="*/ 2147483646 h 772" name="T21"/>
                <a:gd fmla="*/ 2147483646 w 912" name="T22"/>
                <a:gd fmla="*/ 2147483646 h 772" name="T23"/>
                <a:gd fmla="*/ 2147483646 w 912" name="T24"/>
                <a:gd fmla="*/ 2147483646 h 772" name="T25"/>
                <a:gd fmla="*/ 2147483646 w 912" name="T26"/>
                <a:gd fmla="*/ 2147483646 h 772" name="T27"/>
                <a:gd fmla="*/ 2147483646 w 912" name="T28"/>
                <a:gd fmla="*/ 2147483646 h 772" name="T29"/>
                <a:gd fmla="*/ 2147483646 w 912" name="T30"/>
                <a:gd fmla="*/ 2147483646 h 772" name="T31"/>
                <a:gd fmla="*/ 2147483646 w 912" name="T32"/>
                <a:gd fmla="*/ 2147483646 h 772" name="T33"/>
                <a:gd fmla="*/ 2147483646 w 912" name="T34"/>
                <a:gd fmla="*/ 2147483646 h 772" name="T35"/>
                <a:gd fmla="*/ 2147483646 w 912" name="T36"/>
                <a:gd fmla="*/ 2147483646 h 772" name="T37"/>
                <a:gd fmla="*/ 2147483646 w 912" name="T38"/>
                <a:gd fmla="*/ 2147483646 h 772" name="T39"/>
                <a:gd fmla="*/ 2147483646 w 912" name="T40"/>
                <a:gd fmla="*/ 2147483646 h 772" name="T41"/>
                <a:gd fmla="*/ 2147483646 w 912" name="T42"/>
                <a:gd fmla="*/ 2147483646 h 772" name="T43"/>
                <a:gd fmla="*/ 2147483646 w 912" name="T44"/>
                <a:gd fmla="*/ 2147483646 h 772" name="T45"/>
                <a:gd fmla="*/ 2147483646 w 912" name="T46"/>
                <a:gd fmla="*/ 2147483646 h 772" name="T47"/>
                <a:gd fmla="*/ 2147483646 w 912" name="T48"/>
                <a:gd fmla="*/ 2147483646 h 772" name="T49"/>
                <a:gd fmla="*/ 2147483646 w 912" name="T50"/>
                <a:gd fmla="*/ 2147483646 h 772" name="T51"/>
                <a:gd fmla="*/ 2147483646 w 912" name="T52"/>
                <a:gd fmla="*/ 2147483646 h 772" name="T53"/>
                <a:gd fmla="*/ 2147483646 w 912" name="T54"/>
                <a:gd fmla="*/ 2147483646 h 772" name="T55"/>
                <a:gd fmla="*/ 2147483646 w 912" name="T56"/>
                <a:gd fmla="*/ 2147483646 h 772" name="T57"/>
                <a:gd fmla="*/ 2147483646 w 912" name="T58"/>
                <a:gd fmla="*/ 2147483646 h 772" name="T59"/>
                <a:gd fmla="*/ 2147483646 w 912" name="T60"/>
                <a:gd fmla="*/ 2147483646 h 772" name="T61"/>
                <a:gd fmla="*/ 2147483646 w 912" name="T62"/>
                <a:gd fmla="*/ 2147483646 h 772" name="T63"/>
                <a:gd fmla="*/ 2147483646 w 912" name="T64"/>
                <a:gd fmla="*/ 2147483646 h 772" name="T65"/>
                <a:gd fmla="*/ 2147483646 w 912" name="T66"/>
                <a:gd fmla="*/ 2147483646 h 772" name="T67"/>
                <a:gd fmla="*/ 2147483646 w 912" name="T68"/>
                <a:gd fmla="*/ 2147483646 h 772" name="T69"/>
                <a:gd fmla="*/ 2147483646 w 912" name="T70"/>
                <a:gd fmla="*/ 2147483646 h 772" name="T71"/>
                <a:gd fmla="*/ 2147483646 w 912" name="T72"/>
                <a:gd fmla="*/ 2147483646 h 772" name="T73"/>
                <a:gd fmla="*/ 2147483646 w 912" name="T74"/>
                <a:gd fmla="*/ 2147483646 h 772" name="T75"/>
                <a:gd fmla="*/ 2147483646 w 912" name="T76"/>
                <a:gd fmla="*/ 2147483646 h 772" name="T77"/>
                <a:gd fmla="*/ 2147483646 w 912" name="T78"/>
                <a:gd fmla="*/ 2147483646 h 772" name="T79"/>
                <a:gd fmla="*/ 2147483646 w 912" name="T80"/>
                <a:gd fmla="*/ 2147483646 h 772" name="T81"/>
                <a:gd fmla="*/ 2147483646 w 912" name="T82"/>
                <a:gd fmla="*/ 2147483646 h 772" name="T83"/>
                <a:gd fmla="*/ 2147483646 w 912" name="T84"/>
                <a:gd fmla="*/ 2147483646 h 772" name="T85"/>
                <a:gd fmla="*/ 2147483646 w 912" name="T86"/>
                <a:gd fmla="*/ 2147483646 h 772" name="T87"/>
                <a:gd fmla="*/ 2147483646 w 912" name="T88"/>
                <a:gd fmla="*/ 2147483646 h 772" name="T89"/>
                <a:gd fmla="*/ 2147483646 w 912" name="T90"/>
                <a:gd fmla="*/ 2147483646 h 772" name="T91"/>
                <a:gd fmla="*/ 2147483646 w 912" name="T92"/>
                <a:gd fmla="*/ 2147483646 h 772" name="T93"/>
                <a:gd fmla="*/ 2147483646 w 912" name="T94"/>
                <a:gd fmla="*/ 2147483646 h 772" name="T95"/>
                <a:gd fmla="*/ 2147483646 w 912" name="T96"/>
                <a:gd fmla="*/ 2147483646 h 772" name="T97"/>
                <a:gd fmla="*/ 2147483646 w 912" name="T98"/>
                <a:gd fmla="*/ 2147483646 h 772" name="T99"/>
                <a:gd fmla="*/ 2147483646 w 912" name="T100"/>
                <a:gd fmla="*/ 2147483646 h 772" name="T101"/>
                <a:gd fmla="*/ 2147483646 w 912" name="T102"/>
                <a:gd fmla="*/ 2147483646 h 772" name="T103"/>
                <a:gd fmla="*/ 2147483646 w 912" name="T104"/>
                <a:gd fmla="*/ 2147483646 h 772" name="T105"/>
                <a:gd fmla="*/ 2147483646 w 912" name="T106"/>
                <a:gd fmla="*/ 2147483646 h 772" name="T107"/>
                <a:gd fmla="*/ 2147483646 w 912" name="T108"/>
                <a:gd fmla="*/ 2147483646 h 772" name="T109"/>
                <a:gd fmla="*/ 2147483646 w 912" name="T110"/>
                <a:gd fmla="*/ 2147483646 h 77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772" w="91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8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gdLst>
                <a:gd fmla="*/ 2147483646 w 184" name="T0"/>
                <a:gd fmla="*/ 2147483646 h 304" name="T1"/>
                <a:gd fmla="*/ 2147483646 w 184" name="T2"/>
                <a:gd fmla="*/ 2147483646 h 304" name="T3"/>
                <a:gd fmla="*/ 2147483646 w 184" name="T4"/>
                <a:gd fmla="*/ 2147483646 h 304" name="T5"/>
                <a:gd fmla="*/ 2147483646 w 184" name="T6"/>
                <a:gd fmla="*/ 2147483646 h 304" name="T7"/>
                <a:gd fmla="*/ 2147483646 w 184" name="T8"/>
                <a:gd fmla="*/ 2147483646 h 304" name="T9"/>
                <a:gd fmla="*/ 2147483646 w 184" name="T10"/>
                <a:gd fmla="*/ 2147483646 h 304" name="T11"/>
                <a:gd fmla="*/ 2147483646 w 184" name="T12"/>
                <a:gd fmla="*/ 2147483646 h 304" name="T13"/>
                <a:gd fmla="*/ 2147483646 w 184" name="T14"/>
                <a:gd fmla="*/ 2147483646 h 304" name="T15"/>
                <a:gd fmla="*/ 2147483646 w 184" name="T16"/>
                <a:gd fmla="*/ 2147483646 h 304" name="T17"/>
                <a:gd fmla="*/ 2147483646 w 184" name="T18"/>
                <a:gd fmla="*/ 2147483646 h 304" name="T19"/>
                <a:gd fmla="*/ 2147483646 w 184" name="T20"/>
                <a:gd fmla="*/ 2147483646 h 304" name="T21"/>
                <a:gd fmla="*/ 2147483646 w 184" name="T22"/>
                <a:gd fmla="*/ 2147483646 h 304" name="T23"/>
                <a:gd fmla="*/ 2147483646 w 184" name="T24"/>
                <a:gd fmla="*/ 2147483646 h 304" name="T25"/>
                <a:gd fmla="*/ 2147483646 w 184" name="T26"/>
                <a:gd fmla="*/ 2147483646 h 304" name="T27"/>
                <a:gd fmla="*/ 2147483646 w 184" name="T28"/>
                <a:gd fmla="*/ 2147483646 h 304" name="T29"/>
                <a:gd fmla="*/ 2147483646 w 184" name="T30"/>
                <a:gd fmla="*/ 2147483646 h 304" name="T31"/>
                <a:gd fmla="*/ 2147483646 w 184" name="T32"/>
                <a:gd fmla="*/ 2147483646 h 304" name="T33"/>
                <a:gd fmla="*/ 2147483646 w 184" name="T34"/>
                <a:gd fmla="*/ 2147483646 h 304" name="T35"/>
                <a:gd fmla="*/ 2147483646 w 184" name="T36"/>
                <a:gd fmla="*/ 2147483646 h 304" name="T37"/>
                <a:gd fmla="*/ 2147483646 w 184" name="T38"/>
                <a:gd fmla="*/ 2147483646 h 304" name="T39"/>
                <a:gd fmla="*/ 2147483646 w 184" name="T40"/>
                <a:gd fmla="*/ 2147483646 h 304" name="T41"/>
                <a:gd fmla="*/ 2147483646 w 184" name="T42"/>
                <a:gd fmla="*/ 2147483646 h 304" name="T43"/>
                <a:gd fmla="*/ 2147483646 w 184" name="T44"/>
                <a:gd fmla="*/ 2147483646 h 304" name="T45"/>
                <a:gd fmla="*/ 2147483646 w 184" name="T46"/>
                <a:gd fmla="*/ 2147483646 h 304" name="T47"/>
                <a:gd fmla="*/ 2147483646 w 184" name="T48"/>
                <a:gd fmla="*/ 2147483646 h 304" name="T49"/>
                <a:gd fmla="*/ 2147483646 w 184" name="T50"/>
                <a:gd fmla="*/ 2147483646 h 304" name="T51"/>
                <a:gd fmla="*/ 2147483646 w 184" name="T52"/>
                <a:gd fmla="*/ 2147483646 h 304" name="T53"/>
                <a:gd fmla="*/ 2147483646 w 184" name="T54"/>
                <a:gd fmla="*/ 2147483646 h 304" name="T55"/>
                <a:gd fmla="*/ 2147483646 w 184" name="T56"/>
                <a:gd fmla="*/ 2147483646 h 304" name="T57"/>
                <a:gd fmla="*/ 2147483646 w 184" name="T58"/>
                <a:gd fmla="*/ 2147483646 h 304" name="T59"/>
                <a:gd fmla="*/ 2147483646 w 184" name="T60"/>
                <a:gd fmla="*/ 2147483646 h 304" name="T61"/>
                <a:gd fmla="*/ 2147483646 w 184" name="T62"/>
                <a:gd fmla="*/ 2147483646 h 304" name="T63"/>
                <a:gd fmla="*/ 2147483646 w 184" name="T64"/>
                <a:gd fmla="*/ 2147483646 h 304" name="T65"/>
                <a:gd fmla="*/ 2147483646 w 184" name="T66"/>
                <a:gd fmla="*/ 2147483646 h 304" name="T67"/>
                <a:gd fmla="*/ 2147483646 w 184" name="T68"/>
                <a:gd fmla="*/ 2147483646 h 304" name="T69"/>
                <a:gd fmla="*/ 2147483646 w 184" name="T70"/>
                <a:gd fmla="*/ 2147483646 h 304" name="T71"/>
                <a:gd fmla="*/ 2147483646 w 184" name="T72"/>
                <a:gd fmla="*/ 2147483646 h 304" name="T73"/>
                <a:gd fmla="*/ 2147483646 w 184" name="T74"/>
                <a:gd fmla="*/ 2147483646 h 304" name="T75"/>
                <a:gd fmla="*/ 2147483646 w 184" name="T76"/>
                <a:gd fmla="*/ 2147483646 h 304" name="T77"/>
                <a:gd fmla="*/ 2147483646 w 184" name="T78"/>
                <a:gd fmla="*/ 2147483646 h 304" name="T79"/>
                <a:gd fmla="*/ 2147483646 w 184" name="T80"/>
                <a:gd fmla="*/ 2147483646 h 304" name="T81"/>
                <a:gd fmla="*/ 2147483646 w 184" name="T82"/>
                <a:gd fmla="*/ 2147483646 h 304" name="T83"/>
                <a:gd fmla="*/ 2147483646 w 184" name="T84"/>
                <a:gd fmla="*/ 2147483646 h 304" name="T85"/>
                <a:gd fmla="*/ 2147483646 w 184" name="T86"/>
                <a:gd fmla="*/ 2147483646 h 304" name="T87"/>
                <a:gd fmla="*/ 2147483646 w 184" name="T88"/>
                <a:gd fmla="*/ 2147483646 h 304" name="T89"/>
                <a:gd fmla="*/ 2147483646 w 184" name="T90"/>
                <a:gd fmla="*/ 2147483646 h 304" name="T91"/>
                <a:gd fmla="*/ 2147483646 w 184" name="T92"/>
                <a:gd fmla="*/ 2147483646 h 304" name="T93"/>
                <a:gd fmla="*/ 2147483646 w 184" name="T94"/>
                <a:gd fmla="*/ 2147483646 h 304" name="T95"/>
                <a:gd fmla="*/ 2147483646 w 184" name="T96"/>
                <a:gd fmla="*/ 2147483646 h 304" name="T97"/>
                <a:gd fmla="*/ 2147483646 w 184" name="T98"/>
                <a:gd fmla="*/ 0 h 304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304" w="18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9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gdLst>
                <a:gd fmla="*/ 2147483646 w 1304" name="T0"/>
                <a:gd fmla="*/ 2147483646 h 986" name="T1"/>
                <a:gd fmla="*/ 2147483646 w 1304" name="T2"/>
                <a:gd fmla="*/ 2147483646 h 986" name="T3"/>
                <a:gd fmla="*/ 2147483646 w 1304" name="T4"/>
                <a:gd fmla="*/ 2147483646 h 986" name="T5"/>
                <a:gd fmla="*/ 2147483646 w 1304" name="T6"/>
                <a:gd fmla="*/ 2147483646 h 986" name="T7"/>
                <a:gd fmla="*/ 2147483646 w 1304" name="T8"/>
                <a:gd fmla="*/ 2147483646 h 986" name="T9"/>
                <a:gd fmla="*/ 2147483646 w 1304" name="T10"/>
                <a:gd fmla="*/ 2147483646 h 986" name="T11"/>
                <a:gd fmla="*/ 2147483646 w 1304" name="T12"/>
                <a:gd fmla="*/ 2147483646 h 986" name="T13"/>
                <a:gd fmla="*/ 2147483646 w 1304" name="T14"/>
                <a:gd fmla="*/ 2147483646 h 986" name="T15"/>
                <a:gd fmla="*/ 2147483646 w 1304" name="T16"/>
                <a:gd fmla="*/ 2147483646 h 986" name="T17"/>
                <a:gd fmla="*/ 2147483646 w 1304" name="T18"/>
                <a:gd fmla="*/ 2147483646 h 986" name="T19"/>
                <a:gd fmla="*/ 2147483646 w 1304" name="T20"/>
                <a:gd fmla="*/ 2147483646 h 986" name="T21"/>
                <a:gd fmla="*/ 2147483646 w 1304" name="T22"/>
                <a:gd fmla="*/ 2147483646 h 986" name="T23"/>
                <a:gd fmla="*/ 2147483646 w 1304" name="T24"/>
                <a:gd fmla="*/ 2147483646 h 986" name="T25"/>
                <a:gd fmla="*/ 2147483646 w 1304" name="T26"/>
                <a:gd fmla="*/ 2147483646 h 986" name="T27"/>
                <a:gd fmla="*/ 2147483646 w 1304" name="T28"/>
                <a:gd fmla="*/ 2147483646 h 986" name="T29"/>
                <a:gd fmla="*/ 2147483646 w 1304" name="T30"/>
                <a:gd fmla="*/ 2147483646 h 986" name="T31"/>
                <a:gd fmla="*/ 2147483646 w 1304" name="T32"/>
                <a:gd fmla="*/ 2147483646 h 986" name="T33"/>
                <a:gd fmla="*/ 2147483646 w 1304" name="T34"/>
                <a:gd fmla="*/ 2147483646 h 986" name="T35"/>
                <a:gd fmla="*/ 2147483646 w 1304" name="T36"/>
                <a:gd fmla="*/ 2147483646 h 986" name="T37"/>
                <a:gd fmla="*/ 2147483646 w 1304" name="T38"/>
                <a:gd fmla="*/ 2147483646 h 986" name="T39"/>
                <a:gd fmla="*/ 2147483646 w 1304" name="T40"/>
                <a:gd fmla="*/ 2147483646 h 986" name="T41"/>
                <a:gd fmla="*/ 2147483646 w 1304" name="T42"/>
                <a:gd fmla="*/ 2147483646 h 986" name="T43"/>
                <a:gd fmla="*/ 2147483646 w 1304" name="T44"/>
                <a:gd fmla="*/ 2147483646 h 986" name="T45"/>
                <a:gd fmla="*/ 2147483646 w 1304" name="T46"/>
                <a:gd fmla="*/ 2147483646 h 986" name="T47"/>
                <a:gd fmla="*/ 2147483646 w 1304" name="T48"/>
                <a:gd fmla="*/ 2147483646 h 986" name="T49"/>
                <a:gd fmla="*/ 2147483646 w 1304" name="T50"/>
                <a:gd fmla="*/ 2147483646 h 986" name="T51"/>
                <a:gd fmla="*/ 2147483646 w 1304" name="T52"/>
                <a:gd fmla="*/ 2147483646 h 986" name="T53"/>
                <a:gd fmla="*/ 2147483646 w 1304" name="T54"/>
                <a:gd fmla="*/ 2147483646 h 986" name="T55"/>
                <a:gd fmla="*/ 2147483646 w 1304" name="T56"/>
                <a:gd fmla="*/ 2147483646 h 986" name="T57"/>
                <a:gd fmla="*/ 2147483646 w 1304" name="T58"/>
                <a:gd fmla="*/ 2147483646 h 986" name="T59"/>
                <a:gd fmla="*/ 2147483646 w 1304" name="T60"/>
                <a:gd fmla="*/ 2147483646 h 986" name="T61"/>
                <a:gd fmla="*/ 2147483646 w 1304" name="T62"/>
                <a:gd fmla="*/ 2147483646 h 986" name="T63"/>
                <a:gd fmla="*/ 2147483646 w 1304" name="T64"/>
                <a:gd fmla="*/ 2147483646 h 986" name="T65"/>
                <a:gd fmla="*/ 2147483646 w 1304" name="T66"/>
                <a:gd fmla="*/ 2147483646 h 986" name="T67"/>
                <a:gd fmla="*/ 2147483646 w 1304" name="T68"/>
                <a:gd fmla="*/ 2147483646 h 986" name="T69"/>
                <a:gd fmla="*/ 2147483646 w 1304" name="T70"/>
                <a:gd fmla="*/ 2147483646 h 986" name="T71"/>
                <a:gd fmla="*/ 2147483646 w 1304" name="T72"/>
                <a:gd fmla="*/ 2147483646 h 986" name="T73"/>
                <a:gd fmla="*/ 2147483646 w 1304" name="T74"/>
                <a:gd fmla="*/ 2147483646 h 986" name="T75"/>
                <a:gd fmla="*/ 2147483646 w 1304" name="T76"/>
                <a:gd fmla="*/ 2147483646 h 986" name="T77"/>
                <a:gd fmla="*/ 2147483646 w 1304" name="T78"/>
                <a:gd fmla="*/ 2147483646 h 986" name="T79"/>
                <a:gd fmla="*/ 2147483646 w 1304" name="T80"/>
                <a:gd fmla="*/ 2147483646 h 986" name="T81"/>
                <a:gd fmla="*/ 2147483646 w 1304" name="T82"/>
                <a:gd fmla="*/ 2147483646 h 986" name="T83"/>
                <a:gd fmla="*/ 2147483646 w 1304" name="T84"/>
                <a:gd fmla="*/ 2147483646 h 986" name="T85"/>
                <a:gd fmla="*/ 2147483646 w 1304" name="T86"/>
                <a:gd fmla="*/ 2147483646 h 986" name="T87"/>
                <a:gd fmla="*/ 2147483646 w 1304" name="T88"/>
                <a:gd fmla="*/ 2147483646 h 986" name="T89"/>
                <a:gd fmla="*/ 2147483646 w 1304" name="T90"/>
                <a:gd fmla="*/ 2147483646 h 986" name="T91"/>
                <a:gd fmla="*/ 2147483646 w 1304" name="T92"/>
                <a:gd fmla="*/ 2147483646 h 986" name="T93"/>
                <a:gd fmla="*/ 2147483646 w 1304" name="T94"/>
                <a:gd fmla="*/ 2147483646 h 986" name="T95"/>
                <a:gd fmla="*/ 2147483646 w 1304" name="T96"/>
                <a:gd fmla="*/ 2147483646 h 986" name="T97"/>
                <a:gd fmla="*/ 2147483646 w 1304" name="T98"/>
                <a:gd fmla="*/ 2147483646 h 986" name="T99"/>
                <a:gd fmla="*/ 2147483646 w 1304" name="T100"/>
                <a:gd fmla="*/ 2147483646 h 986" name="T101"/>
                <a:gd fmla="*/ 2147483646 w 1304" name="T102"/>
                <a:gd fmla="*/ 2147483646 h 986" name="T103"/>
                <a:gd fmla="*/ 2147483646 w 1304" name="T104"/>
                <a:gd fmla="*/ 2147483646 h 986" name="T105"/>
                <a:gd fmla="*/ 2147483646 w 1304" name="T106"/>
                <a:gd fmla="*/ 2147483646 h 986" name="T107"/>
                <a:gd fmla="*/ 2147483646 w 1304" name="T108"/>
                <a:gd fmla="*/ 2147483646 h 986" name="T109"/>
                <a:gd fmla="*/ 2147483646 w 1304" name="T110"/>
                <a:gd fmla="*/ 2147483646 h 986" name="T111"/>
                <a:gd fmla="*/ 2147483646 w 1304" name="T112"/>
                <a:gd fmla="*/ 2147483646 h 986" name="T113"/>
                <a:gd fmla="*/ 2147483646 w 1304" name="T114"/>
                <a:gd fmla="*/ 2147483646 h 98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985" w="1304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0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gdLst>
                <a:gd fmla="*/ 2147483646 w 812" name="T0"/>
                <a:gd fmla="*/ 2147483646 h 582" name="T1"/>
                <a:gd fmla="*/ 2147483646 w 812" name="T2"/>
                <a:gd fmla="*/ 2147483646 h 582" name="T3"/>
                <a:gd fmla="*/ 2147483646 w 812" name="T4"/>
                <a:gd fmla="*/ 2147483646 h 582" name="T5"/>
                <a:gd fmla="*/ 2147483646 w 812" name="T6"/>
                <a:gd fmla="*/ 2147483646 h 582" name="T7"/>
                <a:gd fmla="*/ 2147483646 w 812" name="T8"/>
                <a:gd fmla="*/ 2147483646 h 582" name="T9"/>
                <a:gd fmla="*/ 2147483646 w 812" name="T10"/>
                <a:gd fmla="*/ 2147483646 h 582" name="T11"/>
                <a:gd fmla="*/ 2147483646 w 812" name="T12"/>
                <a:gd fmla="*/ 2147483646 h 582" name="T13"/>
                <a:gd fmla="*/ 2147483646 w 812" name="T14"/>
                <a:gd fmla="*/ 2147483646 h 582" name="T15"/>
                <a:gd fmla="*/ 2147483646 w 812" name="T16"/>
                <a:gd fmla="*/ 2147483646 h 582" name="T17"/>
                <a:gd fmla="*/ 2147483646 w 812" name="T18"/>
                <a:gd fmla="*/ 2147483646 h 582" name="T19"/>
                <a:gd fmla="*/ 2147483646 w 812" name="T20"/>
                <a:gd fmla="*/ 2147483646 h 582" name="T21"/>
                <a:gd fmla="*/ 2147483646 w 812" name="T22"/>
                <a:gd fmla="*/ 2147483646 h 582" name="T23"/>
                <a:gd fmla="*/ 2147483646 w 812" name="T24"/>
                <a:gd fmla="*/ 2147483646 h 582" name="T25"/>
                <a:gd fmla="*/ 2147483646 w 812" name="T26"/>
                <a:gd fmla="*/ 2147483646 h 582" name="T27"/>
                <a:gd fmla="*/ 2147483646 w 812" name="T28"/>
                <a:gd fmla="*/ 2147483646 h 582" name="T29"/>
                <a:gd fmla="*/ 2147483646 w 812" name="T30"/>
                <a:gd fmla="*/ 2147483646 h 582" name="T31"/>
                <a:gd fmla="*/ 2147483646 w 812" name="T32"/>
                <a:gd fmla="*/ 2147483646 h 582" name="T33"/>
                <a:gd fmla="*/ 0 w 812" name="T34"/>
                <a:gd fmla="*/ 2147483646 h 582" name="T35"/>
                <a:gd fmla="*/ 2147483646 w 812" name="T36"/>
                <a:gd fmla="*/ 2147483646 h 582" name="T37"/>
                <a:gd fmla="*/ 2147483646 w 812" name="T38"/>
                <a:gd fmla="*/ 2147483646 h 582" name="T39"/>
                <a:gd fmla="*/ 2147483646 w 812" name="T40"/>
                <a:gd fmla="*/ 2147483646 h 582" name="T41"/>
                <a:gd fmla="*/ 2147483646 w 812" name="T42"/>
                <a:gd fmla="*/ 2147483646 h 582" name="T43"/>
                <a:gd fmla="*/ 2147483646 w 812" name="T44"/>
                <a:gd fmla="*/ 2147483646 h 582" name="T45"/>
                <a:gd fmla="*/ 2147483646 w 812" name="T46"/>
                <a:gd fmla="*/ 2147483646 h 582" name="T47"/>
                <a:gd fmla="*/ 2147483646 w 812" name="T48"/>
                <a:gd fmla="*/ 2147483646 h 582" name="T49"/>
                <a:gd fmla="*/ 2147483646 w 812" name="T50"/>
                <a:gd fmla="*/ 2147483646 h 582" name="T51"/>
                <a:gd fmla="*/ 2147483646 w 812" name="T52"/>
                <a:gd fmla="*/ 2147483646 h 582" name="T53"/>
                <a:gd fmla="*/ 2147483646 w 812" name="T54"/>
                <a:gd fmla="*/ 2147483646 h 582" name="T55"/>
                <a:gd fmla="*/ 2147483646 w 812" name="T56"/>
                <a:gd fmla="*/ 2147483646 h 582" name="T57"/>
                <a:gd fmla="*/ 2147483646 w 812" name="T58"/>
                <a:gd fmla="*/ 2147483646 h 582" name="T59"/>
                <a:gd fmla="*/ 2147483646 w 812" name="T60"/>
                <a:gd fmla="*/ 2147483646 h 582" name="T61"/>
                <a:gd fmla="*/ 2147483646 w 812" name="T62"/>
                <a:gd fmla="*/ 2147483646 h 582" name="T63"/>
                <a:gd fmla="*/ 2147483646 w 812" name="T64"/>
                <a:gd fmla="*/ 2147483646 h 582" name="T65"/>
                <a:gd fmla="*/ 2147483646 w 812" name="T66"/>
                <a:gd fmla="*/ 2147483646 h 582" name="T67"/>
                <a:gd fmla="*/ 2147483646 w 812" name="T68"/>
                <a:gd fmla="*/ 2147483646 h 582" name="T69"/>
                <a:gd fmla="*/ 2147483646 w 812" name="T70"/>
                <a:gd fmla="*/ 2147483646 h 582" name="T71"/>
                <a:gd fmla="*/ 2147483646 w 812" name="T72"/>
                <a:gd fmla="*/ 2147483646 h 582" name="T73"/>
                <a:gd fmla="*/ 2147483646 w 812" name="T74"/>
                <a:gd fmla="*/ 2147483646 h 582" name="T75"/>
                <a:gd fmla="*/ 2147483646 w 812" name="T76"/>
                <a:gd fmla="*/ 2147483646 h 582" name="T77"/>
                <a:gd fmla="*/ 2147483646 w 812" name="T78"/>
                <a:gd fmla="*/ 2147483646 h 582" name="T79"/>
                <a:gd fmla="*/ 2147483646 w 812" name="T80"/>
                <a:gd fmla="*/ 2147483646 h 582" name="T81"/>
                <a:gd fmla="*/ 2147483646 w 812" name="T82"/>
                <a:gd fmla="*/ 2147483646 h 582" name="T83"/>
                <a:gd fmla="*/ 2147483646 w 812" name="T84"/>
                <a:gd fmla="*/ 2147483646 h 582" name="T85"/>
                <a:gd fmla="*/ 2147483646 w 812" name="T86"/>
                <a:gd fmla="*/ 2147483646 h 582" name="T87"/>
                <a:gd fmla="*/ 2147483646 w 812" name="T88"/>
                <a:gd fmla="*/ 2147483646 h 582" name="T89"/>
                <a:gd fmla="*/ 2147483646 w 812" name="T90"/>
                <a:gd fmla="*/ 2147483646 h 582" name="T91"/>
                <a:gd fmla="*/ 2147483646 w 812" name="T92"/>
                <a:gd fmla="*/ 2147483646 h 582" name="T93"/>
                <a:gd fmla="*/ 2147483646 w 812" name="T94"/>
                <a:gd fmla="*/ 2147483646 h 582" name="T95"/>
                <a:gd fmla="*/ 2147483646 w 812" name="T96"/>
                <a:gd fmla="*/ 2147483646 h 582" name="T97"/>
                <a:gd fmla="*/ 2147483646 w 812" name="T98"/>
                <a:gd fmla="*/ 2147483646 h 582" name="T99"/>
                <a:gd fmla="*/ 2147483646 w 812" name="T100"/>
                <a:gd fmla="*/ 2147483646 h 582" name="T101"/>
                <a:gd fmla="*/ 2147483646 w 812" name="T102"/>
                <a:gd fmla="*/ 2147483646 h 582" name="T103"/>
                <a:gd fmla="*/ 2147483646 w 812" name="T104"/>
                <a:gd fmla="*/ 2147483646 h 582" name="T105"/>
                <a:gd fmla="*/ 2147483646 w 812" name="T106"/>
                <a:gd fmla="*/ 2147483646 h 58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582" w="81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gdLst>
                <a:gd fmla="*/ 2147483646 w 702" name="T0"/>
                <a:gd fmla="*/ 2147483646 h 616" name="T1"/>
                <a:gd fmla="*/ 2147483646 w 702" name="T2"/>
                <a:gd fmla="*/ 2147483646 h 616" name="T3"/>
                <a:gd fmla="*/ 2147483646 w 702" name="T4"/>
                <a:gd fmla="*/ 2147483646 h 616" name="T5"/>
                <a:gd fmla="*/ 2147483646 w 702" name="T6"/>
                <a:gd fmla="*/ 2147483646 h 616" name="T7"/>
                <a:gd fmla="*/ 2147483646 w 702" name="T8"/>
                <a:gd fmla="*/ 2147483646 h 616" name="T9"/>
                <a:gd fmla="*/ 2147483646 w 702" name="T10"/>
                <a:gd fmla="*/ 2147483646 h 616" name="T11"/>
                <a:gd fmla="*/ 2147483646 w 702" name="T12"/>
                <a:gd fmla="*/ 2147483646 h 616" name="T13"/>
                <a:gd fmla="*/ 2147483646 w 702" name="T14"/>
                <a:gd fmla="*/ 2147483646 h 616" name="T15"/>
                <a:gd fmla="*/ 2147483646 w 702" name="T16"/>
                <a:gd fmla="*/ 2147483646 h 616" name="T17"/>
                <a:gd fmla="*/ 2147483646 w 702" name="T18"/>
                <a:gd fmla="*/ 2147483646 h 616" name="T19"/>
                <a:gd fmla="*/ 2147483646 w 702" name="T20"/>
                <a:gd fmla="*/ 2147483646 h 616" name="T21"/>
                <a:gd fmla="*/ 2147483646 w 702" name="T22"/>
                <a:gd fmla="*/ 2147483646 h 616" name="T23"/>
                <a:gd fmla="*/ 2147483646 w 702" name="T24"/>
                <a:gd fmla="*/ 2147483646 h 616" name="T25"/>
                <a:gd fmla="*/ 2147483646 w 702" name="T26"/>
                <a:gd fmla="*/ 2147483646 h 616" name="T27"/>
                <a:gd fmla="*/ 2147483646 w 702" name="T28"/>
                <a:gd fmla="*/ 2147483646 h 616" name="T29"/>
                <a:gd fmla="*/ 2147483646 w 702" name="T30"/>
                <a:gd fmla="*/ 2147483646 h 616" name="T31"/>
                <a:gd fmla="*/ 2147483646 w 702" name="T32"/>
                <a:gd fmla="*/ 2147483646 h 616" name="T33"/>
                <a:gd fmla="*/ 2147483646 w 702" name="T34"/>
                <a:gd fmla="*/ 2147483646 h 616" name="T35"/>
                <a:gd fmla="*/ 2147483646 w 702" name="T36"/>
                <a:gd fmla="*/ 2147483646 h 616" name="T37"/>
                <a:gd fmla="*/ 2147483646 w 702" name="T38"/>
                <a:gd fmla="*/ 2147483646 h 616" name="T39"/>
                <a:gd fmla="*/ 2147483646 w 702" name="T40"/>
                <a:gd fmla="*/ 2147483646 h 616" name="T41"/>
                <a:gd fmla="*/ 2147483646 w 702" name="T42"/>
                <a:gd fmla="*/ 2147483646 h 616" name="T43"/>
                <a:gd fmla="*/ 2147483646 w 702" name="T44"/>
                <a:gd fmla="*/ 2147483646 h 616" name="T45"/>
                <a:gd fmla="*/ 2147483646 w 702" name="T46"/>
                <a:gd fmla="*/ 2147483646 h 616" name="T47"/>
                <a:gd fmla="*/ 2147483646 w 702" name="T48"/>
                <a:gd fmla="*/ 2147483646 h 616" name="T49"/>
                <a:gd fmla="*/ 2147483646 w 702" name="T50"/>
                <a:gd fmla="*/ 2147483646 h 616" name="T51"/>
                <a:gd fmla="*/ 2147483646 w 702" name="T52"/>
                <a:gd fmla="*/ 2147483646 h 616" name="T53"/>
                <a:gd fmla="*/ 2147483646 w 702" name="T54"/>
                <a:gd fmla="*/ 2147483646 h 616" name="T55"/>
                <a:gd fmla="*/ 2147483646 w 702" name="T56"/>
                <a:gd fmla="*/ 2147483646 h 616" name="T57"/>
                <a:gd fmla="*/ 2147483646 w 702" name="T58"/>
                <a:gd fmla="*/ 2147483646 h 616" name="T59"/>
                <a:gd fmla="*/ 2147483646 w 702" name="T60"/>
                <a:gd fmla="*/ 2147483646 h 616" name="T61"/>
                <a:gd fmla="*/ 2147483646 w 702" name="T62"/>
                <a:gd fmla="*/ 2147483646 h 616" name="T63"/>
                <a:gd fmla="*/ 2147483646 w 702" name="T64"/>
                <a:gd fmla="*/ 2147483646 h 616" name="T65"/>
                <a:gd fmla="*/ 2147483646 w 702" name="T66"/>
                <a:gd fmla="*/ 2147483646 h 616" name="T67"/>
                <a:gd fmla="*/ 2147483646 w 702" name="T68"/>
                <a:gd fmla="*/ 2147483646 h 616" name="T69"/>
                <a:gd fmla="*/ 2147483646 w 702" name="T70"/>
                <a:gd fmla="*/ 2147483646 h 616" name="T71"/>
                <a:gd fmla="*/ 2147483646 w 702" name="T72"/>
                <a:gd fmla="*/ 2147483646 h 616" name="T73"/>
                <a:gd fmla="*/ 2147483646 w 702" name="T74"/>
                <a:gd fmla="*/ 2147483646 h 616" name="T75"/>
                <a:gd fmla="*/ 2147483646 w 702" name="T76"/>
                <a:gd fmla="*/ 2147483646 h 616" name="T77"/>
                <a:gd fmla="*/ 2147483646 w 702" name="T78"/>
                <a:gd fmla="*/ 2147483646 h 616" name="T79"/>
                <a:gd fmla="*/ 2147483646 w 702" name="T80"/>
                <a:gd fmla="*/ 2147483646 h 616" name="T81"/>
                <a:gd fmla="*/ 2147483646 w 702" name="T82"/>
                <a:gd fmla="*/ 2147483646 h 616" name="T83"/>
                <a:gd fmla="*/ 2147483646 w 702" name="T84"/>
                <a:gd fmla="*/ 2147483646 h 616" name="T85"/>
                <a:gd fmla="*/ 2147483646 w 702" name="T86"/>
                <a:gd fmla="*/ 2147483646 h 616" name="T87"/>
                <a:gd fmla="*/ 2147483646 w 702" name="T88"/>
                <a:gd fmla="*/ 2147483646 h 616" name="T89"/>
                <a:gd fmla="*/ 2147483646 w 702" name="T90"/>
                <a:gd fmla="*/ 2147483646 h 616" name="T91"/>
                <a:gd fmla="*/ 2147483646 w 702" name="T92"/>
                <a:gd fmla="*/ 2147483646 h 616" name="T93"/>
                <a:gd fmla="*/ 2147483646 w 702" name="T94"/>
                <a:gd fmla="*/ 2147483646 h 616" name="T95"/>
                <a:gd fmla="*/ 2147483646 w 702" name="T96"/>
                <a:gd fmla="*/ 2147483646 h 616" name="T97"/>
                <a:gd fmla="*/ 2147483646 w 702" name="T98"/>
                <a:gd fmla="*/ 0 h 616" name="T99"/>
                <a:gd fmla="*/ 2147483646 w 702" name="T100"/>
                <a:gd fmla="*/ 2147483646 h 616" name="T101"/>
                <a:gd fmla="*/ 2147483646 w 702" name="T102"/>
                <a:gd fmla="*/ 2147483646 h 616" name="T103"/>
                <a:gd fmla="*/ 2147483646 w 702" name="T104"/>
                <a:gd fmla="*/ 2147483646 h 616" name="T105"/>
                <a:gd fmla="*/ 2147483646 w 702" name="T106"/>
                <a:gd fmla="*/ 2147483646 h 616" name="T107"/>
                <a:gd fmla="*/ 2147483646 w 702" name="T108"/>
                <a:gd fmla="*/ 2147483646 h 616" name="T109"/>
                <a:gd fmla="*/ 2147483646 w 702" name="T110"/>
                <a:gd fmla="*/ 2147483646 h 616" name="T111"/>
                <a:gd fmla="*/ 2147483646 w 702" name="T112"/>
                <a:gd fmla="*/ 2147483646 h 616" name="T113"/>
                <a:gd fmla="*/ 2147483646 w 702" name="T114"/>
                <a:gd fmla="*/ 2147483646 h 616" name="T115"/>
                <a:gd fmla="*/ 2147483646 w 702" name="T116"/>
                <a:gd fmla="*/ 2147483646 h 616" name="T117"/>
                <a:gd fmla="*/ 2147483646 w 702" name="T118"/>
                <a:gd fmla="*/ 2147483646 h 61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616" w="702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2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gdLst>
                <a:gd fmla="*/ 2147483646 w 1256" name="T0"/>
                <a:gd fmla="*/ 2147483646 h 764" name="T1"/>
                <a:gd fmla="*/ 2147483646 w 1256" name="T2"/>
                <a:gd fmla="*/ 2147483646 h 764" name="T3"/>
                <a:gd fmla="*/ 2147483646 w 1256" name="T4"/>
                <a:gd fmla="*/ 2147483646 h 764" name="T5"/>
                <a:gd fmla="*/ 2147483646 w 1256" name="T6"/>
                <a:gd fmla="*/ 2147483646 h 764" name="T7"/>
                <a:gd fmla="*/ 2147483646 w 1256" name="T8"/>
                <a:gd fmla="*/ 2147483646 h 764" name="T9"/>
                <a:gd fmla="*/ 2147483646 w 1256" name="T10"/>
                <a:gd fmla="*/ 2147483646 h 764" name="T11"/>
                <a:gd fmla="*/ 2147483646 w 1256" name="T12"/>
                <a:gd fmla="*/ 2147483646 h 764" name="T13"/>
                <a:gd fmla="*/ 2147483646 w 1256" name="T14"/>
                <a:gd fmla="*/ 2147483646 h 764" name="T15"/>
                <a:gd fmla="*/ 2147483646 w 1256" name="T16"/>
                <a:gd fmla="*/ 2147483646 h 764" name="T17"/>
                <a:gd fmla="*/ 2147483646 w 1256" name="T18"/>
                <a:gd fmla="*/ 2147483646 h 764" name="T19"/>
                <a:gd fmla="*/ 2147483646 w 1256" name="T20"/>
                <a:gd fmla="*/ 2147483646 h 764" name="T21"/>
                <a:gd fmla="*/ 2147483646 w 1256" name="T22"/>
                <a:gd fmla="*/ 2147483646 h 764" name="T23"/>
                <a:gd fmla="*/ 2147483646 w 1256" name="T24"/>
                <a:gd fmla="*/ 2147483646 h 764" name="T25"/>
                <a:gd fmla="*/ 2147483646 w 1256" name="T26"/>
                <a:gd fmla="*/ 2147483646 h 764" name="T27"/>
                <a:gd fmla="*/ 2147483646 w 1256" name="T28"/>
                <a:gd fmla="*/ 2147483646 h 764" name="T29"/>
                <a:gd fmla="*/ 2147483646 w 1256" name="T30"/>
                <a:gd fmla="*/ 2147483646 h 764" name="T31"/>
                <a:gd fmla="*/ 2147483646 w 1256" name="T32"/>
                <a:gd fmla="*/ 2147483646 h 764" name="T33"/>
                <a:gd fmla="*/ 2147483646 w 1256" name="T34"/>
                <a:gd fmla="*/ 2147483646 h 764" name="T35"/>
                <a:gd fmla="*/ 2147483646 w 1256" name="T36"/>
                <a:gd fmla="*/ 2147483646 h 764" name="T37"/>
                <a:gd fmla="*/ 2147483646 w 1256" name="T38"/>
                <a:gd fmla="*/ 2147483646 h 764" name="T39"/>
                <a:gd fmla="*/ 2147483646 w 1256" name="T40"/>
                <a:gd fmla="*/ 2147483646 h 764" name="T41"/>
                <a:gd fmla="*/ 2147483646 w 1256" name="T42"/>
                <a:gd fmla="*/ 2147483646 h 764" name="T43"/>
                <a:gd fmla="*/ 2147483646 w 1256" name="T44"/>
                <a:gd fmla="*/ 2147483646 h 764" name="T45"/>
                <a:gd fmla="*/ 2147483646 w 1256" name="T46"/>
                <a:gd fmla="*/ 2147483646 h 764" name="T47"/>
                <a:gd fmla="*/ 2147483646 w 1256" name="T48"/>
                <a:gd fmla="*/ 2147483646 h 764" name="T49"/>
                <a:gd fmla="*/ 2147483646 w 1256" name="T50"/>
                <a:gd fmla="*/ 2147483646 h 764" name="T51"/>
                <a:gd fmla="*/ 2147483646 w 1256" name="T52"/>
                <a:gd fmla="*/ 2147483646 h 764" name="T53"/>
                <a:gd fmla="*/ 2147483646 w 1256" name="T54"/>
                <a:gd fmla="*/ 2147483646 h 764" name="T55"/>
                <a:gd fmla="*/ 2147483646 w 1256" name="T56"/>
                <a:gd fmla="*/ 2147483646 h 764" name="T57"/>
                <a:gd fmla="*/ 2147483646 w 1256" name="T58"/>
                <a:gd fmla="*/ 2147483646 h 764" name="T59"/>
                <a:gd fmla="*/ 2147483646 w 1256" name="T60"/>
                <a:gd fmla="*/ 2147483646 h 764" name="T61"/>
                <a:gd fmla="*/ 2147483646 w 1256" name="T62"/>
                <a:gd fmla="*/ 2147483646 h 764" name="T63"/>
                <a:gd fmla="*/ 2147483646 w 1256" name="T64"/>
                <a:gd fmla="*/ 2147483646 h 764" name="T65"/>
                <a:gd fmla="*/ 2147483646 w 1256" name="T66"/>
                <a:gd fmla="*/ 2147483646 h 764" name="T67"/>
                <a:gd fmla="*/ 2147483646 w 1256" name="T68"/>
                <a:gd fmla="*/ 2147483646 h 764" name="T69"/>
                <a:gd fmla="*/ 2147483646 w 1256" name="T70"/>
                <a:gd fmla="*/ 2147483646 h 764" name="T71"/>
                <a:gd fmla="*/ 2147483646 w 1256" name="T72"/>
                <a:gd fmla="*/ 2147483646 h 764" name="T73"/>
                <a:gd fmla="*/ 2147483646 w 1256" name="T74"/>
                <a:gd fmla="*/ 2147483646 h 764" name="T75"/>
                <a:gd fmla="*/ 2147483646 w 1256" name="T76"/>
                <a:gd fmla="*/ 2147483646 h 764" name="T77"/>
                <a:gd fmla="*/ 2147483646 w 1256" name="T78"/>
                <a:gd fmla="*/ 2147483646 h 764" name="T79"/>
                <a:gd fmla="*/ 2147483646 w 1256" name="T80"/>
                <a:gd fmla="*/ 2147483646 h 764" name="T81"/>
                <a:gd fmla="*/ 2147483646 w 1256" name="T82"/>
                <a:gd fmla="*/ 2147483646 h 764" name="T83"/>
                <a:gd fmla="*/ 2147483646 w 1256" name="T84"/>
                <a:gd fmla="*/ 2147483646 h 764" name="T85"/>
                <a:gd fmla="*/ 2147483646 w 1256" name="T86"/>
                <a:gd fmla="*/ 2147483646 h 764" name="T87"/>
                <a:gd fmla="*/ 2147483646 w 1256" name="T88"/>
                <a:gd fmla="*/ 2147483646 h 764" name="T89"/>
                <a:gd fmla="*/ 2147483646 w 1256" name="T90"/>
                <a:gd fmla="*/ 2147483646 h 764" name="T91"/>
                <a:gd fmla="*/ 2147483646 w 1256" name="T92"/>
                <a:gd fmla="*/ 2147483646 h 764" name="T93"/>
                <a:gd fmla="*/ 2147483646 w 1256" name="T94"/>
                <a:gd fmla="*/ 2147483646 h 764" name="T95"/>
                <a:gd fmla="*/ 2147483646 w 1256" name="T96"/>
                <a:gd fmla="*/ 2147483646 h 764" name="T97"/>
                <a:gd fmla="*/ 2147483646 w 1256" name="T98"/>
                <a:gd fmla="*/ 2147483646 h 764" name="T99"/>
                <a:gd fmla="*/ 2147483646 w 1256" name="T100"/>
                <a:gd fmla="*/ 2147483646 h 764" name="T101"/>
                <a:gd fmla="*/ 2147483646 w 1256" name="T102"/>
                <a:gd fmla="*/ 2147483646 h 764" name="T103"/>
                <a:gd fmla="*/ 2147483646 w 1256" name="T104"/>
                <a:gd fmla="*/ 2147483646 h 764" name="T105"/>
                <a:gd fmla="*/ 2147483646 w 1256" name="T106"/>
                <a:gd fmla="*/ 2147483646 h 764" name="T107"/>
                <a:gd fmla="*/ 2147483646 w 1256" name="T108"/>
                <a:gd fmla="*/ 2147483646 h 764" name="T109"/>
                <a:gd fmla="*/ 2147483646 w 1256" name="T110"/>
                <a:gd fmla="*/ 2147483646 h 764" name="T111"/>
                <a:gd fmla="*/ 2147483646 w 1256" name="T112"/>
                <a:gd fmla="*/ 2147483646 h 764" name="T113"/>
                <a:gd fmla="*/ 2147483646 w 1256" name="T114"/>
                <a:gd fmla="*/ 2147483646 h 764" name="T115"/>
                <a:gd fmla="*/ 2147483646 w 1256" name="T116"/>
                <a:gd fmla="*/ 2147483646 h 764" name="T117"/>
                <a:gd fmla="*/ 2147483646 w 1256" name="T118"/>
                <a:gd fmla="*/ 2147483646 h 764" name="T119"/>
                <a:gd fmla="*/ 2147483646 w 1256" name="T120"/>
                <a:gd fmla="*/ 2147483646 h 764" name="T121"/>
                <a:gd fmla="*/ 2147483646 w 1256" name="T122"/>
                <a:gd fmla="*/ 2147483646 h 764" name="T123"/>
                <a:gd fmla="*/ 2147483646 w 1256" name="T124"/>
                <a:gd fmla="*/ 2147483646 h 764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764" w="1256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3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gdLst>
                <a:gd fmla="*/ 2147483646 w 568" name="T0"/>
                <a:gd fmla="*/ 2147483646 h 592" name="T1"/>
                <a:gd fmla="*/ 2147483646 w 568" name="T2"/>
                <a:gd fmla="*/ 2147483646 h 592" name="T3"/>
                <a:gd fmla="*/ 2147483646 w 568" name="T4"/>
                <a:gd fmla="*/ 2147483646 h 592" name="T5"/>
                <a:gd fmla="*/ 2147483646 w 568" name="T6"/>
                <a:gd fmla="*/ 2147483646 h 592" name="T7"/>
                <a:gd fmla="*/ 2147483646 w 568" name="T8"/>
                <a:gd fmla="*/ 2147483646 h 592" name="T9"/>
                <a:gd fmla="*/ 2147483646 w 568" name="T10"/>
                <a:gd fmla="*/ 2147483646 h 592" name="T11"/>
                <a:gd fmla="*/ 2147483646 w 568" name="T12"/>
                <a:gd fmla="*/ 2147483646 h 592" name="T13"/>
                <a:gd fmla="*/ 2147483646 w 568" name="T14"/>
                <a:gd fmla="*/ 2147483646 h 592" name="T15"/>
                <a:gd fmla="*/ 2147483646 w 568" name="T16"/>
                <a:gd fmla="*/ 2147483646 h 592" name="T17"/>
                <a:gd fmla="*/ 2147483646 w 568" name="T18"/>
                <a:gd fmla="*/ 2147483646 h 592" name="T19"/>
                <a:gd fmla="*/ 2147483646 w 568" name="T20"/>
                <a:gd fmla="*/ 2147483646 h 592" name="T21"/>
                <a:gd fmla="*/ 2147483646 w 568" name="T22"/>
                <a:gd fmla="*/ 2147483646 h 592" name="T23"/>
                <a:gd fmla="*/ 2147483646 w 568" name="T24"/>
                <a:gd fmla="*/ 2147483646 h 592" name="T25"/>
                <a:gd fmla="*/ 2147483646 w 568" name="T26"/>
                <a:gd fmla="*/ 2147483646 h 592" name="T27"/>
                <a:gd fmla="*/ 2147483646 w 568" name="T28"/>
                <a:gd fmla="*/ 2147483646 h 592" name="T29"/>
                <a:gd fmla="*/ 2147483646 w 568" name="T30"/>
                <a:gd fmla="*/ 2147483646 h 592" name="T31"/>
                <a:gd fmla="*/ 2147483646 w 568" name="T32"/>
                <a:gd fmla="*/ 2147483646 h 592" name="T33"/>
                <a:gd fmla="*/ 2147483646 w 568" name="T34"/>
                <a:gd fmla="*/ 2147483646 h 592" name="T35"/>
                <a:gd fmla="*/ 2147483646 w 568" name="T36"/>
                <a:gd fmla="*/ 2147483646 h 592" name="T37"/>
                <a:gd fmla="*/ 2147483646 w 568" name="T38"/>
                <a:gd fmla="*/ 2147483646 h 592" name="T39"/>
                <a:gd fmla="*/ 2147483646 w 568" name="T40"/>
                <a:gd fmla="*/ 2147483646 h 592" name="T41"/>
                <a:gd fmla="*/ 2147483646 w 568" name="T42"/>
                <a:gd fmla="*/ 2147483646 h 592" name="T43"/>
                <a:gd fmla="*/ 2147483646 w 568" name="T44"/>
                <a:gd fmla="*/ 2147483646 h 592" name="T45"/>
                <a:gd fmla="*/ 2147483646 w 568" name="T46"/>
                <a:gd fmla="*/ 2147483646 h 592" name="T47"/>
                <a:gd fmla="*/ 2147483646 w 568" name="T48"/>
                <a:gd fmla="*/ 2147483646 h 592" name="T49"/>
                <a:gd fmla="*/ 2147483646 w 568" name="T50"/>
                <a:gd fmla="*/ 2147483646 h 592" name="T51"/>
                <a:gd fmla="*/ 2147483646 w 568" name="T52"/>
                <a:gd fmla="*/ 2147483646 h 592" name="T53"/>
                <a:gd fmla="*/ 2147483646 w 568" name="T54"/>
                <a:gd fmla="*/ 2147483646 h 592" name="T55"/>
                <a:gd fmla="*/ 2147483646 w 568" name="T56"/>
                <a:gd fmla="*/ 2147483646 h 592" name="T57"/>
                <a:gd fmla="*/ 2147483646 w 568" name="T58"/>
                <a:gd fmla="*/ 2147483646 h 592" name="T59"/>
                <a:gd fmla="*/ 2147483646 w 568" name="T60"/>
                <a:gd fmla="*/ 2147483646 h 592" name="T61"/>
                <a:gd fmla="*/ 2147483646 w 568" name="T62"/>
                <a:gd fmla="*/ 2147483646 h 592" name="T63"/>
                <a:gd fmla="*/ 2147483646 w 568" name="T64"/>
                <a:gd fmla="*/ 2147483646 h 592" name="T65"/>
                <a:gd fmla="*/ 2147483646 w 568" name="T66"/>
                <a:gd fmla="*/ 2147483646 h 592" name="T67"/>
                <a:gd fmla="*/ 2147483646 w 568" name="T68"/>
                <a:gd fmla="*/ 2147483646 h 592" name="T69"/>
                <a:gd fmla="*/ 2147483646 w 568" name="T70"/>
                <a:gd fmla="*/ 2147483646 h 592" name="T71"/>
                <a:gd fmla="*/ 2147483646 w 568" name="T72"/>
                <a:gd fmla="*/ 2147483646 h 592" name="T73"/>
                <a:gd fmla="*/ 2147483646 w 568" name="T74"/>
                <a:gd fmla="*/ 2147483646 h 592" name="T75"/>
                <a:gd fmla="*/ 2147483646 w 568" name="T76"/>
                <a:gd fmla="*/ 2147483646 h 592" name="T77"/>
                <a:gd fmla="*/ 2147483646 w 568" name="T78"/>
                <a:gd fmla="*/ 2147483646 h 592" name="T79"/>
                <a:gd fmla="*/ 2147483646 w 568" name="T80"/>
                <a:gd fmla="*/ 2147483646 h 592" name="T81"/>
                <a:gd fmla="*/ 2147483646 w 568" name="T82"/>
                <a:gd fmla="*/ 2147483646 h 592" name="T83"/>
                <a:gd fmla="*/ 2147483646 w 568" name="T84"/>
                <a:gd fmla="*/ 2147483646 h 592" name="T85"/>
                <a:gd fmla="*/ 2147483646 w 568" name="T86"/>
                <a:gd fmla="*/ 2147483646 h 592" name="T87"/>
                <a:gd fmla="*/ 2147483646 w 568" name="T88"/>
                <a:gd fmla="*/ 2147483646 h 592" name="T89"/>
                <a:gd fmla="*/ 2147483646 w 568" name="T90"/>
                <a:gd fmla="*/ 2147483646 h 592" name="T91"/>
                <a:gd fmla="*/ 2147483646 w 568" name="T92"/>
                <a:gd fmla="*/ 2147483646 h 592" name="T93"/>
                <a:gd fmla="*/ 2147483646 w 568" name="T94"/>
                <a:gd fmla="*/ 2147483646 h 592" name="T95"/>
                <a:gd fmla="*/ 2147483646 w 568" name="T96"/>
                <a:gd fmla="*/ 2147483646 h 592" name="T97"/>
                <a:gd fmla="*/ 2147483646 w 568" name="T98"/>
                <a:gd fmla="*/ 2147483646 h 592" name="T99"/>
                <a:gd fmla="*/ 2147483646 w 568" name="T100"/>
                <a:gd fmla="*/ 2147483646 h 592" name="T101"/>
                <a:gd fmla="*/ 2147483646 w 568" name="T102"/>
                <a:gd fmla="*/ 2147483646 h 592" name="T103"/>
                <a:gd fmla="*/ 2147483646 w 568" name="T104"/>
                <a:gd fmla="*/ 2147483646 h 592" name="T105"/>
                <a:gd fmla="*/ 2147483646 w 568" name="T106"/>
                <a:gd fmla="*/ 2147483646 h 59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592" w="568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4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gdLst>
                <a:gd fmla="*/ 2147483646 w 384" name="T0"/>
                <a:gd fmla="*/ 2147483646 h 332" name="T1"/>
                <a:gd fmla="*/ 2147483646 w 384" name="T2"/>
                <a:gd fmla="*/ 2147483646 h 332" name="T3"/>
                <a:gd fmla="*/ 2147483646 w 384" name="T4"/>
                <a:gd fmla="*/ 2147483646 h 332" name="T5"/>
                <a:gd fmla="*/ 2147483646 w 384" name="T6"/>
                <a:gd fmla="*/ 2147483646 h 332" name="T7"/>
                <a:gd fmla="*/ 2147483646 w 384" name="T8"/>
                <a:gd fmla="*/ 2147483646 h 332" name="T9"/>
                <a:gd fmla="*/ 2147483646 w 384" name="T10"/>
                <a:gd fmla="*/ 2147483646 h 332" name="T11"/>
                <a:gd fmla="*/ 2147483646 w 384" name="T12"/>
                <a:gd fmla="*/ 2147483646 h 332" name="T13"/>
                <a:gd fmla="*/ 2147483646 w 384" name="T14"/>
                <a:gd fmla="*/ 2147483646 h 332" name="T15"/>
                <a:gd fmla="*/ 2147483646 w 384" name="T16"/>
                <a:gd fmla="*/ 2147483646 h 332" name="T17"/>
                <a:gd fmla="*/ 2147483646 w 384" name="T18"/>
                <a:gd fmla="*/ 2147483646 h 332" name="T19"/>
                <a:gd fmla="*/ 2147483646 w 384" name="T20"/>
                <a:gd fmla="*/ 2147483646 h 332" name="T21"/>
                <a:gd fmla="*/ 2147483646 w 384" name="T22"/>
                <a:gd fmla="*/ 2147483646 h 332" name="T23"/>
                <a:gd fmla="*/ 2147483646 w 384" name="T24"/>
                <a:gd fmla="*/ 2147483646 h 332" name="T25"/>
                <a:gd fmla="*/ 2147483646 w 384" name="T26"/>
                <a:gd fmla="*/ 2147483646 h 332" name="T27"/>
                <a:gd fmla="*/ 2147483646 w 384" name="T28"/>
                <a:gd fmla="*/ 2147483646 h 332" name="T29"/>
                <a:gd fmla="*/ 2147483646 w 384" name="T30"/>
                <a:gd fmla="*/ 2147483646 h 332" name="T31"/>
                <a:gd fmla="*/ 2147483646 w 384" name="T32"/>
                <a:gd fmla="*/ 2147483646 h 332" name="T33"/>
                <a:gd fmla="*/ 2147483646 w 384" name="T34"/>
                <a:gd fmla="*/ 2147483646 h 332" name="T35"/>
                <a:gd fmla="*/ 2147483646 w 384" name="T36"/>
                <a:gd fmla="*/ 2147483646 h 332" name="T37"/>
                <a:gd fmla="*/ 2147483646 w 384" name="T38"/>
                <a:gd fmla="*/ 2147483646 h 332" name="T39"/>
                <a:gd fmla="*/ 2147483646 w 384" name="T40"/>
                <a:gd fmla="*/ 2147483646 h 332" name="T41"/>
                <a:gd fmla="*/ 0 w 384" name="T42"/>
                <a:gd fmla="*/ 2147483646 h 332" name="T43"/>
                <a:gd fmla="*/ 2147483646 w 384" name="T44"/>
                <a:gd fmla="*/ 2147483646 h 332" name="T45"/>
                <a:gd fmla="*/ 2147483646 w 384" name="T46"/>
                <a:gd fmla="*/ 2147483646 h 332" name="T47"/>
                <a:gd fmla="*/ 2147483646 w 384" name="T48"/>
                <a:gd fmla="*/ 2147483646 h 332" name="T49"/>
                <a:gd fmla="*/ 2147483646 w 384" name="T50"/>
                <a:gd fmla="*/ 2147483646 h 332" name="T51"/>
                <a:gd fmla="*/ 2147483646 w 384" name="T52"/>
                <a:gd fmla="*/ 2147483646 h 332" name="T53"/>
                <a:gd fmla="*/ 2147483646 w 384" name="T54"/>
                <a:gd fmla="*/ 2147483646 h 332" name="T55"/>
                <a:gd fmla="*/ 2147483646 w 384" name="T56"/>
                <a:gd fmla="*/ 2147483646 h 332" name="T57"/>
                <a:gd fmla="*/ 2147483646 w 384" name="T58"/>
                <a:gd fmla="*/ 2147483646 h 332" name="T59"/>
                <a:gd fmla="*/ 2147483646 w 384" name="T60"/>
                <a:gd fmla="*/ 2147483646 h 332" name="T61"/>
                <a:gd fmla="*/ 2147483646 w 384" name="T62"/>
                <a:gd fmla="*/ 2147483646 h 332" name="T63"/>
                <a:gd fmla="*/ 2147483646 w 384" name="T64"/>
                <a:gd fmla="*/ 2147483646 h 332" name="T65"/>
                <a:gd fmla="*/ 2147483646 w 384" name="T66"/>
                <a:gd fmla="*/ 2147483646 h 332" name="T67"/>
                <a:gd fmla="*/ 2147483646 w 384" name="T68"/>
                <a:gd fmla="*/ 2147483646 h 332" name="T69"/>
                <a:gd fmla="*/ 2147483646 w 384" name="T70"/>
                <a:gd fmla="*/ 2147483646 h 332" name="T71"/>
                <a:gd fmla="*/ 2147483646 w 384" name="T72"/>
                <a:gd fmla="*/ 2147483646 h 332" name="T73"/>
                <a:gd fmla="*/ 2147483646 w 384" name="T74"/>
                <a:gd fmla="*/ 2147483646 h 332" name="T75"/>
                <a:gd fmla="*/ 2147483646 w 384" name="T76"/>
                <a:gd fmla="*/ 2147483646 h 332" name="T77"/>
                <a:gd fmla="*/ 2147483646 w 384" name="T78"/>
                <a:gd fmla="*/ 2147483646 h 332" name="T79"/>
                <a:gd fmla="*/ 2147483646 w 384" name="T80"/>
                <a:gd fmla="*/ 2147483646 h 332" name="T81"/>
                <a:gd fmla="*/ 2147483646 w 384" name="T82"/>
                <a:gd fmla="*/ 2147483646 h 332" name="T83"/>
                <a:gd fmla="*/ 2147483646 w 384" name="T84"/>
                <a:gd fmla="*/ 2147483646 h 332" name="T85"/>
                <a:gd fmla="*/ 2147483646 w 384" name="T86"/>
                <a:gd fmla="*/ 2147483646 h 332" name="T87"/>
                <a:gd fmla="*/ 2147483646 w 384" name="T88"/>
                <a:gd fmla="*/ 2147483646 h 332" name="T89"/>
                <a:gd fmla="*/ 2147483646 w 384" name="T90"/>
                <a:gd fmla="*/ 2147483646 h 332" name="T91"/>
                <a:gd fmla="*/ 2147483646 w 384" name="T92"/>
                <a:gd fmla="*/ 2147483646 h 332" name="T93"/>
                <a:gd fmla="*/ 2147483646 w 384" name="T94"/>
                <a:gd fmla="*/ 2147483646 h 332" name="T95"/>
                <a:gd fmla="*/ 2147483646 w 384" name="T96"/>
                <a:gd fmla="*/ 2147483646 h 332" name="T97"/>
                <a:gd fmla="*/ 2147483646 w 384" name="T98"/>
                <a:gd fmla="*/ 2147483646 h 332" name="T99"/>
                <a:gd fmla="*/ 2147483646 w 384" name="T100"/>
                <a:gd fmla="*/ 2147483646 h 332" name="T101"/>
                <a:gd fmla="*/ 2147483646 w 384" name="T102"/>
                <a:gd fmla="*/ 2147483646 h 332" name="T103"/>
                <a:gd fmla="*/ 2147483646 w 384" name="T104"/>
                <a:gd fmla="*/ 2147483646 h 332" name="T105"/>
                <a:gd fmla="*/ 2147483646 w 384" name="T106"/>
                <a:gd fmla="*/ 2147483646 h 332" name="T107"/>
                <a:gd fmla="*/ 2147483646 w 384" name="T108"/>
                <a:gd fmla="*/ 2147483646 h 332" name="T109"/>
                <a:gd fmla="*/ 2147483646 w 384" name="T110"/>
                <a:gd fmla="*/ 2147483646 h 332" name="T111"/>
                <a:gd fmla="*/ 2147483646 w 384" name="T112"/>
                <a:gd fmla="*/ 2147483646 h 332" name="T113"/>
                <a:gd fmla="*/ 2147483646 w 384" name="T114"/>
                <a:gd fmla="*/ 2147483646 h 332" name="T115"/>
                <a:gd fmla="*/ 2147483646 w 384" name="T116"/>
                <a:gd fmla="*/ 2147483646 h 332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332" w="384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5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gdLst>
                <a:gd fmla="*/ 2147483646 w 502" name="T0"/>
                <a:gd fmla="*/ 2147483646 h 382" name="T1"/>
                <a:gd fmla="*/ 2147483646 w 502" name="T2"/>
                <a:gd fmla="*/ 2147483646 h 382" name="T3"/>
                <a:gd fmla="*/ 2147483646 w 502" name="T4"/>
                <a:gd fmla="*/ 2147483646 h 382" name="T5"/>
                <a:gd fmla="*/ 2147483646 w 502" name="T6"/>
                <a:gd fmla="*/ 2147483646 h 382" name="T7"/>
                <a:gd fmla="*/ 2147483646 w 502" name="T8"/>
                <a:gd fmla="*/ 2147483646 h 382" name="T9"/>
                <a:gd fmla="*/ 2147483646 w 502" name="T10"/>
                <a:gd fmla="*/ 2147483646 h 382" name="T11"/>
                <a:gd fmla="*/ 2147483646 w 502" name="T12"/>
                <a:gd fmla="*/ 2147483646 h 382" name="T13"/>
                <a:gd fmla="*/ 2147483646 w 502" name="T14"/>
                <a:gd fmla="*/ 2147483646 h 382" name="T15"/>
                <a:gd fmla="*/ 2147483646 w 502" name="T16"/>
                <a:gd fmla="*/ 2147483646 h 382" name="T17"/>
                <a:gd fmla="*/ 2147483646 w 502" name="T18"/>
                <a:gd fmla="*/ 2147483646 h 382" name="T19"/>
                <a:gd fmla="*/ 2147483646 w 502" name="T20"/>
                <a:gd fmla="*/ 2147483646 h 382" name="T21"/>
                <a:gd fmla="*/ 2147483646 w 502" name="T22"/>
                <a:gd fmla="*/ 2147483646 h 382" name="T23"/>
                <a:gd fmla="*/ 2147483646 w 502" name="T24"/>
                <a:gd fmla="*/ 2147483646 h 382" name="T25"/>
                <a:gd fmla="*/ 2147483646 w 502" name="T26"/>
                <a:gd fmla="*/ 2147483646 h 382" name="T27"/>
                <a:gd fmla="*/ 2147483646 w 502" name="T28"/>
                <a:gd fmla="*/ 2147483646 h 382" name="T29"/>
                <a:gd fmla="*/ 2147483646 w 502" name="T30"/>
                <a:gd fmla="*/ 2147483646 h 382" name="T31"/>
                <a:gd fmla="*/ 2147483646 w 502" name="T32"/>
                <a:gd fmla="*/ 2147483646 h 382" name="T33"/>
                <a:gd fmla="*/ 2147483646 w 502" name="T34"/>
                <a:gd fmla="*/ 2147483646 h 382" name="T35"/>
                <a:gd fmla="*/ 2147483646 w 502" name="T36"/>
                <a:gd fmla="*/ 2147483646 h 382" name="T37"/>
                <a:gd fmla="*/ 2147483646 w 502" name="T38"/>
                <a:gd fmla="*/ 2147483646 h 382" name="T39"/>
                <a:gd fmla="*/ 2147483646 w 502" name="T40"/>
                <a:gd fmla="*/ 2147483646 h 382" name="T41"/>
                <a:gd fmla="*/ 2147483646 w 502" name="T42"/>
                <a:gd fmla="*/ 2147483646 h 382" name="T43"/>
                <a:gd fmla="*/ 2147483646 w 502" name="T44"/>
                <a:gd fmla="*/ 2147483646 h 382" name="T45"/>
                <a:gd fmla="*/ 2147483646 w 502" name="T46"/>
                <a:gd fmla="*/ 2147483646 h 382" name="T47"/>
                <a:gd fmla="*/ 2147483646 w 502" name="T48"/>
                <a:gd fmla="*/ 2147483646 h 382" name="T49"/>
                <a:gd fmla="*/ 2147483646 w 502" name="T50"/>
                <a:gd fmla="*/ 2147483646 h 382" name="T51"/>
                <a:gd fmla="*/ 2147483646 w 502" name="T52"/>
                <a:gd fmla="*/ 2147483646 h 382" name="T53"/>
                <a:gd fmla="*/ 2147483646 w 502" name="T54"/>
                <a:gd fmla="*/ 2147483646 h 382" name="T55"/>
                <a:gd fmla="*/ 2147483646 w 502" name="T56"/>
                <a:gd fmla="*/ 2147483646 h 382" name="T57"/>
                <a:gd fmla="*/ 2147483646 w 502" name="T58"/>
                <a:gd fmla="*/ 2147483646 h 382" name="T59"/>
                <a:gd fmla="*/ 2147483646 w 502" name="T60"/>
                <a:gd fmla="*/ 2147483646 h 382" name="T61"/>
                <a:gd fmla="*/ 2147483646 w 502" name="T62"/>
                <a:gd fmla="*/ 2147483646 h 382" name="T63"/>
                <a:gd fmla="*/ 2147483646 w 502" name="T64"/>
                <a:gd fmla="*/ 2147483646 h 382" name="T65"/>
                <a:gd fmla="*/ 2147483646 w 502" name="T66"/>
                <a:gd fmla="*/ 2147483646 h 382" name="T67"/>
                <a:gd fmla="*/ 2147483646 w 502" name="T68"/>
                <a:gd fmla="*/ 2147483646 h 382" name="T69"/>
                <a:gd fmla="*/ 2147483646 w 502" name="T70"/>
                <a:gd fmla="*/ 2147483646 h 382" name="T71"/>
                <a:gd fmla="*/ 2147483646 w 502" name="T72"/>
                <a:gd fmla="*/ 2147483646 h 382" name="T73"/>
                <a:gd fmla="*/ 2147483646 w 502" name="T74"/>
                <a:gd fmla="*/ 2147483646 h 382" name="T75"/>
                <a:gd fmla="*/ 2147483646 w 502" name="T76"/>
                <a:gd fmla="*/ 2147483646 h 382" name="T77"/>
                <a:gd fmla="*/ 2147483646 w 502" name="T78"/>
                <a:gd fmla="*/ 2147483646 h 382" name="T79"/>
                <a:gd fmla="*/ 2147483646 w 502" name="T80"/>
                <a:gd fmla="*/ 2147483646 h 382" name="T81"/>
                <a:gd fmla="*/ 2147483646 w 502" name="T82"/>
                <a:gd fmla="*/ 2147483646 h 382" name="T83"/>
                <a:gd fmla="*/ 2147483646 w 502" name="T84"/>
                <a:gd fmla="*/ 2147483646 h 382" name="T85"/>
                <a:gd fmla="*/ 2147483646 w 502" name="T86"/>
                <a:gd fmla="*/ 2147483646 h 382" name="T87"/>
                <a:gd fmla="*/ 2147483646 w 502" name="T88"/>
                <a:gd fmla="*/ 2147483646 h 382" name="T89"/>
                <a:gd fmla="*/ 2147483646 w 502" name="T90"/>
                <a:gd fmla="*/ 2147483646 h 382" name="T91"/>
                <a:gd fmla="*/ 2147483646 w 502" name="T92"/>
                <a:gd fmla="*/ 2147483646 h 382" name="T93"/>
                <a:gd fmla="*/ 2147483646 w 502" name="T94"/>
                <a:gd fmla="*/ 2147483646 h 382" name="T95"/>
                <a:gd fmla="*/ 2147483646 w 502" name="T96"/>
                <a:gd fmla="*/ 2147483646 h 382" name="T97"/>
                <a:gd fmla="*/ 2147483646 w 502" name="T98"/>
                <a:gd fmla="*/ 2147483646 h 382" name="T99"/>
                <a:gd fmla="*/ 2147483646 w 502" name="T100"/>
                <a:gd fmla="*/ 2147483646 h 382" name="T101"/>
                <a:gd fmla="*/ 2147483646 w 502" name="T102"/>
                <a:gd fmla="*/ 2147483646 h 382" name="T103"/>
                <a:gd fmla="*/ 2147483646 w 502" name="T104"/>
                <a:gd fmla="*/ 2147483646 h 382" name="T105"/>
                <a:gd fmla="*/ 2147483646 w 502" name="T106"/>
                <a:gd fmla="*/ 2147483646 h 382" name="T107"/>
                <a:gd fmla="*/ 2147483646 w 502" name="T108"/>
                <a:gd fmla="*/ 2147483646 h 382" name="T109"/>
                <a:gd fmla="*/ 2147483646 w 502" name="T110"/>
                <a:gd fmla="*/ 2147483646 h 38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382" w="50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gdLst>
                <a:gd fmla="*/ 2147483646 w 284" name="T0"/>
                <a:gd fmla="*/ 2147483646 h 288" name="T1"/>
                <a:gd fmla="*/ 2147483646 w 284" name="T2"/>
                <a:gd fmla="*/ 2147483646 h 288" name="T3"/>
                <a:gd fmla="*/ 2147483646 w 284" name="T4"/>
                <a:gd fmla="*/ 2147483646 h 288" name="T5"/>
                <a:gd fmla="*/ 2147483646 w 284" name="T6"/>
                <a:gd fmla="*/ 2147483646 h 288" name="T7"/>
                <a:gd fmla="*/ 2147483646 w 284" name="T8"/>
                <a:gd fmla="*/ 2147483646 h 288" name="T9"/>
                <a:gd fmla="*/ 2147483646 w 284" name="T10"/>
                <a:gd fmla="*/ 2147483646 h 288" name="T11"/>
                <a:gd fmla="*/ 2147483646 w 284" name="T12"/>
                <a:gd fmla="*/ 2147483646 h 288" name="T13"/>
                <a:gd fmla="*/ 2147483646 w 284" name="T14"/>
                <a:gd fmla="*/ 2147483646 h 288" name="T15"/>
                <a:gd fmla="*/ 2147483646 w 284" name="T16"/>
                <a:gd fmla="*/ 2147483646 h 288" name="T17"/>
                <a:gd fmla="*/ 2147483646 w 284" name="T18"/>
                <a:gd fmla="*/ 2147483646 h 288" name="T19"/>
                <a:gd fmla="*/ 2147483646 w 284" name="T20"/>
                <a:gd fmla="*/ 2147483646 h 288" name="T21"/>
                <a:gd fmla="*/ 2147483646 w 284" name="T22"/>
                <a:gd fmla="*/ 2147483646 h 288" name="T23"/>
                <a:gd fmla="*/ 2147483646 w 284" name="T24"/>
                <a:gd fmla="*/ 2147483646 h 288" name="T25"/>
                <a:gd fmla="*/ 2147483646 w 284" name="T26"/>
                <a:gd fmla="*/ 2147483646 h 288" name="T27"/>
                <a:gd fmla="*/ 2147483646 w 284" name="T28"/>
                <a:gd fmla="*/ 2147483646 h 288" name="T29"/>
                <a:gd fmla="*/ 2147483646 w 284" name="T30"/>
                <a:gd fmla="*/ 2147483646 h 288" name="T31"/>
                <a:gd fmla="*/ 2147483646 w 284" name="T32"/>
                <a:gd fmla="*/ 2147483646 h 288" name="T33"/>
                <a:gd fmla="*/ 2147483646 w 284" name="T34"/>
                <a:gd fmla="*/ 2147483646 h 288" name="T35"/>
                <a:gd fmla="*/ 2147483646 w 284" name="T36"/>
                <a:gd fmla="*/ 2147483646 h 288" name="T37"/>
                <a:gd fmla="*/ 2147483646 w 284" name="T38"/>
                <a:gd fmla="*/ 2147483646 h 288" name="T39"/>
                <a:gd fmla="*/ 2147483646 w 284" name="T40"/>
                <a:gd fmla="*/ 2147483646 h 288" name="T41"/>
                <a:gd fmla="*/ 2147483646 w 284" name="T42"/>
                <a:gd fmla="*/ 2147483646 h 288" name="T43"/>
                <a:gd fmla="*/ 2147483646 w 284" name="T44"/>
                <a:gd fmla="*/ 2147483646 h 288" name="T45"/>
                <a:gd fmla="*/ 2147483646 w 284" name="T46"/>
                <a:gd fmla="*/ 2147483646 h 288" name="T47"/>
                <a:gd fmla="*/ 2147483646 w 284" name="T48"/>
                <a:gd fmla="*/ 2147483646 h 288" name="T49"/>
                <a:gd fmla="*/ 2147483646 w 284" name="T50"/>
                <a:gd fmla="*/ 2147483646 h 288" name="T51"/>
                <a:gd fmla="*/ 2147483646 w 284" name="T52"/>
                <a:gd fmla="*/ 2147483646 h 288" name="T53"/>
                <a:gd fmla="*/ 2147483646 w 284" name="T54"/>
                <a:gd fmla="*/ 2147483646 h 288" name="T55"/>
                <a:gd fmla="*/ 2147483646 w 284" name="T56"/>
                <a:gd fmla="*/ 2147483646 h 288" name="T57"/>
                <a:gd fmla="*/ 2147483646 w 284" name="T58"/>
                <a:gd fmla="*/ 2147483646 h 288" name="T59"/>
                <a:gd fmla="*/ 2147483646 w 284" name="T60"/>
                <a:gd fmla="*/ 2147483646 h 288" name="T61"/>
                <a:gd fmla="*/ 2147483646 w 284" name="T62"/>
                <a:gd fmla="*/ 2147483646 h 288" name="T63"/>
                <a:gd fmla="*/ 2147483646 w 284" name="T64"/>
                <a:gd fmla="*/ 2147483646 h 288" name="T65"/>
                <a:gd fmla="*/ 2147483646 w 284" name="T66"/>
                <a:gd fmla="*/ 2147483646 h 288" name="T67"/>
                <a:gd fmla="*/ 2147483646 w 284" name="T68"/>
                <a:gd fmla="*/ 2147483646 h 288" name="T69"/>
                <a:gd fmla="*/ 2147483646 w 284" name="T70"/>
                <a:gd fmla="*/ 2147483646 h 288" name="T71"/>
                <a:gd fmla="*/ 2147483646 w 284" name="T72"/>
                <a:gd fmla="*/ 2147483646 h 288" name="T73"/>
                <a:gd fmla="*/ 2147483646 w 284" name="T74"/>
                <a:gd fmla="*/ 2147483646 h 288" name="T75"/>
                <a:gd fmla="*/ 2147483646 w 284" name="T76"/>
                <a:gd fmla="*/ 2147483646 h 288" name="T77"/>
                <a:gd fmla="*/ 2147483646 w 284" name="T78"/>
                <a:gd fmla="*/ 2147483646 h 288" name="T79"/>
                <a:gd fmla="*/ 2147483646 w 284" name="T80"/>
                <a:gd fmla="*/ 2147483646 h 288" name="T81"/>
                <a:gd fmla="*/ 2147483646 w 284" name="T82"/>
                <a:gd fmla="*/ 2147483646 h 288" name="T83"/>
                <a:gd fmla="*/ 2147483646 w 284" name="T84"/>
                <a:gd fmla="*/ 2147483646 h 288" name="T85"/>
                <a:gd fmla="*/ 2147483646 w 284" name="T86"/>
                <a:gd fmla="*/ 2147483646 h 288" name="T87"/>
                <a:gd fmla="*/ 2147483646 w 284" name="T88"/>
                <a:gd fmla="*/ 2147483646 h 288" name="T89"/>
                <a:gd fmla="*/ 2147483646 w 284" name="T90"/>
                <a:gd fmla="*/ 2147483646 h 288" name="T91"/>
                <a:gd fmla="*/ 2147483646 w 284" name="T92"/>
                <a:gd fmla="*/ 2147483646 h 288" name="T93"/>
                <a:gd fmla="*/ 2147483646 w 284" name="T94"/>
                <a:gd fmla="*/ 2147483646 h 288" name="T95"/>
                <a:gd fmla="*/ 2147483646 w 284" name="T96"/>
                <a:gd fmla="*/ 2147483646 h 288" name="T97"/>
                <a:gd fmla="*/ 2147483646 w 284" name="T98"/>
                <a:gd fmla="*/ 2147483646 h 288" name="T99"/>
                <a:gd fmla="*/ 2147483646 w 284" name="T100"/>
                <a:gd fmla="*/ 2147483646 h 288" name="T101"/>
                <a:gd fmla="*/ 2147483646 w 284" name="T102"/>
                <a:gd fmla="*/ 2147483646 h 28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288" w="284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7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gdLst>
                <a:gd fmla="*/ 2147483646 w 324" name="T0"/>
                <a:gd fmla="*/ 2147483646 h 578" name="T1"/>
                <a:gd fmla="*/ 2147483646 w 324" name="T2"/>
                <a:gd fmla="*/ 2147483646 h 578" name="T3"/>
                <a:gd fmla="*/ 2147483646 w 324" name="T4"/>
                <a:gd fmla="*/ 2147483646 h 578" name="T5"/>
                <a:gd fmla="*/ 2147483646 w 324" name="T6"/>
                <a:gd fmla="*/ 2147483646 h 578" name="T7"/>
                <a:gd fmla="*/ 2147483646 w 324" name="T8"/>
                <a:gd fmla="*/ 2147483646 h 578" name="T9"/>
                <a:gd fmla="*/ 2147483646 w 324" name="T10"/>
                <a:gd fmla="*/ 2147483646 h 578" name="T11"/>
                <a:gd fmla="*/ 2147483646 w 324" name="T12"/>
                <a:gd fmla="*/ 2147483646 h 578" name="T13"/>
                <a:gd fmla="*/ 2147483646 w 324" name="T14"/>
                <a:gd fmla="*/ 2147483646 h 578" name="T15"/>
                <a:gd fmla="*/ 2147483646 w 324" name="T16"/>
                <a:gd fmla="*/ 2147483646 h 578" name="T17"/>
                <a:gd fmla="*/ 2147483646 w 324" name="T18"/>
                <a:gd fmla="*/ 2147483646 h 578" name="T19"/>
                <a:gd fmla="*/ 2147483646 w 324" name="T20"/>
                <a:gd fmla="*/ 2147483646 h 578" name="T21"/>
                <a:gd fmla="*/ 2147483646 w 324" name="T22"/>
                <a:gd fmla="*/ 2147483646 h 578" name="T23"/>
                <a:gd fmla="*/ 2147483646 w 324" name="T24"/>
                <a:gd fmla="*/ 2147483646 h 578" name="T25"/>
                <a:gd fmla="*/ 2147483646 w 324" name="T26"/>
                <a:gd fmla="*/ 2147483646 h 578" name="T27"/>
                <a:gd fmla="*/ 2147483646 w 324" name="T28"/>
                <a:gd fmla="*/ 2147483646 h 578" name="T29"/>
                <a:gd fmla="*/ 2147483646 w 324" name="T30"/>
                <a:gd fmla="*/ 2147483646 h 578" name="T31"/>
                <a:gd fmla="*/ 2147483646 w 324" name="T32"/>
                <a:gd fmla="*/ 2147483646 h 578" name="T33"/>
                <a:gd fmla="*/ 2147483646 w 324" name="T34"/>
                <a:gd fmla="*/ 2147483646 h 578" name="T35"/>
                <a:gd fmla="*/ 2147483646 w 324" name="T36"/>
                <a:gd fmla="*/ 2147483646 h 578" name="T37"/>
                <a:gd fmla="*/ 2147483646 w 324" name="T38"/>
                <a:gd fmla="*/ 2147483646 h 578" name="T39"/>
                <a:gd fmla="*/ 2147483646 w 324" name="T40"/>
                <a:gd fmla="*/ 2147483646 h 578" name="T41"/>
                <a:gd fmla="*/ 2147483646 w 324" name="T42"/>
                <a:gd fmla="*/ 2147483646 h 578" name="T43"/>
                <a:gd fmla="*/ 2147483646 w 324" name="T44"/>
                <a:gd fmla="*/ 2147483646 h 578" name="T45"/>
                <a:gd fmla="*/ 2147483646 w 324" name="T46"/>
                <a:gd fmla="*/ 2147483646 h 578" name="T47"/>
                <a:gd fmla="*/ 2147483646 w 324" name="T48"/>
                <a:gd fmla="*/ 2147483646 h 578" name="T49"/>
                <a:gd fmla="*/ 2147483646 w 324" name="T50"/>
                <a:gd fmla="*/ 2147483646 h 578" name="T51"/>
                <a:gd fmla="*/ 2147483646 w 324" name="T52"/>
                <a:gd fmla="*/ 2147483646 h 578" name="T53"/>
                <a:gd fmla="*/ 2147483646 w 324" name="T54"/>
                <a:gd fmla="*/ 2147483646 h 578" name="T55"/>
                <a:gd fmla="*/ 2147483646 w 324" name="T56"/>
                <a:gd fmla="*/ 2147483646 h 578" name="T57"/>
                <a:gd fmla="*/ 2147483646 w 324" name="T58"/>
                <a:gd fmla="*/ 2147483646 h 578" name="T59"/>
                <a:gd fmla="*/ 2147483646 w 324" name="T60"/>
                <a:gd fmla="*/ 2147483646 h 578" name="T61"/>
                <a:gd fmla="*/ 2147483646 w 324" name="T62"/>
                <a:gd fmla="*/ 2147483646 h 578" name="T63"/>
                <a:gd fmla="*/ 2147483646 w 324" name="T64"/>
                <a:gd fmla="*/ 2147483646 h 578" name="T65"/>
                <a:gd fmla="*/ 2147483646 w 324" name="T66"/>
                <a:gd fmla="*/ 2147483646 h 578" name="T67"/>
                <a:gd fmla="*/ 2147483646 w 324" name="T68"/>
                <a:gd fmla="*/ 2147483646 h 578" name="T69"/>
                <a:gd fmla="*/ 2147483646 w 324" name="T70"/>
                <a:gd fmla="*/ 2147483646 h 578" name="T71"/>
                <a:gd fmla="*/ 2147483646 w 324" name="T72"/>
                <a:gd fmla="*/ 2147483646 h 578" name="T73"/>
                <a:gd fmla="*/ 2147483646 w 324" name="T74"/>
                <a:gd fmla="*/ 2147483646 h 578" name="T75"/>
                <a:gd fmla="*/ 2147483646 w 324" name="T76"/>
                <a:gd fmla="*/ 2147483646 h 578" name="T77"/>
                <a:gd fmla="*/ 2147483646 w 324" name="T78"/>
                <a:gd fmla="*/ 2147483646 h 578" name="T79"/>
                <a:gd fmla="*/ 2147483646 w 324" name="T80"/>
                <a:gd fmla="*/ 2147483646 h 578" name="T81"/>
                <a:gd fmla="*/ 2147483646 w 324" name="T82"/>
                <a:gd fmla="*/ 2147483646 h 578" name="T83"/>
                <a:gd fmla="*/ 2147483646 w 324" name="T84"/>
                <a:gd fmla="*/ 2147483646 h 578" name="T85"/>
                <a:gd fmla="*/ 2147483646 w 324" name="T86"/>
                <a:gd fmla="*/ 2147483646 h 578" name="T87"/>
                <a:gd fmla="*/ 2147483646 w 324" name="T88"/>
                <a:gd fmla="*/ 2147483646 h 578" name="T89"/>
                <a:gd fmla="*/ 2147483646 w 324" name="T90"/>
                <a:gd fmla="*/ 2147483646 h 578" name="T91"/>
                <a:gd fmla="*/ 2147483646 w 324" name="T92"/>
                <a:gd fmla="*/ 2147483646 h 578" name="T93"/>
                <a:gd fmla="*/ 2147483646 w 324" name="T94"/>
                <a:gd fmla="*/ 2147483646 h 578" name="T95"/>
                <a:gd fmla="*/ 2147483646 w 324" name="T96"/>
                <a:gd fmla="*/ 2147483646 h 578" name="T97"/>
                <a:gd fmla="*/ 2147483646 w 324" name="T98"/>
                <a:gd fmla="*/ 2147483646 h 578" name="T99"/>
                <a:gd fmla="*/ 2147483646 w 324" name="T100"/>
                <a:gd fmla="*/ 2147483646 h 578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578" w="324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8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gdLst>
                <a:gd fmla="*/ 2147483646 w 216" name="T0"/>
                <a:gd fmla="*/ 2147483646 h 474" name="T1"/>
                <a:gd fmla="*/ 2147483646 w 216" name="T2"/>
                <a:gd fmla="*/ 2147483646 h 474" name="T3"/>
                <a:gd fmla="*/ 2147483646 w 216" name="T4"/>
                <a:gd fmla="*/ 2147483646 h 474" name="T5"/>
                <a:gd fmla="*/ 2147483646 w 216" name="T6"/>
                <a:gd fmla="*/ 2147483646 h 474" name="T7"/>
                <a:gd fmla="*/ 2147483646 w 216" name="T8"/>
                <a:gd fmla="*/ 2147483646 h 474" name="T9"/>
                <a:gd fmla="*/ 2147483646 w 216" name="T10"/>
                <a:gd fmla="*/ 2147483646 h 474" name="T11"/>
                <a:gd fmla="*/ 2147483646 w 216" name="T12"/>
                <a:gd fmla="*/ 2147483646 h 474" name="T13"/>
                <a:gd fmla="*/ 2147483646 w 216" name="T14"/>
                <a:gd fmla="*/ 2147483646 h 474" name="T15"/>
                <a:gd fmla="*/ 2147483646 w 216" name="T16"/>
                <a:gd fmla="*/ 2147483646 h 474" name="T17"/>
                <a:gd fmla="*/ 2147483646 w 216" name="T18"/>
                <a:gd fmla="*/ 2147483646 h 474" name="T19"/>
                <a:gd fmla="*/ 2147483646 w 216" name="T20"/>
                <a:gd fmla="*/ 2147483646 h 474" name="T21"/>
                <a:gd fmla="*/ 2147483646 w 216" name="T22"/>
                <a:gd fmla="*/ 2147483646 h 474" name="T23"/>
                <a:gd fmla="*/ 2147483646 w 216" name="T24"/>
                <a:gd fmla="*/ 2147483646 h 474" name="T25"/>
                <a:gd fmla="*/ 2147483646 w 216" name="T26"/>
                <a:gd fmla="*/ 2147483646 h 474" name="T27"/>
                <a:gd fmla="*/ 2147483646 w 216" name="T28"/>
                <a:gd fmla="*/ 2147483646 h 474" name="T29"/>
                <a:gd fmla="*/ 2147483646 w 216" name="T30"/>
                <a:gd fmla="*/ 2147483646 h 474" name="T31"/>
                <a:gd fmla="*/ 2147483646 w 216" name="T32"/>
                <a:gd fmla="*/ 2147483646 h 474" name="T33"/>
                <a:gd fmla="*/ 2147483646 w 216" name="T34"/>
                <a:gd fmla="*/ 2147483646 h 474" name="T35"/>
                <a:gd fmla="*/ 2147483646 w 216" name="T36"/>
                <a:gd fmla="*/ 2147483646 h 474" name="T37"/>
                <a:gd fmla="*/ 2147483646 w 216" name="T38"/>
                <a:gd fmla="*/ 2147483646 h 474" name="T39"/>
                <a:gd fmla="*/ 2147483646 w 216" name="T40"/>
                <a:gd fmla="*/ 2147483646 h 474" name="T41"/>
                <a:gd fmla="*/ 2147483646 w 216" name="T42"/>
                <a:gd fmla="*/ 2147483646 h 474" name="T43"/>
                <a:gd fmla="*/ 2147483646 w 216" name="T44"/>
                <a:gd fmla="*/ 2147483646 h 474" name="T45"/>
                <a:gd fmla="*/ 2147483646 w 216" name="T46"/>
                <a:gd fmla="*/ 2147483646 h 474" name="T47"/>
                <a:gd fmla="*/ 2147483646 w 216" name="T48"/>
                <a:gd fmla="*/ 2147483646 h 474" name="T49"/>
                <a:gd fmla="*/ 2147483646 w 216" name="T50"/>
                <a:gd fmla="*/ 2147483646 h 474" name="T51"/>
                <a:gd fmla="*/ 2147483646 w 216" name="T52"/>
                <a:gd fmla="*/ 2147483646 h 474" name="T53"/>
                <a:gd fmla="*/ 2147483646 w 216" name="T54"/>
                <a:gd fmla="*/ 2147483646 h 474" name="T55"/>
                <a:gd fmla="*/ 2147483646 w 216" name="T56"/>
                <a:gd fmla="*/ 2147483646 h 474" name="T57"/>
                <a:gd fmla="*/ 2147483646 w 216" name="T58"/>
                <a:gd fmla="*/ 2147483646 h 474" name="T59"/>
                <a:gd fmla="*/ 2147483646 w 216" name="T60"/>
                <a:gd fmla="*/ 2147483646 h 474" name="T61"/>
                <a:gd fmla="*/ 2147483646 w 216" name="T62"/>
                <a:gd fmla="*/ 2147483646 h 474" name="T63"/>
                <a:gd fmla="*/ 2147483646 w 216" name="T64"/>
                <a:gd fmla="*/ 2147483646 h 474" name="T65"/>
                <a:gd fmla="*/ 2147483646 w 216" name="T66"/>
                <a:gd fmla="*/ 2147483646 h 474" name="T67"/>
                <a:gd fmla="*/ 2147483646 w 216" name="T68"/>
                <a:gd fmla="*/ 2147483646 h 474" name="T69"/>
                <a:gd fmla="*/ 2147483646 w 216" name="T70"/>
                <a:gd fmla="*/ 2147483646 h 474" name="T71"/>
                <a:gd fmla="*/ 2147483646 w 216" name="T72"/>
                <a:gd fmla="*/ 2147483646 h 474" name="T73"/>
                <a:gd fmla="*/ 2147483646 w 216" name="T74"/>
                <a:gd fmla="*/ 2147483646 h 474" name="T75"/>
                <a:gd fmla="*/ 2147483646 w 216" name="T76"/>
                <a:gd fmla="*/ 2147483646 h 474" name="T77"/>
                <a:gd fmla="*/ 2147483646 w 216" name="T78"/>
                <a:gd fmla="*/ 2147483646 h 474" name="T79"/>
                <a:gd fmla="*/ 2147483646 w 216" name="T80"/>
                <a:gd fmla="*/ 2147483646 h 474" name="T81"/>
                <a:gd fmla="*/ 2147483646 w 216" name="T82"/>
                <a:gd fmla="*/ 2147483646 h 474" name="T83"/>
                <a:gd fmla="*/ 2147483646 w 216" name="T84"/>
                <a:gd fmla="*/ 2147483646 h 474" name="T85"/>
                <a:gd fmla="*/ 2147483646 w 216" name="T86"/>
                <a:gd fmla="*/ 2147483646 h 474" name="T87"/>
                <a:gd fmla="*/ 2147483646 w 216" name="T88"/>
                <a:gd fmla="*/ 2147483646 h 474" name="T89"/>
                <a:gd fmla="*/ 2147483646 w 216" name="T90"/>
                <a:gd fmla="*/ 2147483646 h 474" name="T91"/>
                <a:gd fmla="*/ 2147483646 w 216" name="T92"/>
                <a:gd fmla="*/ 2147483646 h 474" name="T93"/>
                <a:gd fmla="*/ 2147483646 w 216" name="T94"/>
                <a:gd fmla="*/ 2147483646 h 474" name="T95"/>
                <a:gd fmla="*/ 2147483646 w 216" name="T96"/>
                <a:gd fmla="*/ 2147483646 h 474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473" w="216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9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gdLst>
                <a:gd fmla="*/ 2147483646 w 344" name="T0"/>
                <a:gd fmla="*/ 2147483646 h 400" name="T1"/>
                <a:gd fmla="*/ 2147483646 w 344" name="T2"/>
                <a:gd fmla="*/ 2147483646 h 400" name="T3"/>
                <a:gd fmla="*/ 2147483646 w 344" name="T4"/>
                <a:gd fmla="*/ 2147483646 h 400" name="T5"/>
                <a:gd fmla="*/ 2147483646 w 344" name="T6"/>
                <a:gd fmla="*/ 2147483646 h 400" name="T7"/>
                <a:gd fmla="*/ 2147483646 w 344" name="T8"/>
                <a:gd fmla="*/ 2147483646 h 400" name="T9"/>
                <a:gd fmla="*/ 2147483646 w 344" name="T10"/>
                <a:gd fmla="*/ 2147483646 h 400" name="T11"/>
                <a:gd fmla="*/ 2147483646 w 344" name="T12"/>
                <a:gd fmla="*/ 2147483646 h 400" name="T13"/>
                <a:gd fmla="*/ 2147483646 w 344" name="T14"/>
                <a:gd fmla="*/ 2147483646 h 400" name="T15"/>
                <a:gd fmla="*/ 2147483646 w 344" name="T16"/>
                <a:gd fmla="*/ 2147483646 h 400" name="T17"/>
                <a:gd fmla="*/ 2147483646 w 344" name="T18"/>
                <a:gd fmla="*/ 2147483646 h 400" name="T19"/>
                <a:gd fmla="*/ 2147483646 w 344" name="T20"/>
                <a:gd fmla="*/ 0 h 400" name="T21"/>
                <a:gd fmla="*/ 2147483646 w 344" name="T22"/>
                <a:gd fmla="*/ 2147483646 h 400" name="T23"/>
                <a:gd fmla="*/ 2147483646 w 344" name="T24"/>
                <a:gd fmla="*/ 2147483646 h 400" name="T25"/>
                <a:gd fmla="*/ 2147483646 w 344" name="T26"/>
                <a:gd fmla="*/ 2147483646 h 400" name="T27"/>
                <a:gd fmla="*/ 2147483646 w 344" name="T28"/>
                <a:gd fmla="*/ 2147483646 h 400" name="T29"/>
                <a:gd fmla="*/ 2147483646 w 344" name="T30"/>
                <a:gd fmla="*/ 2147483646 h 400" name="T31"/>
                <a:gd fmla="*/ 2147483646 w 344" name="T32"/>
                <a:gd fmla="*/ 2147483646 h 400" name="T33"/>
                <a:gd fmla="*/ 2147483646 w 344" name="T34"/>
                <a:gd fmla="*/ 2147483646 h 400" name="T35"/>
                <a:gd fmla="*/ 2147483646 w 344" name="T36"/>
                <a:gd fmla="*/ 2147483646 h 400" name="T37"/>
                <a:gd fmla="*/ 2147483646 w 344" name="T38"/>
                <a:gd fmla="*/ 2147483646 h 400" name="T39"/>
                <a:gd fmla="*/ 2147483646 w 344" name="T40"/>
                <a:gd fmla="*/ 2147483646 h 400" name="T41"/>
                <a:gd fmla="*/ 2147483646 w 344" name="T42"/>
                <a:gd fmla="*/ 2147483646 h 400" name="T43"/>
                <a:gd fmla="*/ 2147483646 w 344" name="T44"/>
                <a:gd fmla="*/ 2147483646 h 400" name="T45"/>
                <a:gd fmla="*/ 2147483646 w 344" name="T46"/>
                <a:gd fmla="*/ 2147483646 h 400" name="T47"/>
                <a:gd fmla="*/ 2147483646 w 344" name="T48"/>
                <a:gd fmla="*/ 2147483646 h 400" name="T49"/>
                <a:gd fmla="*/ 2147483646 w 344" name="T50"/>
                <a:gd fmla="*/ 2147483646 h 400" name="T51"/>
                <a:gd fmla="*/ 2147483646 w 344" name="T52"/>
                <a:gd fmla="*/ 2147483646 h 400" name="T53"/>
                <a:gd fmla="*/ 2147483646 w 344" name="T54"/>
                <a:gd fmla="*/ 2147483646 h 400" name="T55"/>
                <a:gd fmla="*/ 2147483646 w 344" name="T56"/>
                <a:gd fmla="*/ 2147483646 h 400" name="T57"/>
                <a:gd fmla="*/ 2147483646 w 344" name="T58"/>
                <a:gd fmla="*/ 2147483646 h 400" name="T59"/>
                <a:gd fmla="*/ 2147483646 w 344" name="T60"/>
                <a:gd fmla="*/ 2147483646 h 400" name="T61"/>
                <a:gd fmla="*/ 2147483646 w 344" name="T62"/>
                <a:gd fmla="*/ 2147483646 h 400" name="T63"/>
                <a:gd fmla="*/ 2147483646 w 344" name="T64"/>
                <a:gd fmla="*/ 2147483646 h 400" name="T65"/>
                <a:gd fmla="*/ 2147483646 w 344" name="T66"/>
                <a:gd fmla="*/ 2147483646 h 400" name="T67"/>
                <a:gd fmla="*/ 2147483646 w 344" name="T68"/>
                <a:gd fmla="*/ 2147483646 h 400" name="T69"/>
                <a:gd fmla="*/ 2147483646 w 344" name="T70"/>
                <a:gd fmla="*/ 2147483646 h 400" name="T71"/>
                <a:gd fmla="*/ 2147483646 w 344" name="T72"/>
                <a:gd fmla="*/ 2147483646 h 400" name="T73"/>
                <a:gd fmla="*/ 2147483646 w 344" name="T74"/>
                <a:gd fmla="*/ 2147483646 h 400" name="T75"/>
                <a:gd fmla="*/ 2147483646 w 344" name="T76"/>
                <a:gd fmla="*/ 2147483646 h 400" name="T77"/>
                <a:gd fmla="*/ 2147483646 w 344" name="T78"/>
                <a:gd fmla="*/ 2147483646 h 400" name="T79"/>
                <a:gd fmla="*/ 2147483646 w 344" name="T80"/>
                <a:gd fmla="*/ 2147483646 h 400" name="T81"/>
                <a:gd fmla="*/ 2147483646 w 344" name="T82"/>
                <a:gd fmla="*/ 2147483646 h 400" name="T83"/>
                <a:gd fmla="*/ 2147483646 w 344" name="T84"/>
                <a:gd fmla="*/ 2147483646 h 400" name="T85"/>
                <a:gd fmla="*/ 2147483646 w 344" name="T86"/>
                <a:gd fmla="*/ 2147483646 h 400" name="T87"/>
                <a:gd fmla="*/ 2147483646 w 344" name="T88"/>
                <a:gd fmla="*/ 2147483646 h 400" name="T89"/>
                <a:gd fmla="*/ 2147483646 w 344" name="T90"/>
                <a:gd fmla="*/ 2147483646 h 400" name="T91"/>
                <a:gd fmla="*/ 2147483646 w 344" name="T92"/>
                <a:gd fmla="*/ 2147483646 h 400" name="T93"/>
                <a:gd fmla="*/ 2147483646 w 344" name="T94"/>
                <a:gd fmla="*/ 2147483646 h 400" name="T95"/>
                <a:gd fmla="*/ 2147483646 w 344" name="T96"/>
                <a:gd fmla="*/ 2147483646 h 400" name="T97"/>
                <a:gd fmla="*/ 2147483646 w 344" name="T98"/>
                <a:gd fmla="*/ 2147483646 h 400" name="T99"/>
                <a:gd fmla="*/ 2147483646 w 344" name="T100"/>
                <a:gd fmla="*/ 2147483646 h 400" name="T101"/>
                <a:gd fmla="*/ 2147483646 w 344" name="T102"/>
                <a:gd fmla="*/ 2147483646 h 400" name="T103"/>
                <a:gd fmla="*/ 2147483646 w 344" name="T104"/>
                <a:gd fmla="*/ 2147483646 h 400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400" w="344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0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gdLst>
                <a:gd fmla="*/ 2147483646 w 488" name="T0"/>
                <a:gd fmla="*/ 2147483646 h 306" name="T1"/>
                <a:gd fmla="*/ 2147483646 w 488" name="T2"/>
                <a:gd fmla="*/ 2147483646 h 306" name="T3"/>
                <a:gd fmla="*/ 2147483646 w 488" name="T4"/>
                <a:gd fmla="*/ 2147483646 h 306" name="T5"/>
                <a:gd fmla="*/ 2147483646 w 488" name="T6"/>
                <a:gd fmla="*/ 2147483646 h 306" name="T7"/>
                <a:gd fmla="*/ 2147483646 w 488" name="T8"/>
                <a:gd fmla="*/ 2147483646 h 306" name="T9"/>
                <a:gd fmla="*/ 2147483646 w 488" name="T10"/>
                <a:gd fmla="*/ 2147483646 h 306" name="T11"/>
                <a:gd fmla="*/ 2147483646 w 488" name="T12"/>
                <a:gd fmla="*/ 2147483646 h 306" name="T13"/>
                <a:gd fmla="*/ 2147483646 w 488" name="T14"/>
                <a:gd fmla="*/ 2147483646 h 306" name="T15"/>
                <a:gd fmla="*/ 2147483646 w 488" name="T16"/>
                <a:gd fmla="*/ 2147483646 h 306" name="T17"/>
                <a:gd fmla="*/ 2147483646 w 488" name="T18"/>
                <a:gd fmla="*/ 2147483646 h 306" name="T19"/>
                <a:gd fmla="*/ 2147483646 w 488" name="T20"/>
                <a:gd fmla="*/ 2147483646 h 306" name="T21"/>
                <a:gd fmla="*/ 2147483646 w 488" name="T22"/>
                <a:gd fmla="*/ 2147483646 h 306" name="T23"/>
                <a:gd fmla="*/ 2147483646 w 488" name="T24"/>
                <a:gd fmla="*/ 2147483646 h 306" name="T25"/>
                <a:gd fmla="*/ 2147483646 w 488" name="T26"/>
                <a:gd fmla="*/ 2147483646 h 306" name="T27"/>
                <a:gd fmla="*/ 2147483646 w 488" name="T28"/>
                <a:gd fmla="*/ 2147483646 h 306" name="T29"/>
                <a:gd fmla="*/ 2147483646 w 488" name="T30"/>
                <a:gd fmla="*/ 2147483646 h 306" name="T31"/>
                <a:gd fmla="*/ 2147483646 w 488" name="T32"/>
                <a:gd fmla="*/ 2147483646 h 306" name="T33"/>
                <a:gd fmla="*/ 2147483646 w 488" name="T34"/>
                <a:gd fmla="*/ 2147483646 h 306" name="T35"/>
                <a:gd fmla="*/ 2147483646 w 488" name="T36"/>
                <a:gd fmla="*/ 2147483646 h 306" name="T37"/>
                <a:gd fmla="*/ 2147483646 w 488" name="T38"/>
                <a:gd fmla="*/ 2147483646 h 306" name="T39"/>
                <a:gd fmla="*/ 2147483646 w 488" name="T40"/>
                <a:gd fmla="*/ 2147483646 h 306" name="T41"/>
                <a:gd fmla="*/ 2147483646 w 488" name="T42"/>
                <a:gd fmla="*/ 2147483646 h 306" name="T43"/>
                <a:gd fmla="*/ 2147483646 w 488" name="T44"/>
                <a:gd fmla="*/ 2147483646 h 306" name="T45"/>
                <a:gd fmla="*/ 2147483646 w 488" name="T46"/>
                <a:gd fmla="*/ 2147483646 h 306" name="T47"/>
                <a:gd fmla="*/ 2147483646 w 488" name="T48"/>
                <a:gd fmla="*/ 2147483646 h 306" name="T49"/>
                <a:gd fmla="*/ 2147483646 w 488" name="T50"/>
                <a:gd fmla="*/ 2147483646 h 306" name="T51"/>
                <a:gd fmla="*/ 2147483646 w 488" name="T52"/>
                <a:gd fmla="*/ 2147483646 h 306" name="T53"/>
                <a:gd fmla="*/ 2147483646 w 488" name="T54"/>
                <a:gd fmla="*/ 2147483646 h 306" name="T55"/>
                <a:gd fmla="*/ 2147483646 w 488" name="T56"/>
                <a:gd fmla="*/ 2147483646 h 306" name="T57"/>
                <a:gd fmla="*/ 2147483646 w 488" name="T58"/>
                <a:gd fmla="*/ 2147483646 h 306" name="T59"/>
                <a:gd fmla="*/ 2147483646 w 488" name="T60"/>
                <a:gd fmla="*/ 2147483646 h 306" name="T61"/>
                <a:gd fmla="*/ 2147483646 w 488" name="T62"/>
                <a:gd fmla="*/ 2147483646 h 306" name="T63"/>
                <a:gd fmla="*/ 2147483646 w 488" name="T64"/>
                <a:gd fmla="*/ 2147483646 h 306" name="T65"/>
                <a:gd fmla="*/ 2147483646 w 488" name="T66"/>
                <a:gd fmla="*/ 2147483646 h 306" name="T67"/>
                <a:gd fmla="*/ 2147483646 w 488" name="T68"/>
                <a:gd fmla="*/ 2147483646 h 306" name="T69"/>
                <a:gd fmla="*/ 2147483646 w 488" name="T70"/>
                <a:gd fmla="*/ 2147483646 h 306" name="T71"/>
                <a:gd fmla="*/ 2147483646 w 488" name="T72"/>
                <a:gd fmla="*/ 2147483646 h 306" name="T73"/>
                <a:gd fmla="*/ 2147483646 w 488" name="T74"/>
                <a:gd fmla="*/ 2147483646 h 306" name="T75"/>
                <a:gd fmla="*/ 2147483646 w 488" name="T76"/>
                <a:gd fmla="*/ 2147483646 h 306" name="T77"/>
                <a:gd fmla="*/ 2147483646 w 488" name="T78"/>
                <a:gd fmla="*/ 2147483646 h 306" name="T79"/>
                <a:gd fmla="*/ 2147483646 w 488" name="T80"/>
                <a:gd fmla="*/ 2147483646 h 306" name="T81"/>
                <a:gd fmla="*/ 2147483646 w 488" name="T82"/>
                <a:gd fmla="*/ 2147483646 h 306" name="T83"/>
                <a:gd fmla="*/ 2147483646 w 488" name="T84"/>
                <a:gd fmla="*/ 2147483646 h 306" name="T85"/>
                <a:gd fmla="*/ 2147483646 w 488" name="T86"/>
                <a:gd fmla="*/ 2147483646 h 306" name="T87"/>
                <a:gd fmla="*/ 2147483646 w 488" name="T88"/>
                <a:gd fmla="*/ 2147483646 h 306" name="T89"/>
                <a:gd fmla="*/ 2147483646 w 488" name="T90"/>
                <a:gd fmla="*/ 2147483646 h 306" name="T91"/>
                <a:gd fmla="*/ 2147483646 w 488" name="T92"/>
                <a:gd fmla="*/ 2147483646 h 306" name="T93"/>
                <a:gd fmla="*/ 2147483646 w 488" name="T94"/>
                <a:gd fmla="*/ 2147483646 h 306" name="T95"/>
                <a:gd fmla="*/ 2147483646 w 488" name="T96"/>
                <a:gd fmla="*/ 2147483646 h 306" name="T97"/>
                <a:gd fmla="*/ 2147483646 w 488" name="T98"/>
                <a:gd fmla="*/ 2147483646 h 306" name="T99"/>
                <a:gd fmla="*/ 2147483646 w 488" name="T100"/>
                <a:gd fmla="*/ 2147483646 h 306" name="T101"/>
                <a:gd fmla="*/ 2147483646 w 488" name="T102"/>
                <a:gd fmla="*/ 2147483646 h 306" name="T103"/>
                <a:gd fmla="*/ 2147483646 w 488" name="T104"/>
                <a:gd fmla="*/ 2147483646 h 306" name="T105"/>
                <a:gd fmla="*/ 2147483646 w 488" name="T106"/>
                <a:gd fmla="*/ 2147483646 h 306" name="T107"/>
                <a:gd fmla="*/ 2147483646 w 488" name="T108"/>
                <a:gd fmla="*/ 2147483646 h 306" name="T109"/>
                <a:gd fmla="*/ 2147483646 w 488" name="T110"/>
                <a:gd fmla="*/ 2147483646 h 306" name="T111"/>
                <a:gd fmla="*/ 2147483646 w 488" name="T112"/>
                <a:gd fmla="*/ 2147483646 h 306" name="T113"/>
                <a:gd fmla="*/ 2147483646 w 488" name="T114"/>
                <a:gd fmla="*/ 2147483646 h 30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306" w="488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1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gdLst>
                <a:gd fmla="*/ 2147483646 w 508" name="T0"/>
                <a:gd fmla="*/ 2147483646 h 402" name="T1"/>
                <a:gd fmla="*/ 2147483646 w 508" name="T2"/>
                <a:gd fmla="*/ 2147483646 h 402" name="T3"/>
                <a:gd fmla="*/ 2147483646 w 508" name="T4"/>
                <a:gd fmla="*/ 2147483646 h 402" name="T5"/>
                <a:gd fmla="*/ 2147483646 w 508" name="T6"/>
                <a:gd fmla="*/ 2147483646 h 402" name="T7"/>
                <a:gd fmla="*/ 2147483646 w 508" name="T8"/>
                <a:gd fmla="*/ 2147483646 h 402" name="T9"/>
                <a:gd fmla="*/ 2147483646 w 508" name="T10"/>
                <a:gd fmla="*/ 2147483646 h 402" name="T11"/>
                <a:gd fmla="*/ 2147483646 w 508" name="T12"/>
                <a:gd fmla="*/ 2147483646 h 402" name="T13"/>
                <a:gd fmla="*/ 2147483646 w 508" name="T14"/>
                <a:gd fmla="*/ 2147483646 h 402" name="T15"/>
                <a:gd fmla="*/ 2147483646 w 508" name="T16"/>
                <a:gd fmla="*/ 2147483646 h 402" name="T17"/>
                <a:gd fmla="*/ 2147483646 w 508" name="T18"/>
                <a:gd fmla="*/ 2147483646 h 402" name="T19"/>
                <a:gd fmla="*/ 2147483646 w 508" name="T20"/>
                <a:gd fmla="*/ 2147483646 h 402" name="T21"/>
                <a:gd fmla="*/ 2147483646 w 508" name="T22"/>
                <a:gd fmla="*/ 2147483646 h 402" name="T23"/>
                <a:gd fmla="*/ 2147483646 w 508" name="T24"/>
                <a:gd fmla="*/ 2147483646 h 402" name="T25"/>
                <a:gd fmla="*/ 2147483646 w 508" name="T26"/>
                <a:gd fmla="*/ 2147483646 h 402" name="T27"/>
                <a:gd fmla="*/ 2147483646 w 508" name="T28"/>
                <a:gd fmla="*/ 2147483646 h 402" name="T29"/>
                <a:gd fmla="*/ 2147483646 w 508" name="T30"/>
                <a:gd fmla="*/ 2147483646 h 402" name="T31"/>
                <a:gd fmla="*/ 2147483646 w 508" name="T32"/>
                <a:gd fmla="*/ 2147483646 h 402" name="T33"/>
                <a:gd fmla="*/ 2147483646 w 508" name="T34"/>
                <a:gd fmla="*/ 2147483646 h 402" name="T35"/>
                <a:gd fmla="*/ 2147483646 w 508" name="T36"/>
                <a:gd fmla="*/ 2147483646 h 402" name="T37"/>
                <a:gd fmla="*/ 2147483646 w 508" name="T38"/>
                <a:gd fmla="*/ 2147483646 h 402" name="T39"/>
                <a:gd fmla="*/ 2147483646 w 508" name="T40"/>
                <a:gd fmla="*/ 2147483646 h 402" name="T41"/>
                <a:gd fmla="*/ 2147483646 w 508" name="T42"/>
                <a:gd fmla="*/ 2147483646 h 402" name="T43"/>
                <a:gd fmla="*/ 2147483646 w 508" name="T44"/>
                <a:gd fmla="*/ 2147483646 h 402" name="T45"/>
                <a:gd fmla="*/ 2147483646 w 508" name="T46"/>
                <a:gd fmla="*/ 2147483646 h 402" name="T47"/>
                <a:gd fmla="*/ 2147483646 w 508" name="T48"/>
                <a:gd fmla="*/ 2147483646 h 402" name="T49"/>
                <a:gd fmla="*/ 2147483646 w 508" name="T50"/>
                <a:gd fmla="*/ 2147483646 h 402" name="T51"/>
                <a:gd fmla="*/ 2147483646 w 508" name="T52"/>
                <a:gd fmla="*/ 2147483646 h 402" name="T53"/>
                <a:gd fmla="*/ 2147483646 w 508" name="T54"/>
                <a:gd fmla="*/ 2147483646 h 402" name="T55"/>
                <a:gd fmla="*/ 2147483646 w 508" name="T56"/>
                <a:gd fmla="*/ 2147483646 h 402" name="T57"/>
                <a:gd fmla="*/ 2147483646 w 508" name="T58"/>
                <a:gd fmla="*/ 2147483646 h 402" name="T59"/>
                <a:gd fmla="*/ 2147483646 w 508" name="T60"/>
                <a:gd fmla="*/ 2147483646 h 402" name="T61"/>
                <a:gd fmla="*/ 2147483646 w 508" name="T62"/>
                <a:gd fmla="*/ 2147483646 h 402" name="T63"/>
                <a:gd fmla="*/ 2147483646 w 508" name="T64"/>
                <a:gd fmla="*/ 2147483646 h 402" name="T65"/>
                <a:gd fmla="*/ 2147483646 w 508" name="T66"/>
                <a:gd fmla="*/ 2147483646 h 402" name="T67"/>
                <a:gd fmla="*/ 2147483646 w 508" name="T68"/>
                <a:gd fmla="*/ 2147483646 h 402" name="T69"/>
                <a:gd fmla="*/ 2147483646 w 508" name="T70"/>
                <a:gd fmla="*/ 2147483646 h 402" name="T71"/>
                <a:gd fmla="*/ 2147483646 w 508" name="T72"/>
                <a:gd fmla="*/ 2147483646 h 402" name="T73"/>
                <a:gd fmla="*/ 2147483646 w 508" name="T74"/>
                <a:gd fmla="*/ 2147483646 h 402" name="T75"/>
                <a:gd fmla="*/ 2147483646 w 508" name="T76"/>
                <a:gd fmla="*/ 2147483646 h 402" name="T77"/>
                <a:gd fmla="*/ 2147483646 w 508" name="T78"/>
                <a:gd fmla="*/ 2147483646 h 402" name="T79"/>
                <a:gd fmla="*/ 2147483646 w 508" name="T80"/>
                <a:gd fmla="*/ 2147483646 h 402" name="T81"/>
                <a:gd fmla="*/ 2147483646 w 508" name="T82"/>
                <a:gd fmla="*/ 2147483646 h 402" name="T83"/>
                <a:gd fmla="*/ 2147483646 w 508" name="T84"/>
                <a:gd fmla="*/ 2147483646 h 402" name="T85"/>
                <a:gd fmla="*/ 2147483646 w 508" name="T86"/>
                <a:gd fmla="*/ 2147483646 h 402" name="T87"/>
                <a:gd fmla="*/ 2147483646 w 508" name="T88"/>
                <a:gd fmla="*/ 2147483646 h 402" name="T89"/>
                <a:gd fmla="*/ 2147483646 w 508" name="T90"/>
                <a:gd fmla="*/ 2147483646 h 402" name="T91"/>
                <a:gd fmla="*/ 2147483646 w 508" name="T92"/>
                <a:gd fmla="*/ 2147483646 h 402" name="T93"/>
                <a:gd fmla="*/ 2147483646 w 508" name="T94"/>
                <a:gd fmla="*/ 2147483646 h 402" name="T95"/>
                <a:gd fmla="*/ 2147483646 w 508" name="T96"/>
                <a:gd fmla="*/ 2147483646 h 402" name="T97"/>
                <a:gd fmla="*/ 2147483646 w 508" name="T98"/>
                <a:gd fmla="*/ 2147483646 h 402" name="T99"/>
                <a:gd fmla="*/ 2147483646 w 508" name="T100"/>
                <a:gd fmla="*/ 2147483646 h 40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402" w="508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2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gdLst>
                <a:gd fmla="*/ 2147483646 w 304" name="T0"/>
                <a:gd fmla="*/ 0 h 414" name="T1"/>
                <a:gd fmla="*/ 2147483646 w 304" name="T2"/>
                <a:gd fmla="*/ 2147483646 h 414" name="T3"/>
                <a:gd fmla="*/ 2147483646 w 304" name="T4"/>
                <a:gd fmla="*/ 2147483646 h 414" name="T5"/>
                <a:gd fmla="*/ 2147483646 w 304" name="T6"/>
                <a:gd fmla="*/ 2147483646 h 414" name="T7"/>
                <a:gd fmla="*/ 2147483646 w 304" name="T8"/>
                <a:gd fmla="*/ 2147483646 h 414" name="T9"/>
                <a:gd fmla="*/ 2147483646 w 304" name="T10"/>
                <a:gd fmla="*/ 2147483646 h 414" name="T11"/>
                <a:gd fmla="*/ 2147483646 w 304" name="T12"/>
                <a:gd fmla="*/ 2147483646 h 414" name="T13"/>
                <a:gd fmla="*/ 2147483646 w 304" name="T14"/>
                <a:gd fmla="*/ 2147483646 h 414" name="T15"/>
                <a:gd fmla="*/ 2147483646 w 304" name="T16"/>
                <a:gd fmla="*/ 2147483646 h 414" name="T17"/>
                <a:gd fmla="*/ 2147483646 w 304" name="T18"/>
                <a:gd fmla="*/ 2147483646 h 414" name="T19"/>
                <a:gd fmla="*/ 2147483646 w 304" name="T20"/>
                <a:gd fmla="*/ 2147483646 h 414" name="T21"/>
                <a:gd fmla="*/ 2147483646 w 304" name="T22"/>
                <a:gd fmla="*/ 2147483646 h 414" name="T23"/>
                <a:gd fmla="*/ 2147483646 w 304" name="T24"/>
                <a:gd fmla="*/ 2147483646 h 414" name="T25"/>
                <a:gd fmla="*/ 2147483646 w 304" name="T26"/>
                <a:gd fmla="*/ 2147483646 h 414" name="T27"/>
                <a:gd fmla="*/ 0 w 304" name="T28"/>
                <a:gd fmla="*/ 2147483646 h 414" name="T29"/>
                <a:gd fmla="*/ 2147483646 w 304" name="T30"/>
                <a:gd fmla="*/ 2147483646 h 414" name="T31"/>
                <a:gd fmla="*/ 2147483646 w 304" name="T32"/>
                <a:gd fmla="*/ 2147483646 h 414" name="T33"/>
                <a:gd fmla="*/ 2147483646 w 304" name="T34"/>
                <a:gd fmla="*/ 2147483646 h 414" name="T35"/>
                <a:gd fmla="*/ 2147483646 w 304" name="T36"/>
                <a:gd fmla="*/ 2147483646 h 414" name="T37"/>
                <a:gd fmla="*/ 2147483646 w 304" name="T38"/>
                <a:gd fmla="*/ 2147483646 h 414" name="T39"/>
                <a:gd fmla="*/ 2147483646 w 304" name="T40"/>
                <a:gd fmla="*/ 2147483646 h 414" name="T41"/>
                <a:gd fmla="*/ 2147483646 w 304" name="T42"/>
                <a:gd fmla="*/ 2147483646 h 414" name="T43"/>
                <a:gd fmla="*/ 2147483646 w 304" name="T44"/>
                <a:gd fmla="*/ 2147483646 h 414" name="T45"/>
                <a:gd fmla="*/ 2147483646 w 304" name="T46"/>
                <a:gd fmla="*/ 2147483646 h 414" name="T47"/>
                <a:gd fmla="*/ 2147483646 w 304" name="T48"/>
                <a:gd fmla="*/ 2147483646 h 414" name="T49"/>
                <a:gd fmla="*/ 2147483646 w 304" name="T50"/>
                <a:gd fmla="*/ 2147483646 h 414" name="T51"/>
                <a:gd fmla="*/ 2147483646 w 304" name="T52"/>
                <a:gd fmla="*/ 2147483646 h 414" name="T53"/>
                <a:gd fmla="*/ 2147483646 w 304" name="T54"/>
                <a:gd fmla="*/ 2147483646 h 414" name="T55"/>
                <a:gd fmla="*/ 2147483646 w 304" name="T56"/>
                <a:gd fmla="*/ 2147483646 h 414" name="T57"/>
                <a:gd fmla="*/ 2147483646 w 304" name="T58"/>
                <a:gd fmla="*/ 2147483646 h 414" name="T59"/>
                <a:gd fmla="*/ 2147483646 w 304" name="T60"/>
                <a:gd fmla="*/ 2147483646 h 414" name="T61"/>
                <a:gd fmla="*/ 2147483646 w 304" name="T62"/>
                <a:gd fmla="*/ 2147483646 h 414" name="T63"/>
                <a:gd fmla="*/ 2147483646 w 304" name="T64"/>
                <a:gd fmla="*/ 2147483646 h 414" name="T65"/>
                <a:gd fmla="*/ 2147483646 w 304" name="T66"/>
                <a:gd fmla="*/ 2147483646 h 414" name="T67"/>
                <a:gd fmla="*/ 2147483646 w 304" name="T68"/>
                <a:gd fmla="*/ 2147483646 h 414" name="T69"/>
                <a:gd fmla="*/ 2147483646 w 304" name="T70"/>
                <a:gd fmla="*/ 2147483646 h 414" name="T71"/>
                <a:gd fmla="*/ 2147483646 w 304" name="T72"/>
                <a:gd fmla="*/ 2147483646 h 414" name="T73"/>
                <a:gd fmla="*/ 2147483646 w 304" name="T74"/>
                <a:gd fmla="*/ 2147483646 h 414" name="T75"/>
                <a:gd fmla="*/ 2147483646 w 304" name="T76"/>
                <a:gd fmla="*/ 2147483646 h 414" name="T77"/>
                <a:gd fmla="*/ 2147483646 w 304" name="T78"/>
                <a:gd fmla="*/ 2147483646 h 414" name="T79"/>
                <a:gd fmla="*/ 2147483646 w 304" name="T80"/>
                <a:gd fmla="*/ 2147483646 h 414" name="T81"/>
                <a:gd fmla="*/ 2147483646 w 304" name="T82"/>
                <a:gd fmla="*/ 2147483646 h 414" name="T83"/>
                <a:gd fmla="*/ 2147483646 w 304" name="T84"/>
                <a:gd fmla="*/ 2147483646 h 414" name="T85"/>
                <a:gd fmla="*/ 2147483646 w 304" name="T86"/>
                <a:gd fmla="*/ 2147483646 h 414" name="T87"/>
                <a:gd fmla="*/ 2147483646 w 304" name="T88"/>
                <a:gd fmla="*/ 2147483646 h 414" name="T89"/>
                <a:gd fmla="*/ 2147483646 w 304" name="T90"/>
                <a:gd fmla="*/ 2147483646 h 414" name="T91"/>
                <a:gd fmla="*/ 2147483646 w 304" name="T92"/>
                <a:gd fmla="*/ 2147483646 h 414" name="T93"/>
                <a:gd fmla="*/ 2147483646 w 304" name="T94"/>
                <a:gd fmla="*/ 2147483646 h 414" name="T95"/>
                <a:gd fmla="*/ 2147483646 w 304" name="T96"/>
                <a:gd fmla="*/ 2147483646 h 414" name="T97"/>
                <a:gd fmla="*/ 2147483646 w 304" name="T98"/>
                <a:gd fmla="*/ 2147483646 h 414" name="T99"/>
                <a:gd fmla="*/ 2147483646 w 304" name="T100"/>
                <a:gd fmla="*/ 2147483646 h 414" name="T101"/>
                <a:gd fmla="*/ 2147483646 w 304" name="T102"/>
                <a:gd fmla="*/ 2147483646 h 414" name="T103"/>
                <a:gd fmla="*/ 2147483646 w 304" name="T104"/>
                <a:gd fmla="*/ 2147483646 h 414" name="T105"/>
                <a:gd fmla="*/ 2147483646 w 304" name="T106"/>
                <a:gd fmla="*/ 2147483646 h 414" name="T107"/>
                <a:gd fmla="*/ 2147483646 w 304" name="T108"/>
                <a:gd fmla="*/ 2147483646 h 414" name="T109"/>
                <a:gd fmla="*/ 2147483646 w 304" name="T110"/>
                <a:gd fmla="*/ 2147483646 h 414" name="T111"/>
                <a:gd fmla="*/ 2147483646 w 304" name="T112"/>
                <a:gd fmla="*/ 2147483646 h 414" name="T113"/>
                <a:gd fmla="*/ 2147483646 w 304" name="T114"/>
                <a:gd fmla="*/ 2147483646 h 414" name="T115"/>
                <a:gd fmla="*/ 2147483646 w 304" name="T116"/>
                <a:gd fmla="*/ 2147483646 h 41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413" w="30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3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gdLst>
                <a:gd fmla="*/ 2147483646 w 282" name="T0"/>
                <a:gd fmla="*/ 2147483646 h 344" name="T1"/>
                <a:gd fmla="*/ 2147483646 w 282" name="T2"/>
                <a:gd fmla="*/ 2147483646 h 344" name="T3"/>
                <a:gd fmla="*/ 2147483646 w 282" name="T4"/>
                <a:gd fmla="*/ 2147483646 h 344" name="T5"/>
                <a:gd fmla="*/ 2147483646 w 282" name="T6"/>
                <a:gd fmla="*/ 2147483646 h 344" name="T7"/>
                <a:gd fmla="*/ 2147483646 w 282" name="T8"/>
                <a:gd fmla="*/ 2147483646 h 344" name="T9"/>
                <a:gd fmla="*/ 2147483646 w 282" name="T10"/>
                <a:gd fmla="*/ 2147483646 h 344" name="T11"/>
                <a:gd fmla="*/ 2147483646 w 282" name="T12"/>
                <a:gd fmla="*/ 2147483646 h 344" name="T13"/>
                <a:gd fmla="*/ 2147483646 w 282" name="T14"/>
                <a:gd fmla="*/ 2147483646 h 344" name="T15"/>
                <a:gd fmla="*/ 2147483646 w 282" name="T16"/>
                <a:gd fmla="*/ 2147483646 h 344" name="T17"/>
                <a:gd fmla="*/ 2147483646 w 282" name="T18"/>
                <a:gd fmla="*/ 2147483646 h 344" name="T19"/>
                <a:gd fmla="*/ 2147483646 w 282" name="T20"/>
                <a:gd fmla="*/ 2147483646 h 344" name="T21"/>
                <a:gd fmla="*/ 2147483646 w 282" name="T22"/>
                <a:gd fmla="*/ 2147483646 h 344" name="T23"/>
                <a:gd fmla="*/ 2147483646 w 282" name="T24"/>
                <a:gd fmla="*/ 2147483646 h 344" name="T25"/>
                <a:gd fmla="*/ 2147483646 w 282" name="T26"/>
                <a:gd fmla="*/ 2147483646 h 344" name="T27"/>
                <a:gd fmla="*/ 2147483646 w 282" name="T28"/>
                <a:gd fmla="*/ 2147483646 h 344" name="T29"/>
                <a:gd fmla="*/ 2147483646 w 282" name="T30"/>
                <a:gd fmla="*/ 2147483646 h 344" name="T31"/>
                <a:gd fmla="*/ 2147483646 w 282" name="T32"/>
                <a:gd fmla="*/ 2147483646 h 344" name="T33"/>
                <a:gd fmla="*/ 0 w 282" name="T34"/>
                <a:gd fmla="*/ 2147483646 h 344" name="T35"/>
                <a:gd fmla="*/ 2147483646 w 282" name="T36"/>
                <a:gd fmla="*/ 2147483646 h 344" name="T37"/>
                <a:gd fmla="*/ 2147483646 w 282" name="T38"/>
                <a:gd fmla="*/ 2147483646 h 344" name="T39"/>
                <a:gd fmla="*/ 2147483646 w 282" name="T40"/>
                <a:gd fmla="*/ 2147483646 h 344" name="T41"/>
                <a:gd fmla="*/ 2147483646 w 282" name="T42"/>
                <a:gd fmla="*/ 2147483646 h 344" name="T43"/>
                <a:gd fmla="*/ 2147483646 w 282" name="T44"/>
                <a:gd fmla="*/ 2147483646 h 344" name="T45"/>
                <a:gd fmla="*/ 2147483646 w 282" name="T46"/>
                <a:gd fmla="*/ 2147483646 h 344" name="T47"/>
                <a:gd fmla="*/ 2147483646 w 282" name="T48"/>
                <a:gd fmla="*/ 2147483646 h 344" name="T49"/>
                <a:gd fmla="*/ 2147483646 w 282" name="T50"/>
                <a:gd fmla="*/ 2147483646 h 344" name="T51"/>
                <a:gd fmla="*/ 2147483646 w 282" name="T52"/>
                <a:gd fmla="*/ 2147483646 h 344" name="T53"/>
                <a:gd fmla="*/ 2147483646 w 282" name="T54"/>
                <a:gd fmla="*/ 2147483646 h 344" name="T55"/>
                <a:gd fmla="*/ 2147483646 w 282" name="T56"/>
                <a:gd fmla="*/ 2147483646 h 344" name="T57"/>
                <a:gd fmla="*/ 2147483646 w 282" name="T58"/>
                <a:gd fmla="*/ 2147483646 h 344" name="T59"/>
                <a:gd fmla="*/ 2147483646 w 282" name="T60"/>
                <a:gd fmla="*/ 2147483646 h 344" name="T61"/>
                <a:gd fmla="*/ 2147483646 w 282" name="T62"/>
                <a:gd fmla="*/ 2147483646 h 344" name="T63"/>
                <a:gd fmla="*/ 2147483646 w 282" name="T64"/>
                <a:gd fmla="*/ 2147483646 h 344" name="T65"/>
                <a:gd fmla="*/ 2147483646 w 282" name="T66"/>
                <a:gd fmla="*/ 2147483646 h 344" name="T67"/>
                <a:gd fmla="*/ 2147483646 w 282" name="T68"/>
                <a:gd fmla="*/ 2147483646 h 344" name="T69"/>
                <a:gd fmla="*/ 2147483646 w 282" name="T70"/>
                <a:gd fmla="*/ 2147483646 h 344" name="T71"/>
                <a:gd fmla="*/ 2147483646 w 282" name="T72"/>
                <a:gd fmla="*/ 2147483646 h 344" name="T73"/>
                <a:gd fmla="*/ 2147483646 w 282" name="T74"/>
                <a:gd fmla="*/ 2147483646 h 344" name="T75"/>
                <a:gd fmla="*/ 2147483646 w 282" name="T76"/>
                <a:gd fmla="*/ 2147483646 h 344" name="T77"/>
                <a:gd fmla="*/ 2147483646 w 282" name="T78"/>
                <a:gd fmla="*/ 2147483646 h 344" name="T79"/>
                <a:gd fmla="*/ 2147483646 w 282" name="T80"/>
                <a:gd fmla="*/ 2147483646 h 344" name="T81"/>
                <a:gd fmla="*/ 2147483646 w 282" name="T82"/>
                <a:gd fmla="*/ 2147483646 h 344" name="T83"/>
                <a:gd fmla="*/ 2147483646 w 282" name="T84"/>
                <a:gd fmla="*/ 2147483646 h 344" name="T85"/>
                <a:gd fmla="*/ 2147483646 w 282" name="T86"/>
                <a:gd fmla="*/ 2147483646 h 344" name="T87"/>
                <a:gd fmla="*/ 2147483646 w 282" name="T88"/>
                <a:gd fmla="*/ 2147483646 h 344" name="T89"/>
                <a:gd fmla="*/ 2147483646 w 282" name="T90"/>
                <a:gd fmla="*/ 2147483646 h 344" name="T91"/>
                <a:gd fmla="*/ 2147483646 w 282" name="T92"/>
                <a:gd fmla="*/ 2147483646 h 344" name="T93"/>
                <a:gd fmla="*/ 2147483646 w 282" name="T94"/>
                <a:gd fmla="*/ 2147483646 h 344" name="T95"/>
                <a:gd fmla="*/ 2147483646 w 282" name="T96"/>
                <a:gd fmla="*/ 2147483646 h 344" name="T97"/>
                <a:gd fmla="*/ 2147483646 w 282" name="T98"/>
                <a:gd fmla="*/ 2147483646 h 344" name="T99"/>
                <a:gd fmla="*/ 2147483646 w 282" name="T100"/>
                <a:gd fmla="*/ 2147483646 h 344" name="T101"/>
                <a:gd fmla="*/ 2147483646 w 282" name="T102"/>
                <a:gd fmla="*/ 0 h 34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44" w="282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4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gdLst>
                <a:gd fmla="*/ 2147483646 w 242" name="T0"/>
                <a:gd fmla="*/ 2147483646 h 280" name="T1"/>
                <a:gd fmla="*/ 2147483646 w 242" name="T2"/>
                <a:gd fmla="*/ 2147483646 h 280" name="T3"/>
                <a:gd fmla="*/ 2147483646 w 242" name="T4"/>
                <a:gd fmla="*/ 2147483646 h 280" name="T5"/>
                <a:gd fmla="*/ 2147483646 w 242" name="T6"/>
                <a:gd fmla="*/ 2147483646 h 280" name="T7"/>
                <a:gd fmla="*/ 2147483646 w 242" name="T8"/>
                <a:gd fmla="*/ 2147483646 h 280" name="T9"/>
                <a:gd fmla="*/ 2147483646 w 242" name="T10"/>
                <a:gd fmla="*/ 2147483646 h 280" name="T11"/>
                <a:gd fmla="*/ 2147483646 w 242" name="T12"/>
                <a:gd fmla="*/ 2147483646 h 280" name="T13"/>
                <a:gd fmla="*/ 2147483646 w 242" name="T14"/>
                <a:gd fmla="*/ 2147483646 h 280" name="T15"/>
                <a:gd fmla="*/ 2147483646 w 242" name="T16"/>
                <a:gd fmla="*/ 2147483646 h 280" name="T17"/>
                <a:gd fmla="*/ 0 w 242" name="T18"/>
                <a:gd fmla="*/ 2147483646 h 280" name="T19"/>
                <a:gd fmla="*/ 2147483646 w 242" name="T20"/>
                <a:gd fmla="*/ 2147483646 h 280" name="T21"/>
                <a:gd fmla="*/ 2147483646 w 242" name="T22"/>
                <a:gd fmla="*/ 2147483646 h 280" name="T23"/>
                <a:gd fmla="*/ 2147483646 w 242" name="T24"/>
                <a:gd fmla="*/ 2147483646 h 280" name="T25"/>
                <a:gd fmla="*/ 2147483646 w 242" name="T26"/>
                <a:gd fmla="*/ 2147483646 h 280" name="T27"/>
                <a:gd fmla="*/ 2147483646 w 242" name="T28"/>
                <a:gd fmla="*/ 2147483646 h 280" name="T29"/>
                <a:gd fmla="*/ 2147483646 w 242" name="T30"/>
                <a:gd fmla="*/ 2147483646 h 280" name="T31"/>
                <a:gd fmla="*/ 2147483646 w 242" name="T32"/>
                <a:gd fmla="*/ 2147483646 h 280" name="T33"/>
                <a:gd fmla="*/ 2147483646 w 242" name="T34"/>
                <a:gd fmla="*/ 2147483646 h 280" name="T35"/>
                <a:gd fmla="*/ 2147483646 w 242" name="T36"/>
                <a:gd fmla="*/ 2147483646 h 280" name="T37"/>
                <a:gd fmla="*/ 2147483646 w 242" name="T38"/>
                <a:gd fmla="*/ 2147483646 h 280" name="T39"/>
                <a:gd fmla="*/ 2147483646 w 242" name="T40"/>
                <a:gd fmla="*/ 2147483646 h 280" name="T41"/>
                <a:gd fmla="*/ 2147483646 w 242" name="T42"/>
                <a:gd fmla="*/ 2147483646 h 280" name="T43"/>
                <a:gd fmla="*/ 2147483646 w 242" name="T44"/>
                <a:gd fmla="*/ 2147483646 h 280" name="T45"/>
                <a:gd fmla="*/ 2147483646 w 242" name="T46"/>
                <a:gd fmla="*/ 2147483646 h 280" name="T47"/>
                <a:gd fmla="*/ 2147483646 w 242" name="T48"/>
                <a:gd fmla="*/ 2147483646 h 280" name="T49"/>
                <a:gd fmla="*/ 2147483646 w 242" name="T50"/>
                <a:gd fmla="*/ 2147483646 h 280" name="T51"/>
                <a:gd fmla="*/ 2147483646 w 242" name="T52"/>
                <a:gd fmla="*/ 2147483646 h 280" name="T53"/>
                <a:gd fmla="*/ 2147483646 w 242" name="T54"/>
                <a:gd fmla="*/ 2147483646 h 280" name="T55"/>
                <a:gd fmla="*/ 2147483646 w 242" name="T56"/>
                <a:gd fmla="*/ 2147483646 h 280" name="T57"/>
                <a:gd fmla="*/ 2147483646 w 242" name="T58"/>
                <a:gd fmla="*/ 2147483646 h 280" name="T59"/>
                <a:gd fmla="*/ 2147483646 w 242" name="T60"/>
                <a:gd fmla="*/ 2147483646 h 280" name="T61"/>
                <a:gd fmla="*/ 2147483646 w 242" name="T62"/>
                <a:gd fmla="*/ 2147483646 h 280" name="T63"/>
                <a:gd fmla="*/ 2147483646 w 242" name="T64"/>
                <a:gd fmla="*/ 2147483646 h 280" name="T65"/>
                <a:gd fmla="*/ 2147483646 w 242" name="T66"/>
                <a:gd fmla="*/ 2147483646 h 280" name="T67"/>
                <a:gd fmla="*/ 2147483646 w 242" name="T68"/>
                <a:gd fmla="*/ 2147483646 h 280" name="T69"/>
                <a:gd fmla="*/ 2147483646 w 242" name="T70"/>
                <a:gd fmla="*/ 2147483646 h 280" name="T71"/>
                <a:gd fmla="*/ 2147483646 w 242" name="T72"/>
                <a:gd fmla="*/ 2147483646 h 280" name="T73"/>
                <a:gd fmla="*/ 2147483646 w 242" name="T74"/>
                <a:gd fmla="*/ 2147483646 h 280" name="T75"/>
                <a:gd fmla="*/ 2147483646 w 242" name="T76"/>
                <a:gd fmla="*/ 2147483646 h 280" name="T77"/>
                <a:gd fmla="*/ 2147483646 w 242" name="T78"/>
                <a:gd fmla="*/ 2147483646 h 280" name="T79"/>
                <a:gd fmla="*/ 2147483646 w 242" name="T80"/>
                <a:gd fmla="*/ 2147483646 h 280" name="T81"/>
                <a:gd fmla="*/ 2147483646 w 242" name="T82"/>
                <a:gd fmla="*/ 2147483646 h 280" name="T83"/>
                <a:gd fmla="*/ 2147483646 w 242" name="T84"/>
                <a:gd fmla="*/ 2147483646 h 280" name="T85"/>
                <a:gd fmla="*/ 2147483646 w 242" name="T86"/>
                <a:gd fmla="*/ 2147483646 h 280" name="T87"/>
                <a:gd fmla="*/ 2147483646 w 242" name="T88"/>
                <a:gd fmla="*/ 2147483646 h 280" name="T89"/>
                <a:gd fmla="*/ 2147483646 w 242" name="T90"/>
                <a:gd fmla="*/ 2147483646 h 280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b" l="0" r="r" t="0"/>
              <a:pathLst>
                <a:path h="280" w="241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5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gdLst>
                <a:gd fmla="*/ 2147483646 w 306" name="T0"/>
                <a:gd fmla="*/ 2147483646 h 374" name="T1"/>
                <a:gd fmla="*/ 2147483646 w 306" name="T2"/>
                <a:gd fmla="*/ 2147483646 h 374" name="T3"/>
                <a:gd fmla="*/ 2147483646 w 306" name="T4"/>
                <a:gd fmla="*/ 2147483646 h 374" name="T5"/>
                <a:gd fmla="*/ 2147483646 w 306" name="T6"/>
                <a:gd fmla="*/ 2147483646 h 374" name="T7"/>
                <a:gd fmla="*/ 2147483646 w 306" name="T8"/>
                <a:gd fmla="*/ 2147483646 h 374" name="T9"/>
                <a:gd fmla="*/ 2147483646 w 306" name="T10"/>
                <a:gd fmla="*/ 2147483646 h 374" name="T11"/>
                <a:gd fmla="*/ 2147483646 w 306" name="T12"/>
                <a:gd fmla="*/ 2147483646 h 374" name="T13"/>
                <a:gd fmla="*/ 2147483646 w 306" name="T14"/>
                <a:gd fmla="*/ 2147483646 h 374" name="T15"/>
                <a:gd fmla="*/ 2147483646 w 306" name="T16"/>
                <a:gd fmla="*/ 2147483646 h 374" name="T17"/>
                <a:gd fmla="*/ 2147483646 w 306" name="T18"/>
                <a:gd fmla="*/ 2147483646 h 374" name="T19"/>
                <a:gd fmla="*/ 2147483646 w 306" name="T20"/>
                <a:gd fmla="*/ 2147483646 h 374" name="T21"/>
                <a:gd fmla="*/ 2147483646 w 306" name="T22"/>
                <a:gd fmla="*/ 2147483646 h 374" name="T23"/>
                <a:gd fmla="*/ 2147483646 w 306" name="T24"/>
                <a:gd fmla="*/ 2147483646 h 374" name="T25"/>
                <a:gd fmla="*/ 2147483646 w 306" name="T26"/>
                <a:gd fmla="*/ 2147483646 h 374" name="T27"/>
                <a:gd fmla="*/ 2147483646 w 306" name="T28"/>
                <a:gd fmla="*/ 2147483646 h 374" name="T29"/>
                <a:gd fmla="*/ 2147483646 w 306" name="T30"/>
                <a:gd fmla="*/ 2147483646 h 374" name="T31"/>
                <a:gd fmla="*/ 2147483646 w 306" name="T32"/>
                <a:gd fmla="*/ 2147483646 h 374" name="T33"/>
                <a:gd fmla="*/ 2147483646 w 306" name="T34"/>
                <a:gd fmla="*/ 2147483646 h 374" name="T35"/>
                <a:gd fmla="*/ 2147483646 w 306" name="T36"/>
                <a:gd fmla="*/ 2147483646 h 374" name="T37"/>
                <a:gd fmla="*/ 2147483646 w 306" name="T38"/>
                <a:gd fmla="*/ 2147483646 h 374" name="T39"/>
                <a:gd fmla="*/ 2147483646 w 306" name="T40"/>
                <a:gd fmla="*/ 2147483646 h 374" name="T41"/>
                <a:gd fmla="*/ 2147483646 w 306" name="T42"/>
                <a:gd fmla="*/ 2147483646 h 374" name="T43"/>
                <a:gd fmla="*/ 2147483646 w 306" name="T44"/>
                <a:gd fmla="*/ 2147483646 h 374" name="T45"/>
                <a:gd fmla="*/ 2147483646 w 306" name="T46"/>
                <a:gd fmla="*/ 2147483646 h 374" name="T47"/>
                <a:gd fmla="*/ 2147483646 w 306" name="T48"/>
                <a:gd fmla="*/ 2147483646 h 374" name="T49"/>
                <a:gd fmla="*/ 2147483646 w 306" name="T50"/>
                <a:gd fmla="*/ 2147483646 h 374" name="T51"/>
                <a:gd fmla="*/ 2147483646 w 306" name="T52"/>
                <a:gd fmla="*/ 2147483646 h 374" name="T53"/>
                <a:gd fmla="*/ 2147483646 w 306" name="T54"/>
                <a:gd fmla="*/ 2147483646 h 374" name="T55"/>
                <a:gd fmla="*/ 2147483646 w 306" name="T56"/>
                <a:gd fmla="*/ 2147483646 h 374" name="T57"/>
                <a:gd fmla="*/ 2147483646 w 306" name="T58"/>
                <a:gd fmla="*/ 2147483646 h 374" name="T59"/>
                <a:gd fmla="*/ 2147483646 w 306" name="T60"/>
                <a:gd fmla="*/ 2147483646 h 374" name="T61"/>
                <a:gd fmla="*/ 2147483646 w 306" name="T62"/>
                <a:gd fmla="*/ 2147483646 h 374" name="T63"/>
                <a:gd fmla="*/ 2147483646 w 306" name="T64"/>
                <a:gd fmla="*/ 2147483646 h 374" name="T65"/>
                <a:gd fmla="*/ 2147483646 w 306" name="T66"/>
                <a:gd fmla="*/ 2147483646 h 374" name="T67"/>
                <a:gd fmla="*/ 2147483646 w 306" name="T68"/>
                <a:gd fmla="*/ 2147483646 h 374" name="T69"/>
                <a:gd fmla="*/ 2147483646 w 306" name="T70"/>
                <a:gd fmla="*/ 2147483646 h 374" name="T71"/>
                <a:gd fmla="*/ 2147483646 w 306" name="T72"/>
                <a:gd fmla="*/ 2147483646 h 374" name="T73"/>
                <a:gd fmla="*/ 2147483646 w 306" name="T74"/>
                <a:gd fmla="*/ 2147483646 h 374" name="T75"/>
                <a:gd fmla="*/ 2147483646 w 306" name="T76"/>
                <a:gd fmla="*/ 2147483646 h 374" name="T77"/>
                <a:gd fmla="*/ 2147483646 w 306" name="T78"/>
                <a:gd fmla="*/ 2147483646 h 374" name="T79"/>
                <a:gd fmla="*/ 2147483646 w 306" name="T80"/>
                <a:gd fmla="*/ 2147483646 h 374" name="T81"/>
                <a:gd fmla="*/ 2147483646 w 306" name="T82"/>
                <a:gd fmla="*/ 2147483646 h 374" name="T83"/>
                <a:gd fmla="*/ 2147483646 w 306" name="T84"/>
                <a:gd fmla="*/ 2147483646 h 374" name="T85"/>
                <a:gd fmla="*/ 2147483646 w 306" name="T86"/>
                <a:gd fmla="*/ 2147483646 h 374" name="T87"/>
                <a:gd fmla="*/ 2147483646 w 306" name="T88"/>
                <a:gd fmla="*/ 2147483646 h 374" name="T89"/>
                <a:gd fmla="*/ 2147483646 w 306" name="T90"/>
                <a:gd fmla="*/ 2147483646 h 374" name="T91"/>
                <a:gd fmla="*/ 2147483646 w 306" name="T92"/>
                <a:gd fmla="*/ 2147483646 h 374" name="T93"/>
                <a:gd fmla="*/ 2147483646 w 306" name="T94"/>
                <a:gd fmla="*/ 2147483646 h 374" name="T95"/>
                <a:gd fmla="*/ 2147483646 w 306" name="T96"/>
                <a:gd fmla="*/ 2147483646 h 374" name="T97"/>
                <a:gd fmla="*/ 2147483646 w 306" name="T98"/>
                <a:gd fmla="*/ 2147483646 h 374" name="T99"/>
                <a:gd fmla="*/ 2147483646 w 306" name="T100"/>
                <a:gd fmla="*/ 2147483646 h 374" name="T101"/>
                <a:gd fmla="*/ 2147483646 w 306" name="T102"/>
                <a:gd fmla="*/ 2147483646 h 374" name="T103"/>
                <a:gd fmla="*/ 2147483646 w 306" name="T104"/>
                <a:gd fmla="*/ 2147483646 h 374" name="T105"/>
                <a:gd fmla="*/ 2147483646 w 306" name="T106"/>
                <a:gd fmla="*/ 2147483646 h 374" name="T107"/>
                <a:gd fmla="*/ 2147483646 w 306" name="T108"/>
                <a:gd fmla="*/ 2147483646 h 374" name="T109"/>
                <a:gd fmla="*/ 2147483646 w 306" name="T110"/>
                <a:gd fmla="*/ 2147483646 h 374" name="T111"/>
                <a:gd fmla="*/ 2147483646 w 306" name="T112"/>
                <a:gd fmla="*/ 2147483646 h 374" name="T113"/>
                <a:gd fmla="*/ 2147483646 w 306" name="T114"/>
                <a:gd fmla="*/ 2147483646 h 374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374" w="306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6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gdLst>
                <a:gd fmla="*/ 2147483646 w 80" name="T0"/>
                <a:gd fmla="*/ 2147483646 h 116" name="T1"/>
                <a:gd fmla="*/ 2147483646 w 80" name="T2"/>
                <a:gd fmla="*/ 0 h 116" name="T3"/>
                <a:gd fmla="*/ 2147483646 w 80" name="T4"/>
                <a:gd fmla="*/ 0 h 116" name="T5"/>
                <a:gd fmla="*/ 2147483646 w 80" name="T6"/>
                <a:gd fmla="*/ 2147483646 h 116" name="T7"/>
                <a:gd fmla="*/ 2147483646 w 80" name="T8"/>
                <a:gd fmla="*/ 2147483646 h 116" name="T9"/>
                <a:gd fmla="*/ 2147483646 w 80" name="T10"/>
                <a:gd fmla="*/ 2147483646 h 116" name="T11"/>
                <a:gd fmla="*/ 2147483646 w 80" name="T12"/>
                <a:gd fmla="*/ 2147483646 h 116" name="T13"/>
                <a:gd fmla="*/ 2147483646 w 80" name="T14"/>
                <a:gd fmla="*/ 2147483646 h 116" name="T15"/>
                <a:gd fmla="*/ 2147483646 w 80" name="T16"/>
                <a:gd fmla="*/ 2147483646 h 116" name="T17"/>
                <a:gd fmla="*/ 2147483646 w 80" name="T18"/>
                <a:gd fmla="*/ 2147483646 h 116" name="T19"/>
                <a:gd fmla="*/ 2147483646 w 80" name="T20"/>
                <a:gd fmla="*/ 2147483646 h 116" name="T21"/>
                <a:gd fmla="*/ 2147483646 w 80" name="T22"/>
                <a:gd fmla="*/ 2147483646 h 116" name="T23"/>
                <a:gd fmla="*/ 2147483646 w 80" name="T24"/>
                <a:gd fmla="*/ 2147483646 h 116" name="T25"/>
                <a:gd fmla="*/ 2147483646 w 80" name="T26"/>
                <a:gd fmla="*/ 2147483646 h 116" name="T27"/>
                <a:gd fmla="*/ 2147483646 w 80" name="T28"/>
                <a:gd fmla="*/ 2147483646 h 116" name="T29"/>
                <a:gd fmla="*/ 2147483646 w 80" name="T30"/>
                <a:gd fmla="*/ 2147483646 h 116" name="T31"/>
                <a:gd fmla="*/ 2147483646 w 80" name="T32"/>
                <a:gd fmla="*/ 2147483646 h 116" name="T33"/>
                <a:gd fmla="*/ 0 w 80" name="T34"/>
                <a:gd fmla="*/ 2147483646 h 116" name="T35"/>
                <a:gd fmla="*/ 0 w 80" name="T36"/>
                <a:gd fmla="*/ 2147483646 h 116" name="T37"/>
                <a:gd fmla="*/ 0 w 80" name="T38"/>
                <a:gd fmla="*/ 2147483646 h 116" name="T39"/>
                <a:gd fmla="*/ 0 w 80" name="T40"/>
                <a:gd fmla="*/ 2147483646 h 116" name="T41"/>
                <a:gd fmla="*/ 2147483646 w 80" name="T42"/>
                <a:gd fmla="*/ 2147483646 h 116" name="T43"/>
                <a:gd fmla="*/ 2147483646 w 80" name="T44"/>
                <a:gd fmla="*/ 2147483646 h 116" name="T45"/>
                <a:gd fmla="*/ 2147483646 w 80" name="T46"/>
                <a:gd fmla="*/ 2147483646 h 116" name="T47"/>
                <a:gd fmla="*/ 2147483646 w 80" name="T48"/>
                <a:gd fmla="*/ 2147483646 h 116" name="T49"/>
                <a:gd fmla="*/ 2147483646 w 80" name="T50"/>
                <a:gd fmla="*/ 2147483646 h 116" name="T51"/>
                <a:gd fmla="*/ 2147483646 w 80" name="T52"/>
                <a:gd fmla="*/ 2147483646 h 116" name="T53"/>
                <a:gd fmla="*/ 2147483646 w 80" name="T54"/>
                <a:gd fmla="*/ 2147483646 h 116" name="T55"/>
                <a:gd fmla="*/ 2147483646 w 80" name="T56"/>
                <a:gd fmla="*/ 2147483646 h 116" name="T57"/>
                <a:gd fmla="*/ 2147483646 w 80" name="T58"/>
                <a:gd fmla="*/ 2147483646 h 116" name="T59"/>
                <a:gd fmla="*/ 2147483646 w 80" name="T60"/>
                <a:gd fmla="*/ 2147483646 h 116" name="T61"/>
                <a:gd fmla="*/ 2147483646 w 80" name="T62"/>
                <a:gd fmla="*/ 2147483646 h 116" name="T63"/>
                <a:gd fmla="*/ 2147483646 w 80" name="T64"/>
                <a:gd fmla="*/ 2147483646 h 116" name="T65"/>
                <a:gd fmla="*/ 2147483646 w 80" name="T66"/>
                <a:gd fmla="*/ 2147483646 h 116" name="T67"/>
                <a:gd fmla="*/ 2147483646 w 80" name="T68"/>
                <a:gd fmla="*/ 2147483646 h 116" name="T69"/>
                <a:gd fmla="*/ 2147483646 w 80" name="T70"/>
                <a:gd fmla="*/ 2147483646 h 116" name="T71"/>
                <a:gd fmla="*/ 2147483646 w 80" name="T72"/>
                <a:gd fmla="*/ 2147483646 h 116" name="T73"/>
                <a:gd fmla="*/ 2147483646 w 80" name="T74"/>
                <a:gd fmla="*/ 2147483646 h 116" name="T75"/>
                <a:gd fmla="*/ 2147483646 w 80" name="T76"/>
                <a:gd fmla="*/ 2147483646 h 116" name="T77"/>
                <a:gd fmla="*/ 2147483646 w 80" name="T78"/>
                <a:gd fmla="*/ 2147483646 h 116" name="T79"/>
                <a:gd fmla="*/ 2147483646 w 80" name="T80"/>
                <a:gd fmla="*/ 2147483646 h 116" name="T81"/>
                <a:gd fmla="*/ 2147483646 w 80" name="T82"/>
                <a:gd fmla="*/ 2147483646 h 116" name="T83"/>
                <a:gd fmla="*/ 2147483646 w 80" name="T84"/>
                <a:gd fmla="*/ 2147483646 h 116" name="T85"/>
                <a:gd fmla="*/ 2147483646 w 80" name="T86"/>
                <a:gd fmla="*/ 2147483646 h 116" name="T87"/>
                <a:gd fmla="*/ 2147483646 w 80" name="T88"/>
                <a:gd fmla="*/ 2147483646 h 116" name="T89"/>
                <a:gd fmla="*/ 2147483646 w 80" name="T90"/>
                <a:gd fmla="*/ 2147483646 h 116" name="T91"/>
                <a:gd fmla="*/ 2147483646 w 80" name="T92"/>
                <a:gd fmla="*/ 2147483646 h 116" name="T93"/>
                <a:gd fmla="*/ 2147483646 w 80" name="T94"/>
                <a:gd fmla="*/ 2147483646 h 11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15" w="80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7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gdLst>
                <a:gd fmla="*/ 2147483646 w 106" name="T0"/>
                <a:gd fmla="*/ 2147483646 h 114" name="T1"/>
                <a:gd fmla="*/ 2147483646 w 106" name="T2"/>
                <a:gd fmla="*/ 2147483646 h 114" name="T3"/>
                <a:gd fmla="*/ 2147483646 w 106" name="T4"/>
                <a:gd fmla="*/ 2147483646 h 114" name="T5"/>
                <a:gd fmla="*/ 2147483646 w 106" name="T6"/>
                <a:gd fmla="*/ 2147483646 h 114" name="T7"/>
                <a:gd fmla="*/ 2147483646 w 106" name="T8"/>
                <a:gd fmla="*/ 2147483646 h 114" name="T9"/>
                <a:gd fmla="*/ 2147483646 w 106" name="T10"/>
                <a:gd fmla="*/ 2147483646 h 114" name="T11"/>
                <a:gd fmla="*/ 2147483646 w 106" name="T12"/>
                <a:gd fmla="*/ 2147483646 h 114" name="T13"/>
                <a:gd fmla="*/ 2147483646 w 106" name="T14"/>
                <a:gd fmla="*/ 2147483646 h 114" name="T15"/>
                <a:gd fmla="*/ 2147483646 w 106" name="T16"/>
                <a:gd fmla="*/ 2147483646 h 114" name="T17"/>
                <a:gd fmla="*/ 0 w 106" name="T18"/>
                <a:gd fmla="*/ 2147483646 h 114" name="T19"/>
                <a:gd fmla="*/ 2147483646 w 106" name="T20"/>
                <a:gd fmla="*/ 2147483646 h 114" name="T21"/>
                <a:gd fmla="*/ 2147483646 w 106" name="T22"/>
                <a:gd fmla="*/ 2147483646 h 114" name="T23"/>
                <a:gd fmla="*/ 2147483646 w 106" name="T24"/>
                <a:gd fmla="*/ 2147483646 h 114" name="T25"/>
                <a:gd fmla="*/ 2147483646 w 106" name="T26"/>
                <a:gd fmla="*/ 2147483646 h 114" name="T27"/>
                <a:gd fmla="*/ 2147483646 w 106" name="T28"/>
                <a:gd fmla="*/ 2147483646 h 114" name="T29"/>
                <a:gd fmla="*/ 2147483646 w 106" name="T30"/>
                <a:gd fmla="*/ 2147483646 h 114" name="T31"/>
                <a:gd fmla="*/ 2147483646 w 106" name="T32"/>
                <a:gd fmla="*/ 2147483646 h 114" name="T33"/>
                <a:gd fmla="*/ 2147483646 w 106" name="T34"/>
                <a:gd fmla="*/ 2147483646 h 114" name="T35"/>
                <a:gd fmla="*/ 2147483646 w 106" name="T36"/>
                <a:gd fmla="*/ 2147483646 h 114" name="T37"/>
                <a:gd fmla="*/ 2147483646 w 106" name="T38"/>
                <a:gd fmla="*/ 2147483646 h 114" name="T39"/>
                <a:gd fmla="*/ 2147483646 w 106" name="T40"/>
                <a:gd fmla="*/ 2147483646 h 114" name="T41"/>
                <a:gd fmla="*/ 2147483646 w 106" name="T42"/>
                <a:gd fmla="*/ 2147483646 h 114" name="T43"/>
                <a:gd fmla="*/ 2147483646 w 106" name="T44"/>
                <a:gd fmla="*/ 2147483646 h 114" name="T45"/>
                <a:gd fmla="*/ 2147483646 w 106" name="T46"/>
                <a:gd fmla="*/ 2147483646 h 114" name="T47"/>
                <a:gd fmla="*/ 2147483646 w 106" name="T48"/>
                <a:gd fmla="*/ 2147483646 h 114" name="T49"/>
                <a:gd fmla="*/ 2147483646 w 106" name="T50"/>
                <a:gd fmla="*/ 2147483646 h 114" name="T51"/>
                <a:gd fmla="*/ 2147483646 w 106" name="T52"/>
                <a:gd fmla="*/ 2147483646 h 114" name="T53"/>
                <a:gd fmla="*/ 2147483646 w 106" name="T54"/>
                <a:gd fmla="*/ 2147483646 h 114" name="T55"/>
                <a:gd fmla="*/ 2147483646 w 106" name="T56"/>
                <a:gd fmla="*/ 2147483646 h 114" name="T57"/>
                <a:gd fmla="*/ 2147483646 w 106" name="T58"/>
                <a:gd fmla="*/ 2147483646 h 114" name="T59"/>
                <a:gd fmla="*/ 2147483646 w 106" name="T60"/>
                <a:gd fmla="*/ 2147483646 h 114" name="T61"/>
                <a:gd fmla="*/ 2147483646 w 106" name="T62"/>
                <a:gd fmla="*/ 2147483646 h 114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114" w="105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8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gdLst>
                <a:gd fmla="*/ 2147483646 w 376" name="T0"/>
                <a:gd fmla="*/ 2147483646 h 358" name="T1"/>
                <a:gd fmla="*/ 2147483646 w 376" name="T2"/>
                <a:gd fmla="*/ 2147483646 h 358" name="T3"/>
                <a:gd fmla="*/ 2147483646 w 376" name="T4"/>
                <a:gd fmla="*/ 2147483646 h 358" name="T5"/>
                <a:gd fmla="*/ 2147483646 w 376" name="T6"/>
                <a:gd fmla="*/ 2147483646 h 358" name="T7"/>
                <a:gd fmla="*/ 2147483646 w 376" name="T8"/>
                <a:gd fmla="*/ 2147483646 h 358" name="T9"/>
                <a:gd fmla="*/ 2147483646 w 376" name="T10"/>
                <a:gd fmla="*/ 2147483646 h 358" name="T11"/>
                <a:gd fmla="*/ 2147483646 w 376" name="T12"/>
                <a:gd fmla="*/ 2147483646 h 358" name="T13"/>
                <a:gd fmla="*/ 2147483646 w 376" name="T14"/>
                <a:gd fmla="*/ 2147483646 h 358" name="T15"/>
                <a:gd fmla="*/ 2147483646 w 376" name="T16"/>
                <a:gd fmla="*/ 2147483646 h 358" name="T17"/>
                <a:gd fmla="*/ 2147483646 w 376" name="T18"/>
                <a:gd fmla="*/ 2147483646 h 358" name="T19"/>
                <a:gd fmla="*/ 2147483646 w 376" name="T20"/>
                <a:gd fmla="*/ 2147483646 h 358" name="T21"/>
                <a:gd fmla="*/ 2147483646 w 376" name="T22"/>
                <a:gd fmla="*/ 2147483646 h 358" name="T23"/>
                <a:gd fmla="*/ 2147483646 w 376" name="T24"/>
                <a:gd fmla="*/ 2147483646 h 358" name="T25"/>
                <a:gd fmla="*/ 2147483646 w 376" name="T26"/>
                <a:gd fmla="*/ 2147483646 h 358" name="T27"/>
                <a:gd fmla="*/ 2147483646 w 376" name="T28"/>
                <a:gd fmla="*/ 2147483646 h 358" name="T29"/>
                <a:gd fmla="*/ 2147483646 w 376" name="T30"/>
                <a:gd fmla="*/ 2147483646 h 358" name="T31"/>
                <a:gd fmla="*/ 2147483646 w 376" name="T32"/>
                <a:gd fmla="*/ 2147483646 h 358" name="T33"/>
                <a:gd fmla="*/ 2147483646 w 376" name="T34"/>
                <a:gd fmla="*/ 2147483646 h 358" name="T35"/>
                <a:gd fmla="*/ 2147483646 w 376" name="T36"/>
                <a:gd fmla="*/ 2147483646 h 358" name="T37"/>
                <a:gd fmla="*/ 2147483646 w 376" name="T38"/>
                <a:gd fmla="*/ 2147483646 h 358" name="T39"/>
                <a:gd fmla="*/ 2147483646 w 376" name="T40"/>
                <a:gd fmla="*/ 2147483646 h 358" name="T41"/>
                <a:gd fmla="*/ 2147483646 w 376" name="T42"/>
                <a:gd fmla="*/ 2147483646 h 358" name="T43"/>
                <a:gd fmla="*/ 2147483646 w 376" name="T44"/>
                <a:gd fmla="*/ 2147483646 h 358" name="T45"/>
                <a:gd fmla="*/ 2147483646 w 376" name="T46"/>
                <a:gd fmla="*/ 2147483646 h 358" name="T47"/>
                <a:gd fmla="*/ 2147483646 w 376" name="T48"/>
                <a:gd fmla="*/ 2147483646 h 358" name="T49"/>
                <a:gd fmla="*/ 2147483646 w 376" name="T50"/>
                <a:gd fmla="*/ 2147483646 h 358" name="T51"/>
                <a:gd fmla="*/ 2147483646 w 376" name="T52"/>
                <a:gd fmla="*/ 2147483646 h 358" name="T53"/>
                <a:gd fmla="*/ 2147483646 w 376" name="T54"/>
                <a:gd fmla="*/ 2147483646 h 358" name="T55"/>
                <a:gd fmla="*/ 2147483646 w 376" name="T56"/>
                <a:gd fmla="*/ 2147483646 h 358" name="T57"/>
                <a:gd fmla="*/ 2147483646 w 376" name="T58"/>
                <a:gd fmla="*/ 2147483646 h 358" name="T59"/>
                <a:gd fmla="*/ 2147483646 w 376" name="T60"/>
                <a:gd fmla="*/ 2147483646 h 358" name="T61"/>
                <a:gd fmla="*/ 2147483646 w 376" name="T62"/>
                <a:gd fmla="*/ 2147483646 h 358" name="T63"/>
                <a:gd fmla="*/ 2147483646 w 376" name="T64"/>
                <a:gd fmla="*/ 2147483646 h 358" name="T65"/>
                <a:gd fmla="*/ 2147483646 w 376" name="T66"/>
                <a:gd fmla="*/ 2147483646 h 358" name="T67"/>
                <a:gd fmla="*/ 2147483646 w 376" name="T68"/>
                <a:gd fmla="*/ 2147483646 h 358" name="T69"/>
                <a:gd fmla="*/ 2147483646 w 376" name="T70"/>
                <a:gd fmla="*/ 2147483646 h 358" name="T71"/>
                <a:gd fmla="*/ 2147483646 w 376" name="T72"/>
                <a:gd fmla="*/ 2147483646 h 358" name="T73"/>
                <a:gd fmla="*/ 2147483646 w 376" name="T74"/>
                <a:gd fmla="*/ 2147483646 h 358" name="T75"/>
                <a:gd fmla="*/ 2147483646 w 376" name="T76"/>
                <a:gd fmla="*/ 2147483646 h 358" name="T77"/>
                <a:gd fmla="*/ 2147483646 w 376" name="T78"/>
                <a:gd fmla="*/ 2147483646 h 358" name="T79"/>
                <a:gd fmla="*/ 2147483646 w 376" name="T80"/>
                <a:gd fmla="*/ 2147483646 h 358" name="T81"/>
                <a:gd fmla="*/ 2147483646 w 376" name="T82"/>
                <a:gd fmla="*/ 2147483646 h 358" name="T83"/>
                <a:gd fmla="*/ 2147483646 w 376" name="T84"/>
                <a:gd fmla="*/ 2147483646 h 358" name="T85"/>
                <a:gd fmla="*/ 2147483646 w 376" name="T86"/>
                <a:gd fmla="*/ 2147483646 h 358" name="T87"/>
                <a:gd fmla="*/ 2147483646 w 376" name="T88"/>
                <a:gd fmla="*/ 2147483646 h 358" name="T89"/>
                <a:gd fmla="*/ 2147483646 w 376" name="T90"/>
                <a:gd fmla="*/ 2147483646 h 358" name="T91"/>
                <a:gd fmla="*/ 2147483646 w 376" name="T92"/>
                <a:gd fmla="*/ 2147483646 h 358" name="T93"/>
                <a:gd fmla="*/ 2147483646 w 376" name="T94"/>
                <a:gd fmla="*/ 2147483646 h 358" name="T95"/>
                <a:gd fmla="*/ 2147483646 w 376" name="T96"/>
                <a:gd fmla="*/ 2147483646 h 358" name="T97"/>
                <a:gd fmla="*/ 2147483646 w 376" name="T98"/>
                <a:gd fmla="*/ 2147483646 h 358" name="T99"/>
                <a:gd fmla="*/ 2147483646 w 376" name="T100"/>
                <a:gd fmla="*/ 2147483646 h 358" name="T101"/>
                <a:gd fmla="*/ 2147483646 w 376" name="T102"/>
                <a:gd fmla="*/ 2147483646 h 358" name="T103"/>
                <a:gd fmla="*/ 2147483646 w 376" name="T104"/>
                <a:gd fmla="*/ 0 h 358" name="T105"/>
                <a:gd fmla="*/ 2147483646 w 376" name="T106"/>
                <a:gd fmla="*/ 2147483646 h 358" name="T107"/>
                <a:gd fmla="*/ 2147483646 w 376" name="T108"/>
                <a:gd fmla="*/ 2147483646 h 358" name="T109"/>
                <a:gd fmla="*/ 2147483646 w 376" name="T110"/>
                <a:gd fmla="*/ 2147483646 h 358" name="T111"/>
                <a:gd fmla="*/ 2147483646 w 376" name="T112"/>
                <a:gd fmla="*/ 2147483646 h 358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358" w="376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9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gdLst>
                <a:gd fmla="*/ 2147483646 w 536" name="T0"/>
                <a:gd fmla="*/ 2147483646 h 364" name="T1"/>
                <a:gd fmla="*/ 2147483646 w 536" name="T2"/>
                <a:gd fmla="*/ 2147483646 h 364" name="T3"/>
                <a:gd fmla="*/ 2147483646 w 536" name="T4"/>
                <a:gd fmla="*/ 2147483646 h 364" name="T5"/>
                <a:gd fmla="*/ 2147483646 w 536" name="T6"/>
                <a:gd fmla="*/ 2147483646 h 364" name="T7"/>
                <a:gd fmla="*/ 2147483646 w 536" name="T8"/>
                <a:gd fmla="*/ 2147483646 h 364" name="T9"/>
                <a:gd fmla="*/ 2147483646 w 536" name="T10"/>
                <a:gd fmla="*/ 2147483646 h 364" name="T11"/>
                <a:gd fmla="*/ 2147483646 w 536" name="T12"/>
                <a:gd fmla="*/ 2147483646 h 364" name="T13"/>
                <a:gd fmla="*/ 2147483646 w 536" name="T14"/>
                <a:gd fmla="*/ 2147483646 h 364" name="T15"/>
                <a:gd fmla="*/ 2147483646 w 536" name="T16"/>
                <a:gd fmla="*/ 2147483646 h 364" name="T17"/>
                <a:gd fmla="*/ 2147483646 w 536" name="T18"/>
                <a:gd fmla="*/ 2147483646 h 364" name="T19"/>
                <a:gd fmla="*/ 2147483646 w 536" name="T20"/>
                <a:gd fmla="*/ 2147483646 h 364" name="T21"/>
                <a:gd fmla="*/ 2147483646 w 536" name="T22"/>
                <a:gd fmla="*/ 2147483646 h 364" name="T23"/>
                <a:gd fmla="*/ 2147483646 w 536" name="T24"/>
                <a:gd fmla="*/ 2147483646 h 364" name="T25"/>
                <a:gd fmla="*/ 2147483646 w 536" name="T26"/>
                <a:gd fmla="*/ 2147483646 h 364" name="T27"/>
                <a:gd fmla="*/ 2147483646 w 536" name="T28"/>
                <a:gd fmla="*/ 2147483646 h 364" name="T29"/>
                <a:gd fmla="*/ 2147483646 w 536" name="T30"/>
                <a:gd fmla="*/ 2147483646 h 364" name="T31"/>
                <a:gd fmla="*/ 2147483646 w 536" name="T32"/>
                <a:gd fmla="*/ 2147483646 h 364" name="T33"/>
                <a:gd fmla="*/ 2147483646 w 536" name="T34"/>
                <a:gd fmla="*/ 2147483646 h 364" name="T35"/>
                <a:gd fmla="*/ 2147483646 w 536" name="T36"/>
                <a:gd fmla="*/ 2147483646 h 364" name="T37"/>
                <a:gd fmla="*/ 2147483646 w 536" name="T38"/>
                <a:gd fmla="*/ 2147483646 h 364" name="T39"/>
                <a:gd fmla="*/ 2147483646 w 536" name="T40"/>
                <a:gd fmla="*/ 2147483646 h 364" name="T41"/>
                <a:gd fmla="*/ 2147483646 w 536" name="T42"/>
                <a:gd fmla="*/ 2147483646 h 364" name="T43"/>
                <a:gd fmla="*/ 2147483646 w 536" name="T44"/>
                <a:gd fmla="*/ 2147483646 h 364" name="T45"/>
                <a:gd fmla="*/ 2147483646 w 536" name="T46"/>
                <a:gd fmla="*/ 2147483646 h 364" name="T47"/>
                <a:gd fmla="*/ 2147483646 w 536" name="T48"/>
                <a:gd fmla="*/ 2147483646 h 364" name="T49"/>
                <a:gd fmla="*/ 2147483646 w 536" name="T50"/>
                <a:gd fmla="*/ 2147483646 h 364" name="T51"/>
                <a:gd fmla="*/ 2147483646 w 536" name="T52"/>
                <a:gd fmla="*/ 2147483646 h 364" name="T53"/>
                <a:gd fmla="*/ 2147483646 w 536" name="T54"/>
                <a:gd fmla="*/ 2147483646 h 364" name="T55"/>
                <a:gd fmla="*/ 2147483646 w 536" name="T56"/>
                <a:gd fmla="*/ 2147483646 h 364" name="T57"/>
                <a:gd fmla="*/ 2147483646 w 536" name="T58"/>
                <a:gd fmla="*/ 2147483646 h 364" name="T59"/>
                <a:gd fmla="*/ 2147483646 w 536" name="T60"/>
                <a:gd fmla="*/ 2147483646 h 364" name="T61"/>
                <a:gd fmla="*/ 2147483646 w 536" name="T62"/>
                <a:gd fmla="*/ 2147483646 h 364" name="T63"/>
                <a:gd fmla="*/ 2147483646 w 536" name="T64"/>
                <a:gd fmla="*/ 2147483646 h 364" name="T65"/>
                <a:gd fmla="*/ 2147483646 w 536" name="T66"/>
                <a:gd fmla="*/ 2147483646 h 364" name="T67"/>
                <a:gd fmla="*/ 2147483646 w 536" name="T68"/>
                <a:gd fmla="*/ 2147483646 h 364" name="T69"/>
                <a:gd fmla="*/ 2147483646 w 536" name="T70"/>
                <a:gd fmla="*/ 2147483646 h 364" name="T71"/>
                <a:gd fmla="*/ 2147483646 w 536" name="T72"/>
                <a:gd fmla="*/ 2147483646 h 364" name="T73"/>
                <a:gd fmla="*/ 2147483646 w 536" name="T74"/>
                <a:gd fmla="*/ 2147483646 h 364" name="T75"/>
                <a:gd fmla="*/ 2147483646 w 536" name="T76"/>
                <a:gd fmla="*/ 2147483646 h 364" name="T77"/>
                <a:gd fmla="*/ 2147483646 w 536" name="T78"/>
                <a:gd fmla="*/ 2147483646 h 364" name="T79"/>
                <a:gd fmla="*/ 2147483646 w 536" name="T80"/>
                <a:gd fmla="*/ 2147483646 h 364" name="T81"/>
                <a:gd fmla="*/ 2147483646 w 536" name="T82"/>
                <a:gd fmla="*/ 2147483646 h 364" name="T83"/>
                <a:gd fmla="*/ 2147483646 w 536" name="T84"/>
                <a:gd fmla="*/ 2147483646 h 364" name="T85"/>
                <a:gd fmla="*/ 2147483646 w 536" name="T86"/>
                <a:gd fmla="*/ 2147483646 h 364" name="T87"/>
                <a:gd fmla="*/ 2147483646 w 536" name="T88"/>
                <a:gd fmla="*/ 2147483646 h 364" name="T89"/>
                <a:gd fmla="*/ 2147483646 w 536" name="T90"/>
                <a:gd fmla="*/ 2147483646 h 364" name="T91"/>
                <a:gd fmla="*/ 2147483646 w 536" name="T92"/>
                <a:gd fmla="*/ 2147483646 h 364" name="T93"/>
                <a:gd fmla="*/ 2147483646 w 536" name="T94"/>
                <a:gd fmla="*/ 2147483646 h 364" name="T95"/>
                <a:gd fmla="*/ 2147483646 w 536" name="T96"/>
                <a:gd fmla="*/ 2147483646 h 364" name="T97"/>
                <a:gd fmla="*/ 2147483646 w 536" name="T98"/>
                <a:gd fmla="*/ 2147483646 h 364" name="T99"/>
                <a:gd fmla="*/ 2147483646 w 536" name="T100"/>
                <a:gd fmla="*/ 2147483646 h 364" name="T101"/>
                <a:gd fmla="*/ 2147483646 w 536" name="T102"/>
                <a:gd fmla="*/ 2147483646 h 36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64" w="536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0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gdLst>
                <a:gd fmla="*/ 2147483646 w 718" name="T0"/>
                <a:gd fmla="*/ 2147483646 h 652" name="T1"/>
                <a:gd fmla="*/ 2147483646 w 718" name="T2"/>
                <a:gd fmla="*/ 2147483646 h 652" name="T3"/>
                <a:gd fmla="*/ 2147483646 w 718" name="T4"/>
                <a:gd fmla="*/ 2147483646 h 652" name="T5"/>
                <a:gd fmla="*/ 2147483646 w 718" name="T6"/>
                <a:gd fmla="*/ 2147483646 h 652" name="T7"/>
                <a:gd fmla="*/ 2147483646 w 718" name="T8"/>
                <a:gd fmla="*/ 2147483646 h 652" name="T9"/>
                <a:gd fmla="*/ 2147483646 w 718" name="T10"/>
                <a:gd fmla="*/ 2147483646 h 652" name="T11"/>
                <a:gd fmla="*/ 2147483646 w 718" name="T12"/>
                <a:gd fmla="*/ 2147483646 h 652" name="T13"/>
                <a:gd fmla="*/ 2147483646 w 718" name="T14"/>
                <a:gd fmla="*/ 2147483646 h 652" name="T15"/>
                <a:gd fmla="*/ 2147483646 w 718" name="T16"/>
                <a:gd fmla="*/ 2147483646 h 652" name="T17"/>
                <a:gd fmla="*/ 2147483646 w 718" name="T18"/>
                <a:gd fmla="*/ 2147483646 h 652" name="T19"/>
                <a:gd fmla="*/ 2147483646 w 718" name="T20"/>
                <a:gd fmla="*/ 2147483646 h 652" name="T21"/>
                <a:gd fmla="*/ 2147483646 w 718" name="T22"/>
                <a:gd fmla="*/ 2147483646 h 652" name="T23"/>
                <a:gd fmla="*/ 2147483646 w 718" name="T24"/>
                <a:gd fmla="*/ 2147483646 h 652" name="T25"/>
                <a:gd fmla="*/ 2147483646 w 718" name="T26"/>
                <a:gd fmla="*/ 0 h 652" name="T27"/>
                <a:gd fmla="*/ 2147483646 w 718" name="T28"/>
                <a:gd fmla="*/ 2147483646 h 652" name="T29"/>
                <a:gd fmla="*/ 2147483646 w 718" name="T30"/>
                <a:gd fmla="*/ 2147483646 h 652" name="T31"/>
                <a:gd fmla="*/ 0 w 718" name="T32"/>
                <a:gd fmla="*/ 2147483646 h 652" name="T33"/>
                <a:gd fmla="*/ 2147483646 w 718" name="T34"/>
                <a:gd fmla="*/ 2147483646 h 652" name="T35"/>
                <a:gd fmla="*/ 2147483646 w 718" name="T36"/>
                <a:gd fmla="*/ 2147483646 h 652" name="T37"/>
                <a:gd fmla="*/ 2147483646 w 718" name="T38"/>
                <a:gd fmla="*/ 2147483646 h 652" name="T39"/>
                <a:gd fmla="*/ 2147483646 w 718" name="T40"/>
                <a:gd fmla="*/ 2147483646 h 652" name="T41"/>
                <a:gd fmla="*/ 2147483646 w 718" name="T42"/>
                <a:gd fmla="*/ 2147483646 h 652" name="T43"/>
                <a:gd fmla="*/ 2147483646 w 718" name="T44"/>
                <a:gd fmla="*/ 2147483646 h 652" name="T45"/>
                <a:gd fmla="*/ 2147483646 w 718" name="T46"/>
                <a:gd fmla="*/ 2147483646 h 652" name="T47"/>
                <a:gd fmla="*/ 2147483646 w 718" name="T48"/>
                <a:gd fmla="*/ 2147483646 h 652" name="T49"/>
                <a:gd fmla="*/ 2147483646 w 718" name="T50"/>
                <a:gd fmla="*/ 2147483646 h 652" name="T51"/>
                <a:gd fmla="*/ 2147483646 w 718" name="T52"/>
                <a:gd fmla="*/ 2147483646 h 652" name="T53"/>
                <a:gd fmla="*/ 2147483646 w 718" name="T54"/>
                <a:gd fmla="*/ 2147483646 h 652" name="T55"/>
                <a:gd fmla="*/ 2147483646 w 718" name="T56"/>
                <a:gd fmla="*/ 2147483646 h 652" name="T57"/>
                <a:gd fmla="*/ 2147483646 w 718" name="T58"/>
                <a:gd fmla="*/ 2147483646 h 652" name="T59"/>
                <a:gd fmla="*/ 2147483646 w 718" name="T60"/>
                <a:gd fmla="*/ 2147483646 h 652" name="T61"/>
                <a:gd fmla="*/ 2147483646 w 718" name="T62"/>
                <a:gd fmla="*/ 2147483646 h 652" name="T63"/>
                <a:gd fmla="*/ 2147483646 w 718" name="T64"/>
                <a:gd fmla="*/ 2147483646 h 652" name="T65"/>
                <a:gd fmla="*/ 2147483646 w 718" name="T66"/>
                <a:gd fmla="*/ 2147483646 h 652" name="T67"/>
                <a:gd fmla="*/ 2147483646 w 718" name="T68"/>
                <a:gd fmla="*/ 2147483646 h 652" name="T69"/>
                <a:gd fmla="*/ 2147483646 w 718" name="T70"/>
                <a:gd fmla="*/ 2147483646 h 652" name="T71"/>
                <a:gd fmla="*/ 2147483646 w 718" name="T72"/>
                <a:gd fmla="*/ 2147483646 h 652" name="T73"/>
                <a:gd fmla="*/ 2147483646 w 718" name="T74"/>
                <a:gd fmla="*/ 2147483646 h 652" name="T75"/>
                <a:gd fmla="*/ 2147483646 w 718" name="T76"/>
                <a:gd fmla="*/ 2147483646 h 652" name="T77"/>
                <a:gd fmla="*/ 2147483646 w 718" name="T78"/>
                <a:gd fmla="*/ 2147483646 h 652" name="T79"/>
                <a:gd fmla="*/ 2147483646 w 718" name="T80"/>
                <a:gd fmla="*/ 2147483646 h 652" name="T81"/>
                <a:gd fmla="*/ 2147483646 w 718" name="T82"/>
                <a:gd fmla="*/ 2147483646 h 652" name="T83"/>
                <a:gd fmla="*/ 2147483646 w 718" name="T84"/>
                <a:gd fmla="*/ 2147483646 h 652" name="T85"/>
                <a:gd fmla="*/ 2147483646 w 718" name="T86"/>
                <a:gd fmla="*/ 2147483646 h 652" name="T87"/>
                <a:gd fmla="*/ 2147483646 w 718" name="T88"/>
                <a:gd fmla="*/ 2147483646 h 652" name="T89"/>
                <a:gd fmla="*/ 2147483646 w 718" name="T90"/>
                <a:gd fmla="*/ 2147483646 h 652" name="T91"/>
                <a:gd fmla="*/ 2147483646 w 718" name="T92"/>
                <a:gd fmla="*/ 2147483646 h 652" name="T93"/>
                <a:gd fmla="*/ 2147483646 w 718" name="T94"/>
                <a:gd fmla="*/ 2147483646 h 652" name="T95"/>
                <a:gd fmla="*/ 2147483646 w 718" name="T96"/>
                <a:gd fmla="*/ 2147483646 h 652" name="T97"/>
                <a:gd fmla="*/ 2147483646 w 718" name="T98"/>
                <a:gd fmla="*/ 2147483646 h 652" name="T99"/>
                <a:gd fmla="*/ 2147483646 w 718" name="T100"/>
                <a:gd fmla="*/ 2147483646 h 652" name="T101"/>
                <a:gd fmla="*/ 2147483646 w 718" name="T102"/>
                <a:gd fmla="*/ 2147483646 h 652" name="T103"/>
                <a:gd fmla="*/ 2147483646 w 718" name="T104"/>
                <a:gd fmla="*/ 2147483646 h 652" name="T105"/>
                <a:gd fmla="*/ 2147483646 w 718" name="T106"/>
                <a:gd fmla="*/ 2147483646 h 652" name="T107"/>
                <a:gd fmla="*/ 2147483646 w 718" name="T108"/>
                <a:gd fmla="*/ 2147483646 h 652" name="T109"/>
                <a:gd fmla="*/ 2147483646 w 718" name="T110"/>
                <a:gd fmla="*/ 2147483646 h 652" name="T111"/>
                <a:gd fmla="*/ 2147483646 w 718" name="T112"/>
                <a:gd fmla="*/ 2147483646 h 652" name="T113"/>
                <a:gd fmla="*/ 2147483646 w 718" name="T114"/>
                <a:gd fmla="*/ 2147483646 h 652" name="T115"/>
                <a:gd fmla="*/ 2147483646 w 718" name="T116"/>
                <a:gd fmla="*/ 2147483646 h 652" name="T117"/>
                <a:gd fmla="*/ 2147483646 w 718" name="T118"/>
                <a:gd fmla="*/ 2147483646 h 652" name="T119"/>
                <a:gd fmla="*/ 2147483646 w 718" name="T120"/>
                <a:gd fmla="*/ 2147483646 h 652" name="T121"/>
                <a:gd fmla="*/ 2147483646 w 718" name="T122"/>
                <a:gd fmla="*/ 2147483646 h 652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652" w="718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1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gdLst>
                <a:gd fmla="*/ 2147483646 w 434" name="T0"/>
                <a:gd fmla="*/ 2147483646 h 272" name="T1"/>
                <a:gd fmla="*/ 2147483646 w 434" name="T2"/>
                <a:gd fmla="*/ 2147483646 h 272" name="T3"/>
                <a:gd fmla="*/ 2147483646 w 434" name="T4"/>
                <a:gd fmla="*/ 0 h 272" name="T5"/>
                <a:gd fmla="*/ 2147483646 w 434" name="T6"/>
                <a:gd fmla="*/ 2147483646 h 272" name="T7"/>
                <a:gd fmla="*/ 2147483646 w 434" name="T8"/>
                <a:gd fmla="*/ 2147483646 h 272" name="T9"/>
                <a:gd fmla="*/ 2147483646 w 434" name="T10"/>
                <a:gd fmla="*/ 2147483646 h 272" name="T11"/>
                <a:gd fmla="*/ 2147483646 w 434" name="T12"/>
                <a:gd fmla="*/ 2147483646 h 272" name="T13"/>
                <a:gd fmla="*/ 2147483646 w 434" name="T14"/>
                <a:gd fmla="*/ 2147483646 h 272" name="T15"/>
                <a:gd fmla="*/ 2147483646 w 434" name="T16"/>
                <a:gd fmla="*/ 0 h 272" name="T17"/>
                <a:gd fmla="*/ 2147483646 w 434" name="T18"/>
                <a:gd fmla="*/ 2147483646 h 272" name="T19"/>
                <a:gd fmla="*/ 2147483646 w 434" name="T20"/>
                <a:gd fmla="*/ 2147483646 h 272" name="T21"/>
                <a:gd fmla="*/ 2147483646 w 434" name="T22"/>
                <a:gd fmla="*/ 2147483646 h 272" name="T23"/>
                <a:gd fmla="*/ 2147483646 w 434" name="T24"/>
                <a:gd fmla="*/ 2147483646 h 272" name="T25"/>
                <a:gd fmla="*/ 2147483646 w 434" name="T26"/>
                <a:gd fmla="*/ 2147483646 h 272" name="T27"/>
                <a:gd fmla="*/ 2147483646 w 434" name="T28"/>
                <a:gd fmla="*/ 2147483646 h 272" name="T29"/>
                <a:gd fmla="*/ 2147483646 w 434" name="T30"/>
                <a:gd fmla="*/ 2147483646 h 272" name="T31"/>
                <a:gd fmla="*/ 0 w 434" name="T32"/>
                <a:gd fmla="*/ 2147483646 h 272" name="T33"/>
                <a:gd fmla="*/ 2147483646 w 434" name="T34"/>
                <a:gd fmla="*/ 2147483646 h 272" name="T35"/>
                <a:gd fmla="*/ 2147483646 w 434" name="T36"/>
                <a:gd fmla="*/ 2147483646 h 272" name="T37"/>
                <a:gd fmla="*/ 2147483646 w 434" name="T38"/>
                <a:gd fmla="*/ 2147483646 h 272" name="T39"/>
                <a:gd fmla="*/ 2147483646 w 434" name="T40"/>
                <a:gd fmla="*/ 2147483646 h 272" name="T41"/>
                <a:gd fmla="*/ 2147483646 w 434" name="T42"/>
                <a:gd fmla="*/ 2147483646 h 272" name="T43"/>
                <a:gd fmla="*/ 2147483646 w 434" name="T44"/>
                <a:gd fmla="*/ 2147483646 h 272" name="T45"/>
                <a:gd fmla="*/ 2147483646 w 434" name="T46"/>
                <a:gd fmla="*/ 2147483646 h 272" name="T47"/>
                <a:gd fmla="*/ 2147483646 w 434" name="T48"/>
                <a:gd fmla="*/ 2147483646 h 272" name="T49"/>
                <a:gd fmla="*/ 2147483646 w 434" name="T50"/>
                <a:gd fmla="*/ 2147483646 h 272" name="T51"/>
                <a:gd fmla="*/ 2147483646 w 434" name="T52"/>
                <a:gd fmla="*/ 2147483646 h 272" name="T53"/>
                <a:gd fmla="*/ 2147483646 w 434" name="T54"/>
                <a:gd fmla="*/ 2147483646 h 272" name="T55"/>
                <a:gd fmla="*/ 2147483646 w 434" name="T56"/>
                <a:gd fmla="*/ 2147483646 h 272" name="T57"/>
                <a:gd fmla="*/ 2147483646 w 434" name="T58"/>
                <a:gd fmla="*/ 2147483646 h 272" name="T59"/>
                <a:gd fmla="*/ 2147483646 w 434" name="T60"/>
                <a:gd fmla="*/ 2147483646 h 272" name="T61"/>
                <a:gd fmla="*/ 2147483646 w 434" name="T62"/>
                <a:gd fmla="*/ 2147483646 h 272" name="T63"/>
                <a:gd fmla="*/ 2147483646 w 434" name="T64"/>
                <a:gd fmla="*/ 2147483646 h 272" name="T65"/>
                <a:gd fmla="*/ 2147483646 w 434" name="T66"/>
                <a:gd fmla="*/ 2147483646 h 272" name="T67"/>
                <a:gd fmla="*/ 2147483646 w 434" name="T68"/>
                <a:gd fmla="*/ 2147483646 h 272" name="T69"/>
                <a:gd fmla="*/ 2147483646 w 434" name="T70"/>
                <a:gd fmla="*/ 2147483646 h 272" name="T71"/>
                <a:gd fmla="*/ 2147483646 w 434" name="T72"/>
                <a:gd fmla="*/ 2147483646 h 272" name="T73"/>
                <a:gd fmla="*/ 2147483646 w 434" name="T74"/>
                <a:gd fmla="*/ 2147483646 h 272" name="T75"/>
                <a:gd fmla="*/ 2147483646 w 434" name="T76"/>
                <a:gd fmla="*/ 2147483646 h 272" name="T77"/>
                <a:gd fmla="*/ 2147483646 w 434" name="T78"/>
                <a:gd fmla="*/ 2147483646 h 272" name="T79"/>
                <a:gd fmla="*/ 2147483646 w 434" name="T80"/>
                <a:gd fmla="*/ 2147483646 h 272" name="T81"/>
                <a:gd fmla="*/ 2147483646 w 434" name="T82"/>
                <a:gd fmla="*/ 2147483646 h 272" name="T83"/>
                <a:gd fmla="*/ 2147483646 w 434" name="T84"/>
                <a:gd fmla="*/ 2147483646 h 272" name="T85"/>
                <a:gd fmla="*/ 2147483646 w 434" name="T86"/>
                <a:gd fmla="*/ 2147483646 h 272" name="T87"/>
                <a:gd fmla="*/ 2147483646 w 434" name="T88"/>
                <a:gd fmla="*/ 2147483646 h 272" name="T89"/>
                <a:gd fmla="*/ 2147483646 w 434" name="T90"/>
                <a:gd fmla="*/ 2147483646 h 272" name="T91"/>
                <a:gd fmla="*/ 2147483646 w 434" name="T92"/>
                <a:gd fmla="*/ 2147483646 h 272" name="T93"/>
                <a:gd fmla="*/ 2147483646 w 434" name="T94"/>
                <a:gd fmla="*/ 2147483646 h 272" name="T95"/>
                <a:gd fmla="*/ 2147483646 w 434" name="T96"/>
                <a:gd fmla="*/ 2147483646 h 272" name="T97"/>
                <a:gd fmla="*/ 2147483646 w 434" name="T98"/>
                <a:gd fmla="*/ 2147483646 h 272" name="T99"/>
                <a:gd fmla="*/ 2147483646 w 434" name="T100"/>
                <a:gd fmla="*/ 2147483646 h 27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72" w="433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2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gdLst>
                <a:gd fmla="*/ 2147483646 w 68" name="T0"/>
                <a:gd fmla="*/ 2147483646 h 60" name="T1"/>
                <a:gd fmla="*/ 2147483646 w 68" name="T2"/>
                <a:gd fmla="*/ 2147483646 h 60" name="T3"/>
                <a:gd fmla="*/ 2147483646 w 68" name="T4"/>
                <a:gd fmla="*/ 2147483646 h 60" name="T5"/>
                <a:gd fmla="*/ 2147483646 w 68" name="T6"/>
                <a:gd fmla="*/ 2147483646 h 60" name="T7"/>
                <a:gd fmla="*/ 2147483646 w 68" name="T8"/>
                <a:gd fmla="*/ 2147483646 h 60" name="T9"/>
                <a:gd fmla="*/ 2147483646 w 68" name="T10"/>
                <a:gd fmla="*/ 2147483646 h 60" name="T11"/>
                <a:gd fmla="*/ 2147483646 w 68" name="T12"/>
                <a:gd fmla="*/ 2147483646 h 60" name="T13"/>
                <a:gd fmla="*/ 2147483646 w 68" name="T14"/>
                <a:gd fmla="*/ 2147483646 h 60" name="T15"/>
                <a:gd fmla="*/ 2147483646 w 68" name="T16"/>
                <a:gd fmla="*/ 0 h 60" name="T17"/>
                <a:gd fmla="*/ 2147483646 w 68" name="T18"/>
                <a:gd fmla="*/ 0 h 60" name="T19"/>
                <a:gd fmla="*/ 2147483646 w 68" name="T20"/>
                <a:gd fmla="*/ 0 h 60" name="T21"/>
                <a:gd fmla="*/ 2147483646 w 68" name="T22"/>
                <a:gd fmla="*/ 2147483646 h 60" name="T23"/>
                <a:gd fmla="*/ 2147483646 w 68" name="T24"/>
                <a:gd fmla="*/ 2147483646 h 60" name="T25"/>
                <a:gd fmla="*/ 2147483646 w 68" name="T26"/>
                <a:gd fmla="*/ 2147483646 h 60" name="T27"/>
                <a:gd fmla="*/ 2147483646 w 68" name="T28"/>
                <a:gd fmla="*/ 2147483646 h 60" name="T29"/>
                <a:gd fmla="*/ 2147483646 w 68" name="T30"/>
                <a:gd fmla="*/ 2147483646 h 60" name="T31"/>
                <a:gd fmla="*/ 0 w 68" name="T32"/>
                <a:gd fmla="*/ 2147483646 h 60" name="T33"/>
                <a:gd fmla="*/ 2147483646 w 68" name="T34"/>
                <a:gd fmla="*/ 2147483646 h 60" name="T35"/>
                <a:gd fmla="*/ 2147483646 w 68" name="T36"/>
                <a:gd fmla="*/ 2147483646 h 60" name="T37"/>
                <a:gd fmla="*/ 2147483646 w 68" name="T38"/>
                <a:gd fmla="*/ 2147483646 h 60" name="T39"/>
                <a:gd fmla="*/ 2147483646 w 68" name="T40"/>
                <a:gd fmla="*/ 2147483646 h 60" name="T41"/>
                <a:gd fmla="*/ 2147483646 w 68" name="T42"/>
                <a:gd fmla="*/ 2147483646 h 60" name="T43"/>
                <a:gd fmla="*/ 2147483646 w 68" name="T44"/>
                <a:gd fmla="*/ 2147483646 h 60" name="T45"/>
                <a:gd fmla="*/ 2147483646 w 68" name="T46"/>
                <a:gd fmla="*/ 2147483646 h 60" name="T47"/>
                <a:gd fmla="*/ 2147483646 w 68" name="T48"/>
                <a:gd fmla="*/ 2147483646 h 60" name="T49"/>
                <a:gd fmla="*/ 2147483646 w 68" name="T50"/>
                <a:gd fmla="*/ 2147483646 h 60" name="T51"/>
                <a:gd fmla="*/ 2147483646 w 68" name="T52"/>
                <a:gd fmla="*/ 2147483646 h 60" name="T53"/>
                <a:gd fmla="*/ 2147483646 w 68" name="T54"/>
                <a:gd fmla="*/ 2147483646 h 60" name="T55"/>
                <a:gd fmla="*/ 2147483646 w 68" name="T56"/>
                <a:gd fmla="*/ 2147483646 h 60" name="T57"/>
                <a:gd fmla="*/ 2147483646 w 68" name="T58"/>
                <a:gd fmla="*/ 2147483646 h 60" name="T59"/>
                <a:gd fmla="*/ 2147483646 w 68" name="T60"/>
                <a:gd fmla="*/ 2147483646 h 60" name="T61"/>
                <a:gd fmla="*/ 2147483646 w 68" name="T62"/>
                <a:gd fmla="*/ 2147483646 h 6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60" w="68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3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gdLst>
                <a:gd fmla="*/ 2147483646 w 378" name="T0"/>
                <a:gd fmla="*/ 2147483646 h 292" name="T1"/>
                <a:gd fmla="*/ 2147483646 w 378" name="T2"/>
                <a:gd fmla="*/ 2147483646 h 292" name="T3"/>
                <a:gd fmla="*/ 2147483646 w 378" name="T4"/>
                <a:gd fmla="*/ 2147483646 h 292" name="T5"/>
                <a:gd fmla="*/ 2147483646 w 378" name="T6"/>
                <a:gd fmla="*/ 2147483646 h 292" name="T7"/>
                <a:gd fmla="*/ 2147483646 w 378" name="T8"/>
                <a:gd fmla="*/ 2147483646 h 292" name="T9"/>
                <a:gd fmla="*/ 2147483646 w 378" name="T10"/>
                <a:gd fmla="*/ 0 h 292" name="T11"/>
                <a:gd fmla="*/ 2147483646 w 378" name="T12"/>
                <a:gd fmla="*/ 2147483646 h 292" name="T13"/>
                <a:gd fmla="*/ 2147483646 w 378" name="T14"/>
                <a:gd fmla="*/ 2147483646 h 292" name="T15"/>
                <a:gd fmla="*/ 2147483646 w 378" name="T16"/>
                <a:gd fmla="*/ 2147483646 h 292" name="T17"/>
                <a:gd fmla="*/ 2147483646 w 378" name="T18"/>
                <a:gd fmla="*/ 2147483646 h 292" name="T19"/>
                <a:gd fmla="*/ 2147483646 w 378" name="T20"/>
                <a:gd fmla="*/ 2147483646 h 292" name="T21"/>
                <a:gd fmla="*/ 2147483646 w 378" name="T22"/>
                <a:gd fmla="*/ 2147483646 h 292" name="T23"/>
                <a:gd fmla="*/ 2147483646 w 378" name="T24"/>
                <a:gd fmla="*/ 2147483646 h 292" name="T25"/>
                <a:gd fmla="*/ 2147483646 w 378" name="T26"/>
                <a:gd fmla="*/ 2147483646 h 292" name="T27"/>
                <a:gd fmla="*/ 2147483646 w 378" name="T28"/>
                <a:gd fmla="*/ 2147483646 h 292" name="T29"/>
                <a:gd fmla="*/ 2147483646 w 378" name="T30"/>
                <a:gd fmla="*/ 2147483646 h 292" name="T31"/>
                <a:gd fmla="*/ 2147483646 w 378" name="T32"/>
                <a:gd fmla="*/ 2147483646 h 292" name="T33"/>
                <a:gd fmla="*/ 2147483646 w 378" name="T34"/>
                <a:gd fmla="*/ 2147483646 h 292" name="T35"/>
                <a:gd fmla="*/ 2147483646 w 378" name="T36"/>
                <a:gd fmla="*/ 2147483646 h 292" name="T37"/>
                <a:gd fmla="*/ 2147483646 w 378" name="T38"/>
                <a:gd fmla="*/ 2147483646 h 292" name="T39"/>
                <a:gd fmla="*/ 2147483646 w 378" name="T40"/>
                <a:gd fmla="*/ 2147483646 h 292" name="T41"/>
                <a:gd fmla="*/ 2147483646 w 378" name="T42"/>
                <a:gd fmla="*/ 2147483646 h 292" name="T43"/>
                <a:gd fmla="*/ 2147483646 w 378" name="T44"/>
                <a:gd fmla="*/ 2147483646 h 292" name="T45"/>
                <a:gd fmla="*/ 2147483646 w 378" name="T46"/>
                <a:gd fmla="*/ 2147483646 h 292" name="T47"/>
                <a:gd fmla="*/ 2147483646 w 378" name="T48"/>
                <a:gd fmla="*/ 2147483646 h 292" name="T49"/>
                <a:gd fmla="*/ 2147483646 w 378" name="T50"/>
                <a:gd fmla="*/ 2147483646 h 292" name="T51"/>
                <a:gd fmla="*/ 2147483646 w 378" name="T52"/>
                <a:gd fmla="*/ 2147483646 h 292" name="T53"/>
                <a:gd fmla="*/ 2147483646 w 378" name="T54"/>
                <a:gd fmla="*/ 2147483646 h 292" name="T55"/>
                <a:gd fmla="*/ 2147483646 w 378" name="T56"/>
                <a:gd fmla="*/ 2147483646 h 292" name="T57"/>
                <a:gd fmla="*/ 2147483646 w 378" name="T58"/>
                <a:gd fmla="*/ 2147483646 h 292" name="T59"/>
                <a:gd fmla="*/ 2147483646 w 378" name="T60"/>
                <a:gd fmla="*/ 2147483646 h 292" name="T61"/>
                <a:gd fmla="*/ 2147483646 w 378" name="T62"/>
                <a:gd fmla="*/ 2147483646 h 292" name="T63"/>
                <a:gd fmla="*/ 2147483646 w 378" name="T64"/>
                <a:gd fmla="*/ 2147483646 h 292" name="T65"/>
                <a:gd fmla="*/ 2147483646 w 378" name="T66"/>
                <a:gd fmla="*/ 2147483646 h 292" name="T67"/>
                <a:gd fmla="*/ 2147483646 w 378" name="T68"/>
                <a:gd fmla="*/ 2147483646 h 292" name="T69"/>
                <a:gd fmla="*/ 2147483646 w 378" name="T70"/>
                <a:gd fmla="*/ 2147483646 h 292" name="T71"/>
                <a:gd fmla="*/ 2147483646 w 378" name="T72"/>
                <a:gd fmla="*/ 2147483646 h 292" name="T73"/>
                <a:gd fmla="*/ 2147483646 w 378" name="T74"/>
                <a:gd fmla="*/ 2147483646 h 292" name="T75"/>
                <a:gd fmla="*/ 2147483646 w 378" name="T76"/>
                <a:gd fmla="*/ 2147483646 h 292" name="T77"/>
                <a:gd fmla="*/ 2147483646 w 378" name="T78"/>
                <a:gd fmla="*/ 2147483646 h 292" name="T79"/>
                <a:gd fmla="*/ 2147483646 w 378" name="T80"/>
                <a:gd fmla="*/ 2147483646 h 292" name="T81"/>
                <a:gd fmla="*/ 2147483646 w 378" name="T82"/>
                <a:gd fmla="*/ 2147483646 h 292" name="T83"/>
                <a:gd fmla="*/ 2147483646 w 378" name="T84"/>
                <a:gd fmla="*/ 2147483646 h 292" name="T85"/>
                <a:gd fmla="*/ 2147483646 w 378" name="T86"/>
                <a:gd fmla="*/ 2147483646 h 292" name="T87"/>
                <a:gd fmla="*/ 2147483646 w 378" name="T88"/>
                <a:gd fmla="*/ 2147483646 h 292" name="T89"/>
                <a:gd fmla="*/ 2147483646 w 378" name="T90"/>
                <a:gd fmla="*/ 2147483646 h 292" name="T91"/>
                <a:gd fmla="*/ 2147483646 w 378" name="T92"/>
                <a:gd fmla="*/ 2147483646 h 292" name="T93"/>
                <a:gd fmla="*/ 2147483646 w 378" name="T94"/>
                <a:gd fmla="*/ 2147483646 h 292" name="T95"/>
                <a:gd fmla="*/ 2147483646 w 378" name="T96"/>
                <a:gd fmla="*/ 2147483646 h 292" name="T97"/>
                <a:gd fmla="*/ 2147483646 w 378" name="T98"/>
                <a:gd fmla="*/ 2147483646 h 292" name="T99"/>
                <a:gd fmla="*/ 2147483646 w 378" name="T100"/>
                <a:gd fmla="*/ 2147483646 h 29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92" w="378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gdLst>
                <a:gd fmla="*/ 2147483646 w 352" name="T0"/>
                <a:gd fmla="*/ 2147483646 h 502" name="T1"/>
                <a:gd fmla="*/ 2147483646 w 352" name="T2"/>
                <a:gd fmla="*/ 2147483646 h 502" name="T3"/>
                <a:gd fmla="*/ 2147483646 w 352" name="T4"/>
                <a:gd fmla="*/ 2147483646 h 502" name="T5"/>
                <a:gd fmla="*/ 2147483646 w 352" name="T6"/>
                <a:gd fmla="*/ 2147483646 h 502" name="T7"/>
                <a:gd fmla="*/ 2147483646 w 352" name="T8"/>
                <a:gd fmla="*/ 2147483646 h 502" name="T9"/>
                <a:gd fmla="*/ 2147483646 w 352" name="T10"/>
                <a:gd fmla="*/ 2147483646 h 502" name="T11"/>
                <a:gd fmla="*/ 2147483646 w 352" name="T12"/>
                <a:gd fmla="*/ 2147483646 h 502" name="T13"/>
                <a:gd fmla="*/ 2147483646 w 352" name="T14"/>
                <a:gd fmla="*/ 2147483646 h 502" name="T15"/>
                <a:gd fmla="*/ 2147483646 w 352" name="T16"/>
                <a:gd fmla="*/ 2147483646 h 502" name="T17"/>
                <a:gd fmla="*/ 2147483646 w 352" name="T18"/>
                <a:gd fmla="*/ 2147483646 h 502" name="T19"/>
                <a:gd fmla="*/ 2147483646 w 352" name="T20"/>
                <a:gd fmla="*/ 2147483646 h 502" name="T21"/>
                <a:gd fmla="*/ 2147483646 w 352" name="T22"/>
                <a:gd fmla="*/ 2147483646 h 502" name="T23"/>
                <a:gd fmla="*/ 2147483646 w 352" name="T24"/>
                <a:gd fmla="*/ 2147483646 h 502" name="T25"/>
                <a:gd fmla="*/ 2147483646 w 352" name="T26"/>
                <a:gd fmla="*/ 2147483646 h 502" name="T27"/>
                <a:gd fmla="*/ 2147483646 w 352" name="T28"/>
                <a:gd fmla="*/ 2147483646 h 502" name="T29"/>
                <a:gd fmla="*/ 2147483646 w 352" name="T30"/>
                <a:gd fmla="*/ 2147483646 h 502" name="T31"/>
                <a:gd fmla="*/ 2147483646 w 352" name="T32"/>
                <a:gd fmla="*/ 2147483646 h 502" name="T33"/>
                <a:gd fmla="*/ 2147483646 w 352" name="T34"/>
                <a:gd fmla="*/ 2147483646 h 502" name="T35"/>
                <a:gd fmla="*/ 2147483646 w 352" name="T36"/>
                <a:gd fmla="*/ 2147483646 h 502" name="T37"/>
                <a:gd fmla="*/ 2147483646 w 352" name="T38"/>
                <a:gd fmla="*/ 2147483646 h 502" name="T39"/>
                <a:gd fmla="*/ 2147483646 w 352" name="T40"/>
                <a:gd fmla="*/ 2147483646 h 502" name="T41"/>
                <a:gd fmla="*/ 2147483646 w 352" name="T42"/>
                <a:gd fmla="*/ 2147483646 h 502" name="T43"/>
                <a:gd fmla="*/ 2147483646 w 352" name="T44"/>
                <a:gd fmla="*/ 2147483646 h 502" name="T45"/>
                <a:gd fmla="*/ 2147483646 w 352" name="T46"/>
                <a:gd fmla="*/ 2147483646 h 502" name="T47"/>
                <a:gd fmla="*/ 2147483646 w 352" name="T48"/>
                <a:gd fmla="*/ 2147483646 h 502" name="T49"/>
                <a:gd fmla="*/ 2147483646 w 352" name="T50"/>
                <a:gd fmla="*/ 2147483646 h 502" name="T51"/>
                <a:gd fmla="*/ 2147483646 w 352" name="T52"/>
                <a:gd fmla="*/ 2147483646 h 502" name="T53"/>
                <a:gd fmla="*/ 2147483646 w 352" name="T54"/>
                <a:gd fmla="*/ 2147483646 h 502" name="T55"/>
                <a:gd fmla="*/ 2147483646 w 352" name="T56"/>
                <a:gd fmla="*/ 2147483646 h 502" name="T57"/>
                <a:gd fmla="*/ 2147483646 w 352" name="T58"/>
                <a:gd fmla="*/ 2147483646 h 502" name="T59"/>
                <a:gd fmla="*/ 2147483646 w 352" name="T60"/>
                <a:gd fmla="*/ 2147483646 h 502" name="T61"/>
                <a:gd fmla="*/ 2147483646 w 352" name="T62"/>
                <a:gd fmla="*/ 2147483646 h 502" name="T63"/>
                <a:gd fmla="*/ 2147483646 w 352" name="T64"/>
                <a:gd fmla="*/ 2147483646 h 502" name="T65"/>
                <a:gd fmla="*/ 2147483646 w 352" name="T66"/>
                <a:gd fmla="*/ 2147483646 h 502" name="T67"/>
                <a:gd fmla="*/ 2147483646 w 352" name="T68"/>
                <a:gd fmla="*/ 2147483646 h 502" name="T69"/>
                <a:gd fmla="*/ 2147483646 w 352" name="T70"/>
                <a:gd fmla="*/ 2147483646 h 502" name="T71"/>
                <a:gd fmla="*/ 2147483646 w 352" name="T72"/>
                <a:gd fmla="*/ 2147483646 h 502" name="T73"/>
                <a:gd fmla="*/ 2147483646 w 352" name="T74"/>
                <a:gd fmla="*/ 2147483646 h 502" name="T75"/>
                <a:gd fmla="*/ 2147483646 w 352" name="T76"/>
                <a:gd fmla="*/ 2147483646 h 502" name="T77"/>
                <a:gd fmla="*/ 2147483646 w 352" name="T78"/>
                <a:gd fmla="*/ 2147483646 h 502" name="T79"/>
                <a:gd fmla="*/ 2147483646 w 352" name="T80"/>
                <a:gd fmla="*/ 2147483646 h 502" name="T81"/>
                <a:gd fmla="*/ 2147483646 w 352" name="T82"/>
                <a:gd fmla="*/ 2147483646 h 502" name="T83"/>
                <a:gd fmla="*/ 2147483646 w 352" name="T84"/>
                <a:gd fmla="*/ 2147483646 h 502" name="T85"/>
                <a:gd fmla="*/ 2147483646 w 352" name="T86"/>
                <a:gd fmla="*/ 2147483646 h 502" name="T87"/>
                <a:gd fmla="*/ 2147483646 w 352" name="T88"/>
                <a:gd fmla="*/ 2147483646 h 502" name="T89"/>
                <a:gd fmla="*/ 2147483646 w 352" name="T90"/>
                <a:gd fmla="*/ 2147483646 h 502" name="T91"/>
                <a:gd fmla="*/ 2147483646 w 352" name="T92"/>
                <a:gd fmla="*/ 2147483646 h 502" name="T93"/>
                <a:gd fmla="*/ 2147483646 w 352" name="T94"/>
                <a:gd fmla="*/ 2147483646 h 502" name="T95"/>
                <a:gd fmla="*/ 2147483646 w 352" name="T96"/>
                <a:gd fmla="*/ 2147483646 h 502" name="T97"/>
                <a:gd fmla="*/ 2147483646 w 352" name="T98"/>
                <a:gd fmla="*/ 2147483646 h 502" name="T99"/>
                <a:gd fmla="*/ 2147483646 w 352" name="T100"/>
                <a:gd fmla="*/ 2147483646 h 502" name="T101"/>
                <a:gd fmla="*/ 2147483646 w 352" name="T102"/>
                <a:gd fmla="*/ 2147483646 h 502" name="T103"/>
                <a:gd fmla="*/ 2147483646 w 352" name="T104"/>
                <a:gd fmla="*/ 2147483646 h 502" name="T105"/>
                <a:gd fmla="*/ 2147483646 w 352" name="T106"/>
                <a:gd fmla="*/ 2147483646 h 502" name="T107"/>
                <a:gd fmla="*/ 2147483646 w 352" name="T108"/>
                <a:gd fmla="*/ 2147483646 h 50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02" w="35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5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gdLst>
                <a:gd fmla="*/ 2147483646 w 370" name="T0"/>
                <a:gd fmla="*/ 2147483646 h 366" name="T1"/>
                <a:gd fmla="*/ 0 w 370" name="T2"/>
                <a:gd fmla="*/ 2147483646 h 366" name="T3"/>
                <a:gd fmla="*/ 2147483646 w 370" name="T4"/>
                <a:gd fmla="*/ 2147483646 h 366" name="T5"/>
                <a:gd fmla="*/ 2147483646 w 370" name="T6"/>
                <a:gd fmla="*/ 2147483646 h 366" name="T7"/>
                <a:gd fmla="*/ 2147483646 w 370" name="T8"/>
                <a:gd fmla="*/ 2147483646 h 366" name="T9"/>
                <a:gd fmla="*/ 2147483646 w 370" name="T10"/>
                <a:gd fmla="*/ 2147483646 h 366" name="T11"/>
                <a:gd fmla="*/ 2147483646 w 370" name="T12"/>
                <a:gd fmla="*/ 2147483646 h 366" name="T13"/>
                <a:gd fmla="*/ 2147483646 w 370" name="T14"/>
                <a:gd fmla="*/ 2147483646 h 366" name="T15"/>
                <a:gd fmla="*/ 2147483646 w 370" name="T16"/>
                <a:gd fmla="*/ 2147483646 h 366" name="T17"/>
                <a:gd fmla="*/ 2147483646 w 370" name="T18"/>
                <a:gd fmla="*/ 2147483646 h 366" name="T19"/>
                <a:gd fmla="*/ 2147483646 w 370" name="T20"/>
                <a:gd fmla="*/ 2147483646 h 366" name="T21"/>
                <a:gd fmla="*/ 2147483646 w 370" name="T22"/>
                <a:gd fmla="*/ 2147483646 h 366" name="T23"/>
                <a:gd fmla="*/ 2147483646 w 370" name="T24"/>
                <a:gd fmla="*/ 2147483646 h 366" name="T25"/>
                <a:gd fmla="*/ 2147483646 w 370" name="T26"/>
                <a:gd fmla="*/ 2147483646 h 366" name="T27"/>
                <a:gd fmla="*/ 2147483646 w 370" name="T28"/>
                <a:gd fmla="*/ 2147483646 h 366" name="T29"/>
                <a:gd fmla="*/ 2147483646 w 370" name="T30"/>
                <a:gd fmla="*/ 2147483646 h 366" name="T31"/>
                <a:gd fmla="*/ 2147483646 w 370" name="T32"/>
                <a:gd fmla="*/ 2147483646 h 366" name="T33"/>
                <a:gd fmla="*/ 2147483646 w 370" name="T34"/>
                <a:gd fmla="*/ 2147483646 h 366" name="T35"/>
                <a:gd fmla="*/ 2147483646 w 370" name="T36"/>
                <a:gd fmla="*/ 2147483646 h 366" name="T37"/>
                <a:gd fmla="*/ 2147483646 w 370" name="T38"/>
                <a:gd fmla="*/ 2147483646 h 366" name="T39"/>
                <a:gd fmla="*/ 2147483646 w 370" name="T40"/>
                <a:gd fmla="*/ 2147483646 h 366" name="T41"/>
                <a:gd fmla="*/ 2147483646 w 370" name="T42"/>
                <a:gd fmla="*/ 2147483646 h 366" name="T43"/>
                <a:gd fmla="*/ 2147483646 w 370" name="T44"/>
                <a:gd fmla="*/ 2147483646 h 366" name="T45"/>
                <a:gd fmla="*/ 2147483646 w 370" name="T46"/>
                <a:gd fmla="*/ 2147483646 h 366" name="T47"/>
                <a:gd fmla="*/ 2147483646 w 370" name="T48"/>
                <a:gd fmla="*/ 2147483646 h 366" name="T49"/>
                <a:gd fmla="*/ 2147483646 w 370" name="T50"/>
                <a:gd fmla="*/ 2147483646 h 366" name="T51"/>
                <a:gd fmla="*/ 2147483646 w 370" name="T52"/>
                <a:gd fmla="*/ 2147483646 h 366" name="T53"/>
                <a:gd fmla="*/ 2147483646 w 370" name="T54"/>
                <a:gd fmla="*/ 2147483646 h 366" name="T55"/>
                <a:gd fmla="*/ 2147483646 w 370" name="T56"/>
                <a:gd fmla="*/ 2147483646 h 366" name="T57"/>
                <a:gd fmla="*/ 2147483646 w 370" name="T58"/>
                <a:gd fmla="*/ 2147483646 h 366" name="T59"/>
                <a:gd fmla="*/ 2147483646 w 370" name="T60"/>
                <a:gd fmla="*/ 2147483646 h 366" name="T61"/>
                <a:gd fmla="*/ 2147483646 w 370" name="T62"/>
                <a:gd fmla="*/ 2147483646 h 366" name="T63"/>
                <a:gd fmla="*/ 2147483646 w 370" name="T64"/>
                <a:gd fmla="*/ 2147483646 h 366" name="T65"/>
                <a:gd fmla="*/ 2147483646 w 370" name="T66"/>
                <a:gd fmla="*/ 2147483646 h 366" name="T67"/>
                <a:gd fmla="*/ 2147483646 w 370" name="T68"/>
                <a:gd fmla="*/ 2147483646 h 366" name="T69"/>
                <a:gd fmla="*/ 2147483646 w 370" name="T70"/>
                <a:gd fmla="*/ 2147483646 h 366" name="T71"/>
                <a:gd fmla="*/ 2147483646 w 370" name="T72"/>
                <a:gd fmla="*/ 2147483646 h 366" name="T73"/>
                <a:gd fmla="*/ 2147483646 w 370" name="T74"/>
                <a:gd fmla="*/ 2147483646 h 366" name="T75"/>
                <a:gd fmla="*/ 2147483646 w 370" name="T76"/>
                <a:gd fmla="*/ 2147483646 h 366" name="T77"/>
                <a:gd fmla="*/ 2147483646 w 370" name="T78"/>
                <a:gd fmla="*/ 2147483646 h 366" name="T79"/>
                <a:gd fmla="*/ 2147483646 w 370" name="T80"/>
                <a:gd fmla="*/ 2147483646 h 366" name="T81"/>
                <a:gd fmla="*/ 2147483646 w 370" name="T82"/>
                <a:gd fmla="*/ 2147483646 h 366" name="T83"/>
                <a:gd fmla="*/ 2147483646 w 370" name="T84"/>
                <a:gd fmla="*/ 2147483646 h 366" name="T85"/>
                <a:gd fmla="*/ 2147483646 w 370" name="T86"/>
                <a:gd fmla="*/ 2147483646 h 366" name="T87"/>
                <a:gd fmla="*/ 2147483646 w 370" name="T88"/>
                <a:gd fmla="*/ 2147483646 h 366" name="T89"/>
                <a:gd fmla="*/ 2147483646 w 370" name="T90"/>
                <a:gd fmla="*/ 2147483646 h 366" name="T91"/>
                <a:gd fmla="*/ 2147483646 w 370" name="T92"/>
                <a:gd fmla="*/ 2147483646 h 366" name="T93"/>
                <a:gd fmla="*/ 2147483646 w 370" name="T94"/>
                <a:gd fmla="*/ 0 h 366" name="T95"/>
                <a:gd fmla="*/ 2147483646 w 370" name="T96"/>
                <a:gd fmla="*/ 2147483646 h 366" name="T97"/>
                <a:gd fmla="*/ 2147483646 w 370" name="T98"/>
                <a:gd fmla="*/ 2147483646 h 366" name="T99"/>
                <a:gd fmla="*/ 2147483646 w 370" name="T100"/>
                <a:gd fmla="*/ 2147483646 h 366" name="T101"/>
                <a:gd fmla="*/ 2147483646 w 370" name="T102"/>
                <a:gd fmla="*/ 2147483646 h 366" name="T103"/>
                <a:gd fmla="*/ 2147483646 w 370" name="T104"/>
                <a:gd fmla="*/ 2147483646 h 366" name="T105"/>
                <a:gd fmla="*/ 2147483646 w 370" name="T106"/>
                <a:gd fmla="*/ 2147483646 h 366" name="T107"/>
                <a:gd fmla="*/ 2147483646 w 370" name="T108"/>
                <a:gd fmla="*/ 2147483646 h 36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366" w="370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6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gdLst>
                <a:gd fmla="*/ 2147483646 w 106" name="T0"/>
                <a:gd fmla="*/ 0 h 256" name="T1"/>
                <a:gd fmla="*/ 2147483646 w 106" name="T2"/>
                <a:gd fmla="*/ 0 h 256" name="T3"/>
                <a:gd fmla="*/ 2147483646 w 106" name="T4"/>
                <a:gd fmla="*/ 2147483646 h 256" name="T5"/>
                <a:gd fmla="*/ 2147483646 w 106" name="T6"/>
                <a:gd fmla="*/ 2147483646 h 256" name="T7"/>
                <a:gd fmla="*/ 2147483646 w 106" name="T8"/>
                <a:gd fmla="*/ 2147483646 h 256" name="T9"/>
                <a:gd fmla="*/ 2147483646 w 106" name="T10"/>
                <a:gd fmla="*/ 2147483646 h 256" name="T11"/>
                <a:gd fmla="*/ 2147483646 w 106" name="T12"/>
                <a:gd fmla="*/ 2147483646 h 256" name="T13"/>
                <a:gd fmla="*/ 2147483646 w 106" name="T14"/>
                <a:gd fmla="*/ 2147483646 h 256" name="T15"/>
                <a:gd fmla="*/ 2147483646 w 106" name="T16"/>
                <a:gd fmla="*/ 2147483646 h 256" name="T17"/>
                <a:gd fmla="*/ 0 w 106" name="T18"/>
                <a:gd fmla="*/ 2147483646 h 256" name="T19"/>
                <a:gd fmla="*/ 2147483646 w 106" name="T20"/>
                <a:gd fmla="*/ 2147483646 h 256" name="T21"/>
                <a:gd fmla="*/ 2147483646 w 106" name="T22"/>
                <a:gd fmla="*/ 2147483646 h 256" name="T23"/>
                <a:gd fmla="*/ 2147483646 w 106" name="T24"/>
                <a:gd fmla="*/ 2147483646 h 256" name="T25"/>
                <a:gd fmla="*/ 2147483646 w 106" name="T26"/>
                <a:gd fmla="*/ 2147483646 h 256" name="T27"/>
                <a:gd fmla="*/ 2147483646 w 106" name="T28"/>
                <a:gd fmla="*/ 2147483646 h 256" name="T29"/>
                <a:gd fmla="*/ 2147483646 w 106" name="T30"/>
                <a:gd fmla="*/ 2147483646 h 256" name="T31"/>
                <a:gd fmla="*/ 2147483646 w 106" name="T32"/>
                <a:gd fmla="*/ 2147483646 h 256" name="T33"/>
                <a:gd fmla="*/ 2147483646 w 106" name="T34"/>
                <a:gd fmla="*/ 2147483646 h 256" name="T35"/>
                <a:gd fmla="*/ 2147483646 w 106" name="T36"/>
                <a:gd fmla="*/ 2147483646 h 256" name="T37"/>
                <a:gd fmla="*/ 2147483646 w 106" name="T38"/>
                <a:gd fmla="*/ 2147483646 h 256" name="T39"/>
                <a:gd fmla="*/ 2147483646 w 106" name="T40"/>
                <a:gd fmla="*/ 2147483646 h 256" name="T41"/>
                <a:gd fmla="*/ 2147483646 w 106" name="T42"/>
                <a:gd fmla="*/ 2147483646 h 256" name="T43"/>
                <a:gd fmla="*/ 2147483646 w 106" name="T44"/>
                <a:gd fmla="*/ 2147483646 h 256" name="T45"/>
                <a:gd fmla="*/ 2147483646 w 106" name="T46"/>
                <a:gd fmla="*/ 2147483646 h 256" name="T47"/>
                <a:gd fmla="*/ 2147483646 w 106" name="T48"/>
                <a:gd fmla="*/ 2147483646 h 256" name="T49"/>
                <a:gd fmla="*/ 2147483646 w 106" name="T50"/>
                <a:gd fmla="*/ 2147483646 h 256" name="T51"/>
                <a:gd fmla="*/ 2147483646 w 106" name="T52"/>
                <a:gd fmla="*/ 2147483646 h 256" name="T53"/>
                <a:gd fmla="*/ 2147483646 w 106" name="T54"/>
                <a:gd fmla="*/ 2147483646 h 256" name="T55"/>
                <a:gd fmla="*/ 2147483646 w 106" name="T56"/>
                <a:gd fmla="*/ 2147483646 h 256" name="T57"/>
                <a:gd fmla="*/ 2147483646 w 106" name="T58"/>
                <a:gd fmla="*/ 2147483646 h 256" name="T59"/>
                <a:gd fmla="*/ 2147483646 w 106" name="T60"/>
                <a:gd fmla="*/ 2147483646 h 256" name="T61"/>
                <a:gd fmla="*/ 2147483646 w 106" name="T62"/>
                <a:gd fmla="*/ 2147483646 h 256" name="T63"/>
                <a:gd fmla="*/ 2147483646 w 106" name="T64"/>
                <a:gd fmla="*/ 2147483646 h 256" name="T65"/>
                <a:gd fmla="*/ 2147483646 w 106" name="T66"/>
                <a:gd fmla="*/ 2147483646 h 256" name="T67"/>
                <a:gd fmla="*/ 2147483646 w 106" name="T68"/>
                <a:gd fmla="*/ 2147483646 h 256" name="T69"/>
                <a:gd fmla="*/ 2147483646 w 106" name="T70"/>
                <a:gd fmla="*/ 2147483646 h 256" name="T71"/>
                <a:gd fmla="*/ 2147483646 w 106" name="T72"/>
                <a:gd fmla="*/ 2147483646 h 256" name="T73"/>
                <a:gd fmla="*/ 2147483646 w 106" name="T74"/>
                <a:gd fmla="*/ 2147483646 h 256" name="T75"/>
                <a:gd fmla="*/ 2147483646 w 106" name="T76"/>
                <a:gd fmla="*/ 2147483646 h 256" name="T77"/>
                <a:gd fmla="*/ 2147483646 w 106" name="T78"/>
                <a:gd fmla="*/ 2147483646 h 256" name="T79"/>
                <a:gd fmla="*/ 2147483646 w 106" name="T80"/>
                <a:gd fmla="*/ 2147483646 h 256" name="T81"/>
                <a:gd fmla="*/ 2147483646 w 106" name="T82"/>
                <a:gd fmla="*/ 2147483646 h 256" name="T83"/>
                <a:gd fmla="*/ 2147483646 w 106" name="T84"/>
                <a:gd fmla="*/ 2147483646 h 256" name="T85"/>
                <a:gd fmla="*/ 2147483646 w 106" name="T86"/>
                <a:gd fmla="*/ 2147483646 h 256" name="T87"/>
                <a:gd fmla="*/ 2147483646 w 106" name="T88"/>
                <a:gd fmla="*/ 0 h 25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256" w="105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7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gdLst>
                <a:gd fmla="*/ 2147483646 w 160" name="T0"/>
                <a:gd fmla="*/ 2147483646 h 140" name="T1"/>
                <a:gd fmla="*/ 2147483646 w 160" name="T2"/>
                <a:gd fmla="*/ 2147483646 h 140" name="T3"/>
                <a:gd fmla="*/ 2147483646 w 160" name="T4"/>
                <a:gd fmla="*/ 2147483646 h 140" name="T5"/>
                <a:gd fmla="*/ 2147483646 w 160" name="T6"/>
                <a:gd fmla="*/ 2147483646 h 140" name="T7"/>
                <a:gd fmla="*/ 2147483646 w 160" name="T8"/>
                <a:gd fmla="*/ 2147483646 h 140" name="T9"/>
                <a:gd fmla="*/ 2147483646 w 160" name="T10"/>
                <a:gd fmla="*/ 2147483646 h 140" name="T11"/>
                <a:gd fmla="*/ 2147483646 w 160" name="T12"/>
                <a:gd fmla="*/ 2147483646 h 140" name="T13"/>
                <a:gd fmla="*/ 2147483646 w 160" name="T14"/>
                <a:gd fmla="*/ 2147483646 h 140" name="T15"/>
                <a:gd fmla="*/ 2147483646 w 160" name="T16"/>
                <a:gd fmla="*/ 2147483646 h 140" name="T17"/>
                <a:gd fmla="*/ 2147483646 w 160" name="T18"/>
                <a:gd fmla="*/ 2147483646 h 140" name="T19"/>
                <a:gd fmla="*/ 2147483646 w 160" name="T20"/>
                <a:gd fmla="*/ 2147483646 h 140" name="T21"/>
                <a:gd fmla="*/ 2147483646 w 160" name="T22"/>
                <a:gd fmla="*/ 2147483646 h 140" name="T23"/>
                <a:gd fmla="*/ 2147483646 w 160" name="T24"/>
                <a:gd fmla="*/ 2147483646 h 140" name="T25"/>
                <a:gd fmla="*/ 0 w 160" name="T26"/>
                <a:gd fmla="*/ 2147483646 h 140" name="T27"/>
                <a:gd fmla="*/ 2147483646 w 160" name="T28"/>
                <a:gd fmla="*/ 2147483646 h 140" name="T29"/>
                <a:gd fmla="*/ 2147483646 w 160" name="T30"/>
                <a:gd fmla="*/ 2147483646 h 140" name="T31"/>
                <a:gd fmla="*/ 2147483646 w 160" name="T32"/>
                <a:gd fmla="*/ 2147483646 h 140" name="T33"/>
                <a:gd fmla="*/ 2147483646 w 160" name="T34"/>
                <a:gd fmla="*/ 2147483646 h 140" name="T35"/>
                <a:gd fmla="*/ 2147483646 w 160" name="T36"/>
                <a:gd fmla="*/ 2147483646 h 140" name="T37"/>
                <a:gd fmla="*/ 2147483646 w 160" name="T38"/>
                <a:gd fmla="*/ 2147483646 h 140" name="T39"/>
                <a:gd fmla="*/ 2147483646 w 160" name="T40"/>
                <a:gd fmla="*/ 2147483646 h 140" name="T41"/>
                <a:gd fmla="*/ 2147483646 w 160" name="T42"/>
                <a:gd fmla="*/ 2147483646 h 140" name="T43"/>
                <a:gd fmla="*/ 2147483646 w 160" name="T44"/>
                <a:gd fmla="*/ 2147483646 h 140" name="T45"/>
                <a:gd fmla="*/ 2147483646 w 160" name="T46"/>
                <a:gd fmla="*/ 2147483646 h 140" name="T47"/>
                <a:gd fmla="*/ 2147483646 w 160" name="T48"/>
                <a:gd fmla="*/ 2147483646 h 140" name="T49"/>
                <a:gd fmla="*/ 2147483646 w 160" name="T50"/>
                <a:gd fmla="*/ 2147483646 h 140" name="T51"/>
                <a:gd fmla="*/ 2147483646 w 160" name="T52"/>
                <a:gd fmla="*/ 2147483646 h 140" name="T53"/>
                <a:gd fmla="*/ 2147483646 w 160" name="T54"/>
                <a:gd fmla="*/ 2147483646 h 140" name="T55"/>
                <a:gd fmla="*/ 2147483646 w 160" name="T56"/>
                <a:gd fmla="*/ 2147483646 h 140" name="T57"/>
                <a:gd fmla="*/ 2147483646 w 160" name="T58"/>
                <a:gd fmla="*/ 2147483646 h 140" name="T59"/>
                <a:gd fmla="*/ 2147483646 w 160" name="T60"/>
                <a:gd fmla="*/ 2147483646 h 140" name="T61"/>
                <a:gd fmla="*/ 2147483646 w 160" name="T62"/>
                <a:gd fmla="*/ 2147483646 h 140" name="T63"/>
                <a:gd fmla="*/ 2147483646 w 160" name="T64"/>
                <a:gd fmla="*/ 2147483646 h 140" name="T65"/>
                <a:gd fmla="*/ 2147483646 w 160" name="T66"/>
                <a:gd fmla="*/ 2147483646 h 140" name="T67"/>
                <a:gd fmla="*/ 2147483646 w 160" name="T68"/>
                <a:gd fmla="*/ 2147483646 h 140" name="T69"/>
                <a:gd fmla="*/ 2147483646 w 160" name="T70"/>
                <a:gd fmla="*/ 2147483646 h 140" name="T71"/>
                <a:gd fmla="*/ 2147483646 w 160" name="T72"/>
                <a:gd fmla="*/ 2147483646 h 140" name="T73"/>
                <a:gd fmla="*/ 2147483646 w 160" name="T74"/>
                <a:gd fmla="*/ 2147483646 h 140" name="T75"/>
                <a:gd fmla="*/ 2147483646 w 160" name="T76"/>
                <a:gd fmla="*/ 2147483646 h 140" name="T77"/>
                <a:gd fmla="*/ 2147483646 w 160" name="T78"/>
                <a:gd fmla="*/ 2147483646 h 140" name="T79"/>
                <a:gd fmla="*/ 2147483646 w 160" name="T80"/>
                <a:gd fmla="*/ 2147483646 h 140" name="T81"/>
                <a:gd fmla="*/ 2147483646 w 160" name="T82"/>
                <a:gd fmla="*/ 0 h 140" name="T83"/>
                <a:gd fmla="*/ 2147483646 w 160" name="T84"/>
                <a:gd fmla="*/ 2147483646 h 140" name="T85"/>
                <a:gd fmla="*/ 2147483646 w 160" name="T86"/>
                <a:gd fmla="*/ 2147483646 h 140" name="T87"/>
                <a:gd fmla="*/ 2147483646 w 160" name="T88"/>
                <a:gd fmla="*/ 2147483646 h 140" name="T89"/>
                <a:gd fmla="*/ 2147483646 w 160" name="T90"/>
                <a:gd fmla="*/ 2147483646 h 140" name="T91"/>
                <a:gd fmla="*/ 2147483646 w 160" name="T92"/>
                <a:gd fmla="*/ 2147483646 h 140" name="T93"/>
                <a:gd fmla="*/ 2147483646 w 160" name="T94"/>
                <a:gd fmla="*/ 2147483646 h 140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40" w="16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PA_组合 44"/>
          <p:cNvGrpSpPr/>
          <p:nvPr>
            <p:custDataLst>
              <p:tags r:id="rId7"/>
            </p:custDataLst>
          </p:nvPr>
        </p:nvGrpSpPr>
        <p:grpSpPr>
          <a:xfrm>
            <a:off x="1117636" y="2756070"/>
            <a:ext cx="2887662" cy="600869"/>
            <a:chOff x="715963" y="3388519"/>
            <a:chExt cx="2887662" cy="600869"/>
          </a:xfrm>
        </p:grpSpPr>
        <p:sp>
          <p:nvSpPr>
            <p:cNvPr id="41" name="椭圆 44"/>
            <p:cNvSpPr>
              <a:spLocks noChangeArrowheads="1"/>
            </p:cNvSpPr>
            <p:nvPr/>
          </p:nvSpPr>
          <p:spPr bwMode="auto">
            <a:xfrm>
              <a:off x="3371850" y="3388519"/>
              <a:ext cx="231775" cy="230187"/>
            </a:xfrm>
            <a:prstGeom prst="ellipse">
              <a:avLst/>
            </a:prstGeom>
            <a:solidFill>
              <a:srgbClr val="FC6D5C"/>
            </a:solidFill>
            <a:ln w="12700">
              <a:noFill/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b="1" i="1" lang="zh-CN">
                <a:solidFill>
                  <a:srgbClr val="C00000"/>
                </a:solidFill>
                <a:sym charset="-122" pitchFamily="2" typeface="宋体"/>
              </a:endParaRPr>
            </a:p>
          </p:txBody>
        </p:sp>
        <p:grpSp>
          <p:nvGrpSpPr>
            <p:cNvPr id="42" name="组合 46"/>
            <p:cNvGrpSpPr/>
            <p:nvPr/>
          </p:nvGrpSpPr>
          <p:grpSpPr>
            <a:xfrm>
              <a:off x="715963" y="3503613"/>
              <a:ext cx="2771775" cy="485775"/>
              <a:chExt cx="2771774" cy="485359"/>
            </a:xfrm>
          </p:grpSpPr>
          <p:sp>
            <p:nvSpPr>
              <p:cNvPr id="43" name="Line 54"/>
              <p:cNvSpPr>
                <a:spLocks noChangeShapeType="1"/>
              </p:cNvSpPr>
              <p:nvPr/>
            </p:nvSpPr>
            <p:spPr bwMode="auto">
              <a:xfrm flipV="1">
                <a:off x="2262186" y="0"/>
                <a:ext cx="509588" cy="483092"/>
              </a:xfrm>
              <a:prstGeom prst="line">
                <a:avLst/>
              </a:prstGeom>
              <a:noFill/>
              <a:ln w="12700">
                <a:solidFill>
                  <a:srgbClr val="FC6D5C"/>
                </a:solidFill>
                <a:bevel/>
                <a:tailEnd len="med" type="oval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4" name="Line 54"/>
              <p:cNvSpPr>
                <a:spLocks noChangeShapeType="1"/>
              </p:cNvSpPr>
              <p:nvPr/>
            </p:nvSpPr>
            <p:spPr bwMode="auto">
              <a:xfrm>
                <a:off x="0" y="485359"/>
                <a:ext cx="2270125" cy="1"/>
              </a:xfrm>
              <a:prstGeom prst="line">
                <a:avLst/>
              </a:prstGeom>
              <a:noFill/>
              <a:ln w="12700">
                <a:solidFill>
                  <a:srgbClr val="FC6D5C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46" name="PA_组合 46"/>
          <p:cNvGrpSpPr/>
          <p:nvPr>
            <p:custDataLst>
              <p:tags r:id="rId8"/>
            </p:custDataLst>
          </p:nvPr>
        </p:nvGrpSpPr>
        <p:grpSpPr>
          <a:xfrm>
            <a:off x="490429" y="3462212"/>
            <a:ext cx="2966966" cy="981746"/>
            <a:chOff x="3352674" y="1373980"/>
            <a:chExt cx="2966966" cy="981746"/>
          </a:xfrm>
        </p:grpSpPr>
        <p:sp>
          <p:nvSpPr>
            <p:cNvPr id="47" name="PA_文本框 6"/>
            <p:cNvSpPr txBox="1"/>
            <p:nvPr>
              <p:custDataLst>
                <p:tags r:id="rId9"/>
              </p:custDataLst>
            </p:nvPr>
          </p:nvSpPr>
          <p:spPr>
            <a:xfrm>
              <a:off x="3352674" y="1709395"/>
              <a:ext cx="293227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在此输入你的内容，或将复制的内容粘贴于此。在此输入你的内容，或将复制的内容粘贴于此。</a:t>
              </a:r>
            </a:p>
          </p:txBody>
        </p:sp>
        <p:sp>
          <p:nvSpPr>
            <p:cNvPr id="48" name="PA_文本框 7"/>
            <p:cNvSpPr txBox="1"/>
            <p:nvPr>
              <p:custDataLst>
                <p:tags r:id="rId10"/>
              </p:custDataLst>
            </p:nvPr>
          </p:nvSpPr>
          <p:spPr>
            <a:xfrm>
              <a:off x="5314237" y="1373980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51" name="PA_组合 50"/>
          <p:cNvGrpSpPr/>
          <p:nvPr>
            <p:custDataLst>
              <p:tags r:id="rId11"/>
            </p:custDataLst>
          </p:nvPr>
        </p:nvGrpSpPr>
        <p:grpSpPr>
          <a:xfrm>
            <a:off x="4554811" y="2022901"/>
            <a:ext cx="3526586" cy="230187"/>
            <a:chOff x="4390744" y="1891923"/>
            <a:chExt cx="3526586" cy="230187"/>
          </a:xfrm>
        </p:grpSpPr>
        <p:sp>
          <p:nvSpPr>
            <p:cNvPr id="50" name="椭圆 44"/>
            <p:cNvSpPr>
              <a:spLocks noChangeArrowheads="1"/>
            </p:cNvSpPr>
            <p:nvPr/>
          </p:nvSpPr>
          <p:spPr bwMode="auto">
            <a:xfrm>
              <a:off x="4390744" y="1891923"/>
              <a:ext cx="231775" cy="230187"/>
            </a:xfrm>
            <a:prstGeom prst="ellipse">
              <a:avLst/>
            </a:prstGeom>
            <a:solidFill>
              <a:srgbClr val="66BFBD"/>
            </a:solidFill>
            <a:ln w="12700">
              <a:noFill/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b="1" i="1" lang="zh-CN">
                <a:solidFill>
                  <a:srgbClr val="C00000"/>
                </a:solidFill>
                <a:sym charset="-122" pitchFamily="2" typeface="宋体"/>
              </a:endParaRPr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 flipH="1">
              <a:off x="4512143" y="2007016"/>
              <a:ext cx="3405187" cy="0"/>
            </a:xfrm>
            <a:prstGeom prst="line">
              <a:avLst/>
            </a:prstGeom>
            <a:noFill/>
            <a:ln w="12700">
              <a:solidFill>
                <a:srgbClr val="66BFBD"/>
              </a:solidFill>
              <a:bevel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2" name="PA_组合 46"/>
          <p:cNvGrpSpPr/>
          <p:nvPr>
            <p:custDataLst>
              <p:tags r:id="rId12"/>
            </p:custDataLst>
          </p:nvPr>
        </p:nvGrpSpPr>
        <p:grpSpPr>
          <a:xfrm>
            <a:off x="5672171" y="1114977"/>
            <a:ext cx="2932277" cy="981746"/>
            <a:chOff x="3352674" y="1373980"/>
            <a:chExt cx="2932277" cy="981746"/>
          </a:xfrm>
        </p:grpSpPr>
        <p:sp>
          <p:nvSpPr>
            <p:cNvPr id="53" name="PA_文本框 6"/>
            <p:cNvSpPr txBox="1"/>
            <p:nvPr>
              <p:custDataLst>
                <p:tags r:id="rId13"/>
              </p:custDataLst>
            </p:nvPr>
          </p:nvSpPr>
          <p:spPr>
            <a:xfrm>
              <a:off x="3352674" y="1709395"/>
              <a:ext cx="293227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在此输入你的内容，或将复制的内容粘贴于此。在此输入你的内容，或将复制的内容粘贴于此。</a:t>
              </a:r>
            </a:p>
          </p:txBody>
        </p:sp>
        <p:sp>
          <p:nvSpPr>
            <p:cNvPr id="54" name="PA_文本框 7"/>
            <p:cNvSpPr txBox="1"/>
            <p:nvPr>
              <p:custDataLst>
                <p:tags r:id="rId14"/>
              </p:custDataLst>
            </p:nvPr>
          </p:nvSpPr>
          <p:spPr>
            <a:xfrm>
              <a:off x="3352674" y="1373980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55" name="PA_组合 54"/>
          <p:cNvGrpSpPr/>
          <p:nvPr>
            <p:custDataLst>
              <p:tags r:id="rId15"/>
            </p:custDataLst>
          </p:nvPr>
        </p:nvGrpSpPr>
        <p:grpSpPr>
          <a:xfrm>
            <a:off x="4469055" y="3103475"/>
            <a:ext cx="2669253" cy="230187"/>
            <a:chOff x="4390744" y="1891923"/>
            <a:chExt cx="2669253" cy="230187"/>
          </a:xfrm>
        </p:grpSpPr>
        <p:sp>
          <p:nvSpPr>
            <p:cNvPr id="56" name="椭圆 44"/>
            <p:cNvSpPr>
              <a:spLocks noChangeArrowheads="1"/>
            </p:cNvSpPr>
            <p:nvPr/>
          </p:nvSpPr>
          <p:spPr bwMode="auto">
            <a:xfrm>
              <a:off x="4390744" y="1891923"/>
              <a:ext cx="231775" cy="230187"/>
            </a:xfrm>
            <a:prstGeom prst="ellipse">
              <a:avLst/>
            </a:prstGeom>
            <a:solidFill>
              <a:srgbClr val="8BC066"/>
            </a:solidFill>
            <a:ln w="12700">
              <a:noFill/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b="1" i="1" lang="zh-CN">
                <a:solidFill>
                  <a:srgbClr val="C00000"/>
                </a:solidFill>
                <a:sym charset="-122" pitchFamily="2" typeface="宋体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H="1">
              <a:off x="4512142" y="2007016"/>
              <a:ext cx="2547855" cy="0"/>
            </a:xfrm>
            <a:prstGeom prst="line">
              <a:avLst/>
            </a:prstGeom>
            <a:noFill/>
            <a:ln w="12700">
              <a:solidFill>
                <a:srgbClr val="8BC066"/>
              </a:solidFill>
              <a:bevel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8" name="PA_组合 46"/>
          <p:cNvGrpSpPr/>
          <p:nvPr>
            <p:custDataLst>
              <p:tags r:id="rId16"/>
            </p:custDataLst>
          </p:nvPr>
        </p:nvGrpSpPr>
        <p:grpSpPr>
          <a:xfrm>
            <a:off x="4961357" y="3350800"/>
            <a:ext cx="2932277" cy="981746"/>
            <a:chOff x="3352674" y="1373980"/>
            <a:chExt cx="2932277" cy="981746"/>
          </a:xfrm>
        </p:grpSpPr>
        <p:sp>
          <p:nvSpPr>
            <p:cNvPr id="59" name="PA_文本框 6"/>
            <p:cNvSpPr txBox="1"/>
            <p:nvPr>
              <p:custDataLst>
                <p:tags r:id="rId17"/>
              </p:custDataLst>
            </p:nvPr>
          </p:nvSpPr>
          <p:spPr>
            <a:xfrm>
              <a:off x="3352673" y="1709395"/>
              <a:ext cx="2932277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在此输入你的内容，或将复制的内容粘贴于此。在此输入你的内容，或将复制的内容粘贴于此。</a:t>
              </a:r>
            </a:p>
          </p:txBody>
        </p:sp>
        <p:sp>
          <p:nvSpPr>
            <p:cNvPr id="60" name="PA_文本框 7"/>
            <p:cNvSpPr txBox="1"/>
            <p:nvPr>
              <p:custDataLst>
                <p:tags r:id="rId18"/>
              </p:custDataLst>
            </p:nvPr>
          </p:nvSpPr>
          <p:spPr>
            <a:xfrm>
              <a:off x="3352674" y="1373980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21374" y="1142947"/>
            <a:ext cx="3383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rgbClr val="FC6D5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！各省市可分离</a:t>
            </a:r>
          </a:p>
        </p:txBody>
      </p:sp>
    </p:spTree>
    <p:extLst>
      <p:ext uri="{BB962C8B-B14F-4D97-AF65-F5344CB8AC3E}">
        <p14:creationId val="20637357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6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文本框 6"/>
          <p:cNvSpPr txBox="1"/>
          <p:nvPr>
            <p:custDataLst>
              <p:tags r:id="rId3"/>
            </p:custDataLst>
          </p:nvPr>
        </p:nvSpPr>
        <p:spPr>
          <a:xfrm>
            <a:off x="1043608" y="21087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建立标题</a:t>
            </a:r>
          </a:p>
        </p:txBody>
      </p:sp>
      <p:cxnSp>
        <p:nvCxnSpPr>
          <p:cNvPr id="3" name="PA_直接连接符 7"/>
          <p:cNvCxnSpPr/>
          <p:nvPr>
            <p:custDataLst>
              <p:tags r:id="rId4"/>
            </p:custDataLst>
          </p:nvPr>
        </p:nvCxnSpPr>
        <p:spPr>
          <a:xfrm>
            <a:off x="1043608" y="579095"/>
            <a:ext cx="81003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447" y="195486"/>
            <a:ext cx="914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grpSp>
        <p:nvGrpSpPr>
          <p:cNvPr id="5" name="PA_组合 22"/>
          <p:cNvGrpSpPr/>
          <p:nvPr>
            <p:custDataLst>
              <p:tags r:id="rId5"/>
            </p:custDataLst>
          </p:nvPr>
        </p:nvGrpSpPr>
        <p:grpSpPr>
          <a:xfrm>
            <a:off x="539552" y="2460833"/>
            <a:ext cx="2192238" cy="561182"/>
            <a:chOff x="539552" y="2313481"/>
            <a:chExt cx="2192238" cy="561182"/>
          </a:xfrm>
        </p:grpSpPr>
        <p:grpSp>
          <p:nvGrpSpPr>
            <p:cNvPr id="6" name="组合 5"/>
            <p:cNvGrpSpPr/>
            <p:nvPr/>
          </p:nvGrpSpPr>
          <p:grpSpPr>
            <a:xfrm>
              <a:off x="539552" y="2313481"/>
              <a:ext cx="2192238" cy="561182"/>
              <a:chOff x="2771800" y="2226592"/>
              <a:chExt cx="2192238" cy="561182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2771800" y="2355726"/>
                <a:ext cx="2192238" cy="432048"/>
              </a:xfrm>
              <a:prstGeom prst="roundRect">
                <a:avLst/>
              </a:prstGeom>
              <a:solidFill>
                <a:srgbClr val="FC6D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" name="PA_等腰三角形 44"/>
              <p:cNvSpPr/>
              <p:nvPr>
                <p:custDataLst>
                  <p:tags r:id="rId6"/>
                </p:custDataLst>
              </p:nvPr>
            </p:nvSpPr>
            <p:spPr>
              <a:xfrm>
                <a:off x="3793021" y="2226592"/>
                <a:ext cx="149796" cy="129134"/>
              </a:xfrm>
              <a:prstGeom prst="triangle">
                <a:avLst/>
              </a:prstGeom>
              <a:solidFill>
                <a:srgbClr val="FC6D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081673" y="2473972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10" name="PA_组合 23"/>
          <p:cNvGrpSpPr/>
          <p:nvPr>
            <p:custDataLst>
              <p:tags r:id="rId7"/>
            </p:custDataLst>
          </p:nvPr>
        </p:nvGrpSpPr>
        <p:grpSpPr>
          <a:xfrm>
            <a:off x="2496151" y="2589967"/>
            <a:ext cx="2192238" cy="561182"/>
            <a:chOff x="2496151" y="2442615"/>
            <a:chExt cx="2192238" cy="561182"/>
          </a:xfrm>
        </p:grpSpPr>
        <p:grpSp>
          <p:nvGrpSpPr>
            <p:cNvPr id="11" name="组合 10"/>
            <p:cNvGrpSpPr/>
            <p:nvPr/>
          </p:nvGrpSpPr>
          <p:grpSpPr>
            <a:xfrm rot="10800000">
              <a:off x="2496151" y="2442615"/>
              <a:ext cx="2192238" cy="561182"/>
              <a:chOff x="3819922" y="2946672"/>
              <a:chExt cx="2192238" cy="561182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3819922" y="3075806"/>
                <a:ext cx="2192238" cy="432048"/>
              </a:xfrm>
              <a:prstGeom prst="roundRect">
                <a:avLst/>
              </a:prstGeom>
              <a:solidFill>
                <a:srgbClr val="FBC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PA_等腰三角形 44"/>
              <p:cNvSpPr/>
              <p:nvPr>
                <p:custDataLst>
                  <p:tags r:id="rId8"/>
                </p:custDataLst>
              </p:nvPr>
            </p:nvSpPr>
            <p:spPr>
              <a:xfrm>
                <a:off x="4841143" y="2946672"/>
                <a:ext cx="149796" cy="129134"/>
              </a:xfrm>
              <a:prstGeom prst="triangle">
                <a:avLst/>
              </a:prstGeom>
              <a:solidFill>
                <a:srgbClr val="FBC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038272" y="2473973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15" name="PA_组合 24"/>
          <p:cNvGrpSpPr/>
          <p:nvPr>
            <p:custDataLst>
              <p:tags r:id="rId9"/>
            </p:custDataLst>
          </p:nvPr>
        </p:nvGrpSpPr>
        <p:grpSpPr>
          <a:xfrm>
            <a:off x="4465104" y="2460833"/>
            <a:ext cx="2192238" cy="561182"/>
            <a:chOff x="4465104" y="2313481"/>
            <a:chExt cx="2192238" cy="561182"/>
          </a:xfrm>
        </p:grpSpPr>
        <p:grpSp>
          <p:nvGrpSpPr>
            <p:cNvPr id="16" name="组合 15"/>
            <p:cNvGrpSpPr/>
            <p:nvPr/>
          </p:nvGrpSpPr>
          <p:grpSpPr>
            <a:xfrm>
              <a:off x="4465104" y="2313481"/>
              <a:ext cx="2192238" cy="561182"/>
              <a:chOff x="5077249" y="2226592"/>
              <a:chExt cx="2192238" cy="561182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5077249" y="2355726"/>
                <a:ext cx="2192238" cy="432048"/>
              </a:xfrm>
              <a:prstGeom prst="roundRect">
                <a:avLst/>
              </a:prstGeom>
              <a:solidFill>
                <a:srgbClr val="8BC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PA_等腰三角形 44"/>
              <p:cNvSpPr/>
              <p:nvPr>
                <p:custDataLst>
                  <p:tags r:id="rId10"/>
                </p:custDataLst>
              </p:nvPr>
            </p:nvSpPr>
            <p:spPr>
              <a:xfrm>
                <a:off x="6098470" y="2226592"/>
                <a:ext cx="149796" cy="129134"/>
              </a:xfrm>
              <a:prstGeom prst="triangle">
                <a:avLst/>
              </a:prstGeom>
              <a:solidFill>
                <a:srgbClr val="8BC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007225" y="2473972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20" name="PA_组合 25"/>
          <p:cNvGrpSpPr/>
          <p:nvPr>
            <p:custDataLst>
              <p:tags r:id="rId11"/>
            </p:custDataLst>
          </p:nvPr>
        </p:nvGrpSpPr>
        <p:grpSpPr>
          <a:xfrm>
            <a:off x="6484218" y="2589967"/>
            <a:ext cx="2192238" cy="561182"/>
            <a:chOff x="6484218" y="2442615"/>
            <a:chExt cx="2192238" cy="561182"/>
          </a:xfrm>
        </p:grpSpPr>
        <p:grpSp>
          <p:nvGrpSpPr>
            <p:cNvPr id="21" name="组合 20"/>
            <p:cNvGrpSpPr/>
            <p:nvPr/>
          </p:nvGrpSpPr>
          <p:grpSpPr>
            <a:xfrm rot="10800000">
              <a:off x="6484218" y="2442615"/>
              <a:ext cx="2192238" cy="561182"/>
              <a:chOff x="467544" y="2226592"/>
              <a:chExt cx="2192238" cy="561182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467544" y="2355726"/>
                <a:ext cx="2192238" cy="432048"/>
              </a:xfrm>
              <a:prstGeom prst="roundRect">
                <a:avLst/>
              </a:prstGeom>
              <a:solidFill>
                <a:srgbClr val="66B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PA_等腰三角形 44"/>
              <p:cNvSpPr/>
              <p:nvPr>
                <p:custDataLst>
                  <p:tags r:id="rId12"/>
                </p:custDataLst>
              </p:nvPr>
            </p:nvSpPr>
            <p:spPr>
              <a:xfrm>
                <a:off x="1488765" y="2226592"/>
                <a:ext cx="149796" cy="129134"/>
              </a:xfrm>
              <a:prstGeom prst="triangle">
                <a:avLst/>
              </a:prstGeom>
              <a:solidFill>
                <a:srgbClr val="66B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026341" y="2473973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sp>
        <p:nvSpPr>
          <p:cNvPr id="25" name="PA_文本框 11"/>
          <p:cNvSpPr txBox="1"/>
          <p:nvPr>
            <p:custDataLst>
              <p:tags r:id="rId13"/>
            </p:custDataLst>
          </p:nvPr>
        </p:nvSpPr>
        <p:spPr>
          <a:xfrm>
            <a:off x="195511" y="1308705"/>
            <a:ext cx="288032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26" name="PA_文本框 11"/>
          <p:cNvSpPr txBox="1"/>
          <p:nvPr>
            <p:custDataLst>
              <p:tags r:id="rId14"/>
            </p:custDataLst>
          </p:nvPr>
        </p:nvSpPr>
        <p:spPr>
          <a:xfrm>
            <a:off x="2151604" y="3468944"/>
            <a:ext cx="288032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27" name="PA_文本框 11"/>
          <p:cNvSpPr txBox="1"/>
          <p:nvPr>
            <p:custDataLst>
              <p:tags r:id="rId15"/>
            </p:custDataLst>
          </p:nvPr>
        </p:nvSpPr>
        <p:spPr>
          <a:xfrm>
            <a:off x="4121063" y="1308705"/>
            <a:ext cx="288032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28" name="PA_文本框 11"/>
          <p:cNvSpPr txBox="1"/>
          <p:nvPr>
            <p:custDataLst>
              <p:tags r:id="rId16"/>
            </p:custDataLst>
          </p:nvPr>
        </p:nvSpPr>
        <p:spPr>
          <a:xfrm>
            <a:off x="6140177" y="3468944"/>
            <a:ext cx="288032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</p:spTree>
    <p:extLst>
      <p:ext uri="{BB962C8B-B14F-4D97-AF65-F5344CB8AC3E}">
        <p14:creationId val="79847913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4" presetSubtype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4" presetSubtype="1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4" presetSubtype="1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1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4" presetSubtype="1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25"/>
      <p:bldP grpId="0" spid="26"/>
      <p:bldP grpId="0" spid="27"/>
      <p:bldP grpId="0" spid="2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文本框 6"/>
          <p:cNvSpPr txBox="1"/>
          <p:nvPr>
            <p:custDataLst>
              <p:tags r:id="rId3"/>
            </p:custDataLst>
          </p:nvPr>
        </p:nvSpPr>
        <p:spPr>
          <a:xfrm>
            <a:off x="1043608" y="21087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建立标题</a:t>
            </a:r>
          </a:p>
        </p:txBody>
      </p:sp>
      <p:cxnSp>
        <p:nvCxnSpPr>
          <p:cNvPr id="3" name="PA_直接连接符 7"/>
          <p:cNvCxnSpPr/>
          <p:nvPr>
            <p:custDataLst>
              <p:tags r:id="rId4"/>
            </p:custDataLst>
          </p:nvPr>
        </p:nvCxnSpPr>
        <p:spPr>
          <a:xfrm>
            <a:off x="1043608" y="579095"/>
            <a:ext cx="81003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_文本框 3"/>
          <p:cNvSpPr txBox="1"/>
          <p:nvPr>
            <p:custDataLst>
              <p:tags r:id="rId5"/>
            </p:custDataLst>
          </p:nvPr>
        </p:nvSpPr>
        <p:spPr>
          <a:xfrm>
            <a:off x="129447" y="195486"/>
            <a:ext cx="914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5" name="PA_椭圆 15"/>
          <p:cNvSpPr/>
          <p:nvPr>
            <p:custDataLst>
              <p:tags r:id="rId6"/>
            </p:custDataLst>
          </p:nvPr>
        </p:nvSpPr>
        <p:spPr>
          <a:xfrm>
            <a:off x="5868144" y="1436162"/>
            <a:ext cx="253916" cy="253916"/>
          </a:xfrm>
          <a:prstGeom prst="ellipse">
            <a:avLst/>
          </a:prstGeom>
          <a:solidFill>
            <a:srgbClr val="66BFBD"/>
          </a:solidFill>
          <a:ln w="63500">
            <a:noFill/>
          </a:ln>
          <a:effectLst>
            <a:outerShdw algn="tr" blurRad="127000" dir="8100000" dist="63500" rotWithShape="0" sx="106000" sy="106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PA_文本框 17"/>
          <p:cNvSpPr txBox="1"/>
          <p:nvPr>
            <p:custDataLst>
              <p:tags r:id="rId7"/>
            </p:custDataLst>
          </p:nvPr>
        </p:nvSpPr>
        <p:spPr>
          <a:xfrm>
            <a:off x="6140564" y="1393843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cxnSp>
        <p:nvCxnSpPr>
          <p:cNvPr id="7" name="PA_直接连接符 7"/>
          <p:cNvCxnSpPr/>
          <p:nvPr>
            <p:custDataLst>
              <p:tags r:id="rId8"/>
            </p:custDataLst>
          </p:nvPr>
        </p:nvCxnSpPr>
        <p:spPr>
          <a:xfrm>
            <a:off x="5868144" y="1771742"/>
            <a:ext cx="2304256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PA_Chart 7"/>
          <p:cNvGraphicFramePr/>
          <p:nvPr>
            <p:custDataLst>
              <p:tags r:id="rId9"/>
            </p:custDataLst>
            <p:extLst>
              <p:ext uri="{D42A27DB-BD31-4B8C-83A1-F6EECF244321}">
                <p14:modId val="2591432044"/>
              </p:ext>
            </p:extLst>
          </p:nvPr>
        </p:nvGraphicFramePr>
        <p:xfrm>
          <a:off x="751980" y="1181164"/>
          <a:ext cx="4533055" cy="2738696"/>
        </p:xfrm>
        <a:graphic>
          <a:graphicData uri="http://schemas.openxmlformats.org/drawingml/2006/chart">
            <c:chart xmlns:c="http://schemas.openxmlformats.org/drawingml/2006/chart" r:id="rId10"/>
          </a:graphicData>
        </a:graphic>
      </p:graphicFrame>
      <p:grpSp>
        <p:nvGrpSpPr>
          <p:cNvPr id="17" name="PA_组合 16"/>
          <p:cNvGrpSpPr/>
          <p:nvPr>
            <p:custDataLst>
              <p:tags r:id="rId11"/>
            </p:custDataLst>
          </p:nvPr>
        </p:nvGrpSpPr>
        <p:grpSpPr>
          <a:xfrm>
            <a:off x="899592" y="3919860"/>
            <a:ext cx="4246731" cy="380082"/>
            <a:chOff x="899592" y="3919860"/>
            <a:chExt cx="4246731" cy="380082"/>
          </a:xfrm>
        </p:grpSpPr>
        <p:sp>
          <p:nvSpPr>
            <p:cNvPr id="9" name="PA_文本框 7"/>
            <p:cNvSpPr txBox="1"/>
            <p:nvPr>
              <p:custDataLst>
                <p:tags r:id="rId12"/>
              </p:custDataLst>
            </p:nvPr>
          </p:nvSpPr>
          <p:spPr>
            <a:xfrm>
              <a:off x="899592" y="3930610"/>
              <a:ext cx="5257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4月</a:t>
              </a:r>
            </a:p>
          </p:txBody>
        </p:sp>
        <p:sp>
          <p:nvSpPr>
            <p:cNvPr id="10" name="PA_文本框 8"/>
            <p:cNvSpPr txBox="1"/>
            <p:nvPr>
              <p:custDataLst>
                <p:tags r:id="rId13"/>
              </p:custDataLst>
            </p:nvPr>
          </p:nvSpPr>
          <p:spPr>
            <a:xfrm>
              <a:off x="4499992" y="3930610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12月</a:t>
              </a:r>
            </a:p>
          </p:txBody>
        </p:sp>
        <p:sp>
          <p:nvSpPr>
            <p:cNvPr id="11" name="PA_文本框 9"/>
            <p:cNvSpPr txBox="1"/>
            <p:nvPr>
              <p:custDataLst>
                <p:tags r:id="rId14"/>
              </p:custDataLst>
            </p:nvPr>
          </p:nvSpPr>
          <p:spPr>
            <a:xfrm>
              <a:off x="3925669" y="3919860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11月</a:t>
              </a:r>
            </a:p>
          </p:txBody>
        </p:sp>
        <p:sp>
          <p:nvSpPr>
            <p:cNvPr id="12" name="PA_文本框 10"/>
            <p:cNvSpPr txBox="1"/>
            <p:nvPr>
              <p:custDataLst>
                <p:tags r:id="rId15"/>
              </p:custDataLst>
            </p:nvPr>
          </p:nvSpPr>
          <p:spPr>
            <a:xfrm>
              <a:off x="3275856" y="3919860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10月</a:t>
              </a:r>
            </a:p>
          </p:txBody>
        </p:sp>
        <p:sp>
          <p:nvSpPr>
            <p:cNvPr id="13" name="PA_文本框 11"/>
            <p:cNvSpPr txBox="1"/>
            <p:nvPr>
              <p:custDataLst>
                <p:tags r:id="rId16"/>
              </p:custDataLst>
            </p:nvPr>
          </p:nvSpPr>
          <p:spPr>
            <a:xfrm>
              <a:off x="2743433" y="3930610"/>
              <a:ext cx="5257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9月</a:t>
              </a:r>
            </a:p>
          </p:txBody>
        </p:sp>
        <p:sp>
          <p:nvSpPr>
            <p:cNvPr id="14" name="PA_文本框 12"/>
            <p:cNvSpPr txBox="1"/>
            <p:nvPr>
              <p:custDataLst>
                <p:tags r:id="rId17"/>
              </p:custDataLst>
            </p:nvPr>
          </p:nvSpPr>
          <p:spPr>
            <a:xfrm>
              <a:off x="2151604" y="3930610"/>
              <a:ext cx="5257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7月</a:t>
              </a:r>
            </a:p>
          </p:txBody>
        </p:sp>
        <p:sp>
          <p:nvSpPr>
            <p:cNvPr id="15" name="PA_文本框 13"/>
            <p:cNvSpPr txBox="1"/>
            <p:nvPr>
              <p:custDataLst>
                <p:tags r:id="rId18"/>
              </p:custDataLst>
            </p:nvPr>
          </p:nvSpPr>
          <p:spPr>
            <a:xfrm>
              <a:off x="1491421" y="3930610"/>
              <a:ext cx="5257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6月</a:t>
              </a:r>
            </a:p>
          </p:txBody>
        </p:sp>
      </p:grpSp>
      <p:sp>
        <p:nvSpPr>
          <p:cNvPr id="16" name="PA_文本框 4"/>
          <p:cNvSpPr txBox="1"/>
          <p:nvPr>
            <p:custDataLst>
              <p:tags r:id="rId19"/>
            </p:custDataLst>
          </p:nvPr>
        </p:nvSpPr>
        <p:spPr>
          <a:xfrm>
            <a:off x="5796136" y="1940218"/>
            <a:ext cx="2376264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在此输入你的内容</a:t>
            </a:r>
          </a:p>
        </p:txBody>
      </p:sp>
    </p:spTree>
    <p:extLst>
      <p:ext uri="{BB962C8B-B14F-4D97-AF65-F5344CB8AC3E}">
        <p14:creationId val="176504930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1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  <p:bldP grpId="0" spid="16"/>
      <p:bldGraphic grpId="0" spid="8">
        <p:bldAsOne/>
      </p:bldGraphic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PA_组合 3"/>
          <p:cNvGrpSpPr/>
          <p:nvPr>
            <p:custDataLst>
              <p:tags r:id="rId3"/>
            </p:custDataLst>
          </p:nvPr>
        </p:nvGrpSpPr>
        <p:grpSpPr>
          <a:xfrm>
            <a:off x="0" y="771550"/>
            <a:ext cx="9144000" cy="4386700"/>
            <a:chOff x="0" y="771550"/>
            <a:chExt cx="9144000" cy="4386700"/>
          </a:xfrm>
        </p:grpSpPr>
        <p:sp>
          <p:nvSpPr>
            <p:cNvPr id="2" name="PA_KSO_Shape"/>
            <p:cNvSpPr/>
            <p:nvPr>
              <p:custDataLst>
                <p:tags r:id="rId4"/>
              </p:custDataLst>
            </p:nvPr>
          </p:nvSpPr>
          <p:spPr>
            <a:xfrm rot="10800000">
              <a:off x="4139952" y="3391950"/>
              <a:ext cx="5004048" cy="1766300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" name="PA_KSO_Shape"/>
            <p:cNvSpPr/>
            <p:nvPr>
              <p:custDataLst>
                <p:tags r:id="rId5"/>
              </p:custDataLst>
            </p:nvPr>
          </p:nvSpPr>
          <p:spPr>
            <a:xfrm flipH="1" rot="10800000">
              <a:off x="0" y="771550"/>
              <a:ext cx="4932040" cy="4371950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5" name="PA_文本框 4"/>
          <p:cNvSpPr txBox="1"/>
          <p:nvPr>
            <p:custDataLst>
              <p:tags r:id="rId6"/>
            </p:custDataLst>
          </p:nvPr>
        </p:nvSpPr>
        <p:spPr>
          <a:xfrm>
            <a:off x="4499992" y="1908307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</p:txBody>
      </p:sp>
      <p:sp>
        <p:nvSpPr>
          <p:cNvPr id="10" name="PA_文本框 8"/>
          <p:cNvSpPr txBox="1"/>
          <p:nvPr>
            <p:custDataLst>
              <p:tags r:id="rId7"/>
            </p:custDataLst>
          </p:nvPr>
        </p:nvSpPr>
        <p:spPr>
          <a:xfrm>
            <a:off x="4499992" y="2480578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在此添加关键词或相关内容</a:t>
            </a:r>
          </a:p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没有请删除</a:t>
            </a:r>
          </a:p>
        </p:txBody>
      </p:sp>
      <p:grpSp>
        <p:nvGrpSpPr>
          <p:cNvPr id="6" name="PA_组合 5"/>
          <p:cNvGrpSpPr/>
          <p:nvPr>
            <p:custDataLst>
              <p:tags r:id="rId8"/>
            </p:custDataLst>
          </p:nvPr>
        </p:nvGrpSpPr>
        <p:grpSpPr>
          <a:xfrm>
            <a:off x="3048085" y="1686951"/>
            <a:ext cx="1027486" cy="1027486"/>
            <a:chOff x="5302919" y="2242095"/>
            <a:chExt cx="621046" cy="621046"/>
          </a:xfrm>
        </p:grpSpPr>
        <p:sp>
          <p:nvSpPr>
            <p:cNvPr id="11" name="椭圆 10"/>
            <p:cNvSpPr/>
            <p:nvPr/>
          </p:nvSpPr>
          <p:spPr>
            <a:xfrm>
              <a:off x="5302919" y="2242095"/>
              <a:ext cx="621046" cy="621046"/>
            </a:xfrm>
            <a:prstGeom prst="ellipse">
              <a:avLst/>
            </a:prstGeom>
            <a:solidFill>
              <a:srgbClr val="8BC066"/>
            </a:solidFill>
            <a:ln>
              <a:noFill/>
            </a:ln>
            <a:effectLst>
              <a:outerShdw algn="tr" blurRad="127000" dir="8100000" dist="63500" rotWithShape="0" sx="106000" sy="106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5462568" y="2409455"/>
              <a:ext cx="301748" cy="335473"/>
            </a:xfrm>
            <a:custGeom>
              <a:gdLst>
                <a:gd fmla="*/ 1511663 w 2946" name="T0"/>
                <a:gd fmla="*/ 216114 h 3274" name="T1"/>
                <a:gd fmla="*/ 1558387 w 2946" name="T2"/>
                <a:gd fmla="*/ 72038 h 3274" name="T3"/>
                <a:gd fmla="*/ 1619403 w 2946" name="T4"/>
                <a:gd fmla="*/ 168822 h 3274" name="T5"/>
                <a:gd fmla="*/ 141821 w 2946" name="T6"/>
                <a:gd fmla="*/ 72038 h 3274" name="T7"/>
                <a:gd fmla="*/ 647541 w 2946" name="T8"/>
                <a:gd fmla="*/ 0 h 3274" name="T9"/>
                <a:gd fmla="*/ 974060 w 2946" name="T10"/>
                <a:gd fmla="*/ 72038 h 3274" name="T11"/>
                <a:gd fmla="*/ 1477582 w 2946" name="T12"/>
                <a:gd fmla="*/ 216114 h 3274" name="T13"/>
                <a:gd fmla="*/ 141821 w 2946" name="T14"/>
                <a:gd fmla="*/ 72038 h 3274" name="T15"/>
                <a:gd fmla="*/ 0 w 2946" name="T16"/>
                <a:gd fmla="*/ 112731 h 3274" name="T17"/>
                <a:gd fmla="*/ 107740 w 2946" name="T18"/>
                <a:gd fmla="*/ 72038 h 3274" name="T19"/>
                <a:gd fmla="*/ 51671 w 2946" name="T20"/>
                <a:gd fmla="*/ 216114 h 3274" name="T21"/>
                <a:gd fmla="*/ 1441851 w 2946" name="T22"/>
                <a:gd fmla="*/ 285952 h 3274" name="T23"/>
                <a:gd fmla="*/ 179750 w 2946" name="T24"/>
                <a:gd fmla="*/ 1298331 h 3274" name="T25"/>
                <a:gd fmla="*/ 1441851 w 2946" name="T26"/>
                <a:gd fmla="*/ 285952 h 3274" name="T27"/>
                <a:gd fmla="*/ 1190091 w 2946" name="T28"/>
                <a:gd fmla="*/ 1118512 h 3274" name="T29"/>
                <a:gd fmla="*/ 937781 w 2946" name="T30"/>
                <a:gd fmla="*/ 1046474 h 3274" name="T31"/>
                <a:gd fmla="*/ 937781 w 2946" name="T32"/>
                <a:gd fmla="*/ 974436 h 3274" name="T33"/>
                <a:gd fmla="*/ 1334111 w 2946" name="T34"/>
                <a:gd fmla="*/ 900199 h 3274" name="T35"/>
                <a:gd fmla="*/ 937781 w 2946" name="T36"/>
                <a:gd fmla="*/ 974436 h 3274" name="T37"/>
                <a:gd fmla="*/ 1334111 w 2946" name="T38"/>
                <a:gd fmla="*/ 792417 h 3274" name="T39"/>
                <a:gd fmla="*/ 937781 w 2946" name="T40"/>
                <a:gd fmla="*/ 722578 h 3274" name="T41"/>
                <a:gd fmla="*/ 554093 w 2946" name="T42"/>
                <a:gd fmla="*/ 1181751 h 3274" name="T43"/>
                <a:gd fmla="*/ 507919 w 2946" name="T44"/>
                <a:gd fmla="*/ 972236 h 3274" name="T45"/>
                <a:gd fmla="*/ 301233 w 2946" name="T46"/>
                <a:gd fmla="*/ 928244 h 3274" name="T47"/>
                <a:gd fmla="*/ 863572 w 2946" name="T48"/>
                <a:gd fmla="*/ 900199 h 3274" name="T49"/>
                <a:gd fmla="*/ 575531 w 2946" name="T50"/>
                <a:gd fmla="*/ 900199 h 3274" name="T51"/>
                <a:gd fmla="*/ 287491 w 2946" name="T52"/>
                <a:gd fmla="*/ 506465 h 3274" name="T53"/>
                <a:gd fmla="*/ 863572 w 2946" name="T54"/>
                <a:gd fmla="*/ 393734 h 3274" name="T55"/>
                <a:gd fmla="*/ 287491 w 2946" name="T56"/>
                <a:gd fmla="*/ 506465 h 3274" name="T57"/>
                <a:gd fmla="*/ 109939 w 2946" name="T58"/>
                <a:gd fmla="*/ 1476502 h 3274" name="T59"/>
                <a:gd fmla="*/ 1551790 w 2946" name="T60"/>
                <a:gd fmla="*/ 1368170 h 3274" name="T61"/>
                <a:gd fmla="*/ 694815 w 2946" name="T62"/>
                <a:gd fmla="*/ 1519394 h 3274" name="T63"/>
                <a:gd fmla="*/ 357302 w 2946" name="T64"/>
                <a:gd fmla="*/ 1800397 h 3274" name="T65"/>
                <a:gd fmla="*/ 694815 w 2946" name="T66"/>
                <a:gd fmla="*/ 1519394 h 3274" name="T67"/>
                <a:gd fmla="*/ 1088397 w 2946" name="T68"/>
                <a:gd fmla="*/ 1800397 h 3274" name="T69"/>
                <a:gd fmla="*/ 1088397 w 2946" name="T70"/>
                <a:gd fmla="*/ 1519394 h 327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273" w="2946">
                  <a:moveTo>
                    <a:pt x="2831" y="393"/>
                  </a:moveTo>
                  <a:cubicBezTo>
                    <a:pt x="2750" y="393"/>
                    <a:pt x="2750" y="393"/>
                    <a:pt x="2750" y="393"/>
                  </a:cubicBezTo>
                  <a:cubicBezTo>
                    <a:pt x="2754" y="131"/>
                    <a:pt x="2754" y="131"/>
                    <a:pt x="2754" y="131"/>
                  </a:cubicBezTo>
                  <a:cubicBezTo>
                    <a:pt x="2835" y="131"/>
                    <a:pt x="2835" y="131"/>
                    <a:pt x="2835" y="131"/>
                  </a:cubicBezTo>
                  <a:cubicBezTo>
                    <a:pt x="2946" y="205"/>
                    <a:pt x="2946" y="205"/>
                    <a:pt x="2946" y="205"/>
                  </a:cubicBezTo>
                  <a:cubicBezTo>
                    <a:pt x="2946" y="307"/>
                    <a:pt x="2946" y="307"/>
                    <a:pt x="2946" y="307"/>
                  </a:cubicBezTo>
                  <a:lnTo>
                    <a:pt x="2831" y="393"/>
                  </a:lnTo>
                  <a:close/>
                  <a:moveTo>
                    <a:pt x="258" y="131"/>
                  </a:moveTo>
                  <a:cubicBezTo>
                    <a:pt x="1178" y="131"/>
                    <a:pt x="1178" y="131"/>
                    <a:pt x="1178" y="131"/>
                  </a:cubicBezTo>
                  <a:cubicBezTo>
                    <a:pt x="1178" y="0"/>
                    <a:pt x="1178" y="0"/>
                    <a:pt x="1178" y="0"/>
                  </a:cubicBezTo>
                  <a:cubicBezTo>
                    <a:pt x="1772" y="0"/>
                    <a:pt x="1772" y="0"/>
                    <a:pt x="1772" y="0"/>
                  </a:cubicBezTo>
                  <a:cubicBezTo>
                    <a:pt x="1772" y="131"/>
                    <a:pt x="1772" y="131"/>
                    <a:pt x="1772" y="131"/>
                  </a:cubicBezTo>
                  <a:cubicBezTo>
                    <a:pt x="2688" y="131"/>
                    <a:pt x="2688" y="131"/>
                    <a:pt x="2688" y="131"/>
                  </a:cubicBezTo>
                  <a:cubicBezTo>
                    <a:pt x="2688" y="393"/>
                    <a:pt x="2688" y="393"/>
                    <a:pt x="2688" y="393"/>
                  </a:cubicBezTo>
                  <a:cubicBezTo>
                    <a:pt x="258" y="393"/>
                    <a:pt x="258" y="393"/>
                    <a:pt x="258" y="393"/>
                  </a:cubicBezTo>
                  <a:lnTo>
                    <a:pt x="258" y="131"/>
                  </a:lnTo>
                  <a:close/>
                  <a:moveTo>
                    <a:pt x="0" y="307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393"/>
                    <a:pt x="196" y="393"/>
                    <a:pt x="196" y="393"/>
                  </a:cubicBezTo>
                  <a:cubicBezTo>
                    <a:pt x="94" y="393"/>
                    <a:pt x="94" y="393"/>
                    <a:pt x="94" y="393"/>
                  </a:cubicBezTo>
                  <a:lnTo>
                    <a:pt x="0" y="307"/>
                  </a:lnTo>
                  <a:close/>
                  <a:moveTo>
                    <a:pt x="2623" y="520"/>
                  </a:moveTo>
                  <a:cubicBezTo>
                    <a:pt x="2623" y="2361"/>
                    <a:pt x="2623" y="2361"/>
                    <a:pt x="2623" y="2361"/>
                  </a:cubicBezTo>
                  <a:cubicBezTo>
                    <a:pt x="327" y="2361"/>
                    <a:pt x="327" y="2361"/>
                    <a:pt x="327" y="2361"/>
                  </a:cubicBezTo>
                  <a:cubicBezTo>
                    <a:pt x="327" y="520"/>
                    <a:pt x="327" y="520"/>
                    <a:pt x="327" y="520"/>
                  </a:cubicBezTo>
                  <a:lnTo>
                    <a:pt x="2623" y="520"/>
                  </a:lnTo>
                  <a:close/>
                  <a:moveTo>
                    <a:pt x="1706" y="2034"/>
                  </a:moveTo>
                  <a:cubicBezTo>
                    <a:pt x="2165" y="2034"/>
                    <a:pt x="2165" y="2034"/>
                    <a:pt x="2165" y="2034"/>
                  </a:cubicBezTo>
                  <a:cubicBezTo>
                    <a:pt x="2165" y="1903"/>
                    <a:pt x="2165" y="1903"/>
                    <a:pt x="2165" y="1903"/>
                  </a:cubicBezTo>
                  <a:cubicBezTo>
                    <a:pt x="1706" y="1903"/>
                    <a:pt x="1706" y="1903"/>
                    <a:pt x="1706" y="1903"/>
                  </a:cubicBezTo>
                  <a:lnTo>
                    <a:pt x="1706" y="2034"/>
                  </a:lnTo>
                  <a:close/>
                  <a:moveTo>
                    <a:pt x="1706" y="1772"/>
                  </a:moveTo>
                  <a:cubicBezTo>
                    <a:pt x="2427" y="1772"/>
                    <a:pt x="2427" y="1772"/>
                    <a:pt x="2427" y="1772"/>
                  </a:cubicBezTo>
                  <a:cubicBezTo>
                    <a:pt x="2427" y="1637"/>
                    <a:pt x="2427" y="1637"/>
                    <a:pt x="2427" y="1637"/>
                  </a:cubicBezTo>
                  <a:cubicBezTo>
                    <a:pt x="1706" y="1637"/>
                    <a:pt x="1706" y="1637"/>
                    <a:pt x="1706" y="1637"/>
                  </a:cubicBezTo>
                  <a:lnTo>
                    <a:pt x="1706" y="1772"/>
                  </a:lnTo>
                  <a:close/>
                  <a:moveTo>
                    <a:pt x="1706" y="1441"/>
                  </a:moveTo>
                  <a:cubicBezTo>
                    <a:pt x="2427" y="1441"/>
                    <a:pt x="2427" y="1441"/>
                    <a:pt x="2427" y="1441"/>
                  </a:cubicBezTo>
                  <a:cubicBezTo>
                    <a:pt x="2427" y="1314"/>
                    <a:pt x="2427" y="1314"/>
                    <a:pt x="2427" y="1314"/>
                  </a:cubicBezTo>
                  <a:cubicBezTo>
                    <a:pt x="1706" y="1314"/>
                    <a:pt x="1706" y="1314"/>
                    <a:pt x="1706" y="1314"/>
                  </a:cubicBezTo>
                  <a:lnTo>
                    <a:pt x="1706" y="1441"/>
                  </a:lnTo>
                  <a:close/>
                  <a:moveTo>
                    <a:pt x="1008" y="2149"/>
                  </a:moveTo>
                  <a:cubicBezTo>
                    <a:pt x="1245" y="2149"/>
                    <a:pt x="1440" y="1998"/>
                    <a:pt x="1466" y="1768"/>
                  </a:cubicBezTo>
                  <a:cubicBezTo>
                    <a:pt x="924" y="1768"/>
                    <a:pt x="924" y="1768"/>
                    <a:pt x="924" y="1768"/>
                  </a:cubicBezTo>
                  <a:cubicBezTo>
                    <a:pt x="924" y="1231"/>
                    <a:pt x="924" y="1231"/>
                    <a:pt x="924" y="1231"/>
                  </a:cubicBezTo>
                  <a:cubicBezTo>
                    <a:pt x="694" y="1256"/>
                    <a:pt x="548" y="1451"/>
                    <a:pt x="548" y="1688"/>
                  </a:cubicBezTo>
                  <a:cubicBezTo>
                    <a:pt x="548" y="1943"/>
                    <a:pt x="754" y="2149"/>
                    <a:pt x="1008" y="2149"/>
                  </a:cubicBezTo>
                  <a:close/>
                  <a:moveTo>
                    <a:pt x="1571" y="1637"/>
                  </a:moveTo>
                  <a:cubicBezTo>
                    <a:pt x="1571" y="1637"/>
                    <a:pt x="1559" y="1126"/>
                    <a:pt x="1047" y="1126"/>
                  </a:cubicBezTo>
                  <a:cubicBezTo>
                    <a:pt x="1047" y="1637"/>
                    <a:pt x="1047" y="1637"/>
                    <a:pt x="1047" y="1637"/>
                  </a:cubicBezTo>
                  <a:lnTo>
                    <a:pt x="1571" y="1637"/>
                  </a:lnTo>
                  <a:close/>
                  <a:moveTo>
                    <a:pt x="523" y="921"/>
                  </a:moveTo>
                  <a:cubicBezTo>
                    <a:pt x="1571" y="921"/>
                    <a:pt x="1571" y="921"/>
                    <a:pt x="1571" y="921"/>
                  </a:cubicBezTo>
                  <a:cubicBezTo>
                    <a:pt x="1571" y="716"/>
                    <a:pt x="1571" y="716"/>
                    <a:pt x="1571" y="716"/>
                  </a:cubicBezTo>
                  <a:cubicBezTo>
                    <a:pt x="523" y="716"/>
                    <a:pt x="523" y="716"/>
                    <a:pt x="523" y="716"/>
                  </a:cubicBezTo>
                  <a:lnTo>
                    <a:pt x="523" y="921"/>
                  </a:lnTo>
                  <a:close/>
                  <a:moveTo>
                    <a:pt x="2823" y="2685"/>
                  </a:moveTo>
                  <a:cubicBezTo>
                    <a:pt x="200" y="2685"/>
                    <a:pt x="200" y="2685"/>
                    <a:pt x="200" y="2685"/>
                  </a:cubicBezTo>
                  <a:cubicBezTo>
                    <a:pt x="200" y="2488"/>
                    <a:pt x="200" y="2488"/>
                    <a:pt x="200" y="2488"/>
                  </a:cubicBezTo>
                  <a:cubicBezTo>
                    <a:pt x="2823" y="2488"/>
                    <a:pt x="2823" y="2488"/>
                    <a:pt x="2823" y="2488"/>
                  </a:cubicBezTo>
                  <a:lnTo>
                    <a:pt x="2823" y="2685"/>
                  </a:lnTo>
                  <a:close/>
                  <a:moveTo>
                    <a:pt x="1264" y="2763"/>
                  </a:moveTo>
                  <a:cubicBezTo>
                    <a:pt x="957" y="3274"/>
                    <a:pt x="957" y="3274"/>
                    <a:pt x="957" y="3274"/>
                  </a:cubicBezTo>
                  <a:cubicBezTo>
                    <a:pt x="650" y="3274"/>
                    <a:pt x="650" y="3274"/>
                    <a:pt x="650" y="3274"/>
                  </a:cubicBezTo>
                  <a:cubicBezTo>
                    <a:pt x="957" y="2763"/>
                    <a:pt x="957" y="2763"/>
                    <a:pt x="957" y="2763"/>
                  </a:cubicBezTo>
                  <a:lnTo>
                    <a:pt x="1264" y="2763"/>
                  </a:lnTo>
                  <a:close/>
                  <a:moveTo>
                    <a:pt x="2287" y="3274"/>
                  </a:moveTo>
                  <a:cubicBezTo>
                    <a:pt x="1980" y="3274"/>
                    <a:pt x="1980" y="3274"/>
                    <a:pt x="1980" y="3274"/>
                  </a:cubicBezTo>
                  <a:cubicBezTo>
                    <a:pt x="1673" y="2763"/>
                    <a:pt x="1673" y="2763"/>
                    <a:pt x="1673" y="2763"/>
                  </a:cubicBezTo>
                  <a:cubicBezTo>
                    <a:pt x="1980" y="2763"/>
                    <a:pt x="1980" y="2763"/>
                    <a:pt x="1980" y="2763"/>
                  </a:cubicBezTo>
                  <a:lnTo>
                    <a:pt x="2287" y="3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</p:spTree>
    <p:extLst>
      <p:ext uri="{BB962C8B-B14F-4D97-AF65-F5344CB8AC3E}">
        <p14:creationId val="223700360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文本框 6"/>
          <p:cNvSpPr txBox="1"/>
          <p:nvPr>
            <p:custDataLst>
              <p:tags r:id="rId3"/>
            </p:custDataLst>
          </p:nvPr>
        </p:nvSpPr>
        <p:spPr>
          <a:xfrm>
            <a:off x="1043608" y="21087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建立标题</a:t>
            </a:r>
          </a:p>
        </p:txBody>
      </p:sp>
      <p:cxnSp>
        <p:nvCxnSpPr>
          <p:cNvPr id="3" name="PA_直接连接符 7"/>
          <p:cNvCxnSpPr/>
          <p:nvPr>
            <p:custDataLst>
              <p:tags r:id="rId4"/>
            </p:custDataLst>
          </p:nvPr>
        </p:nvCxnSpPr>
        <p:spPr>
          <a:xfrm>
            <a:off x="1043608" y="579095"/>
            <a:ext cx="81003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447" y="195486"/>
            <a:ext cx="914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14" name="PA_文本框 4"/>
          <p:cNvSpPr txBox="1"/>
          <p:nvPr>
            <p:custDataLst>
              <p:tags r:id="rId5"/>
            </p:custDataLst>
          </p:nvPr>
        </p:nvSpPr>
        <p:spPr>
          <a:xfrm>
            <a:off x="1987237" y="1628095"/>
            <a:ext cx="23164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制的内容粘贴于此。在此输入你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的内容，或将复制的内容粘贴于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此。在此输入你的内容，或将复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制的内容粘贴于此。</a:t>
            </a:r>
          </a:p>
        </p:txBody>
      </p:sp>
      <p:sp>
        <p:nvSpPr>
          <p:cNvPr id="15" name="PA_文本框 4"/>
          <p:cNvSpPr txBox="1"/>
          <p:nvPr>
            <p:custDataLst>
              <p:tags r:id="rId6"/>
            </p:custDataLst>
          </p:nvPr>
        </p:nvSpPr>
        <p:spPr>
          <a:xfrm>
            <a:off x="5617274" y="1628095"/>
            <a:ext cx="23164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制的内容粘贴于此。在此输入你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的内容，或将复制的内容粘贴于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此。在此输入你的内容，或将复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制的内容粘贴于此。</a:t>
            </a:r>
          </a:p>
        </p:txBody>
      </p:sp>
      <p:sp>
        <p:nvSpPr>
          <p:cNvPr id="16" name="PA_文本框 4"/>
          <p:cNvSpPr txBox="1"/>
          <p:nvPr>
            <p:custDataLst>
              <p:tags r:id="rId7"/>
            </p:custDataLst>
          </p:nvPr>
        </p:nvSpPr>
        <p:spPr>
          <a:xfrm>
            <a:off x="1987237" y="3068255"/>
            <a:ext cx="23164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制的内容粘贴于此。在此输入你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的内容，或将复制的内容粘贴于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此。在此输入你的内容，或将复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制的内容粘贴于此。</a:t>
            </a:r>
          </a:p>
        </p:txBody>
      </p:sp>
      <p:sp>
        <p:nvSpPr>
          <p:cNvPr id="17" name="PA_文本框 4"/>
          <p:cNvSpPr txBox="1"/>
          <p:nvPr>
            <p:custDataLst>
              <p:tags r:id="rId8"/>
            </p:custDataLst>
          </p:nvPr>
        </p:nvSpPr>
        <p:spPr>
          <a:xfrm>
            <a:off x="5608744" y="3068254"/>
            <a:ext cx="23164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制的内容粘贴于此。在此输入你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的内容，或将复制的内容粘贴于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此。在此输入你的内容，或将复</a:t>
            </a:r>
          </a:p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制的内容粘贴于此。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3162" y="1131590"/>
            <a:ext cx="7200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altLang="en-US" lang="zh-CN"/>
          </a:p>
        </p:txBody>
      </p:sp>
      <p:grpSp>
        <p:nvGrpSpPr>
          <p:cNvPr id="19" name="PA_组合 31"/>
          <p:cNvGrpSpPr/>
          <p:nvPr>
            <p:custDataLst>
              <p:tags r:id="rId9"/>
            </p:custDataLst>
          </p:nvPr>
        </p:nvGrpSpPr>
        <p:grpSpPr>
          <a:xfrm>
            <a:off x="1356116" y="1775887"/>
            <a:ext cx="507831" cy="507831"/>
            <a:chOff x="1464228" y="1775887"/>
            <a:chExt cx="507831" cy="507831"/>
          </a:xfrm>
        </p:grpSpPr>
        <p:sp>
          <p:nvSpPr>
            <p:cNvPr id="20" name="椭圆 19"/>
            <p:cNvSpPr/>
            <p:nvPr/>
          </p:nvSpPr>
          <p:spPr>
            <a:xfrm>
              <a:off x="1464228" y="1775887"/>
              <a:ext cx="507831" cy="50783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BC65C"/>
              </a:solidFill>
            </a:ln>
            <a:effectLst>
              <a:outerShdw algn="tr" blurRad="190500" dir="8100000" dist="63500" rotWithShape="0" sx="110000" sy="110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08791" y="1845136"/>
              <a:ext cx="449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22" name="PA_组合 32"/>
          <p:cNvGrpSpPr/>
          <p:nvPr>
            <p:custDataLst>
              <p:tags r:id="rId10"/>
            </p:custDataLst>
          </p:nvPr>
        </p:nvGrpSpPr>
        <p:grpSpPr>
          <a:xfrm>
            <a:off x="5019226" y="1775886"/>
            <a:ext cx="507831" cy="507831"/>
            <a:chOff x="1464228" y="1775887"/>
            <a:chExt cx="507831" cy="507831"/>
          </a:xfrm>
        </p:grpSpPr>
        <p:sp>
          <p:nvSpPr>
            <p:cNvPr id="23" name="椭圆 22"/>
            <p:cNvSpPr/>
            <p:nvPr/>
          </p:nvSpPr>
          <p:spPr>
            <a:xfrm>
              <a:off x="1464228" y="1775887"/>
              <a:ext cx="507831" cy="50783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BC65C"/>
              </a:solidFill>
            </a:ln>
            <a:effectLst>
              <a:outerShdw algn="tr" blurRad="190500" dir="8100000" dist="63500" rotWithShape="0" sx="110000" sy="110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08791" y="1845136"/>
              <a:ext cx="449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25" name="PA_组合 35"/>
          <p:cNvGrpSpPr/>
          <p:nvPr>
            <p:custDataLst>
              <p:tags r:id="rId11"/>
            </p:custDataLst>
          </p:nvPr>
        </p:nvGrpSpPr>
        <p:grpSpPr>
          <a:xfrm>
            <a:off x="1346818" y="3219822"/>
            <a:ext cx="507831" cy="507831"/>
            <a:chOff x="1464228" y="1775887"/>
            <a:chExt cx="507831" cy="507831"/>
          </a:xfrm>
        </p:grpSpPr>
        <p:sp>
          <p:nvSpPr>
            <p:cNvPr id="26" name="椭圆 25"/>
            <p:cNvSpPr/>
            <p:nvPr/>
          </p:nvSpPr>
          <p:spPr>
            <a:xfrm>
              <a:off x="1464228" y="1775887"/>
              <a:ext cx="507831" cy="50783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BC65C"/>
              </a:solidFill>
            </a:ln>
            <a:effectLst>
              <a:outerShdw algn="tr" blurRad="190500" dir="8100000" dist="63500" rotWithShape="0" sx="110000" sy="110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08791" y="1845136"/>
              <a:ext cx="449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28" name="PA_组合 38"/>
          <p:cNvGrpSpPr/>
          <p:nvPr>
            <p:custDataLst>
              <p:tags r:id="rId12"/>
            </p:custDataLst>
          </p:nvPr>
        </p:nvGrpSpPr>
        <p:grpSpPr>
          <a:xfrm>
            <a:off x="5019226" y="3219821"/>
            <a:ext cx="507831" cy="507831"/>
            <a:chOff x="1464228" y="1775887"/>
            <a:chExt cx="507831" cy="507831"/>
          </a:xfrm>
        </p:grpSpPr>
        <p:sp>
          <p:nvSpPr>
            <p:cNvPr id="29" name="椭圆 28"/>
            <p:cNvSpPr/>
            <p:nvPr/>
          </p:nvSpPr>
          <p:spPr>
            <a:xfrm>
              <a:off x="1464228" y="1775887"/>
              <a:ext cx="507831" cy="50783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BC65C"/>
              </a:solidFill>
            </a:ln>
            <a:effectLst>
              <a:outerShdw algn="tr" blurRad="190500" dir="8100000" dist="63500" rotWithShape="0" sx="110000" sy="110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08791" y="1845136"/>
              <a:ext cx="449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</p:spTree>
    <p:extLst>
      <p:ext uri="{BB962C8B-B14F-4D97-AF65-F5344CB8AC3E}">
        <p14:creationId val="402948357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9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9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9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9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14"/>
      <p:bldP grpId="0" spid="15"/>
      <p:bldP grpId="0" spid="16"/>
      <p:bldP grpId="0" spid="1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文本框 6"/>
          <p:cNvSpPr txBox="1"/>
          <p:nvPr>
            <p:custDataLst>
              <p:tags r:id="rId3"/>
            </p:custDataLst>
          </p:nvPr>
        </p:nvSpPr>
        <p:spPr>
          <a:xfrm>
            <a:off x="1043608" y="21087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建立标题</a:t>
            </a:r>
          </a:p>
        </p:txBody>
      </p:sp>
      <p:cxnSp>
        <p:nvCxnSpPr>
          <p:cNvPr id="3" name="PA_直接连接符 7"/>
          <p:cNvCxnSpPr/>
          <p:nvPr>
            <p:custDataLst>
              <p:tags r:id="rId4"/>
            </p:custDataLst>
          </p:nvPr>
        </p:nvCxnSpPr>
        <p:spPr>
          <a:xfrm>
            <a:off x="1043608" y="579095"/>
            <a:ext cx="81003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_文本框 3"/>
          <p:cNvSpPr txBox="1"/>
          <p:nvPr>
            <p:custDataLst>
              <p:tags r:id="rId5"/>
            </p:custDataLst>
          </p:nvPr>
        </p:nvSpPr>
        <p:spPr>
          <a:xfrm>
            <a:off x="129447" y="195486"/>
            <a:ext cx="914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grpSp>
        <p:nvGrpSpPr>
          <p:cNvPr id="13" name="PA_组合 12"/>
          <p:cNvGrpSpPr/>
          <p:nvPr>
            <p:custDataLst>
              <p:tags r:id="rId6"/>
            </p:custDataLst>
          </p:nvPr>
        </p:nvGrpSpPr>
        <p:grpSpPr>
          <a:xfrm>
            <a:off x="1745940" y="1203596"/>
            <a:ext cx="1584176" cy="1584176"/>
            <a:chOff x="1673932" y="1203598"/>
            <a:chExt cx="1584176" cy="1584176"/>
          </a:xfrm>
        </p:grpSpPr>
        <p:sp>
          <p:nvSpPr>
            <p:cNvPr id="5" name="椭圆 4"/>
            <p:cNvSpPr/>
            <p:nvPr/>
          </p:nvSpPr>
          <p:spPr>
            <a:xfrm>
              <a:off x="1673932" y="1203598"/>
              <a:ext cx="1584176" cy="1584176"/>
            </a:xfrm>
            <a:prstGeom prst="ellipse">
              <a:avLst/>
            </a:prstGeom>
            <a:solidFill>
              <a:srgbClr val="FC6D5C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1054" y="1672520"/>
              <a:ext cx="10972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14" name="PA_组合 13"/>
          <p:cNvGrpSpPr/>
          <p:nvPr>
            <p:custDataLst>
              <p:tags r:id="rId7"/>
            </p:custDataLst>
          </p:nvPr>
        </p:nvGrpSpPr>
        <p:grpSpPr>
          <a:xfrm>
            <a:off x="3114092" y="1203596"/>
            <a:ext cx="1584176" cy="1584176"/>
            <a:chOff x="3042084" y="1203598"/>
            <a:chExt cx="1584176" cy="1584176"/>
          </a:xfrm>
        </p:grpSpPr>
        <p:sp>
          <p:nvSpPr>
            <p:cNvPr id="6" name="椭圆 5"/>
            <p:cNvSpPr/>
            <p:nvPr/>
          </p:nvSpPr>
          <p:spPr>
            <a:xfrm>
              <a:off x="3042084" y="1203598"/>
              <a:ext cx="1584176" cy="1584176"/>
            </a:xfrm>
            <a:prstGeom prst="ellipse">
              <a:avLst/>
            </a:prstGeom>
            <a:solidFill>
              <a:srgbClr val="FBC65C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9206" y="1672520"/>
              <a:ext cx="10972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15" name="PA_组合 14"/>
          <p:cNvGrpSpPr/>
          <p:nvPr>
            <p:custDataLst>
              <p:tags r:id="rId8"/>
            </p:custDataLst>
          </p:nvPr>
        </p:nvGrpSpPr>
        <p:grpSpPr>
          <a:xfrm>
            <a:off x="4518876" y="1203596"/>
            <a:ext cx="1584176" cy="1584176"/>
            <a:chOff x="4446868" y="1203598"/>
            <a:chExt cx="1584176" cy="1584176"/>
          </a:xfrm>
        </p:grpSpPr>
        <p:sp>
          <p:nvSpPr>
            <p:cNvPr id="7" name="椭圆 6"/>
            <p:cNvSpPr/>
            <p:nvPr/>
          </p:nvSpPr>
          <p:spPr>
            <a:xfrm>
              <a:off x="4446868" y="1203598"/>
              <a:ext cx="1584176" cy="1584176"/>
            </a:xfrm>
            <a:prstGeom prst="ellipse">
              <a:avLst/>
            </a:prstGeom>
            <a:solidFill>
              <a:srgbClr val="8BC066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17172" y="1672519"/>
              <a:ext cx="10972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16" name="PA_组合 15"/>
          <p:cNvGrpSpPr/>
          <p:nvPr>
            <p:custDataLst>
              <p:tags r:id="rId9"/>
            </p:custDataLst>
          </p:nvPr>
        </p:nvGrpSpPr>
        <p:grpSpPr>
          <a:xfrm>
            <a:off x="5868144" y="1203596"/>
            <a:ext cx="1584176" cy="1584176"/>
            <a:chOff x="5796136" y="1203598"/>
            <a:chExt cx="1584176" cy="1584176"/>
          </a:xfrm>
        </p:grpSpPr>
        <p:sp>
          <p:nvSpPr>
            <p:cNvPr id="8" name="椭圆 7"/>
            <p:cNvSpPr/>
            <p:nvPr/>
          </p:nvSpPr>
          <p:spPr>
            <a:xfrm>
              <a:off x="5796136" y="1203598"/>
              <a:ext cx="1584176" cy="1584176"/>
            </a:xfrm>
            <a:prstGeom prst="ellipse">
              <a:avLst/>
            </a:prstGeom>
            <a:solidFill>
              <a:srgbClr val="66BFBD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7518" y="1687582"/>
              <a:ext cx="10972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sp>
        <p:nvSpPr>
          <p:cNvPr id="17" name="PA_文本框 4"/>
          <p:cNvSpPr txBox="1"/>
          <p:nvPr>
            <p:custDataLst>
              <p:tags r:id="rId10"/>
            </p:custDataLst>
          </p:nvPr>
        </p:nvSpPr>
        <p:spPr>
          <a:xfrm>
            <a:off x="1403648" y="2790572"/>
            <a:ext cx="157264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18" name="PA_文本框 4"/>
          <p:cNvSpPr txBox="1"/>
          <p:nvPr>
            <p:custDataLst>
              <p:tags r:id="rId11"/>
            </p:custDataLst>
          </p:nvPr>
        </p:nvSpPr>
        <p:spPr>
          <a:xfrm>
            <a:off x="2987824" y="2790572"/>
            <a:ext cx="157264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19" name="PA_文本框 4"/>
          <p:cNvSpPr txBox="1"/>
          <p:nvPr>
            <p:custDataLst>
              <p:tags r:id="rId12"/>
            </p:custDataLst>
          </p:nvPr>
        </p:nvSpPr>
        <p:spPr>
          <a:xfrm>
            <a:off x="4583531" y="2790572"/>
            <a:ext cx="157264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20" name="PA_文本框 4"/>
          <p:cNvSpPr txBox="1"/>
          <p:nvPr>
            <p:custDataLst>
              <p:tags r:id="rId13"/>
            </p:custDataLst>
          </p:nvPr>
        </p:nvSpPr>
        <p:spPr>
          <a:xfrm>
            <a:off x="6167706" y="2787772"/>
            <a:ext cx="157264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</p:spTree>
    <p:extLst>
      <p:ext uri="{BB962C8B-B14F-4D97-AF65-F5344CB8AC3E}">
        <p14:creationId val="131632576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2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1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2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17"/>
      <p:bldP grpId="0" spid="18"/>
      <p:bldP grpId="0" spid="19"/>
      <p:bldP grpId="0" spid="2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文本框 6"/>
          <p:cNvSpPr txBox="1"/>
          <p:nvPr>
            <p:custDataLst>
              <p:tags r:id="rId3"/>
            </p:custDataLst>
          </p:nvPr>
        </p:nvSpPr>
        <p:spPr>
          <a:xfrm>
            <a:off x="1043608" y="21087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建立标题</a:t>
            </a:r>
          </a:p>
        </p:txBody>
      </p:sp>
      <p:cxnSp>
        <p:nvCxnSpPr>
          <p:cNvPr id="3" name="PA_直接连接符 7"/>
          <p:cNvCxnSpPr/>
          <p:nvPr>
            <p:custDataLst>
              <p:tags r:id="rId4"/>
            </p:custDataLst>
          </p:nvPr>
        </p:nvCxnSpPr>
        <p:spPr>
          <a:xfrm>
            <a:off x="1043608" y="579095"/>
            <a:ext cx="81003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_文本框 3"/>
          <p:cNvSpPr txBox="1"/>
          <p:nvPr>
            <p:custDataLst>
              <p:tags r:id="rId5"/>
            </p:custDataLst>
          </p:nvPr>
        </p:nvSpPr>
        <p:spPr>
          <a:xfrm>
            <a:off x="129447" y="195486"/>
            <a:ext cx="914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5" name="PA_矩形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6864" y="1203598"/>
            <a:ext cx="1512888" cy="15113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itchFamily="2" typeface="宋体"/>
              <a:sym charset="-122" pitchFamily="2" typeface="宋体"/>
            </a:endParaRPr>
          </a:p>
        </p:txBody>
      </p:sp>
      <p:sp>
        <p:nvSpPr>
          <p:cNvPr id="6" name="PA_矩形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85327" y="1203598"/>
            <a:ext cx="1511300" cy="151130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itchFamily="2" typeface="宋体"/>
              <a:sym charset="-122" pitchFamily="2" typeface="宋体"/>
            </a:endParaRPr>
          </a:p>
        </p:txBody>
      </p:sp>
      <p:sp>
        <p:nvSpPr>
          <p:cNvPr id="7" name="PA_矩形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71252" y="1203598"/>
            <a:ext cx="1512887" cy="1511300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itchFamily="2" typeface="宋体"/>
              <a:sym charset="-122" pitchFamily="2" typeface="宋体"/>
            </a:endParaRPr>
          </a:p>
        </p:txBody>
      </p:sp>
      <p:sp>
        <p:nvSpPr>
          <p:cNvPr id="8" name="PA_矩形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864" y="2879998"/>
            <a:ext cx="1512888" cy="15113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itchFamily="2" typeface="宋体"/>
              <a:sym charset="-122" pitchFamily="2" typeface="宋体"/>
            </a:endParaRPr>
          </a:p>
        </p:txBody>
      </p:sp>
      <p:sp>
        <p:nvSpPr>
          <p:cNvPr id="9" name="PA_矩形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85327" y="2879998"/>
            <a:ext cx="1511300" cy="1511300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itchFamily="2" typeface="宋体"/>
              <a:sym charset="-122" pitchFamily="2" typeface="宋体"/>
            </a:endParaRPr>
          </a:p>
        </p:txBody>
      </p:sp>
      <p:sp>
        <p:nvSpPr>
          <p:cNvPr id="10" name="PA_矩形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71252" y="2879998"/>
            <a:ext cx="1512887" cy="1511300"/>
          </a:xfrm>
          <a:prstGeom prst="rect">
            <a:avLst/>
          </a:prstGeom>
          <a:blipFill>
            <a:blip r:embed="rId1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itchFamily="2" typeface="宋体"/>
              <a:sym charset="-122" pitchFamily="2" typeface="宋体"/>
            </a:endParaRPr>
          </a:p>
        </p:txBody>
      </p:sp>
      <p:cxnSp>
        <p:nvCxnSpPr>
          <p:cNvPr id="12" name="PA_肘形连接符 18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flipH="1" rot="16200000">
            <a:off x="5744576" y="1275036"/>
            <a:ext cx="2879725" cy="2879725"/>
          </a:xfrm>
          <a:prstGeom prst="bentConnector3">
            <a:avLst>
              <a:gd fmla="val 50000" name="adj1"/>
            </a:avLst>
          </a:prstGeom>
          <a:noFill/>
          <a:ln w="38100">
            <a:solidFill>
              <a:srgbClr val="8BC066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17" name="PA_组合 46"/>
          <p:cNvGrpSpPr/>
          <p:nvPr>
            <p:custDataLst>
              <p:tags r:id="rId19"/>
            </p:custDataLst>
          </p:nvPr>
        </p:nvGrpSpPr>
        <p:grpSpPr>
          <a:xfrm>
            <a:off x="5744179" y="1275606"/>
            <a:ext cx="2932277" cy="1351078"/>
            <a:chOff x="3352674" y="1373980"/>
            <a:chExt cx="2932277" cy="1351078"/>
          </a:xfrm>
        </p:grpSpPr>
        <p:sp>
          <p:nvSpPr>
            <p:cNvPr id="18" name="PA_文本框 6"/>
            <p:cNvSpPr txBox="1"/>
            <p:nvPr>
              <p:custDataLst>
                <p:tags r:id="rId20"/>
              </p:custDataLst>
            </p:nvPr>
          </p:nvSpPr>
          <p:spPr>
            <a:xfrm>
              <a:off x="3352674" y="1709395"/>
              <a:ext cx="2932277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在此输入你的内容，或将复制的内容粘贴于此。在此输入你的内容，或将复制的内容粘贴于此。在此输入你的内容，或将复制的内容粘贴于此。在此输入你的内容，或将复制的内容粘贴于此。</a:t>
              </a:r>
            </a:p>
          </p:txBody>
        </p:sp>
        <p:sp>
          <p:nvSpPr>
            <p:cNvPr id="19" name="PA_文本框 7"/>
            <p:cNvSpPr txBox="1"/>
            <p:nvPr>
              <p:custDataLst>
                <p:tags r:id="rId21"/>
              </p:custDataLst>
            </p:nvPr>
          </p:nvSpPr>
          <p:spPr>
            <a:xfrm>
              <a:off x="3352674" y="1373980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20" name="PA_组合 46"/>
          <p:cNvGrpSpPr/>
          <p:nvPr>
            <p:custDataLst>
              <p:tags r:id="rId22"/>
            </p:custDataLst>
          </p:nvPr>
        </p:nvGrpSpPr>
        <p:grpSpPr>
          <a:xfrm>
            <a:off x="5718299" y="2804848"/>
            <a:ext cx="2932277" cy="1351078"/>
            <a:chOff x="3352674" y="1373980"/>
            <a:chExt cx="2932277" cy="1351078"/>
          </a:xfrm>
        </p:grpSpPr>
        <p:sp>
          <p:nvSpPr>
            <p:cNvPr id="21" name="PA_文本框 6"/>
            <p:cNvSpPr txBox="1"/>
            <p:nvPr>
              <p:custDataLst>
                <p:tags r:id="rId23"/>
              </p:custDataLst>
            </p:nvPr>
          </p:nvSpPr>
          <p:spPr>
            <a:xfrm>
              <a:off x="3352674" y="1709396"/>
              <a:ext cx="2932277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在此输入你的内容，或将复制的内容粘贴于此。在此输入你的内容，或将复制的内容粘贴于此。在此输入你的内容，或将复制的内容粘贴于此。在此输入你的内容，或将复制的内容粘贴于此。</a:t>
              </a:r>
            </a:p>
          </p:txBody>
        </p:sp>
        <p:sp>
          <p:nvSpPr>
            <p:cNvPr id="22" name="PA_文本框 7"/>
            <p:cNvSpPr txBox="1"/>
            <p:nvPr>
              <p:custDataLst>
                <p:tags r:id="rId24"/>
              </p:custDataLst>
            </p:nvPr>
          </p:nvSpPr>
          <p:spPr>
            <a:xfrm>
              <a:off x="3352674" y="1373980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</p:spTree>
    <p:extLst>
      <p:ext uri="{BB962C8B-B14F-4D97-AF65-F5344CB8AC3E}">
        <p14:creationId val="351004490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1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31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4" presetSubtype="1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4" presetSubtype="1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PA_组合 3"/>
          <p:cNvGrpSpPr/>
          <p:nvPr>
            <p:custDataLst>
              <p:tags r:id="rId3"/>
            </p:custDataLst>
          </p:nvPr>
        </p:nvGrpSpPr>
        <p:grpSpPr>
          <a:xfrm>
            <a:off x="0" y="771550"/>
            <a:ext cx="9144000" cy="4386700"/>
            <a:chOff x="0" y="771550"/>
            <a:chExt cx="9144000" cy="4386700"/>
          </a:xfrm>
        </p:grpSpPr>
        <p:sp>
          <p:nvSpPr>
            <p:cNvPr id="2" name="PA_KSO_Shape"/>
            <p:cNvSpPr/>
            <p:nvPr>
              <p:custDataLst>
                <p:tags r:id="rId4"/>
              </p:custDataLst>
            </p:nvPr>
          </p:nvSpPr>
          <p:spPr>
            <a:xfrm rot="10800000">
              <a:off x="4139952" y="3391950"/>
              <a:ext cx="5004048" cy="1766300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" name="PA_KSO_Shape"/>
            <p:cNvSpPr/>
            <p:nvPr>
              <p:custDataLst>
                <p:tags r:id="rId5"/>
              </p:custDataLst>
            </p:nvPr>
          </p:nvSpPr>
          <p:spPr>
            <a:xfrm flipH="1" rot="10800000">
              <a:off x="0" y="771550"/>
              <a:ext cx="4932040" cy="4371950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5" name="PA_文本框 4"/>
          <p:cNvSpPr txBox="1"/>
          <p:nvPr>
            <p:custDataLst>
              <p:tags r:id="rId6"/>
            </p:custDataLst>
          </p:nvPr>
        </p:nvSpPr>
        <p:spPr>
          <a:xfrm>
            <a:off x="4499992" y="1908307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</p:txBody>
      </p:sp>
      <p:sp>
        <p:nvSpPr>
          <p:cNvPr id="10" name="PA_文本框 8"/>
          <p:cNvSpPr txBox="1"/>
          <p:nvPr>
            <p:custDataLst>
              <p:tags r:id="rId7"/>
            </p:custDataLst>
          </p:nvPr>
        </p:nvSpPr>
        <p:spPr>
          <a:xfrm>
            <a:off x="4499992" y="2480578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在此添加关键词或相关内容</a:t>
            </a:r>
          </a:p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没有请删除</a:t>
            </a:r>
          </a:p>
        </p:txBody>
      </p:sp>
      <p:grpSp>
        <p:nvGrpSpPr>
          <p:cNvPr id="6" name="PA_组合 5"/>
          <p:cNvGrpSpPr/>
          <p:nvPr>
            <p:custDataLst>
              <p:tags r:id="rId8"/>
            </p:custDataLst>
          </p:nvPr>
        </p:nvGrpSpPr>
        <p:grpSpPr>
          <a:xfrm>
            <a:off x="3045303" y="1684168"/>
            <a:ext cx="1033050" cy="1033050"/>
            <a:chOff x="5185929" y="3003798"/>
            <a:chExt cx="621046" cy="621046"/>
          </a:xfrm>
        </p:grpSpPr>
        <p:sp>
          <p:nvSpPr>
            <p:cNvPr id="11" name="椭圆 10"/>
            <p:cNvSpPr/>
            <p:nvPr/>
          </p:nvSpPr>
          <p:spPr>
            <a:xfrm>
              <a:off x="5185929" y="3003798"/>
              <a:ext cx="621046" cy="621046"/>
            </a:xfrm>
            <a:prstGeom prst="ellipse">
              <a:avLst/>
            </a:prstGeom>
            <a:solidFill>
              <a:srgbClr val="66BFBD"/>
            </a:solidFill>
            <a:ln>
              <a:noFill/>
            </a:ln>
            <a:effectLst>
              <a:outerShdw algn="tl" blurRad="127000" dir="2700000" dist="63500" rotWithShape="0" sx="106000" sy="106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5353290" y="3171159"/>
              <a:ext cx="286324" cy="286324"/>
            </a:xfrm>
            <a:custGeom>
              <a:gdLst>
                <a:gd fmla="*/ 984018 w 1589088" name="T0"/>
                <a:gd fmla="*/ 589506 h 1589088" name="T1"/>
                <a:gd fmla="*/ 955171 w 1589088" name="T2"/>
                <a:gd fmla="*/ 645802 h 1589088" name="T3"/>
                <a:gd fmla="*/ 898294 w 1589088" name="T4"/>
                <a:gd fmla="*/ 673272 h 1589088" name="T5"/>
                <a:gd fmla="*/ 881422 w 1589088" name="T6"/>
                <a:gd fmla="*/ 964824 h 1589088" name="T7"/>
                <a:gd fmla="*/ 873530 w 1589088" name="T8"/>
                <a:gd fmla="*/ 1040159 h 1589088" name="T9"/>
                <a:gd fmla="*/ 824817 w 1589088" name="T10"/>
                <a:gd fmla="*/ 1084490 h 1589088" name="T11"/>
                <a:gd fmla="*/ 756238 w 1589088" name="T12"/>
                <a:gd fmla="*/ 1088026 h 1589088" name="T13"/>
                <a:gd fmla="*/ 703444 w 1589088" name="T14"/>
                <a:gd fmla="*/ 1048590 h 1589088" name="T15"/>
                <a:gd fmla="*/ 686571 w 1589088" name="T16"/>
                <a:gd fmla="*/ 985493 h 1589088" name="T17"/>
                <a:gd fmla="*/ 486007 w 1589088" name="T18"/>
                <a:gd fmla="*/ 893024 h 1589088" name="T19"/>
                <a:gd fmla="*/ 398106 w 1589088" name="T20"/>
                <a:gd fmla="*/ 820680 h 1589088" name="T21"/>
                <a:gd fmla="*/ 402189 w 1589088" name="T22"/>
                <a:gd fmla="*/ 755134 h 1589088" name="T23"/>
                <a:gd fmla="*/ 446547 w 1589088" name="T24"/>
                <a:gd fmla="*/ 706452 h 1589088" name="T25"/>
                <a:gd fmla="*/ 514037 w 1589088" name="T26"/>
                <a:gd fmla="*/ 696389 h 1589088" name="T27"/>
                <a:gd fmla="*/ 570641 w 1589088" name="T28"/>
                <a:gd fmla="*/ 730385 h 1589088" name="T29"/>
                <a:gd fmla="*/ 593501 w 1589088" name="T30"/>
                <a:gd fmla="*/ 794027 h 1589088" name="T31"/>
                <a:gd fmla="*/ 818558 w 1589088" name="T32"/>
                <a:gd fmla="*/ 648522 h 1589088" name="T33"/>
                <a:gd fmla="*/ 785901 w 1589088" name="T34"/>
                <a:gd fmla="*/ 575091 h 1589088" name="T35"/>
                <a:gd fmla="*/ 808761 w 1589088" name="T36"/>
                <a:gd fmla="*/ 511721 h 1589088" name="T37"/>
                <a:gd fmla="*/ 865365 w 1589088" name="T38"/>
                <a:gd fmla="*/ 477726 h 1589088" name="T39"/>
                <a:gd fmla="*/ 728574 w 1589088" name="T40"/>
                <a:gd fmla="*/ 144010 h 1589088" name="T41"/>
                <a:gd fmla="*/ 531280 w 1589088" name="T42"/>
                <a:gd fmla="*/ 182593 h 1589088" name="T43"/>
                <a:gd fmla="*/ 353281 w 1589088" name="T44"/>
                <a:gd fmla="*/ 288291 h 1589088" name="T45"/>
                <a:gd fmla="*/ 219577 w 1589088" name="T46"/>
                <a:gd fmla="*/ 451592 h 1589088" name="T47"/>
                <a:gd fmla="*/ 152454 w 1589088" name="T48"/>
                <a:gd fmla="*/ 642880 h 1589088" name="T49"/>
                <a:gd fmla="*/ 152454 w 1589088" name="T50"/>
                <a:gd fmla="*/ 843135 h 1589088" name="T51"/>
                <a:gd fmla="*/ 219577 w 1589088" name="T52"/>
                <a:gd fmla="*/ 1034422 h 1589088" name="T53"/>
                <a:gd fmla="*/ 353281 w 1589088" name="T54"/>
                <a:gd fmla="*/ 1197724 h 1589088" name="T55"/>
                <a:gd fmla="*/ 531280 w 1589088" name="T56"/>
                <a:gd fmla="*/ 1303421 h 1589088" name="T57"/>
                <a:gd fmla="*/ 728574 w 1589088" name="T58"/>
                <a:gd fmla="*/ 1341734 h 1589088" name="T59"/>
                <a:gd fmla="*/ 927227 w 1589088" name="T60"/>
                <a:gd fmla="*/ 1312931 h 1589088" name="T61"/>
                <a:gd fmla="*/ 1109302 w 1589088" name="T62"/>
                <a:gd fmla="*/ 1217015 h 1589088" name="T63"/>
                <a:gd fmla="*/ 1251431 w 1589088" name="T64"/>
                <a:gd fmla="*/ 1059964 h 1589088" name="T65"/>
                <a:gd fmla="*/ 1328065 w 1589088" name="T66"/>
                <a:gd fmla="*/ 871393 h 1589088" name="T67"/>
                <a:gd fmla="*/ 1337576 w 1589088" name="T68"/>
                <a:gd fmla="*/ 671410 h 1589088" name="T69"/>
                <a:gd fmla="*/ 1280237 w 1589088" name="T70"/>
                <a:gd fmla="*/ 477677 h 1589088" name="T71"/>
                <a:gd fmla="*/ 1155500 w 1589088" name="T72"/>
                <a:gd fmla="*/ 308670 h 1589088" name="T73"/>
                <a:gd fmla="*/ 981849 w 1589088" name="T74"/>
                <a:gd fmla="*/ 193462 h 1589088" name="T75"/>
                <a:gd fmla="*/ 785915 w 1589088" name="T76"/>
                <a:gd fmla="*/ 145640 h 1589088" name="T77"/>
                <a:gd fmla="*/ 902226 w 1589088" name="T78"/>
                <a:gd fmla="*/ 17390 h 1589088" name="T79"/>
                <a:gd fmla="*/ 1136207 w 1589088" name="T80"/>
                <a:gd fmla="*/ 112491 h 1589088" name="T81"/>
                <a:gd fmla="*/ 1320999 w 1589088" name="T82"/>
                <a:gd fmla="*/ 276063 h 1589088" name="T83"/>
                <a:gd fmla="*/ 1429702 w 1589088" name="T84"/>
                <a:gd fmla="*/ 459201 h 1589088" name="T85"/>
                <a:gd fmla="*/ 1481334 w 1589088" name="T86"/>
                <a:gd fmla="*/ 660270 h 1589088" name="T87"/>
                <a:gd fmla="*/ 1475356 w 1589088" name="T88"/>
                <a:gd fmla="*/ 866502 h 1589088" name="T89"/>
                <a:gd fmla="*/ 1412581 w 1589088" name="T90"/>
                <a:gd fmla="*/ 1064855 h 1589088" name="T91"/>
                <a:gd fmla="*/ 1892771 w 1589088" name="T92"/>
                <a:gd fmla="*/ 1636001 h 1589088" name="T93"/>
                <a:gd fmla="*/ 1896304 w 1589088" name="T94"/>
                <a:gd fmla="*/ 1759632 h 1589088" name="T95"/>
                <a:gd fmla="*/ 1783798 w 1589088" name="T96"/>
                <a:gd fmla="*/ 1885980 h 1589088" name="T97"/>
                <a:gd fmla="*/ 1662866 w 1589088" name="T98"/>
                <a:gd fmla="*/ 1900381 h 1589088" name="T99"/>
                <a:gd fmla="*/ 1104954 w 1589088" name="T100"/>
                <a:gd fmla="*/ 1391458 h 1589088" name="T101"/>
                <a:gd fmla="*/ 909835 w 1589088" name="T102"/>
                <a:gd fmla="*/ 1466451 h 1589088" name="T103"/>
                <a:gd fmla="*/ 704388 w 1589088" name="T104"/>
                <a:gd fmla="*/ 1484656 h 1589088" name="T105"/>
                <a:gd fmla="*/ 501116 w 1589088" name="T106"/>
                <a:gd fmla="*/ 1445528 h 1589088" name="T107"/>
                <a:gd fmla="*/ 313061 w 1589088" name="T108"/>
                <a:gd fmla="*/ 1349069 h 1589088" name="T109"/>
                <a:gd fmla="*/ 143758 w 1589088" name="T110"/>
                <a:gd fmla="*/ 1181965 h 1589088" name="T111"/>
                <a:gd fmla="*/ 30708 w 1589088" name="T112"/>
                <a:gd fmla="*/ 954538 h 1589088" name="T113"/>
                <a:gd fmla="*/ 815 w 1589088" name="T114"/>
                <a:gd fmla="*/ 707277 h 1589088" name="T115"/>
                <a:gd fmla="*/ 54351 w 1589088" name="T116"/>
                <a:gd fmla="*/ 463275 h 1589088" name="T117"/>
                <a:gd fmla="*/ 191315 w 1589088" name="T118"/>
                <a:gd fmla="*/ 245360 h 1589088" name="T119"/>
                <a:gd fmla="*/ 397577 w 1589088" name="T120"/>
                <a:gd fmla="*/ 85319 h 1589088" name="T121"/>
                <a:gd fmla="*/ 636177 w 1589088" name="T122"/>
                <a:gd fmla="*/ 7880 h 1589088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1589088" w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val="223700360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文本框 6"/>
          <p:cNvSpPr txBox="1"/>
          <p:nvPr>
            <p:custDataLst>
              <p:tags r:id="rId3"/>
            </p:custDataLst>
          </p:nvPr>
        </p:nvSpPr>
        <p:spPr>
          <a:xfrm>
            <a:off x="1043608" y="21087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建立标题</a:t>
            </a:r>
          </a:p>
        </p:txBody>
      </p:sp>
      <p:cxnSp>
        <p:nvCxnSpPr>
          <p:cNvPr id="3" name="PA_直接连接符 7"/>
          <p:cNvCxnSpPr/>
          <p:nvPr>
            <p:custDataLst>
              <p:tags r:id="rId4"/>
            </p:custDataLst>
          </p:nvPr>
        </p:nvCxnSpPr>
        <p:spPr>
          <a:xfrm>
            <a:off x="1043608" y="579095"/>
            <a:ext cx="81003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_文本框 3"/>
          <p:cNvSpPr txBox="1"/>
          <p:nvPr>
            <p:custDataLst>
              <p:tags r:id="rId5"/>
            </p:custDataLst>
          </p:nvPr>
        </p:nvSpPr>
        <p:spPr>
          <a:xfrm>
            <a:off x="129447" y="195486"/>
            <a:ext cx="914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5" name="PA_圆角矩形 46"/>
          <p:cNvSpPr/>
          <p:nvPr>
            <p:custDataLst>
              <p:tags r:id="rId6"/>
            </p:custDataLst>
          </p:nvPr>
        </p:nvSpPr>
        <p:spPr>
          <a:xfrm>
            <a:off x="4894409" y="1256509"/>
            <a:ext cx="3283957" cy="129614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PA_圆角矩形 47"/>
          <p:cNvSpPr/>
          <p:nvPr>
            <p:custDataLst>
              <p:tags r:id="rId7"/>
            </p:custDataLst>
          </p:nvPr>
        </p:nvSpPr>
        <p:spPr>
          <a:xfrm>
            <a:off x="955315" y="3003798"/>
            <a:ext cx="3283957" cy="129614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PA_圆角矩形 48"/>
          <p:cNvSpPr/>
          <p:nvPr>
            <p:custDataLst>
              <p:tags r:id="rId8"/>
            </p:custDataLst>
          </p:nvPr>
        </p:nvSpPr>
        <p:spPr>
          <a:xfrm>
            <a:off x="4894409" y="3003796"/>
            <a:ext cx="3283957" cy="129614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PA_圆角矩形 13"/>
          <p:cNvSpPr/>
          <p:nvPr>
            <p:custDataLst>
              <p:tags r:id="rId9"/>
            </p:custDataLst>
          </p:nvPr>
        </p:nvSpPr>
        <p:spPr>
          <a:xfrm>
            <a:off x="955317" y="1256509"/>
            <a:ext cx="3283957" cy="129614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PA_文本框 6"/>
          <p:cNvSpPr txBox="1"/>
          <p:nvPr>
            <p:custDataLst>
              <p:tags r:id="rId10"/>
            </p:custDataLst>
          </p:nvPr>
        </p:nvSpPr>
        <p:spPr>
          <a:xfrm>
            <a:off x="1028775" y="1396748"/>
            <a:ext cx="253403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10" name="PA_文本框 6"/>
          <p:cNvSpPr txBox="1"/>
          <p:nvPr>
            <p:custDataLst>
              <p:tags r:id="rId11"/>
            </p:custDataLst>
          </p:nvPr>
        </p:nvSpPr>
        <p:spPr>
          <a:xfrm>
            <a:off x="5638062" y="1396749"/>
            <a:ext cx="253403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11" name="PA_文本框 6"/>
          <p:cNvSpPr txBox="1"/>
          <p:nvPr>
            <p:custDataLst>
              <p:tags r:id="rId12"/>
            </p:custDataLst>
          </p:nvPr>
        </p:nvSpPr>
        <p:spPr>
          <a:xfrm>
            <a:off x="5638062" y="3144039"/>
            <a:ext cx="253403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12" name="PA_文本框 6"/>
          <p:cNvSpPr txBox="1"/>
          <p:nvPr>
            <p:custDataLst>
              <p:tags r:id="rId13"/>
            </p:custDataLst>
          </p:nvPr>
        </p:nvSpPr>
        <p:spPr>
          <a:xfrm>
            <a:off x="1028775" y="3144037"/>
            <a:ext cx="253403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grpSp>
        <p:nvGrpSpPr>
          <p:cNvPr id="13" name="PA_组合 8"/>
          <p:cNvGrpSpPr/>
          <p:nvPr>
            <p:custDataLst>
              <p:tags r:id="rId14"/>
            </p:custDataLst>
          </p:nvPr>
        </p:nvGrpSpPr>
        <p:grpSpPr>
          <a:xfrm>
            <a:off x="3403564" y="1639423"/>
            <a:ext cx="1127923" cy="1127923"/>
            <a:chOff x="3403564" y="1491631"/>
            <a:chExt cx="1127923" cy="1127923"/>
          </a:xfrm>
        </p:grpSpPr>
        <p:sp>
          <p:nvSpPr>
            <p:cNvPr id="14" name="KSO_Shape"/>
            <p:cNvSpPr/>
            <p:nvPr/>
          </p:nvSpPr>
          <p:spPr>
            <a:xfrm rot="10800000">
              <a:off x="3403564" y="1491631"/>
              <a:ext cx="1127923" cy="1127923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FC6D5C"/>
            </a:solidFill>
            <a:ln>
              <a:noFill/>
            </a:ln>
            <a:effectLst>
              <a:outerShdw algn="br" blurRad="127000" dir="13500000" dist="381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5" name="文本框 62"/>
            <p:cNvSpPr txBox="1"/>
            <p:nvPr/>
          </p:nvSpPr>
          <p:spPr>
            <a:xfrm>
              <a:off x="3480639" y="1661686"/>
              <a:ext cx="1198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  <a:p>
              <a:pPr algn="ctr"/>
              <a:endParaRPr altLang="zh-CN" lang="en-US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/>
              <a:r>
                <a:rPr altLang="zh-CN" lang="en-US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16" name="PA_组合 9"/>
          <p:cNvGrpSpPr/>
          <p:nvPr>
            <p:custDataLst>
              <p:tags r:id="rId15"/>
            </p:custDataLst>
          </p:nvPr>
        </p:nvGrpSpPr>
        <p:grpSpPr>
          <a:xfrm>
            <a:off x="4612513" y="1639423"/>
            <a:ext cx="1127924" cy="1127923"/>
            <a:chOff x="4612513" y="1491631"/>
            <a:chExt cx="1127924" cy="1127923"/>
          </a:xfrm>
        </p:grpSpPr>
        <p:sp>
          <p:nvSpPr>
            <p:cNvPr id="17" name="KSO_Shape"/>
            <p:cNvSpPr/>
            <p:nvPr/>
          </p:nvSpPr>
          <p:spPr>
            <a:xfrm rot="16200000">
              <a:off x="4612514" y="1491631"/>
              <a:ext cx="1127923" cy="1127923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FBC65C"/>
            </a:solidFill>
            <a:ln>
              <a:noFill/>
            </a:ln>
            <a:effectLst>
              <a:outerShdw algn="bl" blurRad="127000" dir="18900000" dist="381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8" name="文本框 62"/>
            <p:cNvSpPr txBox="1"/>
            <p:nvPr/>
          </p:nvSpPr>
          <p:spPr>
            <a:xfrm>
              <a:off x="4464479" y="1662486"/>
              <a:ext cx="1198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  <a:p>
              <a:pPr algn="ctr"/>
              <a:endParaRPr altLang="zh-CN" lang="en-US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/>
              <a:r>
                <a:rPr altLang="zh-CN" lang="en-US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19" name="PA_组合 11"/>
          <p:cNvGrpSpPr/>
          <p:nvPr>
            <p:custDataLst>
              <p:tags r:id="rId16"/>
            </p:custDataLst>
          </p:nvPr>
        </p:nvGrpSpPr>
        <p:grpSpPr>
          <a:xfrm>
            <a:off x="3403562" y="2838197"/>
            <a:ext cx="1127926" cy="1127923"/>
            <a:chOff x="3403562" y="2690405"/>
            <a:chExt cx="1127926" cy="1127923"/>
          </a:xfrm>
        </p:grpSpPr>
        <p:sp>
          <p:nvSpPr>
            <p:cNvPr id="20" name="KSO_Shape"/>
            <p:cNvSpPr/>
            <p:nvPr/>
          </p:nvSpPr>
          <p:spPr>
            <a:xfrm rot="5400000">
              <a:off x="3403562" y="2690405"/>
              <a:ext cx="1127923" cy="1127923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8BC066"/>
            </a:solidFill>
            <a:ln>
              <a:noFill/>
            </a:ln>
            <a:effectLst>
              <a:outerShdw algn="tr" blurRad="127000" dir="8100000" dist="381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1" name="文本框 62"/>
            <p:cNvSpPr txBox="1"/>
            <p:nvPr/>
          </p:nvSpPr>
          <p:spPr>
            <a:xfrm>
              <a:off x="3633043" y="2741806"/>
              <a:ext cx="894080" cy="7315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  <a:p>
              <a:pPr algn="ctr"/>
              <a:endPara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22" name="PA_组合 12"/>
          <p:cNvGrpSpPr/>
          <p:nvPr>
            <p:custDataLst>
              <p:tags r:id="rId17"/>
            </p:custDataLst>
          </p:nvPr>
        </p:nvGrpSpPr>
        <p:grpSpPr>
          <a:xfrm>
            <a:off x="4612514" y="2838822"/>
            <a:ext cx="1127923" cy="1127923"/>
            <a:chOff x="4612514" y="2691030"/>
            <a:chExt cx="1127923" cy="1127923"/>
          </a:xfrm>
        </p:grpSpPr>
        <p:sp>
          <p:nvSpPr>
            <p:cNvPr id="23" name="KSO_Shape"/>
            <p:cNvSpPr/>
            <p:nvPr/>
          </p:nvSpPr>
          <p:spPr>
            <a:xfrm>
              <a:off x="4612514" y="2691030"/>
              <a:ext cx="1127923" cy="1127923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rgbClr val="66BFBD"/>
            </a:solidFill>
            <a:ln>
              <a:noFill/>
            </a:ln>
            <a:effectLst>
              <a:outerShdw algn="tl" blurRad="127000" dir="2700000" dist="381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4" name="文本框 62"/>
            <p:cNvSpPr txBox="1"/>
            <p:nvPr/>
          </p:nvSpPr>
          <p:spPr>
            <a:xfrm>
              <a:off x="4624817" y="2741806"/>
              <a:ext cx="894080" cy="7315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  <a:p>
              <a:pPr algn="ctr"/>
              <a:endPara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/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</p:spTree>
    <p:extLst>
      <p:ext uri="{BB962C8B-B14F-4D97-AF65-F5344CB8AC3E}">
        <p14:creationId val="179514626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1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1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2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4" presetSubtype="1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4" presetSubtype="1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" name="PA_组合 35"/>
          <p:cNvGrpSpPr/>
          <p:nvPr>
            <p:custDataLst>
              <p:tags r:id="rId3"/>
            </p:custDataLst>
          </p:nvPr>
        </p:nvGrpSpPr>
        <p:grpSpPr>
          <a:xfrm>
            <a:off x="587526" y="1672989"/>
            <a:ext cx="6432746" cy="1008748"/>
            <a:chOff x="587526" y="1672989"/>
            <a:chExt cx="6432746" cy="1008748"/>
          </a:xfrm>
        </p:grpSpPr>
        <p:sp>
          <p:nvSpPr>
            <p:cNvPr id="23" name="燕尾形 22"/>
            <p:cNvSpPr/>
            <p:nvPr/>
          </p:nvSpPr>
          <p:spPr>
            <a:xfrm flipH="1">
              <a:off x="4716016" y="1673569"/>
              <a:ext cx="288032" cy="1008168"/>
            </a:xfrm>
            <a:prstGeom prst="chevron">
              <a:avLst>
                <a:gd fmla="val 78936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4" name="燕尾形 23"/>
            <p:cNvSpPr/>
            <p:nvPr/>
          </p:nvSpPr>
          <p:spPr>
            <a:xfrm flipH="1">
              <a:off x="6732240" y="1673569"/>
              <a:ext cx="288032" cy="1008168"/>
            </a:xfrm>
            <a:prstGeom prst="chevron">
              <a:avLst>
                <a:gd fmla="val 78936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5" name="燕尾形 24"/>
            <p:cNvSpPr/>
            <p:nvPr/>
          </p:nvSpPr>
          <p:spPr>
            <a:xfrm flipH="1">
              <a:off x="2699792" y="1672989"/>
              <a:ext cx="288032" cy="1008168"/>
            </a:xfrm>
            <a:prstGeom prst="chevron">
              <a:avLst>
                <a:gd fmla="val 78936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 flipH="1">
              <a:off x="587526" y="1672989"/>
              <a:ext cx="288032" cy="1008168"/>
            </a:xfrm>
            <a:prstGeom prst="chevron">
              <a:avLst>
                <a:gd fmla="val 78936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PA_组合 36"/>
          <p:cNvGrpSpPr/>
          <p:nvPr>
            <p:custDataLst>
              <p:tags r:id="rId4"/>
            </p:custDataLst>
          </p:nvPr>
        </p:nvGrpSpPr>
        <p:grpSpPr>
          <a:xfrm>
            <a:off x="1619672" y="2681157"/>
            <a:ext cx="4464496" cy="1008748"/>
            <a:chOff x="1619672" y="2681157"/>
            <a:chExt cx="4464496" cy="1008748"/>
          </a:xfrm>
        </p:grpSpPr>
        <p:sp>
          <p:nvSpPr>
            <p:cNvPr id="26" name="燕尾形 25"/>
            <p:cNvSpPr/>
            <p:nvPr/>
          </p:nvSpPr>
          <p:spPr>
            <a:xfrm flipH="1">
              <a:off x="5796136" y="2681737"/>
              <a:ext cx="288032" cy="1008168"/>
            </a:xfrm>
            <a:prstGeom prst="chevron">
              <a:avLst>
                <a:gd fmla="val 78936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7" name="燕尾形 26"/>
            <p:cNvSpPr/>
            <p:nvPr/>
          </p:nvSpPr>
          <p:spPr>
            <a:xfrm flipH="1">
              <a:off x="3707904" y="2681157"/>
              <a:ext cx="288032" cy="1008168"/>
            </a:xfrm>
            <a:prstGeom prst="chevron">
              <a:avLst>
                <a:gd fmla="val 78936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 flipH="1">
              <a:off x="1619672" y="2681157"/>
              <a:ext cx="288032" cy="1008168"/>
            </a:xfrm>
            <a:prstGeom prst="chevron">
              <a:avLst>
                <a:gd fmla="val 78936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" name="PA_文本框 6"/>
          <p:cNvSpPr txBox="1"/>
          <p:nvPr>
            <p:custDataLst>
              <p:tags r:id="rId5"/>
            </p:custDataLst>
          </p:nvPr>
        </p:nvSpPr>
        <p:spPr>
          <a:xfrm>
            <a:off x="1043607" y="21087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建立标题</a:t>
            </a:r>
          </a:p>
        </p:txBody>
      </p:sp>
      <p:cxnSp>
        <p:nvCxnSpPr>
          <p:cNvPr id="3" name="PA_直接连接符 7"/>
          <p:cNvCxnSpPr/>
          <p:nvPr>
            <p:custDataLst>
              <p:tags r:id="rId6"/>
            </p:custDataLst>
          </p:nvPr>
        </p:nvCxnSpPr>
        <p:spPr>
          <a:xfrm>
            <a:off x="1043608" y="579095"/>
            <a:ext cx="81003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_文本框 3"/>
          <p:cNvSpPr txBox="1"/>
          <p:nvPr>
            <p:custDataLst>
              <p:tags r:id="rId7"/>
            </p:custDataLst>
          </p:nvPr>
        </p:nvSpPr>
        <p:spPr>
          <a:xfrm>
            <a:off x="129447" y="195486"/>
            <a:ext cx="914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5" name="PA_右箭头 4"/>
          <p:cNvSpPr/>
          <p:nvPr>
            <p:custDataLst>
              <p:tags r:id="rId8"/>
            </p:custDataLst>
          </p:nvPr>
        </p:nvSpPr>
        <p:spPr>
          <a:xfrm>
            <a:off x="0" y="2397455"/>
            <a:ext cx="8748464" cy="576008"/>
          </a:xfrm>
          <a:prstGeom prst="rightArrow">
            <a:avLst>
              <a:gd fmla="val 29013" name="adj1"/>
              <a:gd fmla="val 74974" name="adj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5" name="PA_组合 34"/>
          <p:cNvGrpSpPr/>
          <p:nvPr>
            <p:custDataLst>
              <p:tags r:id="rId9"/>
            </p:custDataLst>
          </p:nvPr>
        </p:nvGrpSpPr>
        <p:grpSpPr>
          <a:xfrm>
            <a:off x="611560" y="2541415"/>
            <a:ext cx="6688039" cy="284724"/>
            <a:chOff x="611560" y="2541415"/>
            <a:chExt cx="6688039" cy="284724"/>
          </a:xfrm>
        </p:grpSpPr>
        <p:sp>
          <p:nvSpPr>
            <p:cNvPr id="16" name="PA_文本框 75"/>
            <p:cNvSpPr txBox="1"/>
            <p:nvPr>
              <p:custDataLst>
                <p:tags r:id="rId10"/>
              </p:custDataLst>
            </p:nvPr>
          </p:nvSpPr>
          <p:spPr>
            <a:xfrm>
              <a:off x="611560" y="2543238"/>
              <a:ext cx="424180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200">
                  <a:solidFill>
                    <a:srgbClr val="FC6D5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3月</a:t>
              </a:r>
            </a:p>
          </p:txBody>
        </p:sp>
        <p:sp>
          <p:nvSpPr>
            <p:cNvPr id="17" name="PA_文本框 76"/>
            <p:cNvSpPr txBox="1"/>
            <p:nvPr>
              <p:custDataLst>
                <p:tags r:id="rId11"/>
              </p:custDataLst>
            </p:nvPr>
          </p:nvSpPr>
          <p:spPr>
            <a:xfrm>
              <a:off x="1648964" y="2549140"/>
              <a:ext cx="424180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200">
                  <a:solidFill>
                    <a:srgbClr val="66BFB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5月</a:t>
              </a:r>
            </a:p>
          </p:txBody>
        </p:sp>
        <p:sp>
          <p:nvSpPr>
            <p:cNvPr id="18" name="PA_文本框 77"/>
            <p:cNvSpPr txBox="1"/>
            <p:nvPr>
              <p:custDataLst>
                <p:tags r:id="rId12"/>
              </p:custDataLst>
            </p:nvPr>
          </p:nvSpPr>
          <p:spPr>
            <a:xfrm>
              <a:off x="2699793" y="2548972"/>
              <a:ext cx="424180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200">
                  <a:solidFill>
                    <a:srgbClr val="FC6D5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7月</a:t>
              </a:r>
            </a:p>
          </p:txBody>
        </p:sp>
        <p:sp>
          <p:nvSpPr>
            <p:cNvPr id="19" name="PA_文本框 78"/>
            <p:cNvSpPr txBox="1"/>
            <p:nvPr>
              <p:custDataLst>
                <p:tags r:id="rId13"/>
              </p:custDataLst>
            </p:nvPr>
          </p:nvSpPr>
          <p:spPr>
            <a:xfrm>
              <a:off x="3738592" y="2541416"/>
              <a:ext cx="424180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200">
                  <a:solidFill>
                    <a:srgbClr val="66BFB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9月</a:t>
              </a:r>
            </a:p>
          </p:txBody>
        </p:sp>
        <p:sp>
          <p:nvSpPr>
            <p:cNvPr id="20" name="PA_文本框 79"/>
            <p:cNvSpPr txBox="1"/>
            <p:nvPr>
              <p:custDataLst>
                <p:tags r:id="rId14"/>
              </p:custDataLst>
            </p:nvPr>
          </p:nvSpPr>
          <p:spPr>
            <a:xfrm>
              <a:off x="4749226" y="2541415"/>
              <a:ext cx="513080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200">
                  <a:solidFill>
                    <a:srgbClr val="FC6D5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10月</a:t>
              </a:r>
            </a:p>
          </p:txBody>
        </p:sp>
        <p:sp>
          <p:nvSpPr>
            <p:cNvPr id="21" name="PA_文本框 80"/>
            <p:cNvSpPr txBox="1"/>
            <p:nvPr>
              <p:custDataLst>
                <p:tags r:id="rId15"/>
              </p:custDataLst>
            </p:nvPr>
          </p:nvSpPr>
          <p:spPr>
            <a:xfrm>
              <a:off x="5754448" y="2548968"/>
              <a:ext cx="513080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200">
                  <a:solidFill>
                    <a:srgbClr val="66BFB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11月</a:t>
              </a:r>
            </a:p>
          </p:txBody>
        </p:sp>
        <p:sp>
          <p:nvSpPr>
            <p:cNvPr id="22" name="PA_文本框 81"/>
            <p:cNvSpPr txBox="1"/>
            <p:nvPr>
              <p:custDataLst>
                <p:tags r:id="rId16"/>
              </p:custDataLst>
            </p:nvPr>
          </p:nvSpPr>
          <p:spPr>
            <a:xfrm>
              <a:off x="6781509" y="2541417"/>
              <a:ext cx="513080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200">
                  <a:solidFill>
                    <a:srgbClr val="FC6D5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12月</a:t>
              </a:r>
            </a:p>
          </p:txBody>
        </p:sp>
      </p:grpSp>
      <p:sp>
        <p:nvSpPr>
          <p:cNvPr id="28" name="PA_文本框 4"/>
          <p:cNvSpPr txBox="1"/>
          <p:nvPr>
            <p:custDataLst>
              <p:tags r:id="rId17"/>
            </p:custDataLst>
          </p:nvPr>
        </p:nvSpPr>
        <p:spPr>
          <a:xfrm>
            <a:off x="795466" y="1176165"/>
            <a:ext cx="190432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添加内容</a:t>
            </a:r>
          </a:p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在此输入你的内容，或将复制的内容粘贴于此。在此输入你的内容，或将复制的内容粘贴于此。</a:t>
            </a:r>
          </a:p>
        </p:txBody>
      </p:sp>
      <p:sp>
        <p:nvSpPr>
          <p:cNvPr id="29" name="PA_文本框 4"/>
          <p:cNvSpPr txBox="1"/>
          <p:nvPr>
            <p:custDataLst>
              <p:tags r:id="rId18"/>
            </p:custDataLst>
          </p:nvPr>
        </p:nvSpPr>
        <p:spPr>
          <a:xfrm>
            <a:off x="6948264" y="1176165"/>
            <a:ext cx="190432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添加内容</a:t>
            </a:r>
          </a:p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在此输入你的内容，或将复制的内容粘贴于此。在此输入你的内容，或将复制的内容粘贴于此。</a:t>
            </a:r>
          </a:p>
        </p:txBody>
      </p:sp>
      <p:sp>
        <p:nvSpPr>
          <p:cNvPr id="30" name="PA_文本框 4"/>
          <p:cNvSpPr txBox="1"/>
          <p:nvPr>
            <p:custDataLst>
              <p:tags r:id="rId19"/>
            </p:custDataLst>
          </p:nvPr>
        </p:nvSpPr>
        <p:spPr>
          <a:xfrm>
            <a:off x="4904112" y="1176165"/>
            <a:ext cx="190432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添加内容</a:t>
            </a:r>
          </a:p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在此输入你的内容，或将复制的内容粘贴于此。在此输入你的内容，或将复制的内容粘贴于此。</a:t>
            </a:r>
          </a:p>
        </p:txBody>
      </p:sp>
      <p:sp>
        <p:nvSpPr>
          <p:cNvPr id="31" name="PA_文本框 4"/>
          <p:cNvSpPr txBox="1"/>
          <p:nvPr>
            <p:custDataLst>
              <p:tags r:id="rId20"/>
            </p:custDataLst>
          </p:nvPr>
        </p:nvSpPr>
        <p:spPr>
          <a:xfrm>
            <a:off x="2883698" y="1176165"/>
            <a:ext cx="190432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添加内容</a:t>
            </a:r>
          </a:p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在此输入你的内容，或将复制的内容粘贴于此。在此输入你的内容，或将复制的内容粘贴于此。</a:t>
            </a:r>
          </a:p>
        </p:txBody>
      </p:sp>
      <p:sp>
        <p:nvSpPr>
          <p:cNvPr id="32" name="PA_文本框 4"/>
          <p:cNvSpPr txBox="1"/>
          <p:nvPr>
            <p:custDataLst>
              <p:tags r:id="rId21"/>
            </p:custDataLst>
          </p:nvPr>
        </p:nvSpPr>
        <p:spPr>
          <a:xfrm>
            <a:off x="1835696" y="3150717"/>
            <a:ext cx="190432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添加内容</a:t>
            </a:r>
          </a:p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在此输入你的内容，或将复制的内容粘贴于此。在此输入你的内容，或将复制的内容粘贴于此。</a:t>
            </a:r>
          </a:p>
        </p:txBody>
      </p:sp>
      <p:sp>
        <p:nvSpPr>
          <p:cNvPr id="33" name="PA_文本框 4"/>
          <p:cNvSpPr txBox="1"/>
          <p:nvPr>
            <p:custDataLst>
              <p:tags r:id="rId22"/>
            </p:custDataLst>
          </p:nvPr>
        </p:nvSpPr>
        <p:spPr>
          <a:xfrm>
            <a:off x="5972802" y="3150717"/>
            <a:ext cx="190432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添加内容</a:t>
            </a:r>
          </a:p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在此输入你的内容，或将复制的内容粘贴于此。在此输入你的内容，或将复制的内容粘贴于此。</a:t>
            </a:r>
          </a:p>
        </p:txBody>
      </p:sp>
      <p:sp>
        <p:nvSpPr>
          <p:cNvPr id="34" name="PA_文本框 4"/>
          <p:cNvSpPr txBox="1"/>
          <p:nvPr>
            <p:custDataLst>
              <p:tags r:id="rId23"/>
            </p:custDataLst>
          </p:nvPr>
        </p:nvSpPr>
        <p:spPr>
          <a:xfrm>
            <a:off x="3891811" y="3150717"/>
            <a:ext cx="190432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添加内容</a:t>
            </a:r>
          </a:p>
          <a:p>
            <a:pPr algn="ctr"/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在此输入你的内容，或将复制的内容粘贴于此。在此输入你的内容，或将复制的内容粘贴于此。</a:t>
            </a:r>
          </a:p>
        </p:txBody>
      </p:sp>
    </p:spTree>
    <p:extLst>
      <p:ext uri="{BB962C8B-B14F-4D97-AF65-F5344CB8AC3E}">
        <p14:creationId val="28360775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4" presetSubtype="5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5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3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4" presetSubtype="5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4" presetSubtype="5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3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4" presetSubtype="5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4" presetSubtype="5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4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4" presetSubtype="5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939326" y="843559"/>
            <a:ext cx="253855" cy="253855"/>
          </a:xfrm>
          <a:prstGeom prst="rect">
            <a:avLst/>
          </a:prstGeom>
          <a:solidFill>
            <a:srgbClr val="FBC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1314635" y="843558"/>
            <a:ext cx="253855" cy="253855"/>
          </a:xfrm>
          <a:prstGeom prst="rect">
            <a:avLst/>
          </a:prstGeom>
          <a:solidFill>
            <a:srgbClr val="8B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1312476" y="457782"/>
            <a:ext cx="253855" cy="253855"/>
          </a:xfrm>
          <a:prstGeom prst="rect">
            <a:avLst/>
          </a:prstGeom>
          <a:solidFill>
            <a:srgbClr val="66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939326" y="457783"/>
            <a:ext cx="253855" cy="253855"/>
          </a:xfrm>
          <a:prstGeom prst="rect">
            <a:avLst/>
          </a:prstGeom>
          <a:solidFill>
            <a:srgbClr val="FC6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TextBox 10"/>
          <p:cNvSpPr txBox="1"/>
          <p:nvPr/>
        </p:nvSpPr>
        <p:spPr>
          <a:xfrm>
            <a:off x="827584" y="1273475"/>
            <a:ext cx="487680" cy="84538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前   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9059" y="1653164"/>
            <a:ext cx="396240" cy="85185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PREFACE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41485" y="457783"/>
            <a:ext cx="627005" cy="2401999"/>
            <a:chOff x="941485" y="385775"/>
            <a:chExt cx="627005" cy="2401999"/>
          </a:xfrm>
        </p:grpSpPr>
        <p:cxnSp>
          <p:nvCxnSpPr>
            <p:cNvPr id="10" name="PA_直接连接符 7"/>
            <p:cNvCxnSpPr/>
            <p:nvPr>
              <p:custDataLst>
                <p:tags r:id="rId3"/>
              </p:custDataLst>
            </p:nvPr>
          </p:nvCxnSpPr>
          <p:spPr>
            <a:xfrm flipH="1">
              <a:off x="1246806" y="385775"/>
              <a:ext cx="0" cy="2401999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A_直接连接符 7"/>
            <p:cNvCxnSpPr/>
            <p:nvPr>
              <p:custDataLst>
                <p:tags r:id="rId4"/>
              </p:custDataLst>
            </p:nvPr>
          </p:nvCxnSpPr>
          <p:spPr>
            <a:xfrm>
              <a:off x="941485" y="699542"/>
              <a:ext cx="627005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907704" y="1619964"/>
            <a:ext cx="619262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</a:t>
            </a:r>
          </a:p>
        </p:txBody>
      </p:sp>
    </p:spTree>
    <p:extLst>
      <p:ext uri="{BB962C8B-B14F-4D97-AF65-F5344CB8AC3E}">
        <p14:creationId val="10090206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6"/>
      <p:bldP grpId="0" spid="7"/>
      <p:bldP grpId="0" spid="11"/>
      <p:bldP grpId="0" spid="12"/>
      <p:bldP grpId="0" spid="1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PA_组合 3"/>
          <p:cNvGrpSpPr/>
          <p:nvPr>
            <p:custDataLst>
              <p:tags r:id="rId3"/>
            </p:custDataLst>
          </p:nvPr>
        </p:nvGrpSpPr>
        <p:grpSpPr>
          <a:xfrm>
            <a:off x="0" y="771550"/>
            <a:ext cx="9144000" cy="4386700"/>
            <a:chOff x="0" y="771550"/>
            <a:chExt cx="9144000" cy="4386700"/>
          </a:xfrm>
        </p:grpSpPr>
        <p:sp>
          <p:nvSpPr>
            <p:cNvPr id="2" name="PA_KSO_Shape"/>
            <p:cNvSpPr/>
            <p:nvPr>
              <p:custDataLst>
                <p:tags r:id="rId4"/>
              </p:custDataLst>
            </p:nvPr>
          </p:nvSpPr>
          <p:spPr>
            <a:xfrm rot="10800000">
              <a:off x="4139952" y="3391950"/>
              <a:ext cx="5004048" cy="1766300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" name="PA_KSO_Shape"/>
            <p:cNvSpPr/>
            <p:nvPr>
              <p:custDataLst>
                <p:tags r:id="rId5"/>
              </p:custDataLst>
            </p:nvPr>
          </p:nvSpPr>
          <p:spPr>
            <a:xfrm flipH="1" rot="10800000">
              <a:off x="0" y="771550"/>
              <a:ext cx="4932040" cy="4371950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5" name="PA_文本框 4"/>
          <p:cNvSpPr txBox="1"/>
          <p:nvPr>
            <p:custDataLst>
              <p:tags r:id="rId6"/>
            </p:custDataLst>
          </p:nvPr>
        </p:nvSpPr>
        <p:spPr>
          <a:xfrm>
            <a:off x="4499992" y="1908307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</p:txBody>
      </p:sp>
      <p:sp>
        <p:nvSpPr>
          <p:cNvPr id="10" name="PA_文本框 8"/>
          <p:cNvSpPr txBox="1"/>
          <p:nvPr>
            <p:custDataLst>
              <p:tags r:id="rId7"/>
            </p:custDataLst>
          </p:nvPr>
        </p:nvSpPr>
        <p:spPr>
          <a:xfrm>
            <a:off x="4499992" y="2480578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在此添加关键词或相关内容</a:t>
            </a:r>
          </a:p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没有请删除</a:t>
            </a:r>
          </a:p>
        </p:txBody>
      </p:sp>
      <p:grpSp>
        <p:nvGrpSpPr>
          <p:cNvPr id="6" name="PA_组合 5"/>
          <p:cNvGrpSpPr/>
          <p:nvPr>
            <p:custDataLst>
              <p:tags r:id="rId8"/>
            </p:custDataLst>
          </p:nvPr>
        </p:nvGrpSpPr>
        <p:grpSpPr>
          <a:xfrm>
            <a:off x="3055713" y="1695698"/>
            <a:ext cx="1008112" cy="1008112"/>
            <a:chOff x="3878946" y="3168247"/>
            <a:chExt cx="621046" cy="621046"/>
          </a:xfrm>
        </p:grpSpPr>
        <p:sp>
          <p:nvSpPr>
            <p:cNvPr id="11" name="椭圆 10"/>
            <p:cNvSpPr/>
            <p:nvPr/>
          </p:nvSpPr>
          <p:spPr>
            <a:xfrm>
              <a:off x="3878946" y="3168247"/>
              <a:ext cx="621046" cy="62104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algn="tl" blurRad="127000" dir="2700000" dist="63500" rotWithShape="0" sx="106000" sy="106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4038595" y="3278644"/>
              <a:ext cx="301748" cy="391881"/>
            </a:xfrm>
            <a:custGeom>
              <a:gdLst>
                <a:gd fmla="*/ 2147483646 w 5278" name="T0"/>
                <a:gd fmla="*/ 2147483646 h 6863" name="T1"/>
                <a:gd fmla="*/ 2147483646 w 5278" name="T2"/>
                <a:gd fmla="*/ 2147483646 h 6863" name="T3"/>
                <a:gd fmla="*/ 2147483646 w 5278" name="T4"/>
                <a:gd fmla="*/ 2147483646 h 6863" name="T5"/>
                <a:gd fmla="*/ 2147483646 w 5278" name="T6"/>
                <a:gd fmla="*/ 2147483646 h 6863" name="T7"/>
                <a:gd fmla="*/ 2147483646 w 5278" name="T8"/>
                <a:gd fmla="*/ 2147483646 h 6863" name="T9"/>
                <a:gd fmla="*/ 2147483646 w 5278" name="T10"/>
                <a:gd fmla="*/ 2147483646 h 6863" name="T11"/>
                <a:gd fmla="*/ 2147483646 w 5278" name="T12"/>
                <a:gd fmla="*/ 2147483646 h 6863" name="T13"/>
                <a:gd fmla="*/ 2147483646 w 5278" name="T14"/>
                <a:gd fmla="*/ 2147483646 h 6863" name="T15"/>
                <a:gd fmla="*/ 2147483646 w 5278" name="T16"/>
                <a:gd fmla="*/ 2147483646 h 6863" name="T17"/>
                <a:gd fmla="*/ 2147483646 w 5278" name="T18"/>
                <a:gd fmla="*/ 2147483646 h 6863" name="T19"/>
                <a:gd fmla="*/ 2147483646 w 5278" name="T20"/>
                <a:gd fmla="*/ 2147483646 h 6863" name="T21"/>
                <a:gd fmla="*/ 2147483646 w 5278" name="T22"/>
                <a:gd fmla="*/ 2147483646 h 6863" name="T23"/>
                <a:gd fmla="*/ 2147483646 w 5278" name="T24"/>
                <a:gd fmla="*/ 2147483646 h 6863" name="T25"/>
                <a:gd fmla="*/ 2147483646 w 5278" name="T26"/>
                <a:gd fmla="*/ 2147483646 h 6863" name="T27"/>
                <a:gd fmla="*/ 2147483646 w 5278" name="T28"/>
                <a:gd fmla="*/ 2147483646 h 6863" name="T29"/>
                <a:gd fmla="*/ 2147483646 w 5278" name="T30"/>
                <a:gd fmla="*/ 2147483646 h 6863" name="T31"/>
                <a:gd fmla="*/ 2147483646 w 5278" name="T32"/>
                <a:gd fmla="*/ 2147483646 h 6863" name="T33"/>
                <a:gd fmla="*/ 2147483646 w 5278" name="T34"/>
                <a:gd fmla="*/ 2147483646 h 6863" name="T35"/>
                <a:gd fmla="*/ 2147483646 w 5278" name="T36"/>
                <a:gd fmla="*/ 2147483646 h 6863" name="T37"/>
                <a:gd fmla="*/ 2147483646 w 5278" name="T38"/>
                <a:gd fmla="*/ 2147483646 h 6863" name="T39"/>
                <a:gd fmla="*/ 2147483646 w 5278" name="T40"/>
                <a:gd fmla="*/ 2147483646 h 6863" name="T41"/>
                <a:gd fmla="*/ 2147483646 w 5278" name="T42"/>
                <a:gd fmla="*/ 2147483646 h 6863" name="T43"/>
                <a:gd fmla="*/ 2147483646 w 5278" name="T44"/>
                <a:gd fmla="*/ 2147483646 h 6863" name="T45"/>
                <a:gd fmla="*/ 2147483646 w 5278" name="T46"/>
                <a:gd fmla="*/ 2147483646 h 6863" name="T47"/>
                <a:gd fmla="*/ 2147483646 w 5278" name="T48"/>
                <a:gd fmla="*/ 2147483646 h 6863" name="T49"/>
                <a:gd fmla="*/ 2147483646 w 5278" name="T50"/>
                <a:gd fmla="*/ 2147483646 h 6863" name="T51"/>
                <a:gd fmla="*/ 2147483646 w 5278" name="T52"/>
                <a:gd fmla="*/ 2147483646 h 6863" name="T53"/>
                <a:gd fmla="*/ 2147483646 w 5278" name="T54"/>
                <a:gd fmla="*/ 2147483646 h 6863" name="T55"/>
                <a:gd fmla="*/ 2147483646 w 5278" name="T56"/>
                <a:gd fmla="*/ 2147483646 h 6863" name="T57"/>
                <a:gd fmla="*/ 2147483646 w 5278" name="T58"/>
                <a:gd fmla="*/ 2147483646 h 6863" name="T59"/>
                <a:gd fmla="*/ 2147483646 w 5278" name="T60"/>
                <a:gd fmla="*/ 2147483646 h 6863" name="T61"/>
                <a:gd fmla="*/ 2147483646 w 5278" name="T62"/>
                <a:gd fmla="*/ 2147483646 h 6863" name="T63"/>
                <a:gd fmla="*/ 2147483646 w 5278" name="T64"/>
                <a:gd fmla="*/ 2147483646 h 6863" name="T65"/>
                <a:gd fmla="*/ 2147483646 w 5278" name="T66"/>
                <a:gd fmla="*/ 2147483646 h 6863" name="T67"/>
                <a:gd fmla="*/ 2147483646 w 5278" name="T68"/>
                <a:gd fmla="*/ 2147483646 h 6863" name="T69"/>
                <a:gd fmla="*/ 2147483646 w 5278" name="T70"/>
                <a:gd fmla="*/ 2147483646 h 6863" name="T71"/>
                <a:gd fmla="*/ 2147483646 w 5278" name="T72"/>
                <a:gd fmla="*/ 2147483646 h 6863" name="T73"/>
                <a:gd fmla="*/ 2147483646 w 5278" name="T74"/>
                <a:gd fmla="*/ 2147483646 h 6863" name="T75"/>
                <a:gd fmla="*/ 2147483646 w 5278" name="T76"/>
                <a:gd fmla="*/ 2147483646 h 6863" name="T77"/>
                <a:gd fmla="*/ 2147483646 w 5278" name="T78"/>
                <a:gd fmla="*/ 2147483646 h 6863" name="T79"/>
                <a:gd fmla="*/ 2147483646 w 5278" name="T80"/>
                <a:gd fmla="*/ 2147483646 h 6863" name="T81"/>
                <a:gd fmla="*/ 2147483646 w 5278" name="T82"/>
                <a:gd fmla="*/ 2147483646 h 6863" name="T83"/>
                <a:gd fmla="*/ 0 w 5278" name="T84"/>
                <a:gd fmla="*/ 2147483646 h 6863" name="T85"/>
                <a:gd fmla="*/ 2147483646 w 5278" name="T86"/>
                <a:gd fmla="*/ 2147483646 h 6863" name="T87"/>
                <a:gd fmla="*/ 2147483646 w 5278" name="T88"/>
                <a:gd fmla="*/ 2147483646 h 6863" name="T89"/>
                <a:gd fmla="*/ 2147483646 w 5278" name="T90"/>
                <a:gd fmla="*/ 2147483646 h 6863" name="T91"/>
                <a:gd fmla="*/ 2147483646 w 5278" name="T92"/>
                <a:gd fmla="*/ 2147483646 h 6863" name="T93"/>
                <a:gd fmla="*/ 2147483646 w 5278" name="T94"/>
                <a:gd fmla="*/ 2147483646 h 6863" name="T95"/>
                <a:gd fmla="*/ 2147483646 w 5278" name="T96"/>
                <a:gd fmla="*/ 1347340187 h 6863" name="T97"/>
                <a:gd fmla="*/ 2147483646 w 5278" name="T98"/>
                <a:gd fmla="*/ 513294381 h 6863" name="T99"/>
                <a:gd fmla="*/ 2147483646 w 5278" name="T100"/>
                <a:gd fmla="*/ 42761601 h 6863" name="T101"/>
                <a:gd fmla="*/ 2147483646 w 5278" name="T102"/>
                <a:gd fmla="*/ 21419384 h 6863" name="T103"/>
                <a:gd fmla="*/ 2147483646 w 5278" name="T104"/>
                <a:gd fmla="*/ 363589915 h 6863" name="T105"/>
                <a:gd fmla="*/ 2147483646 w 5278" name="T106"/>
                <a:gd fmla="*/ 1133454737 h 6863" name="T107"/>
                <a:gd fmla="*/ 2147483646 w 5278" name="T108"/>
                <a:gd fmla="*/ 2147483646 h 6863" name="T109"/>
                <a:gd fmla="*/ 2147483646 w 5278" name="T110"/>
                <a:gd fmla="*/ 2147483646 h 6863" name="T111"/>
                <a:gd fmla="*/ 2147483646 w 5278" name="T112"/>
                <a:gd fmla="*/ 2147483646 h 6863" name="T113"/>
                <a:gd fmla="*/ 2147483646 w 5278" name="T114"/>
                <a:gd fmla="*/ 2147483646 h 6863" name="T115"/>
                <a:gd fmla="*/ 2147483646 w 5278" name="T116"/>
                <a:gd fmla="*/ 2147483646 h 6863" name="T117"/>
                <a:gd fmla="*/ 2147483646 w 5278" name="T118"/>
                <a:gd fmla="*/ 2147483646 h 6863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6863" w="5278">
                  <a:moveTo>
                    <a:pt x="4046" y="5103"/>
                  </a:moveTo>
                  <a:lnTo>
                    <a:pt x="1054" y="5103"/>
                  </a:lnTo>
                  <a:lnTo>
                    <a:pt x="1054" y="4927"/>
                  </a:lnTo>
                  <a:lnTo>
                    <a:pt x="4046" y="4927"/>
                  </a:lnTo>
                  <a:lnTo>
                    <a:pt x="4046" y="5103"/>
                  </a:lnTo>
                  <a:close/>
                  <a:moveTo>
                    <a:pt x="2814" y="4575"/>
                  </a:moveTo>
                  <a:lnTo>
                    <a:pt x="1054" y="4575"/>
                  </a:lnTo>
                  <a:lnTo>
                    <a:pt x="1054" y="4399"/>
                  </a:lnTo>
                  <a:lnTo>
                    <a:pt x="2814" y="4399"/>
                  </a:lnTo>
                  <a:lnTo>
                    <a:pt x="2814" y="4575"/>
                  </a:lnTo>
                  <a:close/>
                  <a:moveTo>
                    <a:pt x="3342" y="4047"/>
                  </a:moveTo>
                  <a:lnTo>
                    <a:pt x="1054" y="4047"/>
                  </a:lnTo>
                  <a:lnTo>
                    <a:pt x="1054" y="3872"/>
                  </a:lnTo>
                  <a:lnTo>
                    <a:pt x="3342" y="3872"/>
                  </a:lnTo>
                  <a:lnTo>
                    <a:pt x="3342" y="4047"/>
                  </a:lnTo>
                  <a:close/>
                  <a:moveTo>
                    <a:pt x="4222" y="3520"/>
                  </a:moveTo>
                  <a:lnTo>
                    <a:pt x="1054" y="3520"/>
                  </a:lnTo>
                  <a:lnTo>
                    <a:pt x="1054" y="3344"/>
                  </a:lnTo>
                  <a:lnTo>
                    <a:pt x="4222" y="3344"/>
                  </a:lnTo>
                  <a:lnTo>
                    <a:pt x="4222" y="3520"/>
                  </a:lnTo>
                  <a:close/>
                  <a:moveTo>
                    <a:pt x="2814" y="2992"/>
                  </a:moveTo>
                  <a:lnTo>
                    <a:pt x="1054" y="2992"/>
                  </a:lnTo>
                  <a:lnTo>
                    <a:pt x="1054" y="2816"/>
                  </a:lnTo>
                  <a:lnTo>
                    <a:pt x="2814" y="2816"/>
                  </a:lnTo>
                  <a:lnTo>
                    <a:pt x="2814" y="2992"/>
                  </a:lnTo>
                  <a:close/>
                  <a:moveTo>
                    <a:pt x="4750" y="1056"/>
                  </a:moveTo>
                  <a:lnTo>
                    <a:pt x="3518" y="1056"/>
                  </a:lnTo>
                  <a:lnTo>
                    <a:pt x="3620" y="1362"/>
                  </a:lnTo>
                  <a:lnTo>
                    <a:pt x="3664" y="1373"/>
                  </a:lnTo>
                  <a:lnTo>
                    <a:pt x="3707" y="1385"/>
                  </a:lnTo>
                  <a:lnTo>
                    <a:pt x="3747" y="1397"/>
                  </a:lnTo>
                  <a:lnTo>
                    <a:pt x="3785" y="1412"/>
                  </a:lnTo>
                  <a:lnTo>
                    <a:pt x="3822" y="1426"/>
                  </a:lnTo>
                  <a:lnTo>
                    <a:pt x="3856" y="1441"/>
                  </a:lnTo>
                  <a:lnTo>
                    <a:pt x="3888" y="1458"/>
                  </a:lnTo>
                  <a:lnTo>
                    <a:pt x="3919" y="1476"/>
                  </a:lnTo>
                  <a:lnTo>
                    <a:pt x="3948" y="1494"/>
                  </a:lnTo>
                  <a:lnTo>
                    <a:pt x="3976" y="1513"/>
                  </a:lnTo>
                  <a:lnTo>
                    <a:pt x="4001" y="1534"/>
                  </a:lnTo>
                  <a:lnTo>
                    <a:pt x="4025" y="1555"/>
                  </a:lnTo>
                  <a:lnTo>
                    <a:pt x="4046" y="1577"/>
                  </a:lnTo>
                  <a:lnTo>
                    <a:pt x="4067" y="1599"/>
                  </a:lnTo>
                  <a:lnTo>
                    <a:pt x="4086" y="1622"/>
                  </a:lnTo>
                  <a:lnTo>
                    <a:pt x="4104" y="1646"/>
                  </a:lnTo>
                  <a:lnTo>
                    <a:pt x="4119" y="1671"/>
                  </a:lnTo>
                  <a:lnTo>
                    <a:pt x="4134" y="1696"/>
                  </a:lnTo>
                  <a:lnTo>
                    <a:pt x="4148" y="1723"/>
                  </a:lnTo>
                  <a:lnTo>
                    <a:pt x="4160" y="1749"/>
                  </a:lnTo>
                  <a:lnTo>
                    <a:pt x="4171" y="1777"/>
                  </a:lnTo>
                  <a:lnTo>
                    <a:pt x="4180" y="1805"/>
                  </a:lnTo>
                  <a:lnTo>
                    <a:pt x="4189" y="1834"/>
                  </a:lnTo>
                  <a:lnTo>
                    <a:pt x="4196" y="1863"/>
                  </a:lnTo>
                  <a:lnTo>
                    <a:pt x="4203" y="1892"/>
                  </a:lnTo>
                  <a:lnTo>
                    <a:pt x="4208" y="1923"/>
                  </a:lnTo>
                  <a:lnTo>
                    <a:pt x="4213" y="1953"/>
                  </a:lnTo>
                  <a:lnTo>
                    <a:pt x="4216" y="1984"/>
                  </a:lnTo>
                  <a:lnTo>
                    <a:pt x="4219" y="2015"/>
                  </a:lnTo>
                  <a:lnTo>
                    <a:pt x="4221" y="2047"/>
                  </a:lnTo>
                  <a:lnTo>
                    <a:pt x="4222" y="2078"/>
                  </a:lnTo>
                  <a:lnTo>
                    <a:pt x="4222" y="2111"/>
                  </a:lnTo>
                  <a:lnTo>
                    <a:pt x="1054" y="2111"/>
                  </a:lnTo>
                  <a:lnTo>
                    <a:pt x="1056" y="2081"/>
                  </a:lnTo>
                  <a:lnTo>
                    <a:pt x="1057" y="2050"/>
                  </a:lnTo>
                  <a:lnTo>
                    <a:pt x="1058" y="2020"/>
                  </a:lnTo>
                  <a:lnTo>
                    <a:pt x="1062" y="1990"/>
                  </a:lnTo>
                  <a:lnTo>
                    <a:pt x="1065" y="1960"/>
                  </a:lnTo>
                  <a:lnTo>
                    <a:pt x="1070" y="1931"/>
                  </a:lnTo>
                  <a:lnTo>
                    <a:pt x="1076" y="1902"/>
                  </a:lnTo>
                  <a:lnTo>
                    <a:pt x="1083" y="1874"/>
                  </a:lnTo>
                  <a:lnTo>
                    <a:pt x="1092" y="1846"/>
                  </a:lnTo>
                  <a:lnTo>
                    <a:pt x="1101" y="1819"/>
                  </a:lnTo>
                  <a:lnTo>
                    <a:pt x="1111" y="1792"/>
                  </a:lnTo>
                  <a:lnTo>
                    <a:pt x="1123" y="1766"/>
                  </a:lnTo>
                  <a:lnTo>
                    <a:pt x="1135" y="1740"/>
                  </a:lnTo>
                  <a:lnTo>
                    <a:pt x="1149" y="1714"/>
                  </a:lnTo>
                  <a:lnTo>
                    <a:pt x="1165" y="1690"/>
                  </a:lnTo>
                  <a:lnTo>
                    <a:pt x="1180" y="1665"/>
                  </a:lnTo>
                  <a:lnTo>
                    <a:pt x="1198" y="1643"/>
                  </a:lnTo>
                  <a:lnTo>
                    <a:pt x="1217" y="1620"/>
                  </a:lnTo>
                  <a:lnTo>
                    <a:pt x="1239" y="1597"/>
                  </a:lnTo>
                  <a:lnTo>
                    <a:pt x="1260" y="1576"/>
                  </a:lnTo>
                  <a:lnTo>
                    <a:pt x="1284" y="1555"/>
                  </a:lnTo>
                  <a:lnTo>
                    <a:pt x="1309" y="1535"/>
                  </a:lnTo>
                  <a:lnTo>
                    <a:pt x="1336" y="1516"/>
                  </a:lnTo>
                  <a:lnTo>
                    <a:pt x="1363" y="1498"/>
                  </a:lnTo>
                  <a:lnTo>
                    <a:pt x="1393" y="1480"/>
                  </a:lnTo>
                  <a:lnTo>
                    <a:pt x="1426" y="1463"/>
                  </a:lnTo>
                  <a:lnTo>
                    <a:pt x="1458" y="1447"/>
                  </a:lnTo>
                  <a:lnTo>
                    <a:pt x="1493" y="1432"/>
                  </a:lnTo>
                  <a:lnTo>
                    <a:pt x="1530" y="1418"/>
                  </a:lnTo>
                  <a:lnTo>
                    <a:pt x="1568" y="1404"/>
                  </a:lnTo>
                  <a:lnTo>
                    <a:pt x="1609" y="1392"/>
                  </a:lnTo>
                  <a:lnTo>
                    <a:pt x="1651" y="1380"/>
                  </a:lnTo>
                  <a:lnTo>
                    <a:pt x="1758" y="1056"/>
                  </a:lnTo>
                  <a:lnTo>
                    <a:pt x="526" y="1056"/>
                  </a:lnTo>
                  <a:lnTo>
                    <a:pt x="526" y="6335"/>
                  </a:lnTo>
                  <a:lnTo>
                    <a:pt x="4750" y="6335"/>
                  </a:lnTo>
                  <a:lnTo>
                    <a:pt x="4750" y="1056"/>
                  </a:lnTo>
                  <a:close/>
                  <a:moveTo>
                    <a:pt x="2638" y="265"/>
                  </a:moveTo>
                  <a:lnTo>
                    <a:pt x="2638" y="265"/>
                  </a:lnTo>
                  <a:lnTo>
                    <a:pt x="2611" y="266"/>
                  </a:lnTo>
                  <a:lnTo>
                    <a:pt x="2584" y="269"/>
                  </a:lnTo>
                  <a:lnTo>
                    <a:pt x="2559" y="275"/>
                  </a:lnTo>
                  <a:lnTo>
                    <a:pt x="2535" y="285"/>
                  </a:lnTo>
                  <a:lnTo>
                    <a:pt x="2513" y="296"/>
                  </a:lnTo>
                  <a:lnTo>
                    <a:pt x="2491" y="309"/>
                  </a:lnTo>
                  <a:lnTo>
                    <a:pt x="2471" y="324"/>
                  </a:lnTo>
                  <a:lnTo>
                    <a:pt x="2452" y="341"/>
                  </a:lnTo>
                  <a:lnTo>
                    <a:pt x="2435" y="360"/>
                  </a:lnTo>
                  <a:lnTo>
                    <a:pt x="2419" y="381"/>
                  </a:lnTo>
                  <a:lnTo>
                    <a:pt x="2406" y="402"/>
                  </a:lnTo>
                  <a:lnTo>
                    <a:pt x="2395" y="425"/>
                  </a:lnTo>
                  <a:lnTo>
                    <a:pt x="2386" y="449"/>
                  </a:lnTo>
                  <a:lnTo>
                    <a:pt x="2380" y="474"/>
                  </a:lnTo>
                  <a:lnTo>
                    <a:pt x="2375" y="500"/>
                  </a:lnTo>
                  <a:lnTo>
                    <a:pt x="2374" y="528"/>
                  </a:lnTo>
                  <a:lnTo>
                    <a:pt x="2375" y="554"/>
                  </a:lnTo>
                  <a:lnTo>
                    <a:pt x="2380" y="581"/>
                  </a:lnTo>
                  <a:lnTo>
                    <a:pt x="2386" y="606"/>
                  </a:lnTo>
                  <a:lnTo>
                    <a:pt x="2395" y="631"/>
                  </a:lnTo>
                  <a:lnTo>
                    <a:pt x="2406" y="654"/>
                  </a:lnTo>
                  <a:lnTo>
                    <a:pt x="2419" y="675"/>
                  </a:lnTo>
                  <a:lnTo>
                    <a:pt x="2435" y="696"/>
                  </a:lnTo>
                  <a:lnTo>
                    <a:pt x="2452" y="715"/>
                  </a:lnTo>
                  <a:lnTo>
                    <a:pt x="2471" y="732"/>
                  </a:lnTo>
                  <a:lnTo>
                    <a:pt x="2491" y="747"/>
                  </a:lnTo>
                  <a:lnTo>
                    <a:pt x="2513" y="760"/>
                  </a:lnTo>
                  <a:lnTo>
                    <a:pt x="2535" y="771"/>
                  </a:lnTo>
                  <a:lnTo>
                    <a:pt x="2559" y="779"/>
                  </a:lnTo>
                  <a:lnTo>
                    <a:pt x="2584" y="787"/>
                  </a:lnTo>
                  <a:lnTo>
                    <a:pt x="2611" y="790"/>
                  </a:lnTo>
                  <a:lnTo>
                    <a:pt x="2638" y="791"/>
                  </a:lnTo>
                  <a:lnTo>
                    <a:pt x="2665" y="790"/>
                  </a:lnTo>
                  <a:lnTo>
                    <a:pt x="2691" y="787"/>
                  </a:lnTo>
                  <a:lnTo>
                    <a:pt x="2716" y="779"/>
                  </a:lnTo>
                  <a:lnTo>
                    <a:pt x="2741" y="771"/>
                  </a:lnTo>
                  <a:lnTo>
                    <a:pt x="2764" y="760"/>
                  </a:lnTo>
                  <a:lnTo>
                    <a:pt x="2786" y="747"/>
                  </a:lnTo>
                  <a:lnTo>
                    <a:pt x="2806" y="732"/>
                  </a:lnTo>
                  <a:lnTo>
                    <a:pt x="2825" y="715"/>
                  </a:lnTo>
                  <a:lnTo>
                    <a:pt x="2842" y="696"/>
                  </a:lnTo>
                  <a:lnTo>
                    <a:pt x="2857" y="675"/>
                  </a:lnTo>
                  <a:lnTo>
                    <a:pt x="2871" y="654"/>
                  </a:lnTo>
                  <a:lnTo>
                    <a:pt x="2881" y="631"/>
                  </a:lnTo>
                  <a:lnTo>
                    <a:pt x="2890" y="606"/>
                  </a:lnTo>
                  <a:lnTo>
                    <a:pt x="2897" y="581"/>
                  </a:lnTo>
                  <a:lnTo>
                    <a:pt x="2900" y="554"/>
                  </a:lnTo>
                  <a:lnTo>
                    <a:pt x="2902" y="528"/>
                  </a:lnTo>
                  <a:lnTo>
                    <a:pt x="2900" y="500"/>
                  </a:lnTo>
                  <a:lnTo>
                    <a:pt x="2897" y="474"/>
                  </a:lnTo>
                  <a:lnTo>
                    <a:pt x="2890" y="449"/>
                  </a:lnTo>
                  <a:lnTo>
                    <a:pt x="2881" y="425"/>
                  </a:lnTo>
                  <a:lnTo>
                    <a:pt x="2871" y="402"/>
                  </a:lnTo>
                  <a:lnTo>
                    <a:pt x="2857" y="381"/>
                  </a:lnTo>
                  <a:lnTo>
                    <a:pt x="2842" y="360"/>
                  </a:lnTo>
                  <a:lnTo>
                    <a:pt x="2825" y="341"/>
                  </a:lnTo>
                  <a:lnTo>
                    <a:pt x="2806" y="324"/>
                  </a:lnTo>
                  <a:lnTo>
                    <a:pt x="2786" y="309"/>
                  </a:lnTo>
                  <a:lnTo>
                    <a:pt x="2764" y="296"/>
                  </a:lnTo>
                  <a:lnTo>
                    <a:pt x="2741" y="285"/>
                  </a:lnTo>
                  <a:lnTo>
                    <a:pt x="2716" y="275"/>
                  </a:lnTo>
                  <a:lnTo>
                    <a:pt x="2691" y="269"/>
                  </a:lnTo>
                  <a:lnTo>
                    <a:pt x="2665" y="266"/>
                  </a:lnTo>
                  <a:lnTo>
                    <a:pt x="2638" y="265"/>
                  </a:lnTo>
                  <a:close/>
                  <a:moveTo>
                    <a:pt x="0" y="6863"/>
                  </a:moveTo>
                  <a:lnTo>
                    <a:pt x="0" y="528"/>
                  </a:lnTo>
                  <a:lnTo>
                    <a:pt x="2110" y="528"/>
                  </a:lnTo>
                  <a:lnTo>
                    <a:pt x="2110" y="500"/>
                  </a:lnTo>
                  <a:lnTo>
                    <a:pt x="2113" y="474"/>
                  </a:lnTo>
                  <a:lnTo>
                    <a:pt x="2116" y="448"/>
                  </a:lnTo>
                  <a:lnTo>
                    <a:pt x="2121" y="421"/>
                  </a:lnTo>
                  <a:lnTo>
                    <a:pt x="2127" y="396"/>
                  </a:lnTo>
                  <a:lnTo>
                    <a:pt x="2134" y="371"/>
                  </a:lnTo>
                  <a:lnTo>
                    <a:pt x="2143" y="346"/>
                  </a:lnTo>
                  <a:lnTo>
                    <a:pt x="2152" y="322"/>
                  </a:lnTo>
                  <a:lnTo>
                    <a:pt x="2162" y="299"/>
                  </a:lnTo>
                  <a:lnTo>
                    <a:pt x="2174" y="277"/>
                  </a:lnTo>
                  <a:lnTo>
                    <a:pt x="2187" y="254"/>
                  </a:lnTo>
                  <a:lnTo>
                    <a:pt x="2200" y="232"/>
                  </a:lnTo>
                  <a:lnTo>
                    <a:pt x="2216" y="212"/>
                  </a:lnTo>
                  <a:lnTo>
                    <a:pt x="2231" y="192"/>
                  </a:lnTo>
                  <a:lnTo>
                    <a:pt x="2248" y="172"/>
                  </a:lnTo>
                  <a:lnTo>
                    <a:pt x="2265" y="154"/>
                  </a:lnTo>
                  <a:lnTo>
                    <a:pt x="2283" y="136"/>
                  </a:lnTo>
                  <a:lnTo>
                    <a:pt x="2302" y="121"/>
                  </a:lnTo>
                  <a:lnTo>
                    <a:pt x="2322" y="105"/>
                  </a:lnTo>
                  <a:lnTo>
                    <a:pt x="2343" y="90"/>
                  </a:lnTo>
                  <a:lnTo>
                    <a:pt x="2364" y="77"/>
                  </a:lnTo>
                  <a:lnTo>
                    <a:pt x="2387" y="63"/>
                  </a:lnTo>
                  <a:lnTo>
                    <a:pt x="2410" y="53"/>
                  </a:lnTo>
                  <a:lnTo>
                    <a:pt x="2432" y="42"/>
                  </a:lnTo>
                  <a:lnTo>
                    <a:pt x="2456" y="32"/>
                  </a:lnTo>
                  <a:lnTo>
                    <a:pt x="2481" y="24"/>
                  </a:lnTo>
                  <a:lnTo>
                    <a:pt x="2507" y="17"/>
                  </a:lnTo>
                  <a:lnTo>
                    <a:pt x="2532" y="11"/>
                  </a:lnTo>
                  <a:lnTo>
                    <a:pt x="2558" y="6"/>
                  </a:lnTo>
                  <a:lnTo>
                    <a:pt x="2584" y="2"/>
                  </a:lnTo>
                  <a:lnTo>
                    <a:pt x="2611" y="1"/>
                  </a:lnTo>
                  <a:lnTo>
                    <a:pt x="2638" y="0"/>
                  </a:lnTo>
                  <a:lnTo>
                    <a:pt x="2665" y="1"/>
                  </a:lnTo>
                  <a:lnTo>
                    <a:pt x="2692" y="2"/>
                  </a:lnTo>
                  <a:lnTo>
                    <a:pt x="2718" y="6"/>
                  </a:lnTo>
                  <a:lnTo>
                    <a:pt x="2745" y="11"/>
                  </a:lnTo>
                  <a:lnTo>
                    <a:pt x="2770" y="17"/>
                  </a:lnTo>
                  <a:lnTo>
                    <a:pt x="2795" y="24"/>
                  </a:lnTo>
                  <a:lnTo>
                    <a:pt x="2820" y="32"/>
                  </a:lnTo>
                  <a:lnTo>
                    <a:pt x="2844" y="42"/>
                  </a:lnTo>
                  <a:lnTo>
                    <a:pt x="2867" y="53"/>
                  </a:lnTo>
                  <a:lnTo>
                    <a:pt x="2890" y="63"/>
                  </a:lnTo>
                  <a:lnTo>
                    <a:pt x="2912" y="77"/>
                  </a:lnTo>
                  <a:lnTo>
                    <a:pt x="2934" y="90"/>
                  </a:lnTo>
                  <a:lnTo>
                    <a:pt x="2954" y="105"/>
                  </a:lnTo>
                  <a:lnTo>
                    <a:pt x="2975" y="121"/>
                  </a:lnTo>
                  <a:lnTo>
                    <a:pt x="2994" y="136"/>
                  </a:lnTo>
                  <a:lnTo>
                    <a:pt x="3012" y="154"/>
                  </a:lnTo>
                  <a:lnTo>
                    <a:pt x="3030" y="172"/>
                  </a:lnTo>
                  <a:lnTo>
                    <a:pt x="3045" y="192"/>
                  </a:lnTo>
                  <a:lnTo>
                    <a:pt x="3062" y="212"/>
                  </a:lnTo>
                  <a:lnTo>
                    <a:pt x="3076" y="232"/>
                  </a:lnTo>
                  <a:lnTo>
                    <a:pt x="3090" y="254"/>
                  </a:lnTo>
                  <a:lnTo>
                    <a:pt x="3103" y="277"/>
                  </a:lnTo>
                  <a:lnTo>
                    <a:pt x="3115" y="299"/>
                  </a:lnTo>
                  <a:lnTo>
                    <a:pt x="3126" y="322"/>
                  </a:lnTo>
                  <a:lnTo>
                    <a:pt x="3134" y="346"/>
                  </a:lnTo>
                  <a:lnTo>
                    <a:pt x="3142" y="371"/>
                  </a:lnTo>
                  <a:lnTo>
                    <a:pt x="3149" y="396"/>
                  </a:lnTo>
                  <a:lnTo>
                    <a:pt x="3155" y="421"/>
                  </a:lnTo>
                  <a:lnTo>
                    <a:pt x="3160" y="448"/>
                  </a:lnTo>
                  <a:lnTo>
                    <a:pt x="3164" y="474"/>
                  </a:lnTo>
                  <a:lnTo>
                    <a:pt x="3166" y="500"/>
                  </a:lnTo>
                  <a:lnTo>
                    <a:pt x="3166" y="528"/>
                  </a:lnTo>
                  <a:lnTo>
                    <a:pt x="5278" y="528"/>
                  </a:lnTo>
                  <a:lnTo>
                    <a:pt x="5278" y="6863"/>
                  </a:lnTo>
                  <a:lnTo>
                    <a:pt x="0" y="68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val="223700360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文本框 6"/>
          <p:cNvSpPr txBox="1"/>
          <p:nvPr>
            <p:custDataLst>
              <p:tags r:id="rId3"/>
            </p:custDataLst>
          </p:nvPr>
        </p:nvSpPr>
        <p:spPr>
          <a:xfrm>
            <a:off x="1043608" y="21087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建立标题</a:t>
            </a:r>
          </a:p>
        </p:txBody>
      </p:sp>
      <p:cxnSp>
        <p:nvCxnSpPr>
          <p:cNvPr id="3" name="PA_直接连接符 7"/>
          <p:cNvCxnSpPr/>
          <p:nvPr>
            <p:custDataLst>
              <p:tags r:id="rId4"/>
            </p:custDataLst>
          </p:nvPr>
        </p:nvCxnSpPr>
        <p:spPr>
          <a:xfrm>
            <a:off x="1043608" y="579095"/>
            <a:ext cx="81003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_文本框 3"/>
          <p:cNvSpPr txBox="1"/>
          <p:nvPr>
            <p:custDataLst>
              <p:tags r:id="rId5"/>
            </p:custDataLst>
          </p:nvPr>
        </p:nvSpPr>
        <p:spPr>
          <a:xfrm>
            <a:off x="129447" y="195486"/>
            <a:ext cx="914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23" name="矩形 22"/>
          <p:cNvSpPr/>
          <p:nvPr/>
        </p:nvSpPr>
        <p:spPr>
          <a:xfrm>
            <a:off x="3448494" y="1419622"/>
            <a:ext cx="2247011" cy="148901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5796136" y="1419622"/>
            <a:ext cx="2247011" cy="148901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1100853" y="1419622"/>
            <a:ext cx="2247011" cy="148901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6" name="PA_直接连接符 7"/>
          <p:cNvCxnSpPr/>
          <p:nvPr>
            <p:custDataLst>
              <p:tags r:id="rId9"/>
            </p:custDataLst>
          </p:nvPr>
        </p:nvCxnSpPr>
        <p:spPr>
          <a:xfrm>
            <a:off x="971600" y="3426462"/>
            <a:ext cx="7200800" cy="0"/>
          </a:xfrm>
          <a:prstGeom prst="line">
            <a:avLst/>
          </a:prstGeom>
          <a:ln w="12700">
            <a:solidFill>
              <a:srgbClr val="8BC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20468" y="3428785"/>
            <a:ext cx="7103064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28" name="PA_文本框 6"/>
          <p:cNvSpPr txBox="1"/>
          <p:nvPr>
            <p:custDataLst>
              <p:tags r:id="rId10"/>
            </p:custDataLst>
          </p:nvPr>
        </p:nvSpPr>
        <p:spPr>
          <a:xfrm>
            <a:off x="1028845" y="2936485"/>
            <a:ext cx="230425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在此输入你的内容，或将复制的内容粘贴于此。</a:t>
            </a:r>
          </a:p>
        </p:txBody>
      </p:sp>
      <p:sp>
        <p:nvSpPr>
          <p:cNvPr id="29" name="PA_文本框 6"/>
          <p:cNvSpPr txBox="1"/>
          <p:nvPr>
            <p:custDataLst>
              <p:tags r:id="rId11"/>
            </p:custDataLst>
          </p:nvPr>
        </p:nvSpPr>
        <p:spPr>
          <a:xfrm>
            <a:off x="3376486" y="2936485"/>
            <a:ext cx="230425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在此输入你的内容，或将复制的内容粘贴于此。</a:t>
            </a:r>
          </a:p>
        </p:txBody>
      </p:sp>
      <p:sp>
        <p:nvSpPr>
          <p:cNvPr id="30" name="PA_文本框 6"/>
          <p:cNvSpPr txBox="1"/>
          <p:nvPr>
            <p:custDataLst>
              <p:tags r:id="rId12"/>
            </p:custDataLst>
          </p:nvPr>
        </p:nvSpPr>
        <p:spPr>
          <a:xfrm>
            <a:off x="5724128" y="2936485"/>
            <a:ext cx="230425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在此输入你的内容，或将复制的内容粘贴于此。</a:t>
            </a:r>
          </a:p>
        </p:txBody>
      </p:sp>
    </p:spTree>
    <p:extLst>
      <p:ext uri="{BB962C8B-B14F-4D97-AF65-F5344CB8AC3E}">
        <p14:creationId val="151769847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7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7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6" presetSubtype="37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23"/>
      <p:bldP grpId="0" spid="24"/>
      <p:bldP grpId="0" spid="25"/>
      <p:bldP grpId="0" spid="27"/>
      <p:bldP grpId="0" spid="28"/>
      <p:bldP grpId="0" spid="29"/>
      <p:bldP grpId="0" spid="3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文本框 6"/>
          <p:cNvSpPr txBox="1"/>
          <p:nvPr>
            <p:custDataLst>
              <p:tags r:id="rId3"/>
            </p:custDataLst>
          </p:nvPr>
        </p:nvSpPr>
        <p:spPr>
          <a:xfrm>
            <a:off x="1043608" y="21087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建立标题</a:t>
            </a:r>
          </a:p>
        </p:txBody>
      </p:sp>
      <p:cxnSp>
        <p:nvCxnSpPr>
          <p:cNvPr id="3" name="PA_直接连接符 7"/>
          <p:cNvCxnSpPr/>
          <p:nvPr>
            <p:custDataLst>
              <p:tags r:id="rId4"/>
            </p:custDataLst>
          </p:nvPr>
        </p:nvCxnSpPr>
        <p:spPr>
          <a:xfrm>
            <a:off x="1043608" y="579095"/>
            <a:ext cx="81003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447" y="195486"/>
            <a:ext cx="914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8" name="PA_文本框 6"/>
          <p:cNvSpPr txBox="1"/>
          <p:nvPr>
            <p:custDataLst>
              <p:tags r:id="rId5"/>
            </p:custDataLst>
          </p:nvPr>
        </p:nvSpPr>
        <p:spPr>
          <a:xfrm>
            <a:off x="4914470" y="1250279"/>
            <a:ext cx="329698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9" name="PA_文本框 6"/>
          <p:cNvSpPr txBox="1"/>
          <p:nvPr>
            <p:custDataLst>
              <p:tags r:id="rId6"/>
            </p:custDataLst>
          </p:nvPr>
        </p:nvSpPr>
        <p:spPr>
          <a:xfrm>
            <a:off x="4947419" y="2474963"/>
            <a:ext cx="329698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10" name="PA_文本框 6"/>
          <p:cNvSpPr txBox="1"/>
          <p:nvPr>
            <p:custDataLst>
              <p:tags r:id="rId7"/>
            </p:custDataLst>
          </p:nvPr>
        </p:nvSpPr>
        <p:spPr>
          <a:xfrm>
            <a:off x="3986604" y="3579862"/>
            <a:ext cx="329698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grpSp>
        <p:nvGrpSpPr>
          <p:cNvPr id="11" name="PA_组合 6"/>
          <p:cNvGrpSpPr/>
          <p:nvPr>
            <p:custDataLst>
              <p:tags r:id="rId8"/>
            </p:custDataLst>
          </p:nvPr>
        </p:nvGrpSpPr>
        <p:grpSpPr>
          <a:xfrm>
            <a:off x="4102984" y="1345624"/>
            <a:ext cx="938032" cy="938032"/>
            <a:chOff x="4202439" y="1314688"/>
            <a:chExt cx="938032" cy="938032"/>
          </a:xfrm>
        </p:grpSpPr>
        <p:sp>
          <p:nvSpPr>
            <p:cNvPr id="12" name="饼形 11"/>
            <p:cNvSpPr/>
            <p:nvPr/>
          </p:nvSpPr>
          <p:spPr>
            <a:xfrm rot="18000000">
              <a:off x="4202439" y="1314688"/>
              <a:ext cx="938032" cy="938032"/>
            </a:xfrm>
            <a:prstGeom prst="pie">
              <a:avLst>
                <a:gd fmla="val 16200000" name="adj1"/>
                <a:gd fmla="val 1800000" name="adj2"/>
              </a:avLst>
            </a:prstGeom>
            <a:solidFill>
              <a:srgbClr val="FC6D5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" name="文本框 4506"/>
            <p:cNvSpPr txBox="1"/>
            <p:nvPr/>
          </p:nvSpPr>
          <p:spPr>
            <a:xfrm>
              <a:off x="4428441" y="1364266"/>
              <a:ext cx="48133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01</a:t>
              </a:r>
            </a:p>
          </p:txBody>
        </p:sp>
      </p:grpSp>
      <p:grpSp>
        <p:nvGrpSpPr>
          <p:cNvPr id="14" name="PA_组合 9"/>
          <p:cNvGrpSpPr/>
          <p:nvPr>
            <p:custDataLst>
              <p:tags r:id="rId9"/>
            </p:custDataLst>
          </p:nvPr>
        </p:nvGrpSpPr>
        <p:grpSpPr>
          <a:xfrm>
            <a:off x="1007238" y="1114728"/>
            <a:ext cx="2268618" cy="2268618"/>
            <a:chOff x="1007238" y="1114728"/>
            <a:chExt cx="2268618" cy="2268618"/>
          </a:xfrm>
        </p:grpSpPr>
        <p:sp>
          <p:nvSpPr>
            <p:cNvPr id="15" name="饼形 14"/>
            <p:cNvSpPr/>
            <p:nvPr/>
          </p:nvSpPr>
          <p:spPr>
            <a:xfrm rot="18000000">
              <a:off x="1007238" y="1114728"/>
              <a:ext cx="2268618" cy="2268618"/>
            </a:xfrm>
            <a:prstGeom prst="pie">
              <a:avLst>
                <a:gd fmla="val 16200000" name="adj1"/>
                <a:gd fmla="val 1800000" name="adj2"/>
              </a:avLst>
            </a:prstGeom>
            <a:solidFill>
              <a:srgbClr val="FC6D5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6" name="文本框 62"/>
            <p:cNvSpPr txBox="1"/>
            <p:nvPr/>
          </p:nvSpPr>
          <p:spPr>
            <a:xfrm>
              <a:off x="1542107" y="1174095"/>
              <a:ext cx="1198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lang="en-US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  <a:p>
              <a:pPr algn="ctr">
                <a:lnSpc>
                  <a:spcPct val="150000"/>
                </a:lnSpc>
              </a:pPr>
              <a:r>
                <a:rPr altLang="zh-CN" lang="en-US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17" name="PA_组合 10"/>
          <p:cNvGrpSpPr/>
          <p:nvPr>
            <p:custDataLst>
              <p:tags r:id="rId10"/>
            </p:custDataLst>
          </p:nvPr>
        </p:nvGrpSpPr>
        <p:grpSpPr>
          <a:xfrm>
            <a:off x="971601" y="1150433"/>
            <a:ext cx="2268618" cy="2268618"/>
            <a:chOff x="971601" y="1150433"/>
            <a:chExt cx="2268618" cy="2268618"/>
          </a:xfrm>
        </p:grpSpPr>
        <p:sp>
          <p:nvSpPr>
            <p:cNvPr id="18" name="饼形 17"/>
            <p:cNvSpPr/>
            <p:nvPr/>
          </p:nvSpPr>
          <p:spPr>
            <a:xfrm rot="10800000">
              <a:off x="971601" y="1150433"/>
              <a:ext cx="2268618" cy="2268618"/>
            </a:xfrm>
            <a:prstGeom prst="pie">
              <a:avLst>
                <a:gd fmla="val 16200000" name="adj1"/>
                <a:gd fmla="val 1800000" name="adj2"/>
              </a:avLst>
            </a:prstGeom>
            <a:solidFill>
              <a:srgbClr val="FBC65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文本框 62"/>
            <p:cNvSpPr txBox="1"/>
            <p:nvPr/>
          </p:nvSpPr>
          <p:spPr>
            <a:xfrm>
              <a:off x="1055063" y="2211710"/>
              <a:ext cx="1198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lang="en-US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  <a:p>
              <a:pPr algn="ctr">
                <a:lnSpc>
                  <a:spcPct val="150000"/>
                </a:lnSpc>
              </a:pPr>
              <a:r>
                <a:rPr altLang="zh-CN" lang="en-US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20" name="PA_组合 11"/>
          <p:cNvGrpSpPr/>
          <p:nvPr>
            <p:custDataLst>
              <p:tags r:id="rId11"/>
            </p:custDataLst>
          </p:nvPr>
        </p:nvGrpSpPr>
        <p:grpSpPr>
          <a:xfrm>
            <a:off x="1024100" y="1150433"/>
            <a:ext cx="2268618" cy="2268618"/>
            <a:chOff x="1024100" y="1150433"/>
            <a:chExt cx="2268618" cy="2268618"/>
          </a:xfrm>
        </p:grpSpPr>
        <p:sp>
          <p:nvSpPr>
            <p:cNvPr id="21" name="饼形 20"/>
            <p:cNvSpPr/>
            <p:nvPr/>
          </p:nvSpPr>
          <p:spPr>
            <a:xfrm rot="3600000">
              <a:off x="1024100" y="1150433"/>
              <a:ext cx="2268618" cy="2268618"/>
            </a:xfrm>
            <a:prstGeom prst="pie">
              <a:avLst>
                <a:gd fmla="val 16200000" name="adj1"/>
                <a:gd fmla="val 1800000" name="adj2"/>
              </a:avLst>
            </a:prstGeom>
            <a:solidFill>
              <a:srgbClr val="66BF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文本框 62"/>
            <p:cNvSpPr txBox="1"/>
            <p:nvPr/>
          </p:nvSpPr>
          <p:spPr>
            <a:xfrm>
              <a:off x="2013728" y="2211710"/>
              <a:ext cx="1198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lang="en-US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  <a:p>
              <a:pPr algn="ctr">
                <a:lnSpc>
                  <a:spcPct val="150000"/>
                </a:lnSpc>
              </a:pPr>
              <a:r>
                <a:rPr altLang="zh-CN" lang="en-US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23" name="PA_组合 7"/>
          <p:cNvGrpSpPr/>
          <p:nvPr>
            <p:custDataLst>
              <p:tags r:id="rId12"/>
            </p:custDataLst>
          </p:nvPr>
        </p:nvGrpSpPr>
        <p:grpSpPr>
          <a:xfrm>
            <a:off x="4102984" y="2571750"/>
            <a:ext cx="938032" cy="938032"/>
            <a:chOff x="4102984" y="2467893"/>
            <a:chExt cx="938032" cy="938032"/>
          </a:xfrm>
        </p:grpSpPr>
        <p:sp>
          <p:nvSpPr>
            <p:cNvPr id="24" name="饼形 23"/>
            <p:cNvSpPr/>
            <p:nvPr/>
          </p:nvSpPr>
          <p:spPr>
            <a:xfrm rot="18000000">
              <a:off x="4102984" y="2467893"/>
              <a:ext cx="938032" cy="938032"/>
            </a:xfrm>
            <a:prstGeom prst="pie">
              <a:avLst>
                <a:gd fmla="val 16200000" name="adj1"/>
                <a:gd fmla="val 1800000" name="adj2"/>
              </a:avLst>
            </a:prstGeom>
            <a:solidFill>
              <a:srgbClr val="FBC65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文本框 4506"/>
            <p:cNvSpPr txBox="1"/>
            <p:nvPr/>
          </p:nvSpPr>
          <p:spPr>
            <a:xfrm>
              <a:off x="4328985" y="2517471"/>
              <a:ext cx="48133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26" name="PA_组合 8"/>
          <p:cNvGrpSpPr/>
          <p:nvPr>
            <p:custDataLst>
              <p:tags r:id="rId13"/>
            </p:custDataLst>
          </p:nvPr>
        </p:nvGrpSpPr>
        <p:grpSpPr>
          <a:xfrm>
            <a:off x="3131840" y="3681454"/>
            <a:ext cx="938032" cy="938032"/>
            <a:chOff x="3184797" y="3705507"/>
            <a:chExt cx="938032" cy="938032"/>
          </a:xfrm>
        </p:grpSpPr>
        <p:sp>
          <p:nvSpPr>
            <p:cNvPr id="27" name="饼形 26"/>
            <p:cNvSpPr/>
            <p:nvPr/>
          </p:nvSpPr>
          <p:spPr>
            <a:xfrm rot="18000000">
              <a:off x="3184797" y="3705507"/>
              <a:ext cx="938032" cy="938032"/>
            </a:xfrm>
            <a:prstGeom prst="pie">
              <a:avLst>
                <a:gd fmla="val 16200000" name="adj1"/>
                <a:gd fmla="val 1800000" name="adj2"/>
              </a:avLst>
            </a:prstGeom>
            <a:solidFill>
              <a:srgbClr val="66BF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文本框 4506"/>
            <p:cNvSpPr txBox="1"/>
            <p:nvPr/>
          </p:nvSpPr>
          <p:spPr>
            <a:xfrm>
              <a:off x="3410798" y="3755085"/>
              <a:ext cx="48133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03</a:t>
              </a:r>
            </a:p>
          </p:txBody>
        </p:sp>
      </p:grpSp>
    </p:spTree>
    <p:extLst>
      <p:ext uri="{BB962C8B-B14F-4D97-AF65-F5344CB8AC3E}">
        <p14:creationId val="154733778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1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8"/>
      <p:bldP grpId="0" spid="9"/>
      <p:bldP grpId="0" spid="1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1123340" y="2050851"/>
            <a:ext cx="6977052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272008" y="731480"/>
            <a:ext cx="2596136" cy="400110"/>
            <a:chOff x="3272008" y="731480"/>
            <a:chExt cx="2596136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4110174" y="731480"/>
              <a:ext cx="94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结束语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292080" y="804607"/>
              <a:ext cx="576064" cy="253855"/>
              <a:chOff x="5148064" y="804607"/>
              <a:chExt cx="576064" cy="25385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148064" y="804607"/>
                <a:ext cx="253855" cy="253855"/>
              </a:xfrm>
              <a:prstGeom prst="rect">
                <a:avLst/>
              </a:prstGeom>
              <a:solidFill>
                <a:srgbClr val="FBC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470273" y="804607"/>
                <a:ext cx="253855" cy="253855"/>
              </a:xfrm>
              <a:prstGeom prst="rect">
                <a:avLst/>
              </a:prstGeom>
              <a:solidFill>
                <a:srgbClr val="8BC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272008" y="804607"/>
              <a:ext cx="569802" cy="253856"/>
              <a:chOff x="3282118" y="792680"/>
              <a:chExt cx="569802" cy="253856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3598065" y="792681"/>
                <a:ext cx="253855" cy="253855"/>
              </a:xfrm>
              <a:prstGeom prst="rect">
                <a:avLst/>
              </a:prstGeom>
              <a:solidFill>
                <a:srgbClr val="66B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282118" y="792680"/>
                <a:ext cx="253855" cy="253855"/>
              </a:xfrm>
              <a:prstGeom prst="rect">
                <a:avLst/>
              </a:prstGeom>
              <a:solidFill>
                <a:srgbClr val="FC6D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66218336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1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PA_组合 3"/>
          <p:cNvGrpSpPr/>
          <p:nvPr>
            <p:custDataLst>
              <p:tags r:id="rId3"/>
            </p:custDataLst>
          </p:nvPr>
        </p:nvGrpSpPr>
        <p:grpSpPr>
          <a:xfrm>
            <a:off x="0" y="771550"/>
            <a:ext cx="9144000" cy="4386700"/>
            <a:chOff x="0" y="771550"/>
            <a:chExt cx="9144000" cy="4386700"/>
          </a:xfrm>
        </p:grpSpPr>
        <p:sp>
          <p:nvSpPr>
            <p:cNvPr id="3" name="PA_KSO_Shape"/>
            <p:cNvSpPr/>
            <p:nvPr>
              <p:custDataLst>
                <p:tags r:id="rId4"/>
              </p:custDataLst>
            </p:nvPr>
          </p:nvSpPr>
          <p:spPr>
            <a:xfrm rot="10800000">
              <a:off x="4139952" y="3391950"/>
              <a:ext cx="5004048" cy="1766300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" name="PA_KSO_Shape"/>
            <p:cNvSpPr/>
            <p:nvPr>
              <p:custDataLst>
                <p:tags r:id="rId5"/>
              </p:custDataLst>
            </p:nvPr>
          </p:nvSpPr>
          <p:spPr>
            <a:xfrm flipH="1" rot="10800000">
              <a:off x="0" y="771550"/>
              <a:ext cx="4932040" cy="4371950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6" name="PA_文本框 1"/>
          <p:cNvSpPr txBox="1"/>
          <p:nvPr>
            <p:custDataLst>
              <p:tags r:id="rId6"/>
            </p:custDataLst>
          </p:nvPr>
        </p:nvSpPr>
        <p:spPr>
          <a:xfrm>
            <a:off x="2661513" y="2139702"/>
            <a:ext cx="4245293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汇报完毕   感谢聆听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014768" y="3623192"/>
            <a:ext cx="1580239" cy="316710"/>
            <a:chOff x="3711841" y="3469887"/>
            <a:chExt cx="1580239" cy="316710"/>
          </a:xfrm>
        </p:grpSpPr>
        <p:sp>
          <p:nvSpPr>
            <p:cNvPr id="10" name="圆角矩形 9"/>
            <p:cNvSpPr/>
            <p:nvPr/>
          </p:nvSpPr>
          <p:spPr>
            <a:xfrm>
              <a:off x="3711841" y="3469887"/>
              <a:ext cx="1580239" cy="316710"/>
            </a:xfrm>
            <a:prstGeom prst="roundRect">
              <a:avLst>
                <a:gd fmla="val 50000" name="adj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34950" y="3489742"/>
              <a:ext cx="1321117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Design By Jedie</a:t>
              </a:r>
            </a:p>
          </p:txBody>
        </p:sp>
      </p:grpSp>
      <p:sp>
        <p:nvSpPr>
          <p:cNvPr id="25" name="PA_椭圆 10"/>
          <p:cNvSpPr/>
          <p:nvPr>
            <p:custDataLst>
              <p:tags r:id="rId7"/>
            </p:custDataLst>
          </p:nvPr>
        </p:nvSpPr>
        <p:spPr>
          <a:xfrm>
            <a:off x="2804688" y="843558"/>
            <a:ext cx="920081" cy="920081"/>
          </a:xfrm>
          <a:prstGeom prst="ellipse">
            <a:avLst/>
          </a:prstGeom>
          <a:solidFill>
            <a:srgbClr val="66BFBD"/>
          </a:solidFill>
          <a:ln>
            <a:noFill/>
          </a:ln>
          <a:effectLst>
            <a:outerShdw algn="tr" blurRad="127000" dir="8100000" dist="63500" rotWithShape="0" sx="106000" sy="106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PA_椭圆 12"/>
          <p:cNvSpPr/>
          <p:nvPr>
            <p:custDataLst>
              <p:tags r:id="rId8"/>
            </p:custDataLst>
          </p:nvPr>
        </p:nvSpPr>
        <p:spPr>
          <a:xfrm>
            <a:off x="2248347" y="3183560"/>
            <a:ext cx="324294" cy="324294"/>
          </a:xfrm>
          <a:prstGeom prst="ellipse">
            <a:avLst/>
          </a:prstGeom>
          <a:solidFill>
            <a:srgbClr val="FC6D5C"/>
          </a:solidFill>
          <a:ln>
            <a:noFill/>
          </a:ln>
          <a:effectLst>
            <a:outerShdw algn="tr" blurRad="127000" dir="8100000" dist="63500" rotWithShape="0" sx="106000" sy="106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PA_椭圆 13"/>
          <p:cNvSpPr/>
          <p:nvPr>
            <p:custDataLst>
              <p:tags r:id="rId9"/>
            </p:custDataLst>
          </p:nvPr>
        </p:nvSpPr>
        <p:spPr>
          <a:xfrm>
            <a:off x="1887428" y="1507479"/>
            <a:ext cx="683012" cy="683012"/>
          </a:xfrm>
          <a:prstGeom prst="ellipse">
            <a:avLst/>
          </a:prstGeom>
          <a:solidFill>
            <a:srgbClr val="8BC066"/>
          </a:solidFill>
          <a:ln>
            <a:noFill/>
          </a:ln>
          <a:effectLst>
            <a:outerShdw algn="tr" blurRad="127000" dir="8100000" dist="63500" rotWithShape="0" sx="106000" sy="106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PA_椭圆 14"/>
          <p:cNvSpPr/>
          <p:nvPr>
            <p:custDataLst>
              <p:tags r:id="rId10"/>
            </p:custDataLst>
          </p:nvPr>
        </p:nvSpPr>
        <p:spPr>
          <a:xfrm>
            <a:off x="1719482" y="2510679"/>
            <a:ext cx="493119" cy="493119"/>
          </a:xfrm>
          <a:prstGeom prst="ellipse">
            <a:avLst/>
          </a:prstGeom>
          <a:solidFill>
            <a:srgbClr val="FBC65C"/>
          </a:solidFill>
          <a:ln>
            <a:noFill/>
          </a:ln>
          <a:effectLst>
            <a:outerShdw algn="tr" blurRad="127000" dir="8100000" dist="63500" rotWithShape="0" sx="106000" sy="106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3250630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5"/>
      <p:bldP grpId="0" spid="26"/>
      <p:bldP grpId="0" spid="27"/>
      <p:bldP grpId="0" spid="2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PA_组合 2"/>
          <p:cNvGrpSpPr/>
          <p:nvPr>
            <p:custDataLst>
              <p:tags r:id="rId3"/>
            </p:custDataLst>
          </p:nvPr>
        </p:nvGrpSpPr>
        <p:grpSpPr>
          <a:xfrm>
            <a:off x="5185929" y="1491630"/>
            <a:ext cx="2359110" cy="621046"/>
            <a:chOff x="5185929" y="1491630"/>
            <a:chExt cx="2359110" cy="621046"/>
          </a:xfrm>
        </p:grpSpPr>
        <p:sp>
          <p:nvSpPr>
            <p:cNvPr id="5" name="PA_文本框 24"/>
            <p:cNvSpPr txBox="1"/>
            <p:nvPr>
              <p:custDataLst>
                <p:tags r:id="rId4"/>
              </p:custDataLst>
            </p:nvPr>
          </p:nvSpPr>
          <p:spPr>
            <a:xfrm>
              <a:off x="5975379" y="1617487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输入你的标题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185929" y="1491630"/>
              <a:ext cx="621046" cy="621046"/>
              <a:chOff x="4184947" y="1523826"/>
              <a:chExt cx="720080" cy="72008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4184947" y="1523826"/>
                <a:ext cx="720080" cy="720080"/>
              </a:xfrm>
              <a:prstGeom prst="ellipse">
                <a:avLst/>
              </a:prstGeom>
              <a:solidFill>
                <a:srgbClr val="FBC65C"/>
              </a:solidFill>
              <a:ln>
                <a:noFill/>
              </a:ln>
              <a:effectLst>
                <a:outerShdw algn="tl" blurRad="127000" dir="2700000" dist="63500" rotWithShape="0" sx="106000" sy="106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KSO_Shape"/>
              <p:cNvSpPr/>
              <p:nvPr/>
            </p:nvSpPr>
            <p:spPr bwMode="auto">
              <a:xfrm>
                <a:off x="4378996" y="1742497"/>
                <a:ext cx="331982" cy="282738"/>
              </a:xfrm>
              <a:custGeom>
                <a:gdLst>
                  <a:gd fmla="*/ 432030 w 2125663" name="T0"/>
                  <a:gd fmla="*/ 1344893 h 1811338" name="T1"/>
                  <a:gd fmla="*/ 462740 w 2125663" name="T2"/>
                  <a:gd fmla="*/ 1477960 h 1811338" name="T3"/>
                  <a:gd fmla="*/ 513638 w 2125663" name="T4"/>
                  <a:gd fmla="*/ 1557743 h 1811338" name="T5"/>
                  <a:gd fmla="*/ 516481 w 2125663" name="T6"/>
                  <a:gd fmla="*/ 1336346 h 1811338" name="T7"/>
                  <a:gd fmla="*/ 503401 w 2125663" name="T8"/>
                  <a:gd fmla="*/ 1310416 h 1811338" name="T9"/>
                  <a:gd fmla="*/ 515913 w 2125663" name="T10"/>
                  <a:gd fmla="*/ 1250009 h 1811338" name="T11"/>
                  <a:gd fmla="*/ 618846 w 2125663" name="T12"/>
                  <a:gd fmla="*/ 1242885 h 1811338" name="T13"/>
                  <a:gd fmla="*/ 643583 w 2125663" name="T14"/>
                  <a:gd fmla="*/ 1263116 h 1811338" name="T15"/>
                  <a:gd fmla="*/ 642446 w 2125663" name="T16"/>
                  <a:gd fmla="*/ 1324948 h 1811338" name="T17"/>
                  <a:gd fmla="*/ 619414 w 2125663" name="T18"/>
                  <a:gd fmla="*/ 1342899 h 1811338" name="T19"/>
                  <a:gd fmla="*/ 664057 w 2125663" name="T20"/>
                  <a:gd fmla="*/ 1524691 h 1811338" name="T21"/>
                  <a:gd fmla="*/ 704434 w 2125663" name="T22"/>
                  <a:gd fmla="*/ 1417553 h 1811338" name="T23"/>
                  <a:gd fmla="*/ 725191 w 2125663" name="T24"/>
                  <a:gd fmla="*/ 1259697 h 1811338" name="T25"/>
                  <a:gd fmla="*/ 857412 w 2125663" name="T26"/>
                  <a:gd fmla="*/ 1192451 h 1811338" name="T27"/>
                  <a:gd fmla="*/ 923096 w 2125663" name="T28"/>
                  <a:gd fmla="*/ 1212682 h 1811338" name="T29"/>
                  <a:gd fmla="*/ 970013 w 2125663" name="T30"/>
                  <a:gd fmla="*/ 1259697 h 1811338" name="T31"/>
                  <a:gd fmla="*/ 990201 w 2125663" name="T32"/>
                  <a:gd fmla="*/ 1325233 h 1811338" name="T33"/>
                  <a:gd fmla="*/ 980818 w 2125663" name="T34"/>
                  <a:gd fmla="*/ 1537228 h 1811338" name="T35"/>
                  <a:gd fmla="*/ 935891 w 2125663" name="T36"/>
                  <a:gd fmla="*/ 1570566 h 1811338" name="T37"/>
                  <a:gd fmla="*/ 798837 w 2125663" name="T38"/>
                  <a:gd fmla="*/ 1607608 h 1811338" name="T39"/>
                  <a:gd fmla="*/ 617424 w 2125663" name="T40"/>
                  <a:gd fmla="*/ 1622140 h 1811338" name="T41"/>
                  <a:gd fmla="*/ 428049 w 2125663" name="T42"/>
                  <a:gd fmla="*/ 1615872 h 1811338" name="T43"/>
                  <a:gd fmla="*/ 264551 w 2125663" name="T44"/>
                  <a:gd fmla="*/ 1588232 h 1811338" name="T45"/>
                  <a:gd fmla="*/ 180669 w 2125663" name="T46"/>
                  <a:gd fmla="*/ 1549481 h 1811338" name="T47"/>
                  <a:gd fmla="*/ 159912 w 2125663" name="T48"/>
                  <a:gd fmla="*/ 1517283 h 1811338" name="T49"/>
                  <a:gd fmla="*/ 167873 w 2125663" name="T50"/>
                  <a:gd fmla="*/ 1284201 h 1811338" name="T51"/>
                  <a:gd fmla="*/ 205123 w 2125663" name="T52"/>
                  <a:gd fmla="*/ 1228638 h 1811338" name="T53"/>
                  <a:gd fmla="*/ 264266 w 2125663" name="T54"/>
                  <a:gd fmla="*/ 1196440 h 1811338" name="T55"/>
                  <a:gd fmla="*/ 421225 w 2125663" name="T56"/>
                  <a:gd fmla="*/ 1183048 h 1811338" name="T57"/>
                  <a:gd fmla="*/ 433514 w 2125663" name="T58"/>
                  <a:gd fmla="*/ 761303 h 1811338" name="T59"/>
                  <a:gd fmla="*/ 391450 w 2125663" name="T60"/>
                  <a:gd fmla="*/ 813630 h 1811338" name="T61"/>
                  <a:gd fmla="*/ 379229 w 2125663" name="T62"/>
                  <a:gd fmla="*/ 902075 h 1811338" name="T63"/>
                  <a:gd fmla="*/ 414756 w 2125663" name="T64"/>
                  <a:gd fmla="*/ 1016114 h 1811338" name="T65"/>
                  <a:gd fmla="*/ 487516 w 2125663" name="T66"/>
                  <a:gd fmla="*/ 1099439 h 1811338" name="T67"/>
                  <a:gd fmla="*/ 567666 w 2125663" name="T68"/>
                  <a:gd fmla="*/ 1135272 h 1811338" name="T69"/>
                  <a:gd fmla="*/ 645542 w 2125663" name="T70"/>
                  <a:gd fmla="*/ 1111099 h 1811338" name="T71"/>
                  <a:gd fmla="*/ 722282 w 2125663" name="T72"/>
                  <a:gd fmla="*/ 1035452 h 1811338" name="T73"/>
                  <a:gd fmla="*/ 767757 w 2125663" name="T74"/>
                  <a:gd fmla="*/ 926248 h 1811338" name="T75"/>
                  <a:gd fmla="*/ 666290 w 2125663" name="T76"/>
                  <a:gd fmla="*/ 863967 h 1811338" name="T77"/>
                  <a:gd fmla="*/ 546918 w 2125663" name="T78"/>
                  <a:gd fmla="*/ 832116 h 1811338" name="T79"/>
                  <a:gd fmla="*/ 484389 w 2125663" name="T80"/>
                  <a:gd fmla="*/ 790595 h 1811338" name="T81"/>
                  <a:gd fmla="*/ 452273 w 2125663" name="T82"/>
                  <a:gd fmla="*/ 760734 h 1811338" name="T83"/>
                  <a:gd fmla="*/ 568234 w 2125663" name="T84"/>
                  <a:gd fmla="*/ 587258 h 1811338" name="T85"/>
                  <a:gd fmla="*/ 631616 w 2125663" name="T86"/>
                  <a:gd fmla="*/ 594937 h 1811338" name="T87"/>
                  <a:gd fmla="*/ 705513 w 2125663" name="T88"/>
                  <a:gd fmla="*/ 631054 h 1811338" name="T89"/>
                  <a:gd fmla="*/ 790210 w 2125663" name="T90"/>
                  <a:gd fmla="*/ 732864 h 1811338" name="T91"/>
                  <a:gd fmla="*/ 826306 w 2125663" name="T92"/>
                  <a:gd fmla="*/ 873920 h 1811338" name="T93"/>
                  <a:gd fmla="*/ 818064 w 2125663" name="T94"/>
                  <a:gd fmla="*/ 959237 h 1811338" name="T95"/>
                  <a:gd fmla="*/ 780831 w 2125663" name="T96"/>
                  <a:gd fmla="*/ 1048534 h 1811338" name="T97"/>
                  <a:gd fmla="*/ 687607 w 2125663" name="T98"/>
                  <a:gd fmla="*/ 1148922 h 1811338" name="T99"/>
                  <a:gd fmla="*/ 588983 w 2125663" name="T100"/>
                  <a:gd fmla="*/ 1190727 h 1811338" name="T101"/>
                  <a:gd fmla="*/ 525033 w 2125663" name="T102"/>
                  <a:gd fmla="*/ 1182480 h 1811338" name="T103"/>
                  <a:gd fmla="*/ 421293 w 2125663" name="T104"/>
                  <a:gd fmla="*/ 1115081 h 1811338" name="T105"/>
                  <a:gd fmla="*/ 345406 w 2125663" name="T106"/>
                  <a:gd fmla="*/ 1002463 h 1811338" name="T107"/>
                  <a:gd fmla="*/ 325511 w 2125663" name="T108"/>
                  <a:gd fmla="*/ 929092 h 1811338" name="T109"/>
                  <a:gd fmla="*/ 330627 w 2125663" name="T110"/>
                  <a:gd fmla="*/ 813915 h 1811338" name="T111"/>
                  <a:gd fmla="*/ 388324 w 2125663" name="T112"/>
                  <a:gd fmla="*/ 686510 h 1811338" name="T113"/>
                  <a:gd fmla="*/ 482400 w 2125663" name="T114"/>
                  <a:gd fmla="*/ 608303 h 1811338" name="T115"/>
                  <a:gd fmla="*/ 542939 w 2125663" name="T116"/>
                  <a:gd fmla="*/ 589534 h 1811338" name="T117"/>
                  <a:gd fmla="*/ 0 w 2125663" name="T118"/>
                  <a:gd fmla="*/ 0 h 1811338" name="T119"/>
                  <a:gd fmla="*/ 174993 w 2125663" name="T120"/>
                  <a:gd fmla="*/ 1118883 h 1811338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b="b" l="0" r="r" t="0"/>
                <a:pathLst>
                  <a:path h="1811338" w="2125663">
                    <a:moveTo>
                      <a:pt x="470017" y="1320800"/>
                    </a:moveTo>
                    <a:lnTo>
                      <a:pt x="470335" y="1343069"/>
                    </a:lnTo>
                    <a:lnTo>
                      <a:pt x="471286" y="1364382"/>
                    </a:lnTo>
                    <a:lnTo>
                      <a:pt x="472238" y="1385696"/>
                    </a:lnTo>
                    <a:lnTo>
                      <a:pt x="473190" y="1406374"/>
                    </a:lnTo>
                    <a:lnTo>
                      <a:pt x="474459" y="1426415"/>
                    </a:lnTo>
                    <a:lnTo>
                      <a:pt x="476363" y="1446139"/>
                    </a:lnTo>
                    <a:lnTo>
                      <a:pt x="478267" y="1464908"/>
                    </a:lnTo>
                    <a:lnTo>
                      <a:pt x="480170" y="1483677"/>
                    </a:lnTo>
                    <a:lnTo>
                      <a:pt x="482074" y="1501491"/>
                    </a:lnTo>
                    <a:lnTo>
                      <a:pt x="484612" y="1518988"/>
                    </a:lnTo>
                    <a:lnTo>
                      <a:pt x="487468" y="1535530"/>
                    </a:lnTo>
                    <a:lnTo>
                      <a:pt x="490323" y="1552072"/>
                    </a:lnTo>
                    <a:lnTo>
                      <a:pt x="493179" y="1567660"/>
                    </a:lnTo>
                    <a:lnTo>
                      <a:pt x="496352" y="1582611"/>
                    </a:lnTo>
                    <a:lnTo>
                      <a:pt x="500159" y="1597563"/>
                    </a:lnTo>
                    <a:lnTo>
                      <a:pt x="503649" y="1611560"/>
                    </a:lnTo>
                    <a:lnTo>
                      <a:pt x="507774" y="1624921"/>
                    </a:lnTo>
                    <a:lnTo>
                      <a:pt x="511899" y="1637646"/>
                    </a:lnTo>
                    <a:lnTo>
                      <a:pt x="516341" y="1650052"/>
                    </a:lnTo>
                    <a:lnTo>
                      <a:pt x="520783" y="1661505"/>
                    </a:lnTo>
                    <a:lnTo>
                      <a:pt x="525859" y="1672639"/>
                    </a:lnTo>
                    <a:lnTo>
                      <a:pt x="530936" y="1683137"/>
                    </a:lnTo>
                    <a:lnTo>
                      <a:pt x="536329" y="1692998"/>
                    </a:lnTo>
                    <a:lnTo>
                      <a:pt x="541723" y="1702224"/>
                    </a:lnTo>
                    <a:lnTo>
                      <a:pt x="547752" y="1710813"/>
                    </a:lnTo>
                    <a:lnTo>
                      <a:pt x="553463" y="1718766"/>
                    </a:lnTo>
                    <a:lnTo>
                      <a:pt x="559808" y="1726083"/>
                    </a:lnTo>
                    <a:lnTo>
                      <a:pt x="566154" y="1732763"/>
                    </a:lnTo>
                    <a:lnTo>
                      <a:pt x="573134" y="1739125"/>
                    </a:lnTo>
                    <a:lnTo>
                      <a:pt x="580114" y="1744215"/>
                    </a:lnTo>
                    <a:lnTo>
                      <a:pt x="587412" y="1749305"/>
                    </a:lnTo>
                    <a:lnTo>
                      <a:pt x="594709" y="1753123"/>
                    </a:lnTo>
                    <a:lnTo>
                      <a:pt x="594709" y="1499901"/>
                    </a:lnTo>
                    <a:lnTo>
                      <a:pt x="591537" y="1499264"/>
                    </a:lnTo>
                    <a:lnTo>
                      <a:pt x="588047" y="1498310"/>
                    </a:lnTo>
                    <a:lnTo>
                      <a:pt x="584874" y="1497038"/>
                    </a:lnTo>
                    <a:lnTo>
                      <a:pt x="582018" y="1495765"/>
                    </a:lnTo>
                    <a:lnTo>
                      <a:pt x="579163" y="1494175"/>
                    </a:lnTo>
                    <a:lnTo>
                      <a:pt x="576307" y="1491948"/>
                    </a:lnTo>
                    <a:lnTo>
                      <a:pt x="573769" y="1489721"/>
                    </a:lnTo>
                    <a:lnTo>
                      <a:pt x="571548" y="1487494"/>
                    </a:lnTo>
                    <a:lnTo>
                      <a:pt x="569327" y="1484949"/>
                    </a:lnTo>
                    <a:lnTo>
                      <a:pt x="567106" y="1482404"/>
                    </a:lnTo>
                    <a:lnTo>
                      <a:pt x="565519" y="1479223"/>
                    </a:lnTo>
                    <a:lnTo>
                      <a:pt x="564250" y="1476360"/>
                    </a:lnTo>
                    <a:lnTo>
                      <a:pt x="563298" y="1473179"/>
                    </a:lnTo>
                    <a:lnTo>
                      <a:pt x="562347" y="1469998"/>
                    </a:lnTo>
                    <a:lnTo>
                      <a:pt x="562029" y="1466180"/>
                    </a:lnTo>
                    <a:lnTo>
                      <a:pt x="561712" y="1462999"/>
                    </a:lnTo>
                    <a:lnTo>
                      <a:pt x="561712" y="1425143"/>
                    </a:lnTo>
                    <a:lnTo>
                      <a:pt x="562029" y="1421007"/>
                    </a:lnTo>
                    <a:lnTo>
                      <a:pt x="562664" y="1417508"/>
                    </a:lnTo>
                    <a:lnTo>
                      <a:pt x="563616" y="1414009"/>
                    </a:lnTo>
                    <a:lnTo>
                      <a:pt x="564885" y="1410191"/>
                    </a:lnTo>
                    <a:lnTo>
                      <a:pt x="566154" y="1407010"/>
                    </a:lnTo>
                    <a:lnTo>
                      <a:pt x="568375" y="1403829"/>
                    </a:lnTo>
                    <a:lnTo>
                      <a:pt x="570596" y="1400966"/>
                    </a:lnTo>
                    <a:lnTo>
                      <a:pt x="572817" y="1398103"/>
                    </a:lnTo>
                    <a:lnTo>
                      <a:pt x="575673" y="1395558"/>
                    </a:lnTo>
                    <a:lnTo>
                      <a:pt x="578528" y="1393649"/>
                    </a:lnTo>
                    <a:lnTo>
                      <a:pt x="581701" y="1391741"/>
                    </a:lnTo>
                    <a:lnTo>
                      <a:pt x="584874" y="1390150"/>
                    </a:lnTo>
                    <a:lnTo>
                      <a:pt x="588364" y="1388878"/>
                    </a:lnTo>
                    <a:lnTo>
                      <a:pt x="592171" y="1387605"/>
                    </a:lnTo>
                    <a:lnTo>
                      <a:pt x="595979" y="1386969"/>
                    </a:lnTo>
                    <a:lnTo>
                      <a:pt x="599786" y="1386969"/>
                    </a:lnTo>
                    <a:lnTo>
                      <a:pt x="682597" y="1386969"/>
                    </a:lnTo>
                    <a:lnTo>
                      <a:pt x="686721" y="1386969"/>
                    </a:lnTo>
                    <a:lnTo>
                      <a:pt x="690529" y="1387605"/>
                    </a:lnTo>
                    <a:lnTo>
                      <a:pt x="694019" y="1388878"/>
                    </a:lnTo>
                    <a:lnTo>
                      <a:pt x="697826" y="1390150"/>
                    </a:lnTo>
                    <a:lnTo>
                      <a:pt x="700999" y="1391741"/>
                    </a:lnTo>
                    <a:lnTo>
                      <a:pt x="704172" y="1393649"/>
                    </a:lnTo>
                    <a:lnTo>
                      <a:pt x="707345" y="1395558"/>
                    </a:lnTo>
                    <a:lnTo>
                      <a:pt x="709883" y="1398103"/>
                    </a:lnTo>
                    <a:lnTo>
                      <a:pt x="712104" y="1400966"/>
                    </a:lnTo>
                    <a:lnTo>
                      <a:pt x="714325" y="1403829"/>
                    </a:lnTo>
                    <a:lnTo>
                      <a:pt x="716229" y="1407010"/>
                    </a:lnTo>
                    <a:lnTo>
                      <a:pt x="718132" y="1410191"/>
                    </a:lnTo>
                    <a:lnTo>
                      <a:pt x="719402" y="1414009"/>
                    </a:lnTo>
                    <a:lnTo>
                      <a:pt x="720353" y="1417508"/>
                    </a:lnTo>
                    <a:lnTo>
                      <a:pt x="720671" y="1421007"/>
                    </a:lnTo>
                    <a:lnTo>
                      <a:pt x="720988" y="1425143"/>
                    </a:lnTo>
                    <a:lnTo>
                      <a:pt x="720988" y="1462999"/>
                    </a:lnTo>
                    <a:lnTo>
                      <a:pt x="720988" y="1466180"/>
                    </a:lnTo>
                    <a:lnTo>
                      <a:pt x="720353" y="1469998"/>
                    </a:lnTo>
                    <a:lnTo>
                      <a:pt x="719719" y="1473179"/>
                    </a:lnTo>
                    <a:lnTo>
                      <a:pt x="718450" y="1476360"/>
                    </a:lnTo>
                    <a:lnTo>
                      <a:pt x="716863" y="1479223"/>
                    </a:lnTo>
                    <a:lnTo>
                      <a:pt x="715277" y="1482404"/>
                    </a:lnTo>
                    <a:lnTo>
                      <a:pt x="713373" y="1484949"/>
                    </a:lnTo>
                    <a:lnTo>
                      <a:pt x="711469" y="1487494"/>
                    </a:lnTo>
                    <a:lnTo>
                      <a:pt x="708931" y="1489721"/>
                    </a:lnTo>
                    <a:lnTo>
                      <a:pt x="706710" y="1491948"/>
                    </a:lnTo>
                    <a:lnTo>
                      <a:pt x="703537" y="1494175"/>
                    </a:lnTo>
                    <a:lnTo>
                      <a:pt x="700682" y="1495765"/>
                    </a:lnTo>
                    <a:lnTo>
                      <a:pt x="697826" y="1497038"/>
                    </a:lnTo>
                    <a:lnTo>
                      <a:pt x="694653" y="1498310"/>
                    </a:lnTo>
                    <a:lnTo>
                      <a:pt x="691163" y="1499264"/>
                    </a:lnTo>
                    <a:lnTo>
                      <a:pt x="687991" y="1499901"/>
                    </a:lnTo>
                    <a:lnTo>
                      <a:pt x="687991" y="1753123"/>
                    </a:lnTo>
                    <a:lnTo>
                      <a:pt x="695605" y="1749305"/>
                    </a:lnTo>
                    <a:lnTo>
                      <a:pt x="702586" y="1744215"/>
                    </a:lnTo>
                    <a:lnTo>
                      <a:pt x="709566" y="1739125"/>
                    </a:lnTo>
                    <a:lnTo>
                      <a:pt x="716229" y="1732763"/>
                    </a:lnTo>
                    <a:lnTo>
                      <a:pt x="722892" y="1726083"/>
                    </a:lnTo>
                    <a:lnTo>
                      <a:pt x="729237" y="1718766"/>
                    </a:lnTo>
                    <a:lnTo>
                      <a:pt x="734948" y="1710813"/>
                    </a:lnTo>
                    <a:lnTo>
                      <a:pt x="740977" y="1702224"/>
                    </a:lnTo>
                    <a:lnTo>
                      <a:pt x="746371" y="1692998"/>
                    </a:lnTo>
                    <a:lnTo>
                      <a:pt x="751447" y="1683137"/>
                    </a:lnTo>
                    <a:lnTo>
                      <a:pt x="756841" y="1672639"/>
                    </a:lnTo>
                    <a:lnTo>
                      <a:pt x="761600" y="1661505"/>
                    </a:lnTo>
                    <a:lnTo>
                      <a:pt x="766359" y="1650052"/>
                    </a:lnTo>
                    <a:lnTo>
                      <a:pt x="770801" y="1637646"/>
                    </a:lnTo>
                    <a:lnTo>
                      <a:pt x="774926" y="1624921"/>
                    </a:lnTo>
                    <a:lnTo>
                      <a:pt x="779051" y="1611560"/>
                    </a:lnTo>
                    <a:lnTo>
                      <a:pt x="782541" y="1597563"/>
                    </a:lnTo>
                    <a:lnTo>
                      <a:pt x="786031" y="1582611"/>
                    </a:lnTo>
                    <a:lnTo>
                      <a:pt x="789521" y="1567660"/>
                    </a:lnTo>
                    <a:lnTo>
                      <a:pt x="792377" y="1552072"/>
                    </a:lnTo>
                    <a:lnTo>
                      <a:pt x="795232" y="1535530"/>
                    </a:lnTo>
                    <a:lnTo>
                      <a:pt x="797770" y="1518988"/>
                    </a:lnTo>
                    <a:lnTo>
                      <a:pt x="800626" y="1501491"/>
                    </a:lnTo>
                    <a:lnTo>
                      <a:pt x="802530" y="1483677"/>
                    </a:lnTo>
                    <a:lnTo>
                      <a:pt x="804751" y="1464908"/>
                    </a:lnTo>
                    <a:lnTo>
                      <a:pt x="806337" y="1446139"/>
                    </a:lnTo>
                    <a:lnTo>
                      <a:pt x="807923" y="1426415"/>
                    </a:lnTo>
                    <a:lnTo>
                      <a:pt x="809193" y="1406374"/>
                    </a:lnTo>
                    <a:lnTo>
                      <a:pt x="810779" y="1385696"/>
                    </a:lnTo>
                    <a:lnTo>
                      <a:pt x="811731" y="1364382"/>
                    </a:lnTo>
                    <a:lnTo>
                      <a:pt x="812365" y="1343069"/>
                    </a:lnTo>
                    <a:lnTo>
                      <a:pt x="813000" y="1320800"/>
                    </a:lnTo>
                    <a:lnTo>
                      <a:pt x="840921" y="1322709"/>
                    </a:lnTo>
                    <a:lnTo>
                      <a:pt x="866621" y="1324300"/>
                    </a:lnTo>
                    <a:lnTo>
                      <a:pt x="909771" y="1327481"/>
                    </a:lnTo>
                    <a:lnTo>
                      <a:pt x="938644" y="1330026"/>
                    </a:lnTo>
                    <a:lnTo>
                      <a:pt x="948797" y="1330980"/>
                    </a:lnTo>
                    <a:lnTo>
                      <a:pt x="956729" y="1331298"/>
                    </a:lnTo>
                    <a:lnTo>
                      <a:pt x="964661" y="1331934"/>
                    </a:lnTo>
                    <a:lnTo>
                      <a:pt x="972593" y="1332889"/>
                    </a:lnTo>
                    <a:lnTo>
                      <a:pt x="980208" y="1334161"/>
                    </a:lnTo>
                    <a:lnTo>
                      <a:pt x="987823" y="1335752"/>
                    </a:lnTo>
                    <a:lnTo>
                      <a:pt x="995437" y="1337979"/>
                    </a:lnTo>
                    <a:lnTo>
                      <a:pt x="1002418" y="1340205"/>
                    </a:lnTo>
                    <a:lnTo>
                      <a:pt x="1009715" y="1343387"/>
                    </a:lnTo>
                    <a:lnTo>
                      <a:pt x="1016378" y="1346250"/>
                    </a:lnTo>
                    <a:lnTo>
                      <a:pt x="1023358" y="1349749"/>
                    </a:lnTo>
                    <a:lnTo>
                      <a:pt x="1030021" y="1353885"/>
                    </a:lnTo>
                    <a:lnTo>
                      <a:pt x="1036050" y="1357702"/>
                    </a:lnTo>
                    <a:lnTo>
                      <a:pt x="1042395" y="1361837"/>
                    </a:lnTo>
                    <a:lnTo>
                      <a:pt x="1048106" y="1366927"/>
                    </a:lnTo>
                    <a:lnTo>
                      <a:pt x="1053817" y="1371699"/>
                    </a:lnTo>
                    <a:lnTo>
                      <a:pt x="1059211" y="1377107"/>
                    </a:lnTo>
                    <a:lnTo>
                      <a:pt x="1064605" y="1382197"/>
                    </a:lnTo>
                    <a:lnTo>
                      <a:pt x="1069364" y="1388241"/>
                    </a:lnTo>
                    <a:lnTo>
                      <a:pt x="1073806" y="1393967"/>
                    </a:lnTo>
                    <a:lnTo>
                      <a:pt x="1078248" y="1400012"/>
                    </a:lnTo>
                    <a:lnTo>
                      <a:pt x="1082373" y="1406374"/>
                    </a:lnTo>
                    <a:lnTo>
                      <a:pt x="1085863" y="1413054"/>
                    </a:lnTo>
                    <a:lnTo>
                      <a:pt x="1089670" y="1419735"/>
                    </a:lnTo>
                    <a:lnTo>
                      <a:pt x="1092843" y="1426734"/>
                    </a:lnTo>
                    <a:lnTo>
                      <a:pt x="1095381" y="1433732"/>
                    </a:lnTo>
                    <a:lnTo>
                      <a:pt x="1097920" y="1441049"/>
                    </a:lnTo>
                    <a:lnTo>
                      <a:pt x="1100141" y="1448684"/>
                    </a:lnTo>
                    <a:lnTo>
                      <a:pt x="1101727" y="1456000"/>
                    </a:lnTo>
                    <a:lnTo>
                      <a:pt x="1103314" y="1463635"/>
                    </a:lnTo>
                    <a:lnTo>
                      <a:pt x="1104265" y="1471588"/>
                    </a:lnTo>
                    <a:lnTo>
                      <a:pt x="1104900" y="1479541"/>
                    </a:lnTo>
                    <a:lnTo>
                      <a:pt x="1104900" y="1487494"/>
                    </a:lnTo>
                    <a:lnTo>
                      <a:pt x="1104900" y="1686000"/>
                    </a:lnTo>
                    <a:lnTo>
                      <a:pt x="1104900" y="1690135"/>
                    </a:lnTo>
                    <a:lnTo>
                      <a:pt x="1104265" y="1693953"/>
                    </a:lnTo>
                    <a:lnTo>
                      <a:pt x="1103631" y="1697770"/>
                    </a:lnTo>
                    <a:lnTo>
                      <a:pt x="1102362" y="1701906"/>
                    </a:lnTo>
                    <a:lnTo>
                      <a:pt x="1101093" y="1705405"/>
                    </a:lnTo>
                    <a:lnTo>
                      <a:pt x="1099189" y="1709222"/>
                    </a:lnTo>
                    <a:lnTo>
                      <a:pt x="1096968" y="1713040"/>
                    </a:lnTo>
                    <a:lnTo>
                      <a:pt x="1094430" y="1716221"/>
                    </a:lnTo>
                    <a:lnTo>
                      <a:pt x="1091891" y="1719720"/>
                    </a:lnTo>
                    <a:lnTo>
                      <a:pt x="1089036" y="1722901"/>
                    </a:lnTo>
                    <a:lnTo>
                      <a:pt x="1085546" y="1726719"/>
                    </a:lnTo>
                    <a:lnTo>
                      <a:pt x="1082056" y="1729900"/>
                    </a:lnTo>
                    <a:lnTo>
                      <a:pt x="1078248" y="1732763"/>
                    </a:lnTo>
                    <a:lnTo>
                      <a:pt x="1074124" y="1736262"/>
                    </a:lnTo>
                    <a:lnTo>
                      <a:pt x="1069682" y="1739125"/>
                    </a:lnTo>
                    <a:lnTo>
                      <a:pt x="1065240" y="1741989"/>
                    </a:lnTo>
                    <a:lnTo>
                      <a:pt x="1055404" y="1748033"/>
                    </a:lnTo>
                    <a:lnTo>
                      <a:pt x="1044299" y="1753441"/>
                    </a:lnTo>
                    <a:lnTo>
                      <a:pt x="1032560" y="1758531"/>
                    </a:lnTo>
                    <a:lnTo>
                      <a:pt x="1019868" y="1763939"/>
                    </a:lnTo>
                    <a:lnTo>
                      <a:pt x="1005908" y="1768392"/>
                    </a:lnTo>
                    <a:lnTo>
                      <a:pt x="991630" y="1773164"/>
                    </a:lnTo>
                    <a:lnTo>
                      <a:pt x="976718" y="1777300"/>
                    </a:lnTo>
                    <a:lnTo>
                      <a:pt x="960854" y="1781117"/>
                    </a:lnTo>
                    <a:lnTo>
                      <a:pt x="944038" y="1784934"/>
                    </a:lnTo>
                    <a:lnTo>
                      <a:pt x="927222" y="1788434"/>
                    </a:lnTo>
                    <a:lnTo>
                      <a:pt x="909454" y="1791615"/>
                    </a:lnTo>
                    <a:lnTo>
                      <a:pt x="891369" y="1794796"/>
                    </a:lnTo>
                    <a:lnTo>
                      <a:pt x="872332" y="1797341"/>
                    </a:lnTo>
                    <a:lnTo>
                      <a:pt x="853295" y="1799886"/>
                    </a:lnTo>
                    <a:lnTo>
                      <a:pt x="833941" y="1801795"/>
                    </a:lnTo>
                    <a:lnTo>
                      <a:pt x="813952" y="1804022"/>
                    </a:lnTo>
                    <a:lnTo>
                      <a:pt x="793328" y="1805930"/>
                    </a:lnTo>
                    <a:lnTo>
                      <a:pt x="773022" y="1807203"/>
                    </a:lnTo>
                    <a:lnTo>
                      <a:pt x="752399" y="1808475"/>
                    </a:lnTo>
                    <a:lnTo>
                      <a:pt x="731458" y="1809748"/>
                    </a:lnTo>
                    <a:lnTo>
                      <a:pt x="710200" y="1810384"/>
                    </a:lnTo>
                    <a:lnTo>
                      <a:pt x="688942" y="1811020"/>
                    </a:lnTo>
                    <a:lnTo>
                      <a:pt x="667684" y="1811338"/>
                    </a:lnTo>
                    <a:lnTo>
                      <a:pt x="646427" y="1811338"/>
                    </a:lnTo>
                    <a:lnTo>
                      <a:pt x="625486" y="1811338"/>
                    </a:lnTo>
                    <a:lnTo>
                      <a:pt x="603911" y="1811020"/>
                    </a:lnTo>
                    <a:lnTo>
                      <a:pt x="582653" y="1810384"/>
                    </a:lnTo>
                    <a:lnTo>
                      <a:pt x="561395" y="1809748"/>
                    </a:lnTo>
                    <a:lnTo>
                      <a:pt x="540137" y="1808475"/>
                    </a:lnTo>
                    <a:lnTo>
                      <a:pt x="518879" y="1807203"/>
                    </a:lnTo>
                    <a:lnTo>
                      <a:pt x="498573" y="1805930"/>
                    </a:lnTo>
                    <a:lnTo>
                      <a:pt x="477632" y="1804022"/>
                    </a:lnTo>
                    <a:lnTo>
                      <a:pt x="457326" y="1801795"/>
                    </a:lnTo>
                    <a:lnTo>
                      <a:pt x="437337" y="1799886"/>
                    </a:lnTo>
                    <a:lnTo>
                      <a:pt x="417983" y="1797341"/>
                    </a:lnTo>
                    <a:lnTo>
                      <a:pt x="398629" y="1794796"/>
                    </a:lnTo>
                    <a:lnTo>
                      <a:pt x="379909" y="1791615"/>
                    </a:lnTo>
                    <a:lnTo>
                      <a:pt x="361824" y="1788434"/>
                    </a:lnTo>
                    <a:lnTo>
                      <a:pt x="344056" y="1784934"/>
                    </a:lnTo>
                    <a:lnTo>
                      <a:pt x="327240" y="1781117"/>
                    </a:lnTo>
                    <a:lnTo>
                      <a:pt x="310741" y="1777300"/>
                    </a:lnTo>
                    <a:lnTo>
                      <a:pt x="295195" y="1773164"/>
                    </a:lnTo>
                    <a:lnTo>
                      <a:pt x="280600" y="1768392"/>
                    </a:lnTo>
                    <a:lnTo>
                      <a:pt x="266322" y="1763939"/>
                    </a:lnTo>
                    <a:lnTo>
                      <a:pt x="252996" y="1758531"/>
                    </a:lnTo>
                    <a:lnTo>
                      <a:pt x="240622" y="1753441"/>
                    </a:lnTo>
                    <a:lnTo>
                      <a:pt x="229517" y="1748033"/>
                    </a:lnTo>
                    <a:lnTo>
                      <a:pt x="219047" y="1741989"/>
                    </a:lnTo>
                    <a:lnTo>
                      <a:pt x="214288" y="1739125"/>
                    </a:lnTo>
                    <a:lnTo>
                      <a:pt x="209846" y="1736262"/>
                    </a:lnTo>
                    <a:lnTo>
                      <a:pt x="205404" y="1732763"/>
                    </a:lnTo>
                    <a:lnTo>
                      <a:pt x="201596" y="1729900"/>
                    </a:lnTo>
                    <a:lnTo>
                      <a:pt x="198106" y="1726719"/>
                    </a:lnTo>
                    <a:lnTo>
                      <a:pt x="194299" y="1722901"/>
                    </a:lnTo>
                    <a:lnTo>
                      <a:pt x="191443" y="1719720"/>
                    </a:lnTo>
                    <a:lnTo>
                      <a:pt x="188588" y="1716221"/>
                    </a:lnTo>
                    <a:lnTo>
                      <a:pt x="186367" y="1713040"/>
                    </a:lnTo>
                    <a:lnTo>
                      <a:pt x="183828" y="1709222"/>
                    </a:lnTo>
                    <a:lnTo>
                      <a:pt x="181925" y="1705405"/>
                    </a:lnTo>
                    <a:lnTo>
                      <a:pt x="180338" y="1701906"/>
                    </a:lnTo>
                    <a:lnTo>
                      <a:pt x="179386" y="1697770"/>
                    </a:lnTo>
                    <a:lnTo>
                      <a:pt x="178435" y="1693953"/>
                    </a:lnTo>
                    <a:lnTo>
                      <a:pt x="177800" y="1690135"/>
                    </a:lnTo>
                    <a:lnTo>
                      <a:pt x="177800" y="1686000"/>
                    </a:lnTo>
                    <a:lnTo>
                      <a:pt x="177800" y="1487494"/>
                    </a:lnTo>
                    <a:lnTo>
                      <a:pt x="178117" y="1479541"/>
                    </a:lnTo>
                    <a:lnTo>
                      <a:pt x="178435" y="1471588"/>
                    </a:lnTo>
                    <a:lnTo>
                      <a:pt x="179386" y="1463635"/>
                    </a:lnTo>
                    <a:lnTo>
                      <a:pt x="180973" y="1456000"/>
                    </a:lnTo>
                    <a:lnTo>
                      <a:pt x="182559" y="1448684"/>
                    </a:lnTo>
                    <a:lnTo>
                      <a:pt x="184463" y="1441049"/>
                    </a:lnTo>
                    <a:lnTo>
                      <a:pt x="187318" y="1433732"/>
                    </a:lnTo>
                    <a:lnTo>
                      <a:pt x="190174" y="1426734"/>
                    </a:lnTo>
                    <a:lnTo>
                      <a:pt x="193030" y="1419735"/>
                    </a:lnTo>
                    <a:lnTo>
                      <a:pt x="196520" y="1413054"/>
                    </a:lnTo>
                    <a:lnTo>
                      <a:pt x="200327" y="1406374"/>
                    </a:lnTo>
                    <a:lnTo>
                      <a:pt x="204452" y="1400012"/>
                    </a:lnTo>
                    <a:lnTo>
                      <a:pt x="208576" y="1393967"/>
                    </a:lnTo>
                    <a:lnTo>
                      <a:pt x="213336" y="1388241"/>
                    </a:lnTo>
                    <a:lnTo>
                      <a:pt x="218095" y="1382197"/>
                    </a:lnTo>
                    <a:lnTo>
                      <a:pt x="223489" y="1377107"/>
                    </a:lnTo>
                    <a:lnTo>
                      <a:pt x="228883" y="1371699"/>
                    </a:lnTo>
                    <a:lnTo>
                      <a:pt x="234594" y="1366927"/>
                    </a:lnTo>
                    <a:lnTo>
                      <a:pt x="240305" y="1361837"/>
                    </a:lnTo>
                    <a:lnTo>
                      <a:pt x="246650" y="1357702"/>
                    </a:lnTo>
                    <a:lnTo>
                      <a:pt x="252679" y="1353885"/>
                    </a:lnTo>
                    <a:lnTo>
                      <a:pt x="259659" y="1349749"/>
                    </a:lnTo>
                    <a:lnTo>
                      <a:pt x="266005" y="1346250"/>
                    </a:lnTo>
                    <a:lnTo>
                      <a:pt x="272985" y="1343387"/>
                    </a:lnTo>
                    <a:lnTo>
                      <a:pt x="280282" y="1340205"/>
                    </a:lnTo>
                    <a:lnTo>
                      <a:pt x="287263" y="1337979"/>
                    </a:lnTo>
                    <a:lnTo>
                      <a:pt x="294877" y="1335752"/>
                    </a:lnTo>
                    <a:lnTo>
                      <a:pt x="302492" y="1334161"/>
                    </a:lnTo>
                    <a:lnTo>
                      <a:pt x="310107" y="1332889"/>
                    </a:lnTo>
                    <a:lnTo>
                      <a:pt x="318039" y="1331934"/>
                    </a:lnTo>
                    <a:lnTo>
                      <a:pt x="325971" y="1331298"/>
                    </a:lnTo>
                    <a:lnTo>
                      <a:pt x="333903" y="1330980"/>
                    </a:lnTo>
                    <a:lnTo>
                      <a:pt x="344056" y="1330026"/>
                    </a:lnTo>
                    <a:lnTo>
                      <a:pt x="372929" y="1327481"/>
                    </a:lnTo>
                    <a:lnTo>
                      <a:pt x="415762" y="1324300"/>
                    </a:lnTo>
                    <a:lnTo>
                      <a:pt x="441779" y="1322709"/>
                    </a:lnTo>
                    <a:lnTo>
                      <a:pt x="470017" y="1320800"/>
                    </a:lnTo>
                    <a:close/>
                    <a:moveTo>
                      <a:pt x="1004887" y="995363"/>
                    </a:moveTo>
                    <a:lnTo>
                      <a:pt x="1176337" y="995363"/>
                    </a:lnTo>
                    <a:lnTo>
                      <a:pt x="1176337" y="1265238"/>
                    </a:lnTo>
                    <a:lnTo>
                      <a:pt x="1004887" y="1265238"/>
                    </a:lnTo>
                    <a:lnTo>
                      <a:pt x="1004887" y="995363"/>
                    </a:lnTo>
                    <a:close/>
                    <a:moveTo>
                      <a:pt x="493561" y="847408"/>
                    </a:moveTo>
                    <a:lnTo>
                      <a:pt x="491024" y="847726"/>
                    </a:lnTo>
                    <a:lnTo>
                      <a:pt x="488804" y="848043"/>
                    </a:lnTo>
                    <a:lnTo>
                      <a:pt x="485950" y="848996"/>
                    </a:lnTo>
                    <a:lnTo>
                      <a:pt x="483730" y="849948"/>
                    </a:lnTo>
                    <a:lnTo>
                      <a:pt x="481510" y="851218"/>
                    </a:lnTo>
                    <a:lnTo>
                      <a:pt x="479290" y="852806"/>
                    </a:lnTo>
                    <a:lnTo>
                      <a:pt x="475167" y="856933"/>
                    </a:lnTo>
                    <a:lnTo>
                      <a:pt x="470727" y="861061"/>
                    </a:lnTo>
                    <a:lnTo>
                      <a:pt x="466604" y="865823"/>
                    </a:lnTo>
                    <a:lnTo>
                      <a:pt x="462482" y="871221"/>
                    </a:lnTo>
                    <a:lnTo>
                      <a:pt x="454553" y="882651"/>
                    </a:lnTo>
                    <a:lnTo>
                      <a:pt x="448527" y="890906"/>
                    </a:lnTo>
                    <a:lnTo>
                      <a:pt x="442819" y="899478"/>
                    </a:lnTo>
                    <a:lnTo>
                      <a:pt x="436793" y="908368"/>
                    </a:lnTo>
                    <a:lnTo>
                      <a:pt x="431402" y="917893"/>
                    </a:lnTo>
                    <a:lnTo>
                      <a:pt x="429499" y="926783"/>
                    </a:lnTo>
                    <a:lnTo>
                      <a:pt x="427596" y="935673"/>
                    </a:lnTo>
                    <a:lnTo>
                      <a:pt x="426010" y="945198"/>
                    </a:lnTo>
                    <a:lnTo>
                      <a:pt x="424742" y="954406"/>
                    </a:lnTo>
                    <a:lnTo>
                      <a:pt x="423790" y="963931"/>
                    </a:lnTo>
                    <a:lnTo>
                      <a:pt x="423156" y="973773"/>
                    </a:lnTo>
                    <a:lnTo>
                      <a:pt x="422839" y="982981"/>
                    </a:lnTo>
                    <a:lnTo>
                      <a:pt x="422839" y="992823"/>
                    </a:lnTo>
                    <a:lnTo>
                      <a:pt x="423156" y="1007111"/>
                    </a:lnTo>
                    <a:lnTo>
                      <a:pt x="424107" y="1020764"/>
                    </a:lnTo>
                    <a:lnTo>
                      <a:pt x="426010" y="1034099"/>
                    </a:lnTo>
                    <a:lnTo>
                      <a:pt x="428547" y="1047434"/>
                    </a:lnTo>
                    <a:lnTo>
                      <a:pt x="432036" y="1060769"/>
                    </a:lnTo>
                    <a:lnTo>
                      <a:pt x="435525" y="1073469"/>
                    </a:lnTo>
                    <a:lnTo>
                      <a:pt x="439965" y="1086169"/>
                    </a:lnTo>
                    <a:lnTo>
                      <a:pt x="445039" y="1098551"/>
                    </a:lnTo>
                    <a:lnTo>
                      <a:pt x="450430" y="1110934"/>
                    </a:lnTo>
                    <a:lnTo>
                      <a:pt x="456456" y="1122999"/>
                    </a:lnTo>
                    <a:lnTo>
                      <a:pt x="462799" y="1134429"/>
                    </a:lnTo>
                    <a:lnTo>
                      <a:pt x="469459" y="1145541"/>
                    </a:lnTo>
                    <a:lnTo>
                      <a:pt x="477070" y="1156019"/>
                    </a:lnTo>
                    <a:lnTo>
                      <a:pt x="484364" y="1166496"/>
                    </a:lnTo>
                    <a:lnTo>
                      <a:pt x="492293" y="1176656"/>
                    </a:lnTo>
                    <a:lnTo>
                      <a:pt x="500539" y="1186181"/>
                    </a:lnTo>
                    <a:lnTo>
                      <a:pt x="508784" y="1195389"/>
                    </a:lnTo>
                    <a:lnTo>
                      <a:pt x="517347" y="1204279"/>
                    </a:lnTo>
                    <a:lnTo>
                      <a:pt x="526227" y="1212216"/>
                    </a:lnTo>
                    <a:lnTo>
                      <a:pt x="535107" y="1220154"/>
                    </a:lnTo>
                    <a:lnTo>
                      <a:pt x="543987" y="1227456"/>
                    </a:lnTo>
                    <a:lnTo>
                      <a:pt x="553184" y="1234124"/>
                    </a:lnTo>
                    <a:lnTo>
                      <a:pt x="562381" y="1240474"/>
                    </a:lnTo>
                    <a:lnTo>
                      <a:pt x="571578" y="1245871"/>
                    </a:lnTo>
                    <a:lnTo>
                      <a:pt x="580775" y="1250951"/>
                    </a:lnTo>
                    <a:lnTo>
                      <a:pt x="589655" y="1255079"/>
                    </a:lnTo>
                    <a:lnTo>
                      <a:pt x="598853" y="1258889"/>
                    </a:lnTo>
                    <a:lnTo>
                      <a:pt x="607732" y="1262381"/>
                    </a:lnTo>
                    <a:lnTo>
                      <a:pt x="616612" y="1264604"/>
                    </a:lnTo>
                    <a:lnTo>
                      <a:pt x="624858" y="1266509"/>
                    </a:lnTo>
                    <a:lnTo>
                      <a:pt x="633421" y="1267461"/>
                    </a:lnTo>
                    <a:lnTo>
                      <a:pt x="641349" y="1267779"/>
                    </a:lnTo>
                    <a:lnTo>
                      <a:pt x="649595" y="1267461"/>
                    </a:lnTo>
                    <a:lnTo>
                      <a:pt x="657524" y="1266509"/>
                    </a:lnTo>
                    <a:lnTo>
                      <a:pt x="666404" y="1264604"/>
                    </a:lnTo>
                    <a:lnTo>
                      <a:pt x="674967" y="1262381"/>
                    </a:lnTo>
                    <a:lnTo>
                      <a:pt x="684164" y="1258889"/>
                    </a:lnTo>
                    <a:lnTo>
                      <a:pt x="692726" y="1255079"/>
                    </a:lnTo>
                    <a:lnTo>
                      <a:pt x="701924" y="1250951"/>
                    </a:lnTo>
                    <a:lnTo>
                      <a:pt x="711121" y="1245871"/>
                    </a:lnTo>
                    <a:lnTo>
                      <a:pt x="720318" y="1240474"/>
                    </a:lnTo>
                    <a:lnTo>
                      <a:pt x="729515" y="1234124"/>
                    </a:lnTo>
                    <a:lnTo>
                      <a:pt x="738395" y="1227456"/>
                    </a:lnTo>
                    <a:lnTo>
                      <a:pt x="747592" y="1220154"/>
                    </a:lnTo>
                    <a:lnTo>
                      <a:pt x="756472" y="1212216"/>
                    </a:lnTo>
                    <a:lnTo>
                      <a:pt x="765352" y="1204279"/>
                    </a:lnTo>
                    <a:lnTo>
                      <a:pt x="773915" y="1195389"/>
                    </a:lnTo>
                    <a:lnTo>
                      <a:pt x="782160" y="1186181"/>
                    </a:lnTo>
                    <a:lnTo>
                      <a:pt x="790406" y="1176656"/>
                    </a:lnTo>
                    <a:lnTo>
                      <a:pt x="798652" y="1166496"/>
                    </a:lnTo>
                    <a:lnTo>
                      <a:pt x="805946" y="1156019"/>
                    </a:lnTo>
                    <a:lnTo>
                      <a:pt x="813240" y="1145541"/>
                    </a:lnTo>
                    <a:lnTo>
                      <a:pt x="819900" y="1134429"/>
                    </a:lnTo>
                    <a:lnTo>
                      <a:pt x="826243" y="1122999"/>
                    </a:lnTo>
                    <a:lnTo>
                      <a:pt x="831952" y="1110934"/>
                    </a:lnTo>
                    <a:lnTo>
                      <a:pt x="837660" y="1098551"/>
                    </a:lnTo>
                    <a:lnTo>
                      <a:pt x="842417" y="1086169"/>
                    </a:lnTo>
                    <a:lnTo>
                      <a:pt x="847174" y="1073469"/>
                    </a:lnTo>
                    <a:lnTo>
                      <a:pt x="850980" y="1060769"/>
                    </a:lnTo>
                    <a:lnTo>
                      <a:pt x="853834" y="1047434"/>
                    </a:lnTo>
                    <a:lnTo>
                      <a:pt x="856689" y="1034099"/>
                    </a:lnTo>
                    <a:lnTo>
                      <a:pt x="858592" y="1020764"/>
                    </a:lnTo>
                    <a:lnTo>
                      <a:pt x="859543" y="1007111"/>
                    </a:lnTo>
                    <a:lnTo>
                      <a:pt x="860177" y="992823"/>
                    </a:lnTo>
                    <a:lnTo>
                      <a:pt x="859860" y="984886"/>
                    </a:lnTo>
                    <a:lnTo>
                      <a:pt x="859543" y="976313"/>
                    </a:lnTo>
                    <a:lnTo>
                      <a:pt x="837343" y="975361"/>
                    </a:lnTo>
                    <a:lnTo>
                      <a:pt x="814509" y="973773"/>
                    </a:lnTo>
                    <a:lnTo>
                      <a:pt x="791040" y="970916"/>
                    </a:lnTo>
                    <a:lnTo>
                      <a:pt x="767255" y="968058"/>
                    </a:lnTo>
                    <a:lnTo>
                      <a:pt x="743469" y="964566"/>
                    </a:lnTo>
                    <a:lnTo>
                      <a:pt x="719366" y="960438"/>
                    </a:lnTo>
                    <a:lnTo>
                      <a:pt x="695898" y="955041"/>
                    </a:lnTo>
                    <a:lnTo>
                      <a:pt x="684481" y="952501"/>
                    </a:lnTo>
                    <a:lnTo>
                      <a:pt x="673064" y="949643"/>
                    </a:lnTo>
                    <a:lnTo>
                      <a:pt x="661964" y="946468"/>
                    </a:lnTo>
                    <a:lnTo>
                      <a:pt x="651181" y="943293"/>
                    </a:lnTo>
                    <a:lnTo>
                      <a:pt x="640398" y="940118"/>
                    </a:lnTo>
                    <a:lnTo>
                      <a:pt x="629932" y="936308"/>
                    </a:lnTo>
                    <a:lnTo>
                      <a:pt x="620101" y="932816"/>
                    </a:lnTo>
                    <a:lnTo>
                      <a:pt x="610270" y="929006"/>
                    </a:lnTo>
                    <a:lnTo>
                      <a:pt x="601073" y="924878"/>
                    </a:lnTo>
                    <a:lnTo>
                      <a:pt x="592510" y="921068"/>
                    </a:lnTo>
                    <a:lnTo>
                      <a:pt x="583947" y="916941"/>
                    </a:lnTo>
                    <a:lnTo>
                      <a:pt x="576018" y="912178"/>
                    </a:lnTo>
                    <a:lnTo>
                      <a:pt x="568724" y="907733"/>
                    </a:lnTo>
                    <a:lnTo>
                      <a:pt x="561747" y="903288"/>
                    </a:lnTo>
                    <a:lnTo>
                      <a:pt x="555404" y="898208"/>
                    </a:lnTo>
                    <a:lnTo>
                      <a:pt x="550013" y="893128"/>
                    </a:lnTo>
                    <a:lnTo>
                      <a:pt x="544938" y="887731"/>
                    </a:lnTo>
                    <a:lnTo>
                      <a:pt x="540498" y="882651"/>
                    </a:lnTo>
                    <a:lnTo>
                      <a:pt x="536376" y="876936"/>
                    </a:lnTo>
                    <a:lnTo>
                      <a:pt x="532253" y="872173"/>
                    </a:lnTo>
                    <a:lnTo>
                      <a:pt x="528447" y="867728"/>
                    </a:lnTo>
                    <a:lnTo>
                      <a:pt x="524641" y="863601"/>
                    </a:lnTo>
                    <a:lnTo>
                      <a:pt x="520836" y="860426"/>
                    </a:lnTo>
                    <a:lnTo>
                      <a:pt x="517347" y="857251"/>
                    </a:lnTo>
                    <a:lnTo>
                      <a:pt x="514176" y="854393"/>
                    </a:lnTo>
                    <a:lnTo>
                      <a:pt x="511004" y="852488"/>
                    </a:lnTo>
                    <a:lnTo>
                      <a:pt x="507833" y="850583"/>
                    </a:lnTo>
                    <a:lnTo>
                      <a:pt x="504661" y="849313"/>
                    </a:lnTo>
                    <a:lnTo>
                      <a:pt x="501807" y="848361"/>
                    </a:lnTo>
                    <a:lnTo>
                      <a:pt x="499270" y="847726"/>
                    </a:lnTo>
                    <a:lnTo>
                      <a:pt x="496099" y="847408"/>
                    </a:lnTo>
                    <a:lnTo>
                      <a:pt x="493561" y="847408"/>
                    </a:lnTo>
                    <a:close/>
                    <a:moveTo>
                      <a:pt x="1304925" y="828675"/>
                    </a:moveTo>
                    <a:lnTo>
                      <a:pt x="1476375" y="828675"/>
                    </a:lnTo>
                    <a:lnTo>
                      <a:pt x="1476375" y="1252538"/>
                    </a:lnTo>
                    <a:lnTo>
                      <a:pt x="1304925" y="1252538"/>
                    </a:lnTo>
                    <a:lnTo>
                      <a:pt x="1304925" y="828675"/>
                    </a:lnTo>
                    <a:close/>
                    <a:moveTo>
                      <a:pt x="634055" y="655638"/>
                    </a:moveTo>
                    <a:lnTo>
                      <a:pt x="641349" y="655638"/>
                    </a:lnTo>
                    <a:lnTo>
                      <a:pt x="648644" y="655638"/>
                    </a:lnTo>
                    <a:lnTo>
                      <a:pt x="655938" y="655956"/>
                    </a:lnTo>
                    <a:lnTo>
                      <a:pt x="662915" y="656591"/>
                    </a:lnTo>
                    <a:lnTo>
                      <a:pt x="669892" y="657226"/>
                    </a:lnTo>
                    <a:lnTo>
                      <a:pt x="677187" y="658178"/>
                    </a:lnTo>
                    <a:lnTo>
                      <a:pt x="684164" y="659766"/>
                    </a:lnTo>
                    <a:lnTo>
                      <a:pt x="691141" y="661036"/>
                    </a:lnTo>
                    <a:lnTo>
                      <a:pt x="698118" y="662623"/>
                    </a:lnTo>
                    <a:lnTo>
                      <a:pt x="704778" y="664211"/>
                    </a:lnTo>
                    <a:lnTo>
                      <a:pt x="711438" y="666433"/>
                    </a:lnTo>
                    <a:lnTo>
                      <a:pt x="718415" y="668338"/>
                    </a:lnTo>
                    <a:lnTo>
                      <a:pt x="724758" y="670878"/>
                    </a:lnTo>
                    <a:lnTo>
                      <a:pt x="731418" y="673418"/>
                    </a:lnTo>
                    <a:lnTo>
                      <a:pt x="737761" y="676276"/>
                    </a:lnTo>
                    <a:lnTo>
                      <a:pt x="744421" y="679133"/>
                    </a:lnTo>
                    <a:lnTo>
                      <a:pt x="750446" y="682308"/>
                    </a:lnTo>
                    <a:lnTo>
                      <a:pt x="763132" y="688976"/>
                    </a:lnTo>
                    <a:lnTo>
                      <a:pt x="775500" y="696596"/>
                    </a:lnTo>
                    <a:lnTo>
                      <a:pt x="787235" y="704533"/>
                    </a:lnTo>
                    <a:lnTo>
                      <a:pt x="798652" y="713423"/>
                    </a:lnTo>
                    <a:lnTo>
                      <a:pt x="809435" y="722631"/>
                    </a:lnTo>
                    <a:lnTo>
                      <a:pt x="819900" y="732791"/>
                    </a:lnTo>
                    <a:lnTo>
                      <a:pt x="830049" y="743586"/>
                    </a:lnTo>
                    <a:lnTo>
                      <a:pt x="839880" y="754698"/>
                    </a:lnTo>
                    <a:lnTo>
                      <a:pt x="849394" y="766446"/>
                    </a:lnTo>
                    <a:lnTo>
                      <a:pt x="858274" y="778511"/>
                    </a:lnTo>
                    <a:lnTo>
                      <a:pt x="866520" y="791211"/>
                    </a:lnTo>
                    <a:lnTo>
                      <a:pt x="874449" y="804546"/>
                    </a:lnTo>
                    <a:lnTo>
                      <a:pt x="881743" y="818198"/>
                    </a:lnTo>
                    <a:lnTo>
                      <a:pt x="888403" y="832168"/>
                    </a:lnTo>
                    <a:lnTo>
                      <a:pt x="894746" y="847091"/>
                    </a:lnTo>
                    <a:lnTo>
                      <a:pt x="900137" y="861696"/>
                    </a:lnTo>
                    <a:lnTo>
                      <a:pt x="905529" y="876936"/>
                    </a:lnTo>
                    <a:lnTo>
                      <a:pt x="909651" y="892811"/>
                    </a:lnTo>
                    <a:lnTo>
                      <a:pt x="913457" y="908686"/>
                    </a:lnTo>
                    <a:lnTo>
                      <a:pt x="916946" y="924878"/>
                    </a:lnTo>
                    <a:lnTo>
                      <a:pt x="919166" y="941706"/>
                    </a:lnTo>
                    <a:lnTo>
                      <a:pt x="921068" y="958533"/>
                    </a:lnTo>
                    <a:lnTo>
                      <a:pt x="922020" y="975678"/>
                    </a:lnTo>
                    <a:lnTo>
                      <a:pt x="922337" y="992823"/>
                    </a:lnTo>
                    <a:lnTo>
                      <a:pt x="922337" y="1002031"/>
                    </a:lnTo>
                    <a:lnTo>
                      <a:pt x="922020" y="1010921"/>
                    </a:lnTo>
                    <a:lnTo>
                      <a:pt x="921386" y="1019811"/>
                    </a:lnTo>
                    <a:lnTo>
                      <a:pt x="920434" y="1028384"/>
                    </a:lnTo>
                    <a:lnTo>
                      <a:pt x="919483" y="1037274"/>
                    </a:lnTo>
                    <a:lnTo>
                      <a:pt x="918214" y="1045846"/>
                    </a:lnTo>
                    <a:lnTo>
                      <a:pt x="916628" y="1054419"/>
                    </a:lnTo>
                    <a:lnTo>
                      <a:pt x="915043" y="1062674"/>
                    </a:lnTo>
                    <a:lnTo>
                      <a:pt x="912823" y="1070929"/>
                    </a:lnTo>
                    <a:lnTo>
                      <a:pt x="910603" y="1079501"/>
                    </a:lnTo>
                    <a:lnTo>
                      <a:pt x="908383" y="1087756"/>
                    </a:lnTo>
                    <a:lnTo>
                      <a:pt x="906163" y="1095694"/>
                    </a:lnTo>
                    <a:lnTo>
                      <a:pt x="903309" y="1103631"/>
                    </a:lnTo>
                    <a:lnTo>
                      <a:pt x="900137" y="1111569"/>
                    </a:lnTo>
                    <a:lnTo>
                      <a:pt x="897283" y="1119189"/>
                    </a:lnTo>
                    <a:lnTo>
                      <a:pt x="894111" y="1126809"/>
                    </a:lnTo>
                    <a:lnTo>
                      <a:pt x="887134" y="1141731"/>
                    </a:lnTo>
                    <a:lnTo>
                      <a:pt x="879523" y="1156336"/>
                    </a:lnTo>
                    <a:lnTo>
                      <a:pt x="871277" y="1170624"/>
                    </a:lnTo>
                    <a:lnTo>
                      <a:pt x="862714" y="1184276"/>
                    </a:lnTo>
                    <a:lnTo>
                      <a:pt x="853517" y="1197611"/>
                    </a:lnTo>
                    <a:lnTo>
                      <a:pt x="843686" y="1209994"/>
                    </a:lnTo>
                    <a:lnTo>
                      <a:pt x="833854" y="1222376"/>
                    </a:lnTo>
                    <a:lnTo>
                      <a:pt x="823389" y="1233806"/>
                    </a:lnTo>
                    <a:lnTo>
                      <a:pt x="812606" y="1244919"/>
                    </a:lnTo>
                    <a:lnTo>
                      <a:pt x="801823" y="1255396"/>
                    </a:lnTo>
                    <a:lnTo>
                      <a:pt x="790406" y="1265239"/>
                    </a:lnTo>
                    <a:lnTo>
                      <a:pt x="778989" y="1274446"/>
                    </a:lnTo>
                    <a:lnTo>
                      <a:pt x="767255" y="1282701"/>
                    </a:lnTo>
                    <a:lnTo>
                      <a:pt x="755521" y="1290956"/>
                    </a:lnTo>
                    <a:lnTo>
                      <a:pt x="743786" y="1298259"/>
                    </a:lnTo>
                    <a:lnTo>
                      <a:pt x="732052" y="1304609"/>
                    </a:lnTo>
                    <a:lnTo>
                      <a:pt x="720318" y="1310641"/>
                    </a:lnTo>
                    <a:lnTo>
                      <a:pt x="708584" y="1315721"/>
                    </a:lnTo>
                    <a:lnTo>
                      <a:pt x="696849" y="1320166"/>
                    </a:lnTo>
                    <a:lnTo>
                      <a:pt x="685432" y="1323659"/>
                    </a:lnTo>
                    <a:lnTo>
                      <a:pt x="674015" y="1326516"/>
                    </a:lnTo>
                    <a:lnTo>
                      <a:pt x="662915" y="1328421"/>
                    </a:lnTo>
                    <a:lnTo>
                      <a:pt x="657207" y="1329374"/>
                    </a:lnTo>
                    <a:lnTo>
                      <a:pt x="652132" y="1329691"/>
                    </a:lnTo>
                    <a:lnTo>
                      <a:pt x="646424" y="1330009"/>
                    </a:lnTo>
                    <a:lnTo>
                      <a:pt x="641349" y="1330326"/>
                    </a:lnTo>
                    <a:lnTo>
                      <a:pt x="635958" y="1330009"/>
                    </a:lnTo>
                    <a:lnTo>
                      <a:pt x="630884" y="1329691"/>
                    </a:lnTo>
                    <a:lnTo>
                      <a:pt x="625492" y="1329374"/>
                    </a:lnTo>
                    <a:lnTo>
                      <a:pt x="620101" y="1328421"/>
                    </a:lnTo>
                    <a:lnTo>
                      <a:pt x="609001" y="1326516"/>
                    </a:lnTo>
                    <a:lnTo>
                      <a:pt x="597584" y="1323659"/>
                    </a:lnTo>
                    <a:lnTo>
                      <a:pt x="585850" y="1320166"/>
                    </a:lnTo>
                    <a:lnTo>
                      <a:pt x="574433" y="1315721"/>
                    </a:lnTo>
                    <a:lnTo>
                      <a:pt x="562698" y="1310641"/>
                    </a:lnTo>
                    <a:lnTo>
                      <a:pt x="550647" y="1304609"/>
                    </a:lnTo>
                    <a:lnTo>
                      <a:pt x="538913" y="1298259"/>
                    </a:lnTo>
                    <a:lnTo>
                      <a:pt x="527179" y="1290956"/>
                    </a:lnTo>
                    <a:lnTo>
                      <a:pt x="515444" y="1282701"/>
                    </a:lnTo>
                    <a:lnTo>
                      <a:pt x="503710" y="1274446"/>
                    </a:lnTo>
                    <a:lnTo>
                      <a:pt x="492293" y="1265239"/>
                    </a:lnTo>
                    <a:lnTo>
                      <a:pt x="481193" y="1255396"/>
                    </a:lnTo>
                    <a:lnTo>
                      <a:pt x="470093" y="1244919"/>
                    </a:lnTo>
                    <a:lnTo>
                      <a:pt x="459310" y="1233806"/>
                    </a:lnTo>
                    <a:lnTo>
                      <a:pt x="448845" y="1222376"/>
                    </a:lnTo>
                    <a:lnTo>
                      <a:pt x="438696" y="1209994"/>
                    </a:lnTo>
                    <a:lnTo>
                      <a:pt x="429499" y="1197611"/>
                    </a:lnTo>
                    <a:lnTo>
                      <a:pt x="419985" y="1184276"/>
                    </a:lnTo>
                    <a:lnTo>
                      <a:pt x="411422" y="1170624"/>
                    </a:lnTo>
                    <a:lnTo>
                      <a:pt x="403176" y="1156336"/>
                    </a:lnTo>
                    <a:lnTo>
                      <a:pt x="395565" y="1141731"/>
                    </a:lnTo>
                    <a:lnTo>
                      <a:pt x="388588" y="1126809"/>
                    </a:lnTo>
                    <a:lnTo>
                      <a:pt x="385416" y="1119189"/>
                    </a:lnTo>
                    <a:lnTo>
                      <a:pt x="382245" y="1111569"/>
                    </a:lnTo>
                    <a:lnTo>
                      <a:pt x="379390" y="1103631"/>
                    </a:lnTo>
                    <a:lnTo>
                      <a:pt x="376853" y="1095694"/>
                    </a:lnTo>
                    <a:lnTo>
                      <a:pt x="374316" y="1087756"/>
                    </a:lnTo>
                    <a:lnTo>
                      <a:pt x="372096" y="1079501"/>
                    </a:lnTo>
                    <a:lnTo>
                      <a:pt x="369559" y="1070929"/>
                    </a:lnTo>
                    <a:lnTo>
                      <a:pt x="367656" y="1062674"/>
                    </a:lnTo>
                    <a:lnTo>
                      <a:pt x="366071" y="1054419"/>
                    </a:lnTo>
                    <a:lnTo>
                      <a:pt x="364485" y="1045846"/>
                    </a:lnTo>
                    <a:lnTo>
                      <a:pt x="363216" y="1037274"/>
                    </a:lnTo>
                    <a:lnTo>
                      <a:pt x="362265" y="1028384"/>
                    </a:lnTo>
                    <a:lnTo>
                      <a:pt x="361313" y="1019811"/>
                    </a:lnTo>
                    <a:lnTo>
                      <a:pt x="360996" y="1010921"/>
                    </a:lnTo>
                    <a:lnTo>
                      <a:pt x="360362" y="1002031"/>
                    </a:lnTo>
                    <a:lnTo>
                      <a:pt x="360362" y="992823"/>
                    </a:lnTo>
                    <a:lnTo>
                      <a:pt x="360679" y="975678"/>
                    </a:lnTo>
                    <a:lnTo>
                      <a:pt x="361948" y="958533"/>
                    </a:lnTo>
                    <a:lnTo>
                      <a:pt x="363533" y="941706"/>
                    </a:lnTo>
                    <a:lnTo>
                      <a:pt x="366071" y="924878"/>
                    </a:lnTo>
                    <a:lnTo>
                      <a:pt x="368925" y="908686"/>
                    </a:lnTo>
                    <a:lnTo>
                      <a:pt x="373048" y="892811"/>
                    </a:lnTo>
                    <a:lnTo>
                      <a:pt x="377171" y="876936"/>
                    </a:lnTo>
                    <a:lnTo>
                      <a:pt x="382245" y="861696"/>
                    </a:lnTo>
                    <a:lnTo>
                      <a:pt x="387953" y="847091"/>
                    </a:lnTo>
                    <a:lnTo>
                      <a:pt x="393979" y="832168"/>
                    </a:lnTo>
                    <a:lnTo>
                      <a:pt x="400956" y="818198"/>
                    </a:lnTo>
                    <a:lnTo>
                      <a:pt x="408568" y="804546"/>
                    </a:lnTo>
                    <a:lnTo>
                      <a:pt x="416179" y="791211"/>
                    </a:lnTo>
                    <a:lnTo>
                      <a:pt x="424425" y="778511"/>
                    </a:lnTo>
                    <a:lnTo>
                      <a:pt x="433305" y="766446"/>
                    </a:lnTo>
                    <a:lnTo>
                      <a:pt x="442819" y="754698"/>
                    </a:lnTo>
                    <a:lnTo>
                      <a:pt x="452650" y="743586"/>
                    </a:lnTo>
                    <a:lnTo>
                      <a:pt x="462482" y="732791"/>
                    </a:lnTo>
                    <a:lnTo>
                      <a:pt x="473264" y="722631"/>
                    </a:lnTo>
                    <a:lnTo>
                      <a:pt x="484047" y="713423"/>
                    </a:lnTo>
                    <a:lnTo>
                      <a:pt x="495464" y="704533"/>
                    </a:lnTo>
                    <a:lnTo>
                      <a:pt x="507516" y="696596"/>
                    </a:lnTo>
                    <a:lnTo>
                      <a:pt x="519567" y="688976"/>
                    </a:lnTo>
                    <a:lnTo>
                      <a:pt x="531936" y="682308"/>
                    </a:lnTo>
                    <a:lnTo>
                      <a:pt x="538278" y="679133"/>
                    </a:lnTo>
                    <a:lnTo>
                      <a:pt x="544938" y="676276"/>
                    </a:lnTo>
                    <a:lnTo>
                      <a:pt x="551281" y="673418"/>
                    </a:lnTo>
                    <a:lnTo>
                      <a:pt x="557941" y="670878"/>
                    </a:lnTo>
                    <a:lnTo>
                      <a:pt x="564284" y="668338"/>
                    </a:lnTo>
                    <a:lnTo>
                      <a:pt x="571261" y="666433"/>
                    </a:lnTo>
                    <a:lnTo>
                      <a:pt x="577921" y="664211"/>
                    </a:lnTo>
                    <a:lnTo>
                      <a:pt x="584898" y="662623"/>
                    </a:lnTo>
                    <a:lnTo>
                      <a:pt x="591875" y="661036"/>
                    </a:lnTo>
                    <a:lnTo>
                      <a:pt x="598535" y="659766"/>
                    </a:lnTo>
                    <a:lnTo>
                      <a:pt x="605830" y="658178"/>
                    </a:lnTo>
                    <a:lnTo>
                      <a:pt x="612490" y="657226"/>
                    </a:lnTo>
                    <a:lnTo>
                      <a:pt x="619784" y="656591"/>
                    </a:lnTo>
                    <a:lnTo>
                      <a:pt x="627078" y="655956"/>
                    </a:lnTo>
                    <a:lnTo>
                      <a:pt x="634055" y="655638"/>
                    </a:lnTo>
                    <a:close/>
                    <a:moveTo>
                      <a:pt x="1604962" y="463550"/>
                    </a:moveTo>
                    <a:lnTo>
                      <a:pt x="1776412" y="463550"/>
                    </a:lnTo>
                    <a:lnTo>
                      <a:pt x="1776412" y="1252538"/>
                    </a:lnTo>
                    <a:lnTo>
                      <a:pt x="1604962" y="1252538"/>
                    </a:lnTo>
                    <a:lnTo>
                      <a:pt x="1604962" y="463550"/>
                    </a:lnTo>
                    <a:close/>
                    <a:moveTo>
                      <a:pt x="0" y="0"/>
                    </a:moveTo>
                    <a:lnTo>
                      <a:pt x="2125663" y="0"/>
                    </a:lnTo>
                    <a:lnTo>
                      <a:pt x="2125663" y="171553"/>
                    </a:lnTo>
                    <a:lnTo>
                      <a:pt x="2039621" y="171553"/>
                    </a:lnTo>
                    <a:lnTo>
                      <a:pt x="2039621" y="1577975"/>
                    </a:lnTo>
                    <a:lnTo>
                      <a:pt x="1252220" y="1577975"/>
                    </a:lnTo>
                    <a:lnTo>
                      <a:pt x="1252220" y="1449310"/>
                    </a:lnTo>
                    <a:lnTo>
                      <a:pt x="1911033" y="1449310"/>
                    </a:lnTo>
                    <a:lnTo>
                      <a:pt x="1911033" y="171553"/>
                    </a:lnTo>
                    <a:lnTo>
                      <a:pt x="195263" y="171553"/>
                    </a:lnTo>
                    <a:lnTo>
                      <a:pt x="195263" y="1249164"/>
                    </a:lnTo>
                    <a:lnTo>
                      <a:pt x="66675" y="1249164"/>
                    </a:lnTo>
                    <a:lnTo>
                      <a:pt x="66675" y="171553"/>
                    </a:lnTo>
                    <a:lnTo>
                      <a:pt x="0" y="171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" name="PA_组合 1"/>
          <p:cNvGrpSpPr/>
          <p:nvPr>
            <p:custDataLst>
              <p:tags r:id="rId5"/>
            </p:custDataLst>
          </p:nvPr>
        </p:nvGrpSpPr>
        <p:grpSpPr>
          <a:xfrm>
            <a:off x="4860032" y="798576"/>
            <a:ext cx="2334722" cy="621046"/>
            <a:chOff x="4860032" y="798576"/>
            <a:chExt cx="2334722" cy="621046"/>
          </a:xfrm>
        </p:grpSpPr>
        <p:sp>
          <p:nvSpPr>
            <p:cNvPr id="4" name="PA_文本框 23"/>
            <p:cNvSpPr txBox="1"/>
            <p:nvPr>
              <p:custDataLst>
                <p:tags r:id="rId6"/>
              </p:custDataLst>
            </p:nvPr>
          </p:nvSpPr>
          <p:spPr>
            <a:xfrm>
              <a:off x="5625094" y="924432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输入你的标题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860032" y="798576"/>
              <a:ext cx="621046" cy="621046"/>
              <a:chOff x="4211960" y="697241"/>
              <a:chExt cx="720080" cy="72008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4211960" y="697241"/>
                <a:ext cx="720080" cy="720080"/>
              </a:xfrm>
              <a:prstGeom prst="ellipse">
                <a:avLst/>
              </a:prstGeom>
              <a:solidFill>
                <a:srgbClr val="FC6D5C"/>
              </a:solidFill>
              <a:ln>
                <a:noFill/>
              </a:ln>
              <a:effectLst>
                <a:outerShdw algn="tl" blurRad="127000" dir="2700000" dist="63500" rotWithShape="0" sx="106000" sy="106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KSO_Shape"/>
              <p:cNvSpPr/>
              <p:nvPr/>
            </p:nvSpPr>
            <p:spPr bwMode="auto">
              <a:xfrm>
                <a:off x="4415138" y="903462"/>
                <a:ext cx="313724" cy="307637"/>
              </a:xfrm>
              <a:custGeom>
                <a:gdLst>
                  <a:gd fmla="*/ 418516 w 2779" name="T0"/>
                  <a:gd fmla="*/ 0 h 2723" name="T1"/>
                  <a:gd fmla="*/ 60251 w 2779" name="T2"/>
                  <a:gd fmla="*/ 0 h 2723" name="T3"/>
                  <a:gd fmla="*/ 0 w 2779" name="T4"/>
                  <a:gd fmla="*/ 59661 h 2723" name="T5"/>
                  <a:gd fmla="*/ 0 w 2779" name="T6"/>
                  <a:gd fmla="*/ 411792 h 2723" name="T7"/>
                  <a:gd fmla="*/ 60251 w 2779" name="T8"/>
                  <a:gd fmla="*/ 471453 h 2723" name="T9"/>
                  <a:gd fmla="*/ 418516 w 2779" name="T10"/>
                  <a:gd fmla="*/ 471453 h 2723" name="T11"/>
                  <a:gd fmla="*/ 478119 w 2779" name="T12"/>
                  <a:gd fmla="*/ 411792 h 2723" name="T13"/>
                  <a:gd fmla="*/ 478119 w 2779" name="T14"/>
                  <a:gd fmla="*/ 59661 h 2723" name="T15"/>
                  <a:gd fmla="*/ 418516 w 2779" name="T16"/>
                  <a:gd fmla="*/ 0 h 2723" name="T17"/>
                  <a:gd fmla="*/ 418516 w 2779" name="T18"/>
                  <a:gd fmla="*/ 651085 h 2723" name="T19"/>
                  <a:gd fmla="*/ 60251 w 2779" name="T20"/>
                  <a:gd fmla="*/ 651085 h 2723" name="T21"/>
                  <a:gd fmla="*/ 0 w 2779" name="T22"/>
                  <a:gd fmla="*/ 710747 h 2723" name="T23"/>
                  <a:gd fmla="*/ 0 w 2779" name="T24"/>
                  <a:gd fmla="*/ 1055095 h 2723" name="T25"/>
                  <a:gd fmla="*/ 60251 w 2779" name="T26"/>
                  <a:gd fmla="*/ 1114757 h 2723" name="T27"/>
                  <a:gd fmla="*/ 418516 w 2779" name="T28"/>
                  <a:gd fmla="*/ 1114757 h 2723" name="T29"/>
                  <a:gd fmla="*/ 478119 w 2779" name="T30"/>
                  <a:gd fmla="*/ 1055095 h 2723" name="T31"/>
                  <a:gd fmla="*/ 478119 w 2779" name="T32"/>
                  <a:gd fmla="*/ 710747 h 2723" name="T33"/>
                  <a:gd fmla="*/ 418516 w 2779" name="T34"/>
                  <a:gd fmla="*/ 651085 h 2723" name="T35"/>
                  <a:gd fmla="*/ 418516 w 2779" name="T36"/>
                  <a:gd fmla="*/ 1294389 h 2723" name="T37"/>
                  <a:gd fmla="*/ 60251 w 2779" name="T38"/>
                  <a:gd fmla="*/ 1294389 h 2723" name="T39"/>
                  <a:gd fmla="*/ 0 w 2779" name="T40"/>
                  <a:gd fmla="*/ 1354698 h 2723" name="T41"/>
                  <a:gd fmla="*/ 0 w 2779" name="T42"/>
                  <a:gd fmla="*/ 1706181 h 2723" name="T43"/>
                  <a:gd fmla="*/ 60251 w 2779" name="T44"/>
                  <a:gd fmla="*/ 1765842 h 2723" name="T45"/>
                  <a:gd fmla="*/ 418516 w 2779" name="T46"/>
                  <a:gd fmla="*/ 1765842 h 2723" name="T47"/>
                  <a:gd fmla="*/ 478119 w 2779" name="T48"/>
                  <a:gd fmla="*/ 1706181 h 2723" name="T49"/>
                  <a:gd fmla="*/ 478119 w 2779" name="T50"/>
                  <a:gd fmla="*/ 1354698 h 2723" name="T51"/>
                  <a:gd fmla="*/ 418516 w 2779" name="T52"/>
                  <a:gd fmla="*/ 1294389 h 2723" name="T53"/>
                  <a:gd fmla="*/ 1740794 w 2779" name="T54"/>
                  <a:gd fmla="*/ 0 h 2723" name="T55"/>
                  <a:gd fmla="*/ 702926 w 2779" name="T56"/>
                  <a:gd fmla="*/ 0 h 2723" name="T57"/>
                  <a:gd fmla="*/ 643323 w 2779" name="T58"/>
                  <a:gd fmla="*/ 59661 h 2723" name="T59"/>
                  <a:gd fmla="*/ 643323 w 2779" name="T60"/>
                  <a:gd fmla="*/ 411792 h 2723" name="T61"/>
                  <a:gd fmla="*/ 702926 w 2779" name="T62"/>
                  <a:gd fmla="*/ 471453 h 2723" name="T63"/>
                  <a:gd fmla="*/ 1740794 w 2779" name="T64"/>
                  <a:gd fmla="*/ 471453 h 2723" name="T65"/>
                  <a:gd fmla="*/ 1800397 w 2779" name="T66"/>
                  <a:gd fmla="*/ 411792 h 2723" name="T67"/>
                  <a:gd fmla="*/ 1800397 w 2779" name="T68"/>
                  <a:gd fmla="*/ 59661 h 2723" name="T69"/>
                  <a:gd fmla="*/ 1740794 w 2779" name="T70"/>
                  <a:gd fmla="*/ 0 h 2723" name="T71"/>
                  <a:gd fmla="*/ 1740794 w 2779" name="T72"/>
                  <a:gd fmla="*/ 651085 h 2723" name="T73"/>
                  <a:gd fmla="*/ 702926 w 2779" name="T74"/>
                  <a:gd fmla="*/ 651085 h 2723" name="T75"/>
                  <a:gd fmla="*/ 643323 w 2779" name="T76"/>
                  <a:gd fmla="*/ 710747 h 2723" name="T77"/>
                  <a:gd fmla="*/ 643323 w 2779" name="T78"/>
                  <a:gd fmla="*/ 1055095 h 2723" name="T79"/>
                  <a:gd fmla="*/ 702926 w 2779" name="T80"/>
                  <a:gd fmla="*/ 1114757 h 2723" name="T81"/>
                  <a:gd fmla="*/ 1740794 w 2779" name="T82"/>
                  <a:gd fmla="*/ 1114757 h 2723" name="T83"/>
                  <a:gd fmla="*/ 1800397 w 2779" name="T84"/>
                  <a:gd fmla="*/ 1055095 h 2723" name="T85"/>
                  <a:gd fmla="*/ 1800397 w 2779" name="T86"/>
                  <a:gd fmla="*/ 710747 h 2723" name="T87"/>
                  <a:gd fmla="*/ 1740794 w 2779" name="T88"/>
                  <a:gd fmla="*/ 651085 h 2723" name="T89"/>
                  <a:gd fmla="*/ 1740794 w 2779" name="T90"/>
                  <a:gd fmla="*/ 1294389 h 2723" name="T91"/>
                  <a:gd fmla="*/ 702926 w 2779" name="T92"/>
                  <a:gd fmla="*/ 1294389 h 2723" name="T93"/>
                  <a:gd fmla="*/ 643323 w 2779" name="T94"/>
                  <a:gd fmla="*/ 1354698 h 2723" name="T95"/>
                  <a:gd fmla="*/ 643323 w 2779" name="T96"/>
                  <a:gd fmla="*/ 1706181 h 2723" name="T97"/>
                  <a:gd fmla="*/ 702926 w 2779" name="T98"/>
                  <a:gd fmla="*/ 1765842 h 2723" name="T99"/>
                  <a:gd fmla="*/ 1740794 w 2779" name="T100"/>
                  <a:gd fmla="*/ 1765842 h 2723" name="T101"/>
                  <a:gd fmla="*/ 1800397 w 2779" name="T102"/>
                  <a:gd fmla="*/ 1706181 h 2723" name="T103"/>
                  <a:gd fmla="*/ 1800397 w 2779" name="T104"/>
                  <a:gd fmla="*/ 1354698 h 2723" name="T105"/>
                  <a:gd fmla="*/ 1740794 w 2779" name="T106"/>
                  <a:gd fmla="*/ 1294389 h 2723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</a:gdLst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b="b" l="0" r="r" t="0"/>
                <a:pathLst>
                  <a:path h="2723" w="2779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</p:grpSp>
      <p:grpSp>
        <p:nvGrpSpPr>
          <p:cNvPr id="11" name="PA_组合 10"/>
          <p:cNvGrpSpPr/>
          <p:nvPr>
            <p:custDataLst>
              <p:tags r:id="rId7"/>
            </p:custDataLst>
          </p:nvPr>
        </p:nvGrpSpPr>
        <p:grpSpPr>
          <a:xfrm>
            <a:off x="5302919" y="2242095"/>
            <a:ext cx="2333708" cy="621046"/>
            <a:chOff x="5302919" y="2242095"/>
            <a:chExt cx="2333708" cy="621046"/>
          </a:xfrm>
        </p:grpSpPr>
        <p:sp>
          <p:nvSpPr>
            <p:cNvPr id="6" name="PA_文本框 25"/>
            <p:cNvSpPr txBox="1"/>
            <p:nvPr>
              <p:custDataLst>
                <p:tags r:id="rId8"/>
              </p:custDataLst>
            </p:nvPr>
          </p:nvSpPr>
          <p:spPr>
            <a:xfrm>
              <a:off x="6066967" y="2367952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输入你的标题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302919" y="2242095"/>
              <a:ext cx="621046" cy="621046"/>
              <a:chOff x="3635775" y="2580616"/>
              <a:chExt cx="720080" cy="72008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635775" y="2580616"/>
                <a:ext cx="720080" cy="720080"/>
              </a:xfrm>
              <a:prstGeom prst="ellipse">
                <a:avLst/>
              </a:prstGeom>
              <a:solidFill>
                <a:srgbClr val="8BC066"/>
              </a:solidFill>
              <a:ln>
                <a:noFill/>
              </a:ln>
              <a:effectLst>
                <a:outerShdw algn="tl" blurRad="127000" dir="2700000" dist="63500" rotWithShape="0" sx="106000" sy="106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KSO_Shape"/>
              <p:cNvSpPr/>
              <p:nvPr/>
            </p:nvSpPr>
            <p:spPr bwMode="auto">
              <a:xfrm>
                <a:off x="3820882" y="2774664"/>
                <a:ext cx="349866" cy="388969"/>
              </a:xfrm>
              <a:custGeom>
                <a:gdLst>
                  <a:gd fmla="*/ 1511663 w 2946" name="T0"/>
                  <a:gd fmla="*/ 216114 h 3274" name="T1"/>
                  <a:gd fmla="*/ 1558387 w 2946" name="T2"/>
                  <a:gd fmla="*/ 72038 h 3274" name="T3"/>
                  <a:gd fmla="*/ 1619403 w 2946" name="T4"/>
                  <a:gd fmla="*/ 168822 h 3274" name="T5"/>
                  <a:gd fmla="*/ 141821 w 2946" name="T6"/>
                  <a:gd fmla="*/ 72038 h 3274" name="T7"/>
                  <a:gd fmla="*/ 647541 w 2946" name="T8"/>
                  <a:gd fmla="*/ 0 h 3274" name="T9"/>
                  <a:gd fmla="*/ 974060 w 2946" name="T10"/>
                  <a:gd fmla="*/ 72038 h 3274" name="T11"/>
                  <a:gd fmla="*/ 1477582 w 2946" name="T12"/>
                  <a:gd fmla="*/ 216114 h 3274" name="T13"/>
                  <a:gd fmla="*/ 141821 w 2946" name="T14"/>
                  <a:gd fmla="*/ 72038 h 3274" name="T15"/>
                  <a:gd fmla="*/ 0 w 2946" name="T16"/>
                  <a:gd fmla="*/ 112731 h 3274" name="T17"/>
                  <a:gd fmla="*/ 107740 w 2946" name="T18"/>
                  <a:gd fmla="*/ 72038 h 3274" name="T19"/>
                  <a:gd fmla="*/ 51671 w 2946" name="T20"/>
                  <a:gd fmla="*/ 216114 h 3274" name="T21"/>
                  <a:gd fmla="*/ 1441851 w 2946" name="T22"/>
                  <a:gd fmla="*/ 285952 h 3274" name="T23"/>
                  <a:gd fmla="*/ 179750 w 2946" name="T24"/>
                  <a:gd fmla="*/ 1298331 h 3274" name="T25"/>
                  <a:gd fmla="*/ 1441851 w 2946" name="T26"/>
                  <a:gd fmla="*/ 285952 h 3274" name="T27"/>
                  <a:gd fmla="*/ 1190091 w 2946" name="T28"/>
                  <a:gd fmla="*/ 1118512 h 3274" name="T29"/>
                  <a:gd fmla="*/ 937781 w 2946" name="T30"/>
                  <a:gd fmla="*/ 1046474 h 3274" name="T31"/>
                  <a:gd fmla="*/ 937781 w 2946" name="T32"/>
                  <a:gd fmla="*/ 974436 h 3274" name="T33"/>
                  <a:gd fmla="*/ 1334111 w 2946" name="T34"/>
                  <a:gd fmla="*/ 900199 h 3274" name="T35"/>
                  <a:gd fmla="*/ 937781 w 2946" name="T36"/>
                  <a:gd fmla="*/ 974436 h 3274" name="T37"/>
                  <a:gd fmla="*/ 1334111 w 2946" name="T38"/>
                  <a:gd fmla="*/ 792417 h 3274" name="T39"/>
                  <a:gd fmla="*/ 937781 w 2946" name="T40"/>
                  <a:gd fmla="*/ 722578 h 3274" name="T41"/>
                  <a:gd fmla="*/ 554093 w 2946" name="T42"/>
                  <a:gd fmla="*/ 1181751 h 3274" name="T43"/>
                  <a:gd fmla="*/ 507919 w 2946" name="T44"/>
                  <a:gd fmla="*/ 972236 h 3274" name="T45"/>
                  <a:gd fmla="*/ 301233 w 2946" name="T46"/>
                  <a:gd fmla="*/ 928244 h 3274" name="T47"/>
                  <a:gd fmla="*/ 863572 w 2946" name="T48"/>
                  <a:gd fmla="*/ 900199 h 3274" name="T49"/>
                  <a:gd fmla="*/ 575531 w 2946" name="T50"/>
                  <a:gd fmla="*/ 900199 h 3274" name="T51"/>
                  <a:gd fmla="*/ 287491 w 2946" name="T52"/>
                  <a:gd fmla="*/ 506465 h 3274" name="T53"/>
                  <a:gd fmla="*/ 863572 w 2946" name="T54"/>
                  <a:gd fmla="*/ 393734 h 3274" name="T55"/>
                  <a:gd fmla="*/ 287491 w 2946" name="T56"/>
                  <a:gd fmla="*/ 506465 h 3274" name="T57"/>
                  <a:gd fmla="*/ 109939 w 2946" name="T58"/>
                  <a:gd fmla="*/ 1476502 h 3274" name="T59"/>
                  <a:gd fmla="*/ 1551790 w 2946" name="T60"/>
                  <a:gd fmla="*/ 1368170 h 3274" name="T61"/>
                  <a:gd fmla="*/ 694815 w 2946" name="T62"/>
                  <a:gd fmla="*/ 1519394 h 3274" name="T63"/>
                  <a:gd fmla="*/ 357302 w 2946" name="T64"/>
                  <a:gd fmla="*/ 1800397 h 3274" name="T65"/>
                  <a:gd fmla="*/ 694815 w 2946" name="T66"/>
                  <a:gd fmla="*/ 1519394 h 3274" name="T67"/>
                  <a:gd fmla="*/ 1088397 w 2946" name="T68"/>
                  <a:gd fmla="*/ 1800397 h 3274" name="T69"/>
                  <a:gd fmla="*/ 1088397 w 2946" name="T70"/>
                  <a:gd fmla="*/ 1519394 h 3274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</a:gdLst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b="b" l="0" r="r" t="0"/>
                <a:pathLst>
                  <a:path h="3273" w="2946">
                    <a:moveTo>
                      <a:pt x="2831" y="393"/>
                    </a:moveTo>
                    <a:cubicBezTo>
                      <a:pt x="2750" y="393"/>
                      <a:pt x="2750" y="393"/>
                      <a:pt x="2750" y="393"/>
                    </a:cubicBezTo>
                    <a:cubicBezTo>
                      <a:pt x="2754" y="131"/>
                      <a:pt x="2754" y="131"/>
                      <a:pt x="2754" y="131"/>
                    </a:cubicBezTo>
                    <a:cubicBezTo>
                      <a:pt x="2835" y="131"/>
                      <a:pt x="2835" y="131"/>
                      <a:pt x="2835" y="131"/>
                    </a:cubicBezTo>
                    <a:cubicBezTo>
                      <a:pt x="2946" y="205"/>
                      <a:pt x="2946" y="205"/>
                      <a:pt x="2946" y="205"/>
                    </a:cubicBezTo>
                    <a:cubicBezTo>
                      <a:pt x="2946" y="307"/>
                      <a:pt x="2946" y="307"/>
                      <a:pt x="2946" y="307"/>
                    </a:cubicBezTo>
                    <a:lnTo>
                      <a:pt x="2831" y="393"/>
                    </a:lnTo>
                    <a:close/>
                    <a:moveTo>
                      <a:pt x="258" y="131"/>
                    </a:moveTo>
                    <a:cubicBezTo>
                      <a:pt x="1178" y="131"/>
                      <a:pt x="1178" y="131"/>
                      <a:pt x="1178" y="131"/>
                    </a:cubicBezTo>
                    <a:cubicBezTo>
                      <a:pt x="1178" y="0"/>
                      <a:pt x="1178" y="0"/>
                      <a:pt x="1178" y="0"/>
                    </a:cubicBezTo>
                    <a:cubicBezTo>
                      <a:pt x="1772" y="0"/>
                      <a:pt x="1772" y="0"/>
                      <a:pt x="1772" y="0"/>
                    </a:cubicBezTo>
                    <a:cubicBezTo>
                      <a:pt x="1772" y="131"/>
                      <a:pt x="1772" y="131"/>
                      <a:pt x="1772" y="131"/>
                    </a:cubicBezTo>
                    <a:cubicBezTo>
                      <a:pt x="2688" y="131"/>
                      <a:pt x="2688" y="131"/>
                      <a:pt x="2688" y="131"/>
                    </a:cubicBezTo>
                    <a:cubicBezTo>
                      <a:pt x="2688" y="393"/>
                      <a:pt x="2688" y="393"/>
                      <a:pt x="2688" y="393"/>
                    </a:cubicBezTo>
                    <a:cubicBezTo>
                      <a:pt x="258" y="393"/>
                      <a:pt x="258" y="393"/>
                      <a:pt x="258" y="393"/>
                    </a:cubicBezTo>
                    <a:lnTo>
                      <a:pt x="258" y="131"/>
                    </a:lnTo>
                    <a:close/>
                    <a:moveTo>
                      <a:pt x="0" y="307"/>
                    </a:moveTo>
                    <a:cubicBezTo>
                      <a:pt x="0" y="205"/>
                      <a:pt x="0" y="205"/>
                      <a:pt x="0" y="205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94" y="393"/>
                      <a:pt x="94" y="393"/>
                      <a:pt x="94" y="393"/>
                    </a:cubicBezTo>
                    <a:lnTo>
                      <a:pt x="0" y="307"/>
                    </a:lnTo>
                    <a:close/>
                    <a:moveTo>
                      <a:pt x="2623" y="520"/>
                    </a:moveTo>
                    <a:cubicBezTo>
                      <a:pt x="2623" y="2361"/>
                      <a:pt x="2623" y="2361"/>
                      <a:pt x="2623" y="2361"/>
                    </a:cubicBezTo>
                    <a:cubicBezTo>
                      <a:pt x="327" y="2361"/>
                      <a:pt x="327" y="2361"/>
                      <a:pt x="327" y="2361"/>
                    </a:cubicBezTo>
                    <a:cubicBezTo>
                      <a:pt x="327" y="520"/>
                      <a:pt x="327" y="520"/>
                      <a:pt x="327" y="520"/>
                    </a:cubicBezTo>
                    <a:lnTo>
                      <a:pt x="2623" y="520"/>
                    </a:lnTo>
                    <a:close/>
                    <a:moveTo>
                      <a:pt x="1706" y="2034"/>
                    </a:moveTo>
                    <a:cubicBezTo>
                      <a:pt x="2165" y="2034"/>
                      <a:pt x="2165" y="2034"/>
                      <a:pt x="2165" y="2034"/>
                    </a:cubicBezTo>
                    <a:cubicBezTo>
                      <a:pt x="2165" y="1903"/>
                      <a:pt x="2165" y="1903"/>
                      <a:pt x="2165" y="1903"/>
                    </a:cubicBezTo>
                    <a:cubicBezTo>
                      <a:pt x="1706" y="1903"/>
                      <a:pt x="1706" y="1903"/>
                      <a:pt x="1706" y="1903"/>
                    </a:cubicBezTo>
                    <a:lnTo>
                      <a:pt x="1706" y="2034"/>
                    </a:lnTo>
                    <a:close/>
                    <a:moveTo>
                      <a:pt x="1706" y="1772"/>
                    </a:moveTo>
                    <a:cubicBezTo>
                      <a:pt x="2427" y="1772"/>
                      <a:pt x="2427" y="1772"/>
                      <a:pt x="2427" y="1772"/>
                    </a:cubicBezTo>
                    <a:cubicBezTo>
                      <a:pt x="2427" y="1637"/>
                      <a:pt x="2427" y="1637"/>
                      <a:pt x="2427" y="1637"/>
                    </a:cubicBezTo>
                    <a:cubicBezTo>
                      <a:pt x="1706" y="1637"/>
                      <a:pt x="1706" y="1637"/>
                      <a:pt x="1706" y="1637"/>
                    </a:cubicBezTo>
                    <a:lnTo>
                      <a:pt x="1706" y="1772"/>
                    </a:lnTo>
                    <a:close/>
                    <a:moveTo>
                      <a:pt x="1706" y="1441"/>
                    </a:moveTo>
                    <a:cubicBezTo>
                      <a:pt x="2427" y="1441"/>
                      <a:pt x="2427" y="1441"/>
                      <a:pt x="2427" y="1441"/>
                    </a:cubicBezTo>
                    <a:cubicBezTo>
                      <a:pt x="2427" y="1314"/>
                      <a:pt x="2427" y="1314"/>
                      <a:pt x="2427" y="1314"/>
                    </a:cubicBezTo>
                    <a:cubicBezTo>
                      <a:pt x="1706" y="1314"/>
                      <a:pt x="1706" y="1314"/>
                      <a:pt x="1706" y="1314"/>
                    </a:cubicBezTo>
                    <a:lnTo>
                      <a:pt x="1706" y="1441"/>
                    </a:lnTo>
                    <a:close/>
                    <a:moveTo>
                      <a:pt x="1008" y="2149"/>
                    </a:moveTo>
                    <a:cubicBezTo>
                      <a:pt x="1245" y="2149"/>
                      <a:pt x="1440" y="1998"/>
                      <a:pt x="1466" y="1768"/>
                    </a:cubicBezTo>
                    <a:cubicBezTo>
                      <a:pt x="924" y="1768"/>
                      <a:pt x="924" y="1768"/>
                      <a:pt x="924" y="1768"/>
                    </a:cubicBezTo>
                    <a:cubicBezTo>
                      <a:pt x="924" y="1231"/>
                      <a:pt x="924" y="1231"/>
                      <a:pt x="924" y="1231"/>
                    </a:cubicBezTo>
                    <a:cubicBezTo>
                      <a:pt x="694" y="1256"/>
                      <a:pt x="548" y="1451"/>
                      <a:pt x="548" y="1688"/>
                    </a:cubicBezTo>
                    <a:cubicBezTo>
                      <a:pt x="548" y="1943"/>
                      <a:pt x="754" y="2149"/>
                      <a:pt x="1008" y="2149"/>
                    </a:cubicBezTo>
                    <a:close/>
                    <a:moveTo>
                      <a:pt x="1571" y="1637"/>
                    </a:moveTo>
                    <a:cubicBezTo>
                      <a:pt x="1571" y="1637"/>
                      <a:pt x="1559" y="1126"/>
                      <a:pt x="1047" y="1126"/>
                    </a:cubicBezTo>
                    <a:cubicBezTo>
                      <a:pt x="1047" y="1637"/>
                      <a:pt x="1047" y="1637"/>
                      <a:pt x="1047" y="1637"/>
                    </a:cubicBezTo>
                    <a:lnTo>
                      <a:pt x="1571" y="1637"/>
                    </a:lnTo>
                    <a:close/>
                    <a:moveTo>
                      <a:pt x="523" y="921"/>
                    </a:moveTo>
                    <a:cubicBezTo>
                      <a:pt x="1571" y="921"/>
                      <a:pt x="1571" y="921"/>
                      <a:pt x="1571" y="921"/>
                    </a:cubicBezTo>
                    <a:cubicBezTo>
                      <a:pt x="1571" y="716"/>
                      <a:pt x="1571" y="716"/>
                      <a:pt x="1571" y="716"/>
                    </a:cubicBezTo>
                    <a:cubicBezTo>
                      <a:pt x="523" y="716"/>
                      <a:pt x="523" y="716"/>
                      <a:pt x="523" y="716"/>
                    </a:cubicBezTo>
                    <a:lnTo>
                      <a:pt x="523" y="921"/>
                    </a:lnTo>
                    <a:close/>
                    <a:moveTo>
                      <a:pt x="2823" y="2685"/>
                    </a:moveTo>
                    <a:cubicBezTo>
                      <a:pt x="200" y="2685"/>
                      <a:pt x="200" y="2685"/>
                      <a:pt x="200" y="2685"/>
                    </a:cubicBezTo>
                    <a:cubicBezTo>
                      <a:pt x="200" y="2488"/>
                      <a:pt x="200" y="2488"/>
                      <a:pt x="200" y="2488"/>
                    </a:cubicBezTo>
                    <a:cubicBezTo>
                      <a:pt x="2823" y="2488"/>
                      <a:pt x="2823" y="2488"/>
                      <a:pt x="2823" y="2488"/>
                    </a:cubicBezTo>
                    <a:lnTo>
                      <a:pt x="2823" y="2685"/>
                    </a:lnTo>
                    <a:close/>
                    <a:moveTo>
                      <a:pt x="1264" y="2763"/>
                    </a:moveTo>
                    <a:cubicBezTo>
                      <a:pt x="957" y="3274"/>
                      <a:pt x="957" y="3274"/>
                      <a:pt x="957" y="3274"/>
                    </a:cubicBezTo>
                    <a:cubicBezTo>
                      <a:pt x="650" y="3274"/>
                      <a:pt x="650" y="3274"/>
                      <a:pt x="650" y="3274"/>
                    </a:cubicBezTo>
                    <a:cubicBezTo>
                      <a:pt x="957" y="2763"/>
                      <a:pt x="957" y="2763"/>
                      <a:pt x="957" y="2763"/>
                    </a:cubicBezTo>
                    <a:lnTo>
                      <a:pt x="1264" y="2763"/>
                    </a:lnTo>
                    <a:close/>
                    <a:moveTo>
                      <a:pt x="2287" y="3274"/>
                    </a:moveTo>
                    <a:cubicBezTo>
                      <a:pt x="1980" y="3274"/>
                      <a:pt x="1980" y="3274"/>
                      <a:pt x="1980" y="3274"/>
                    </a:cubicBezTo>
                    <a:cubicBezTo>
                      <a:pt x="1673" y="2763"/>
                      <a:pt x="1673" y="2763"/>
                      <a:pt x="1673" y="2763"/>
                    </a:cubicBezTo>
                    <a:cubicBezTo>
                      <a:pt x="1980" y="2763"/>
                      <a:pt x="1980" y="2763"/>
                      <a:pt x="1980" y="2763"/>
                    </a:cubicBezTo>
                    <a:lnTo>
                      <a:pt x="2287" y="32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</p:grpSp>
      <p:grpSp>
        <p:nvGrpSpPr>
          <p:cNvPr id="14" name="PA_组合 13"/>
          <p:cNvGrpSpPr/>
          <p:nvPr>
            <p:custDataLst>
              <p:tags r:id="rId9"/>
            </p:custDataLst>
          </p:nvPr>
        </p:nvGrpSpPr>
        <p:grpSpPr>
          <a:xfrm>
            <a:off x="5185929" y="3003798"/>
            <a:ext cx="2356418" cy="621046"/>
            <a:chOff x="5185929" y="3003798"/>
            <a:chExt cx="2356418" cy="621046"/>
          </a:xfrm>
        </p:grpSpPr>
        <p:sp>
          <p:nvSpPr>
            <p:cNvPr id="7" name="PA_文本框 26"/>
            <p:cNvSpPr txBox="1"/>
            <p:nvPr>
              <p:custDataLst>
                <p:tags r:id="rId10"/>
              </p:custDataLst>
            </p:nvPr>
          </p:nvSpPr>
          <p:spPr>
            <a:xfrm>
              <a:off x="5972687" y="3129655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输入你的标题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185929" y="3003798"/>
              <a:ext cx="621046" cy="621046"/>
              <a:chOff x="6948264" y="2542587"/>
              <a:chExt cx="720080" cy="72008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6948264" y="2542587"/>
                <a:ext cx="720080" cy="720080"/>
              </a:xfrm>
              <a:prstGeom prst="ellipse">
                <a:avLst/>
              </a:prstGeom>
              <a:solidFill>
                <a:srgbClr val="66BFBD"/>
              </a:solidFill>
              <a:ln>
                <a:noFill/>
              </a:ln>
              <a:effectLst>
                <a:outerShdw algn="tl" blurRad="127000" dir="2700000" dist="63500" rotWithShape="0" sx="106000" sy="106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KSO_Shape"/>
              <p:cNvSpPr/>
              <p:nvPr/>
            </p:nvSpPr>
            <p:spPr bwMode="auto">
              <a:xfrm>
                <a:off x="7142313" y="2736636"/>
                <a:ext cx="331982" cy="331982"/>
              </a:xfrm>
              <a:custGeom>
                <a:gdLst>
                  <a:gd fmla="*/ 984018 w 1589088" name="T0"/>
                  <a:gd fmla="*/ 589506 h 1589088" name="T1"/>
                  <a:gd fmla="*/ 955171 w 1589088" name="T2"/>
                  <a:gd fmla="*/ 645802 h 1589088" name="T3"/>
                  <a:gd fmla="*/ 898294 w 1589088" name="T4"/>
                  <a:gd fmla="*/ 673272 h 1589088" name="T5"/>
                  <a:gd fmla="*/ 881422 w 1589088" name="T6"/>
                  <a:gd fmla="*/ 964824 h 1589088" name="T7"/>
                  <a:gd fmla="*/ 873530 w 1589088" name="T8"/>
                  <a:gd fmla="*/ 1040159 h 1589088" name="T9"/>
                  <a:gd fmla="*/ 824817 w 1589088" name="T10"/>
                  <a:gd fmla="*/ 1084490 h 1589088" name="T11"/>
                  <a:gd fmla="*/ 756238 w 1589088" name="T12"/>
                  <a:gd fmla="*/ 1088026 h 1589088" name="T13"/>
                  <a:gd fmla="*/ 703444 w 1589088" name="T14"/>
                  <a:gd fmla="*/ 1048590 h 1589088" name="T15"/>
                  <a:gd fmla="*/ 686571 w 1589088" name="T16"/>
                  <a:gd fmla="*/ 985493 h 1589088" name="T17"/>
                  <a:gd fmla="*/ 486007 w 1589088" name="T18"/>
                  <a:gd fmla="*/ 893024 h 1589088" name="T19"/>
                  <a:gd fmla="*/ 398106 w 1589088" name="T20"/>
                  <a:gd fmla="*/ 820680 h 1589088" name="T21"/>
                  <a:gd fmla="*/ 402189 w 1589088" name="T22"/>
                  <a:gd fmla="*/ 755134 h 1589088" name="T23"/>
                  <a:gd fmla="*/ 446547 w 1589088" name="T24"/>
                  <a:gd fmla="*/ 706452 h 1589088" name="T25"/>
                  <a:gd fmla="*/ 514037 w 1589088" name="T26"/>
                  <a:gd fmla="*/ 696389 h 1589088" name="T27"/>
                  <a:gd fmla="*/ 570641 w 1589088" name="T28"/>
                  <a:gd fmla="*/ 730385 h 1589088" name="T29"/>
                  <a:gd fmla="*/ 593501 w 1589088" name="T30"/>
                  <a:gd fmla="*/ 794027 h 1589088" name="T31"/>
                  <a:gd fmla="*/ 818558 w 1589088" name="T32"/>
                  <a:gd fmla="*/ 648522 h 1589088" name="T33"/>
                  <a:gd fmla="*/ 785901 w 1589088" name="T34"/>
                  <a:gd fmla="*/ 575091 h 1589088" name="T35"/>
                  <a:gd fmla="*/ 808761 w 1589088" name="T36"/>
                  <a:gd fmla="*/ 511721 h 1589088" name="T37"/>
                  <a:gd fmla="*/ 865365 w 1589088" name="T38"/>
                  <a:gd fmla="*/ 477726 h 1589088" name="T39"/>
                  <a:gd fmla="*/ 728574 w 1589088" name="T40"/>
                  <a:gd fmla="*/ 144010 h 1589088" name="T41"/>
                  <a:gd fmla="*/ 531280 w 1589088" name="T42"/>
                  <a:gd fmla="*/ 182593 h 1589088" name="T43"/>
                  <a:gd fmla="*/ 353281 w 1589088" name="T44"/>
                  <a:gd fmla="*/ 288291 h 1589088" name="T45"/>
                  <a:gd fmla="*/ 219577 w 1589088" name="T46"/>
                  <a:gd fmla="*/ 451592 h 1589088" name="T47"/>
                  <a:gd fmla="*/ 152454 w 1589088" name="T48"/>
                  <a:gd fmla="*/ 642880 h 1589088" name="T49"/>
                  <a:gd fmla="*/ 152454 w 1589088" name="T50"/>
                  <a:gd fmla="*/ 843135 h 1589088" name="T51"/>
                  <a:gd fmla="*/ 219577 w 1589088" name="T52"/>
                  <a:gd fmla="*/ 1034422 h 1589088" name="T53"/>
                  <a:gd fmla="*/ 353281 w 1589088" name="T54"/>
                  <a:gd fmla="*/ 1197724 h 1589088" name="T55"/>
                  <a:gd fmla="*/ 531280 w 1589088" name="T56"/>
                  <a:gd fmla="*/ 1303421 h 1589088" name="T57"/>
                  <a:gd fmla="*/ 728574 w 1589088" name="T58"/>
                  <a:gd fmla="*/ 1341734 h 1589088" name="T59"/>
                  <a:gd fmla="*/ 927227 w 1589088" name="T60"/>
                  <a:gd fmla="*/ 1312931 h 1589088" name="T61"/>
                  <a:gd fmla="*/ 1109302 w 1589088" name="T62"/>
                  <a:gd fmla="*/ 1217015 h 1589088" name="T63"/>
                  <a:gd fmla="*/ 1251431 w 1589088" name="T64"/>
                  <a:gd fmla="*/ 1059964 h 1589088" name="T65"/>
                  <a:gd fmla="*/ 1328065 w 1589088" name="T66"/>
                  <a:gd fmla="*/ 871393 h 1589088" name="T67"/>
                  <a:gd fmla="*/ 1337576 w 1589088" name="T68"/>
                  <a:gd fmla="*/ 671410 h 1589088" name="T69"/>
                  <a:gd fmla="*/ 1280237 w 1589088" name="T70"/>
                  <a:gd fmla="*/ 477677 h 1589088" name="T71"/>
                  <a:gd fmla="*/ 1155500 w 1589088" name="T72"/>
                  <a:gd fmla="*/ 308670 h 1589088" name="T73"/>
                  <a:gd fmla="*/ 981849 w 1589088" name="T74"/>
                  <a:gd fmla="*/ 193462 h 1589088" name="T75"/>
                  <a:gd fmla="*/ 785915 w 1589088" name="T76"/>
                  <a:gd fmla="*/ 145640 h 1589088" name="T77"/>
                  <a:gd fmla="*/ 902226 w 1589088" name="T78"/>
                  <a:gd fmla="*/ 17390 h 1589088" name="T79"/>
                  <a:gd fmla="*/ 1136207 w 1589088" name="T80"/>
                  <a:gd fmla="*/ 112491 h 1589088" name="T81"/>
                  <a:gd fmla="*/ 1320999 w 1589088" name="T82"/>
                  <a:gd fmla="*/ 276063 h 1589088" name="T83"/>
                  <a:gd fmla="*/ 1429702 w 1589088" name="T84"/>
                  <a:gd fmla="*/ 459201 h 1589088" name="T85"/>
                  <a:gd fmla="*/ 1481334 w 1589088" name="T86"/>
                  <a:gd fmla="*/ 660270 h 1589088" name="T87"/>
                  <a:gd fmla="*/ 1475356 w 1589088" name="T88"/>
                  <a:gd fmla="*/ 866502 h 1589088" name="T89"/>
                  <a:gd fmla="*/ 1412581 w 1589088" name="T90"/>
                  <a:gd fmla="*/ 1064855 h 1589088" name="T91"/>
                  <a:gd fmla="*/ 1892771 w 1589088" name="T92"/>
                  <a:gd fmla="*/ 1636001 h 1589088" name="T93"/>
                  <a:gd fmla="*/ 1896304 w 1589088" name="T94"/>
                  <a:gd fmla="*/ 1759632 h 1589088" name="T95"/>
                  <a:gd fmla="*/ 1783798 w 1589088" name="T96"/>
                  <a:gd fmla="*/ 1885980 h 1589088" name="T97"/>
                  <a:gd fmla="*/ 1662866 w 1589088" name="T98"/>
                  <a:gd fmla="*/ 1900381 h 1589088" name="T99"/>
                  <a:gd fmla="*/ 1104954 w 1589088" name="T100"/>
                  <a:gd fmla="*/ 1391458 h 1589088" name="T101"/>
                  <a:gd fmla="*/ 909835 w 1589088" name="T102"/>
                  <a:gd fmla="*/ 1466451 h 1589088" name="T103"/>
                  <a:gd fmla="*/ 704388 w 1589088" name="T104"/>
                  <a:gd fmla="*/ 1484656 h 1589088" name="T105"/>
                  <a:gd fmla="*/ 501116 w 1589088" name="T106"/>
                  <a:gd fmla="*/ 1445528 h 1589088" name="T107"/>
                  <a:gd fmla="*/ 313061 w 1589088" name="T108"/>
                  <a:gd fmla="*/ 1349069 h 1589088" name="T109"/>
                  <a:gd fmla="*/ 143758 w 1589088" name="T110"/>
                  <a:gd fmla="*/ 1181965 h 1589088" name="T111"/>
                  <a:gd fmla="*/ 30708 w 1589088" name="T112"/>
                  <a:gd fmla="*/ 954538 h 1589088" name="T113"/>
                  <a:gd fmla="*/ 815 w 1589088" name="T114"/>
                  <a:gd fmla="*/ 707277 h 1589088" name="T115"/>
                  <a:gd fmla="*/ 54351 w 1589088" name="T116"/>
                  <a:gd fmla="*/ 463275 h 1589088" name="T117"/>
                  <a:gd fmla="*/ 191315 w 1589088" name="T118"/>
                  <a:gd fmla="*/ 245360 h 1589088" name="T119"/>
                  <a:gd fmla="*/ 397577 w 1589088" name="T120"/>
                  <a:gd fmla="*/ 85319 h 1589088" name="T121"/>
                  <a:gd fmla="*/ 636177 w 1589088" name="T122"/>
                  <a:gd fmla="*/ 7880 h 1589088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60000 65536" name="T183"/>
                  <a:gd fmla="*/ 0 60000 65536" name="T184"/>
                  <a:gd fmla="*/ 0 60000 65536" name="T185"/>
                </a:gdLst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b="b" l="0" r="r" t="0"/>
                <a:pathLst>
                  <a:path h="1589088" w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8" name="PA_组合 27"/>
          <p:cNvGrpSpPr/>
          <p:nvPr>
            <p:custDataLst>
              <p:tags r:id="rId11"/>
            </p:custDataLst>
          </p:nvPr>
        </p:nvGrpSpPr>
        <p:grpSpPr>
          <a:xfrm>
            <a:off x="4860032" y="3678896"/>
            <a:ext cx="2323070" cy="621046"/>
            <a:chOff x="4860032" y="3678896"/>
            <a:chExt cx="2323070" cy="621046"/>
          </a:xfrm>
        </p:grpSpPr>
        <p:sp>
          <p:nvSpPr>
            <p:cNvPr id="8" name="PA_文本框 27"/>
            <p:cNvSpPr txBox="1"/>
            <p:nvPr>
              <p:custDataLst>
                <p:tags r:id="rId12"/>
              </p:custDataLst>
            </p:nvPr>
          </p:nvSpPr>
          <p:spPr>
            <a:xfrm>
              <a:off x="5613442" y="3800567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输入你的标题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860032" y="3678896"/>
              <a:ext cx="621046" cy="621046"/>
              <a:chOff x="1695380" y="1661533"/>
              <a:chExt cx="720080" cy="72008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695380" y="1661533"/>
                <a:ext cx="720080" cy="72008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algn="tl" blurRad="127000" dir="2700000" dist="63500" rotWithShape="0" sx="106000" sy="106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KSO_Shape"/>
              <p:cNvSpPr/>
              <p:nvPr/>
            </p:nvSpPr>
            <p:spPr bwMode="auto">
              <a:xfrm>
                <a:off x="1880487" y="1789534"/>
                <a:ext cx="349866" cy="454372"/>
              </a:xfrm>
              <a:custGeom>
                <a:gdLst>
                  <a:gd fmla="*/ 2147483646 w 5278" name="T0"/>
                  <a:gd fmla="*/ 2147483646 h 6863" name="T1"/>
                  <a:gd fmla="*/ 2147483646 w 5278" name="T2"/>
                  <a:gd fmla="*/ 2147483646 h 6863" name="T3"/>
                  <a:gd fmla="*/ 2147483646 w 5278" name="T4"/>
                  <a:gd fmla="*/ 2147483646 h 6863" name="T5"/>
                  <a:gd fmla="*/ 2147483646 w 5278" name="T6"/>
                  <a:gd fmla="*/ 2147483646 h 6863" name="T7"/>
                  <a:gd fmla="*/ 2147483646 w 5278" name="T8"/>
                  <a:gd fmla="*/ 2147483646 h 6863" name="T9"/>
                  <a:gd fmla="*/ 2147483646 w 5278" name="T10"/>
                  <a:gd fmla="*/ 2147483646 h 6863" name="T11"/>
                  <a:gd fmla="*/ 2147483646 w 5278" name="T12"/>
                  <a:gd fmla="*/ 2147483646 h 6863" name="T13"/>
                  <a:gd fmla="*/ 2147483646 w 5278" name="T14"/>
                  <a:gd fmla="*/ 2147483646 h 6863" name="T15"/>
                  <a:gd fmla="*/ 2147483646 w 5278" name="T16"/>
                  <a:gd fmla="*/ 2147483646 h 6863" name="T17"/>
                  <a:gd fmla="*/ 2147483646 w 5278" name="T18"/>
                  <a:gd fmla="*/ 2147483646 h 6863" name="T19"/>
                  <a:gd fmla="*/ 2147483646 w 5278" name="T20"/>
                  <a:gd fmla="*/ 2147483646 h 6863" name="T21"/>
                  <a:gd fmla="*/ 2147483646 w 5278" name="T22"/>
                  <a:gd fmla="*/ 2147483646 h 6863" name="T23"/>
                  <a:gd fmla="*/ 2147483646 w 5278" name="T24"/>
                  <a:gd fmla="*/ 2147483646 h 6863" name="T25"/>
                  <a:gd fmla="*/ 2147483646 w 5278" name="T26"/>
                  <a:gd fmla="*/ 2147483646 h 6863" name="T27"/>
                  <a:gd fmla="*/ 2147483646 w 5278" name="T28"/>
                  <a:gd fmla="*/ 2147483646 h 6863" name="T29"/>
                  <a:gd fmla="*/ 2147483646 w 5278" name="T30"/>
                  <a:gd fmla="*/ 2147483646 h 6863" name="T31"/>
                  <a:gd fmla="*/ 2147483646 w 5278" name="T32"/>
                  <a:gd fmla="*/ 2147483646 h 6863" name="T33"/>
                  <a:gd fmla="*/ 2147483646 w 5278" name="T34"/>
                  <a:gd fmla="*/ 2147483646 h 6863" name="T35"/>
                  <a:gd fmla="*/ 2147483646 w 5278" name="T36"/>
                  <a:gd fmla="*/ 2147483646 h 6863" name="T37"/>
                  <a:gd fmla="*/ 2147483646 w 5278" name="T38"/>
                  <a:gd fmla="*/ 2147483646 h 6863" name="T39"/>
                  <a:gd fmla="*/ 2147483646 w 5278" name="T40"/>
                  <a:gd fmla="*/ 2147483646 h 6863" name="T41"/>
                  <a:gd fmla="*/ 2147483646 w 5278" name="T42"/>
                  <a:gd fmla="*/ 2147483646 h 6863" name="T43"/>
                  <a:gd fmla="*/ 2147483646 w 5278" name="T44"/>
                  <a:gd fmla="*/ 2147483646 h 6863" name="T45"/>
                  <a:gd fmla="*/ 2147483646 w 5278" name="T46"/>
                  <a:gd fmla="*/ 2147483646 h 6863" name="T47"/>
                  <a:gd fmla="*/ 2147483646 w 5278" name="T48"/>
                  <a:gd fmla="*/ 2147483646 h 6863" name="T49"/>
                  <a:gd fmla="*/ 2147483646 w 5278" name="T50"/>
                  <a:gd fmla="*/ 2147483646 h 6863" name="T51"/>
                  <a:gd fmla="*/ 2147483646 w 5278" name="T52"/>
                  <a:gd fmla="*/ 2147483646 h 6863" name="T53"/>
                  <a:gd fmla="*/ 2147483646 w 5278" name="T54"/>
                  <a:gd fmla="*/ 2147483646 h 6863" name="T55"/>
                  <a:gd fmla="*/ 2147483646 w 5278" name="T56"/>
                  <a:gd fmla="*/ 2147483646 h 6863" name="T57"/>
                  <a:gd fmla="*/ 2147483646 w 5278" name="T58"/>
                  <a:gd fmla="*/ 2147483646 h 6863" name="T59"/>
                  <a:gd fmla="*/ 2147483646 w 5278" name="T60"/>
                  <a:gd fmla="*/ 2147483646 h 6863" name="T61"/>
                  <a:gd fmla="*/ 2147483646 w 5278" name="T62"/>
                  <a:gd fmla="*/ 2147483646 h 6863" name="T63"/>
                  <a:gd fmla="*/ 2147483646 w 5278" name="T64"/>
                  <a:gd fmla="*/ 2147483646 h 6863" name="T65"/>
                  <a:gd fmla="*/ 2147483646 w 5278" name="T66"/>
                  <a:gd fmla="*/ 2147483646 h 6863" name="T67"/>
                  <a:gd fmla="*/ 2147483646 w 5278" name="T68"/>
                  <a:gd fmla="*/ 2147483646 h 6863" name="T69"/>
                  <a:gd fmla="*/ 2147483646 w 5278" name="T70"/>
                  <a:gd fmla="*/ 2147483646 h 6863" name="T71"/>
                  <a:gd fmla="*/ 2147483646 w 5278" name="T72"/>
                  <a:gd fmla="*/ 2147483646 h 6863" name="T73"/>
                  <a:gd fmla="*/ 2147483646 w 5278" name="T74"/>
                  <a:gd fmla="*/ 2147483646 h 6863" name="T75"/>
                  <a:gd fmla="*/ 2147483646 w 5278" name="T76"/>
                  <a:gd fmla="*/ 2147483646 h 6863" name="T77"/>
                  <a:gd fmla="*/ 2147483646 w 5278" name="T78"/>
                  <a:gd fmla="*/ 2147483646 h 6863" name="T79"/>
                  <a:gd fmla="*/ 2147483646 w 5278" name="T80"/>
                  <a:gd fmla="*/ 2147483646 h 6863" name="T81"/>
                  <a:gd fmla="*/ 2147483646 w 5278" name="T82"/>
                  <a:gd fmla="*/ 2147483646 h 6863" name="T83"/>
                  <a:gd fmla="*/ 0 w 5278" name="T84"/>
                  <a:gd fmla="*/ 2147483646 h 6863" name="T85"/>
                  <a:gd fmla="*/ 2147483646 w 5278" name="T86"/>
                  <a:gd fmla="*/ 2147483646 h 6863" name="T87"/>
                  <a:gd fmla="*/ 2147483646 w 5278" name="T88"/>
                  <a:gd fmla="*/ 2147483646 h 6863" name="T89"/>
                  <a:gd fmla="*/ 2147483646 w 5278" name="T90"/>
                  <a:gd fmla="*/ 2147483646 h 6863" name="T91"/>
                  <a:gd fmla="*/ 2147483646 w 5278" name="T92"/>
                  <a:gd fmla="*/ 2147483646 h 6863" name="T93"/>
                  <a:gd fmla="*/ 2147483646 w 5278" name="T94"/>
                  <a:gd fmla="*/ 2147483646 h 6863" name="T95"/>
                  <a:gd fmla="*/ 2147483646 w 5278" name="T96"/>
                  <a:gd fmla="*/ 1347340187 h 6863" name="T97"/>
                  <a:gd fmla="*/ 2147483646 w 5278" name="T98"/>
                  <a:gd fmla="*/ 513294381 h 6863" name="T99"/>
                  <a:gd fmla="*/ 2147483646 w 5278" name="T100"/>
                  <a:gd fmla="*/ 42761601 h 6863" name="T101"/>
                  <a:gd fmla="*/ 2147483646 w 5278" name="T102"/>
                  <a:gd fmla="*/ 21419384 h 6863" name="T103"/>
                  <a:gd fmla="*/ 2147483646 w 5278" name="T104"/>
                  <a:gd fmla="*/ 363589915 h 6863" name="T105"/>
                  <a:gd fmla="*/ 2147483646 w 5278" name="T106"/>
                  <a:gd fmla="*/ 1133454737 h 6863" name="T107"/>
                  <a:gd fmla="*/ 2147483646 w 5278" name="T108"/>
                  <a:gd fmla="*/ 2147483646 h 6863" name="T109"/>
                  <a:gd fmla="*/ 2147483646 w 5278" name="T110"/>
                  <a:gd fmla="*/ 2147483646 h 6863" name="T111"/>
                  <a:gd fmla="*/ 2147483646 w 5278" name="T112"/>
                  <a:gd fmla="*/ 2147483646 h 6863" name="T113"/>
                  <a:gd fmla="*/ 2147483646 w 5278" name="T114"/>
                  <a:gd fmla="*/ 2147483646 h 6863" name="T115"/>
                  <a:gd fmla="*/ 2147483646 w 5278" name="T116"/>
                  <a:gd fmla="*/ 2147483646 h 6863" name="T117"/>
                  <a:gd fmla="*/ 2147483646 w 5278" name="T118"/>
                  <a:gd fmla="*/ 2147483646 h 6863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b="b" l="0" r="r" t="0"/>
                <a:pathLst>
                  <a:path h="6863" w="5278">
                    <a:moveTo>
                      <a:pt x="4046" y="5103"/>
                    </a:moveTo>
                    <a:lnTo>
                      <a:pt x="1054" y="5103"/>
                    </a:lnTo>
                    <a:lnTo>
                      <a:pt x="1054" y="4927"/>
                    </a:lnTo>
                    <a:lnTo>
                      <a:pt x="4046" y="4927"/>
                    </a:lnTo>
                    <a:lnTo>
                      <a:pt x="4046" y="5103"/>
                    </a:lnTo>
                    <a:close/>
                    <a:moveTo>
                      <a:pt x="2814" y="4575"/>
                    </a:moveTo>
                    <a:lnTo>
                      <a:pt x="1054" y="4575"/>
                    </a:lnTo>
                    <a:lnTo>
                      <a:pt x="1054" y="4399"/>
                    </a:lnTo>
                    <a:lnTo>
                      <a:pt x="2814" y="4399"/>
                    </a:lnTo>
                    <a:lnTo>
                      <a:pt x="2814" y="4575"/>
                    </a:lnTo>
                    <a:close/>
                    <a:moveTo>
                      <a:pt x="3342" y="4047"/>
                    </a:moveTo>
                    <a:lnTo>
                      <a:pt x="1054" y="4047"/>
                    </a:lnTo>
                    <a:lnTo>
                      <a:pt x="1054" y="3872"/>
                    </a:lnTo>
                    <a:lnTo>
                      <a:pt x="3342" y="3872"/>
                    </a:lnTo>
                    <a:lnTo>
                      <a:pt x="3342" y="4047"/>
                    </a:lnTo>
                    <a:close/>
                    <a:moveTo>
                      <a:pt x="4222" y="3520"/>
                    </a:moveTo>
                    <a:lnTo>
                      <a:pt x="1054" y="3520"/>
                    </a:lnTo>
                    <a:lnTo>
                      <a:pt x="1054" y="3344"/>
                    </a:lnTo>
                    <a:lnTo>
                      <a:pt x="4222" y="3344"/>
                    </a:lnTo>
                    <a:lnTo>
                      <a:pt x="4222" y="3520"/>
                    </a:lnTo>
                    <a:close/>
                    <a:moveTo>
                      <a:pt x="2814" y="2992"/>
                    </a:moveTo>
                    <a:lnTo>
                      <a:pt x="1054" y="2992"/>
                    </a:lnTo>
                    <a:lnTo>
                      <a:pt x="1054" y="2816"/>
                    </a:lnTo>
                    <a:lnTo>
                      <a:pt x="2814" y="2816"/>
                    </a:lnTo>
                    <a:lnTo>
                      <a:pt x="2814" y="2992"/>
                    </a:lnTo>
                    <a:close/>
                    <a:moveTo>
                      <a:pt x="4750" y="1056"/>
                    </a:moveTo>
                    <a:lnTo>
                      <a:pt x="3518" y="1056"/>
                    </a:lnTo>
                    <a:lnTo>
                      <a:pt x="3620" y="1362"/>
                    </a:lnTo>
                    <a:lnTo>
                      <a:pt x="3664" y="1373"/>
                    </a:lnTo>
                    <a:lnTo>
                      <a:pt x="3707" y="1385"/>
                    </a:lnTo>
                    <a:lnTo>
                      <a:pt x="3747" y="1397"/>
                    </a:lnTo>
                    <a:lnTo>
                      <a:pt x="3785" y="1412"/>
                    </a:lnTo>
                    <a:lnTo>
                      <a:pt x="3822" y="1426"/>
                    </a:lnTo>
                    <a:lnTo>
                      <a:pt x="3856" y="1441"/>
                    </a:lnTo>
                    <a:lnTo>
                      <a:pt x="3888" y="1458"/>
                    </a:lnTo>
                    <a:lnTo>
                      <a:pt x="3919" y="1476"/>
                    </a:lnTo>
                    <a:lnTo>
                      <a:pt x="3948" y="1494"/>
                    </a:lnTo>
                    <a:lnTo>
                      <a:pt x="3976" y="1513"/>
                    </a:lnTo>
                    <a:lnTo>
                      <a:pt x="4001" y="1534"/>
                    </a:lnTo>
                    <a:lnTo>
                      <a:pt x="4025" y="1555"/>
                    </a:lnTo>
                    <a:lnTo>
                      <a:pt x="4046" y="1577"/>
                    </a:lnTo>
                    <a:lnTo>
                      <a:pt x="4067" y="1599"/>
                    </a:lnTo>
                    <a:lnTo>
                      <a:pt x="4086" y="1622"/>
                    </a:lnTo>
                    <a:lnTo>
                      <a:pt x="4104" y="1646"/>
                    </a:lnTo>
                    <a:lnTo>
                      <a:pt x="4119" y="1671"/>
                    </a:lnTo>
                    <a:lnTo>
                      <a:pt x="4134" y="1696"/>
                    </a:lnTo>
                    <a:lnTo>
                      <a:pt x="4148" y="1723"/>
                    </a:lnTo>
                    <a:lnTo>
                      <a:pt x="4160" y="1749"/>
                    </a:lnTo>
                    <a:lnTo>
                      <a:pt x="4171" y="1777"/>
                    </a:lnTo>
                    <a:lnTo>
                      <a:pt x="4180" y="1805"/>
                    </a:lnTo>
                    <a:lnTo>
                      <a:pt x="4189" y="1834"/>
                    </a:lnTo>
                    <a:lnTo>
                      <a:pt x="4196" y="1863"/>
                    </a:lnTo>
                    <a:lnTo>
                      <a:pt x="4203" y="1892"/>
                    </a:lnTo>
                    <a:lnTo>
                      <a:pt x="4208" y="1923"/>
                    </a:lnTo>
                    <a:lnTo>
                      <a:pt x="4213" y="1953"/>
                    </a:lnTo>
                    <a:lnTo>
                      <a:pt x="4216" y="1984"/>
                    </a:lnTo>
                    <a:lnTo>
                      <a:pt x="4219" y="2015"/>
                    </a:lnTo>
                    <a:lnTo>
                      <a:pt x="4221" y="2047"/>
                    </a:lnTo>
                    <a:lnTo>
                      <a:pt x="4222" y="2078"/>
                    </a:lnTo>
                    <a:lnTo>
                      <a:pt x="4222" y="2111"/>
                    </a:lnTo>
                    <a:lnTo>
                      <a:pt x="1054" y="2111"/>
                    </a:lnTo>
                    <a:lnTo>
                      <a:pt x="1056" y="2081"/>
                    </a:lnTo>
                    <a:lnTo>
                      <a:pt x="1057" y="2050"/>
                    </a:lnTo>
                    <a:lnTo>
                      <a:pt x="1058" y="2020"/>
                    </a:lnTo>
                    <a:lnTo>
                      <a:pt x="1062" y="1990"/>
                    </a:lnTo>
                    <a:lnTo>
                      <a:pt x="1065" y="1960"/>
                    </a:lnTo>
                    <a:lnTo>
                      <a:pt x="1070" y="1931"/>
                    </a:lnTo>
                    <a:lnTo>
                      <a:pt x="1076" y="1902"/>
                    </a:lnTo>
                    <a:lnTo>
                      <a:pt x="1083" y="1874"/>
                    </a:lnTo>
                    <a:lnTo>
                      <a:pt x="1092" y="1846"/>
                    </a:lnTo>
                    <a:lnTo>
                      <a:pt x="1101" y="1819"/>
                    </a:lnTo>
                    <a:lnTo>
                      <a:pt x="1111" y="1792"/>
                    </a:lnTo>
                    <a:lnTo>
                      <a:pt x="1123" y="1766"/>
                    </a:lnTo>
                    <a:lnTo>
                      <a:pt x="1135" y="1740"/>
                    </a:lnTo>
                    <a:lnTo>
                      <a:pt x="1149" y="1714"/>
                    </a:lnTo>
                    <a:lnTo>
                      <a:pt x="1165" y="1690"/>
                    </a:lnTo>
                    <a:lnTo>
                      <a:pt x="1180" y="1665"/>
                    </a:lnTo>
                    <a:lnTo>
                      <a:pt x="1198" y="1643"/>
                    </a:lnTo>
                    <a:lnTo>
                      <a:pt x="1217" y="1620"/>
                    </a:lnTo>
                    <a:lnTo>
                      <a:pt x="1239" y="1597"/>
                    </a:lnTo>
                    <a:lnTo>
                      <a:pt x="1260" y="1576"/>
                    </a:lnTo>
                    <a:lnTo>
                      <a:pt x="1284" y="1555"/>
                    </a:lnTo>
                    <a:lnTo>
                      <a:pt x="1309" y="1535"/>
                    </a:lnTo>
                    <a:lnTo>
                      <a:pt x="1336" y="1516"/>
                    </a:lnTo>
                    <a:lnTo>
                      <a:pt x="1363" y="1498"/>
                    </a:lnTo>
                    <a:lnTo>
                      <a:pt x="1393" y="1480"/>
                    </a:lnTo>
                    <a:lnTo>
                      <a:pt x="1426" y="1463"/>
                    </a:lnTo>
                    <a:lnTo>
                      <a:pt x="1458" y="1447"/>
                    </a:lnTo>
                    <a:lnTo>
                      <a:pt x="1493" y="1432"/>
                    </a:lnTo>
                    <a:lnTo>
                      <a:pt x="1530" y="1418"/>
                    </a:lnTo>
                    <a:lnTo>
                      <a:pt x="1568" y="1404"/>
                    </a:lnTo>
                    <a:lnTo>
                      <a:pt x="1609" y="1392"/>
                    </a:lnTo>
                    <a:lnTo>
                      <a:pt x="1651" y="1380"/>
                    </a:lnTo>
                    <a:lnTo>
                      <a:pt x="1758" y="1056"/>
                    </a:lnTo>
                    <a:lnTo>
                      <a:pt x="526" y="1056"/>
                    </a:lnTo>
                    <a:lnTo>
                      <a:pt x="526" y="6335"/>
                    </a:lnTo>
                    <a:lnTo>
                      <a:pt x="4750" y="6335"/>
                    </a:lnTo>
                    <a:lnTo>
                      <a:pt x="4750" y="1056"/>
                    </a:lnTo>
                    <a:close/>
                    <a:moveTo>
                      <a:pt x="2638" y="265"/>
                    </a:moveTo>
                    <a:lnTo>
                      <a:pt x="2638" y="265"/>
                    </a:lnTo>
                    <a:lnTo>
                      <a:pt x="2611" y="266"/>
                    </a:lnTo>
                    <a:lnTo>
                      <a:pt x="2584" y="269"/>
                    </a:lnTo>
                    <a:lnTo>
                      <a:pt x="2559" y="275"/>
                    </a:lnTo>
                    <a:lnTo>
                      <a:pt x="2535" y="285"/>
                    </a:lnTo>
                    <a:lnTo>
                      <a:pt x="2513" y="296"/>
                    </a:lnTo>
                    <a:lnTo>
                      <a:pt x="2491" y="309"/>
                    </a:lnTo>
                    <a:lnTo>
                      <a:pt x="2471" y="324"/>
                    </a:lnTo>
                    <a:lnTo>
                      <a:pt x="2452" y="341"/>
                    </a:lnTo>
                    <a:lnTo>
                      <a:pt x="2435" y="360"/>
                    </a:lnTo>
                    <a:lnTo>
                      <a:pt x="2419" y="381"/>
                    </a:lnTo>
                    <a:lnTo>
                      <a:pt x="2406" y="402"/>
                    </a:lnTo>
                    <a:lnTo>
                      <a:pt x="2395" y="425"/>
                    </a:lnTo>
                    <a:lnTo>
                      <a:pt x="2386" y="449"/>
                    </a:lnTo>
                    <a:lnTo>
                      <a:pt x="2380" y="474"/>
                    </a:lnTo>
                    <a:lnTo>
                      <a:pt x="2375" y="500"/>
                    </a:lnTo>
                    <a:lnTo>
                      <a:pt x="2374" y="528"/>
                    </a:lnTo>
                    <a:lnTo>
                      <a:pt x="2375" y="554"/>
                    </a:lnTo>
                    <a:lnTo>
                      <a:pt x="2380" y="581"/>
                    </a:lnTo>
                    <a:lnTo>
                      <a:pt x="2386" y="606"/>
                    </a:lnTo>
                    <a:lnTo>
                      <a:pt x="2395" y="631"/>
                    </a:lnTo>
                    <a:lnTo>
                      <a:pt x="2406" y="654"/>
                    </a:lnTo>
                    <a:lnTo>
                      <a:pt x="2419" y="675"/>
                    </a:lnTo>
                    <a:lnTo>
                      <a:pt x="2435" y="696"/>
                    </a:lnTo>
                    <a:lnTo>
                      <a:pt x="2452" y="715"/>
                    </a:lnTo>
                    <a:lnTo>
                      <a:pt x="2471" y="732"/>
                    </a:lnTo>
                    <a:lnTo>
                      <a:pt x="2491" y="747"/>
                    </a:lnTo>
                    <a:lnTo>
                      <a:pt x="2513" y="760"/>
                    </a:lnTo>
                    <a:lnTo>
                      <a:pt x="2535" y="771"/>
                    </a:lnTo>
                    <a:lnTo>
                      <a:pt x="2559" y="779"/>
                    </a:lnTo>
                    <a:lnTo>
                      <a:pt x="2584" y="787"/>
                    </a:lnTo>
                    <a:lnTo>
                      <a:pt x="2611" y="790"/>
                    </a:lnTo>
                    <a:lnTo>
                      <a:pt x="2638" y="791"/>
                    </a:lnTo>
                    <a:lnTo>
                      <a:pt x="2665" y="790"/>
                    </a:lnTo>
                    <a:lnTo>
                      <a:pt x="2691" y="787"/>
                    </a:lnTo>
                    <a:lnTo>
                      <a:pt x="2716" y="779"/>
                    </a:lnTo>
                    <a:lnTo>
                      <a:pt x="2741" y="771"/>
                    </a:lnTo>
                    <a:lnTo>
                      <a:pt x="2764" y="760"/>
                    </a:lnTo>
                    <a:lnTo>
                      <a:pt x="2786" y="747"/>
                    </a:lnTo>
                    <a:lnTo>
                      <a:pt x="2806" y="732"/>
                    </a:lnTo>
                    <a:lnTo>
                      <a:pt x="2825" y="715"/>
                    </a:lnTo>
                    <a:lnTo>
                      <a:pt x="2842" y="696"/>
                    </a:lnTo>
                    <a:lnTo>
                      <a:pt x="2857" y="675"/>
                    </a:lnTo>
                    <a:lnTo>
                      <a:pt x="2871" y="654"/>
                    </a:lnTo>
                    <a:lnTo>
                      <a:pt x="2881" y="631"/>
                    </a:lnTo>
                    <a:lnTo>
                      <a:pt x="2890" y="606"/>
                    </a:lnTo>
                    <a:lnTo>
                      <a:pt x="2897" y="581"/>
                    </a:lnTo>
                    <a:lnTo>
                      <a:pt x="2900" y="554"/>
                    </a:lnTo>
                    <a:lnTo>
                      <a:pt x="2902" y="528"/>
                    </a:lnTo>
                    <a:lnTo>
                      <a:pt x="2900" y="500"/>
                    </a:lnTo>
                    <a:lnTo>
                      <a:pt x="2897" y="474"/>
                    </a:lnTo>
                    <a:lnTo>
                      <a:pt x="2890" y="449"/>
                    </a:lnTo>
                    <a:lnTo>
                      <a:pt x="2881" y="425"/>
                    </a:lnTo>
                    <a:lnTo>
                      <a:pt x="2871" y="402"/>
                    </a:lnTo>
                    <a:lnTo>
                      <a:pt x="2857" y="381"/>
                    </a:lnTo>
                    <a:lnTo>
                      <a:pt x="2842" y="360"/>
                    </a:lnTo>
                    <a:lnTo>
                      <a:pt x="2825" y="341"/>
                    </a:lnTo>
                    <a:lnTo>
                      <a:pt x="2806" y="324"/>
                    </a:lnTo>
                    <a:lnTo>
                      <a:pt x="2786" y="309"/>
                    </a:lnTo>
                    <a:lnTo>
                      <a:pt x="2764" y="296"/>
                    </a:lnTo>
                    <a:lnTo>
                      <a:pt x="2741" y="285"/>
                    </a:lnTo>
                    <a:lnTo>
                      <a:pt x="2716" y="275"/>
                    </a:lnTo>
                    <a:lnTo>
                      <a:pt x="2691" y="269"/>
                    </a:lnTo>
                    <a:lnTo>
                      <a:pt x="2665" y="266"/>
                    </a:lnTo>
                    <a:lnTo>
                      <a:pt x="2638" y="265"/>
                    </a:lnTo>
                    <a:close/>
                    <a:moveTo>
                      <a:pt x="0" y="6863"/>
                    </a:moveTo>
                    <a:lnTo>
                      <a:pt x="0" y="528"/>
                    </a:lnTo>
                    <a:lnTo>
                      <a:pt x="2110" y="528"/>
                    </a:lnTo>
                    <a:lnTo>
                      <a:pt x="2110" y="500"/>
                    </a:lnTo>
                    <a:lnTo>
                      <a:pt x="2113" y="474"/>
                    </a:lnTo>
                    <a:lnTo>
                      <a:pt x="2116" y="448"/>
                    </a:lnTo>
                    <a:lnTo>
                      <a:pt x="2121" y="421"/>
                    </a:lnTo>
                    <a:lnTo>
                      <a:pt x="2127" y="396"/>
                    </a:lnTo>
                    <a:lnTo>
                      <a:pt x="2134" y="371"/>
                    </a:lnTo>
                    <a:lnTo>
                      <a:pt x="2143" y="346"/>
                    </a:lnTo>
                    <a:lnTo>
                      <a:pt x="2152" y="322"/>
                    </a:lnTo>
                    <a:lnTo>
                      <a:pt x="2162" y="299"/>
                    </a:lnTo>
                    <a:lnTo>
                      <a:pt x="2174" y="277"/>
                    </a:lnTo>
                    <a:lnTo>
                      <a:pt x="2187" y="254"/>
                    </a:lnTo>
                    <a:lnTo>
                      <a:pt x="2200" y="232"/>
                    </a:lnTo>
                    <a:lnTo>
                      <a:pt x="2216" y="212"/>
                    </a:lnTo>
                    <a:lnTo>
                      <a:pt x="2231" y="192"/>
                    </a:lnTo>
                    <a:lnTo>
                      <a:pt x="2248" y="172"/>
                    </a:lnTo>
                    <a:lnTo>
                      <a:pt x="2265" y="154"/>
                    </a:lnTo>
                    <a:lnTo>
                      <a:pt x="2283" y="136"/>
                    </a:lnTo>
                    <a:lnTo>
                      <a:pt x="2302" y="121"/>
                    </a:lnTo>
                    <a:lnTo>
                      <a:pt x="2322" y="105"/>
                    </a:lnTo>
                    <a:lnTo>
                      <a:pt x="2343" y="90"/>
                    </a:lnTo>
                    <a:lnTo>
                      <a:pt x="2364" y="77"/>
                    </a:lnTo>
                    <a:lnTo>
                      <a:pt x="2387" y="63"/>
                    </a:lnTo>
                    <a:lnTo>
                      <a:pt x="2410" y="53"/>
                    </a:lnTo>
                    <a:lnTo>
                      <a:pt x="2432" y="42"/>
                    </a:lnTo>
                    <a:lnTo>
                      <a:pt x="2456" y="32"/>
                    </a:lnTo>
                    <a:lnTo>
                      <a:pt x="2481" y="24"/>
                    </a:lnTo>
                    <a:lnTo>
                      <a:pt x="2507" y="17"/>
                    </a:lnTo>
                    <a:lnTo>
                      <a:pt x="2532" y="11"/>
                    </a:lnTo>
                    <a:lnTo>
                      <a:pt x="2558" y="6"/>
                    </a:lnTo>
                    <a:lnTo>
                      <a:pt x="2584" y="2"/>
                    </a:lnTo>
                    <a:lnTo>
                      <a:pt x="2611" y="1"/>
                    </a:lnTo>
                    <a:lnTo>
                      <a:pt x="2638" y="0"/>
                    </a:lnTo>
                    <a:lnTo>
                      <a:pt x="2665" y="1"/>
                    </a:lnTo>
                    <a:lnTo>
                      <a:pt x="2692" y="2"/>
                    </a:lnTo>
                    <a:lnTo>
                      <a:pt x="2718" y="6"/>
                    </a:lnTo>
                    <a:lnTo>
                      <a:pt x="2745" y="11"/>
                    </a:lnTo>
                    <a:lnTo>
                      <a:pt x="2770" y="17"/>
                    </a:lnTo>
                    <a:lnTo>
                      <a:pt x="2795" y="24"/>
                    </a:lnTo>
                    <a:lnTo>
                      <a:pt x="2820" y="32"/>
                    </a:lnTo>
                    <a:lnTo>
                      <a:pt x="2844" y="42"/>
                    </a:lnTo>
                    <a:lnTo>
                      <a:pt x="2867" y="53"/>
                    </a:lnTo>
                    <a:lnTo>
                      <a:pt x="2890" y="63"/>
                    </a:lnTo>
                    <a:lnTo>
                      <a:pt x="2912" y="77"/>
                    </a:lnTo>
                    <a:lnTo>
                      <a:pt x="2934" y="90"/>
                    </a:lnTo>
                    <a:lnTo>
                      <a:pt x="2954" y="105"/>
                    </a:lnTo>
                    <a:lnTo>
                      <a:pt x="2975" y="121"/>
                    </a:lnTo>
                    <a:lnTo>
                      <a:pt x="2994" y="136"/>
                    </a:lnTo>
                    <a:lnTo>
                      <a:pt x="3012" y="154"/>
                    </a:lnTo>
                    <a:lnTo>
                      <a:pt x="3030" y="172"/>
                    </a:lnTo>
                    <a:lnTo>
                      <a:pt x="3045" y="192"/>
                    </a:lnTo>
                    <a:lnTo>
                      <a:pt x="3062" y="212"/>
                    </a:lnTo>
                    <a:lnTo>
                      <a:pt x="3076" y="232"/>
                    </a:lnTo>
                    <a:lnTo>
                      <a:pt x="3090" y="254"/>
                    </a:lnTo>
                    <a:lnTo>
                      <a:pt x="3103" y="277"/>
                    </a:lnTo>
                    <a:lnTo>
                      <a:pt x="3115" y="299"/>
                    </a:lnTo>
                    <a:lnTo>
                      <a:pt x="3126" y="322"/>
                    </a:lnTo>
                    <a:lnTo>
                      <a:pt x="3134" y="346"/>
                    </a:lnTo>
                    <a:lnTo>
                      <a:pt x="3142" y="371"/>
                    </a:lnTo>
                    <a:lnTo>
                      <a:pt x="3149" y="396"/>
                    </a:lnTo>
                    <a:lnTo>
                      <a:pt x="3155" y="421"/>
                    </a:lnTo>
                    <a:lnTo>
                      <a:pt x="3160" y="448"/>
                    </a:lnTo>
                    <a:lnTo>
                      <a:pt x="3164" y="474"/>
                    </a:lnTo>
                    <a:lnTo>
                      <a:pt x="3166" y="500"/>
                    </a:lnTo>
                    <a:lnTo>
                      <a:pt x="3166" y="528"/>
                    </a:lnTo>
                    <a:lnTo>
                      <a:pt x="5278" y="528"/>
                    </a:lnTo>
                    <a:lnTo>
                      <a:pt x="5278" y="6863"/>
                    </a:lnTo>
                    <a:lnTo>
                      <a:pt x="0" y="68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" name="PA_组合 28"/>
          <p:cNvGrpSpPr/>
          <p:nvPr>
            <p:custDataLst>
              <p:tags r:id="rId13"/>
            </p:custDataLst>
          </p:nvPr>
        </p:nvGrpSpPr>
        <p:grpSpPr>
          <a:xfrm>
            <a:off x="1475656" y="1538154"/>
            <a:ext cx="2074386" cy="2074386"/>
            <a:chOff x="1475656" y="1538154"/>
            <a:chExt cx="2074386" cy="2074386"/>
          </a:xfrm>
        </p:grpSpPr>
        <p:sp>
          <p:nvSpPr>
            <p:cNvPr id="26" name="椭圆 25"/>
            <p:cNvSpPr/>
            <p:nvPr/>
          </p:nvSpPr>
          <p:spPr>
            <a:xfrm>
              <a:off x="1475656" y="1538154"/>
              <a:ext cx="2074386" cy="20743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algn="ctr" blurRad="127000" rotWithShape="0" sx="106000" sy="106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PA_文本框 5"/>
            <p:cNvSpPr txBox="1"/>
            <p:nvPr>
              <p:custDataLst>
                <p:tags r:id="rId14"/>
              </p:custDataLst>
            </p:nvPr>
          </p:nvSpPr>
          <p:spPr>
            <a:xfrm>
              <a:off x="1601465" y="2137120"/>
              <a:ext cx="1822767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目录</a:t>
              </a:r>
            </a:p>
            <a:p>
              <a:pPr algn="ctr"/>
              <a:r>
                <a:rPr altLang="en-US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CONTENTS</a:t>
              </a:r>
            </a:p>
          </p:txBody>
        </p:sp>
      </p:grpSp>
    </p:spTree>
    <p:extLst>
      <p:ext uri="{BB962C8B-B14F-4D97-AF65-F5344CB8AC3E}">
        <p14:creationId val="161731808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PA_组合 3"/>
          <p:cNvGrpSpPr/>
          <p:nvPr>
            <p:custDataLst>
              <p:tags r:id="rId3"/>
            </p:custDataLst>
          </p:nvPr>
        </p:nvGrpSpPr>
        <p:grpSpPr>
          <a:xfrm>
            <a:off x="0" y="771550"/>
            <a:ext cx="9144000" cy="4386700"/>
            <a:chOff x="0" y="771550"/>
            <a:chExt cx="9144000" cy="4386700"/>
          </a:xfrm>
        </p:grpSpPr>
        <p:sp>
          <p:nvSpPr>
            <p:cNvPr id="2" name="PA_KSO_Shape"/>
            <p:cNvSpPr/>
            <p:nvPr>
              <p:custDataLst>
                <p:tags r:id="rId4"/>
              </p:custDataLst>
            </p:nvPr>
          </p:nvSpPr>
          <p:spPr>
            <a:xfrm rot="10800000">
              <a:off x="4139952" y="3391950"/>
              <a:ext cx="5004048" cy="1766300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" name="PA_KSO_Shape"/>
            <p:cNvSpPr/>
            <p:nvPr>
              <p:custDataLst>
                <p:tags r:id="rId5"/>
              </p:custDataLst>
            </p:nvPr>
          </p:nvSpPr>
          <p:spPr>
            <a:xfrm flipH="1" rot="10800000">
              <a:off x="0" y="771550"/>
              <a:ext cx="4932040" cy="4371950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5" name="PA_文本框 4"/>
          <p:cNvSpPr txBox="1"/>
          <p:nvPr>
            <p:custDataLst>
              <p:tags r:id="rId6"/>
            </p:custDataLst>
          </p:nvPr>
        </p:nvSpPr>
        <p:spPr>
          <a:xfrm>
            <a:off x="4499992" y="1908307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</p:txBody>
      </p:sp>
      <p:grpSp>
        <p:nvGrpSpPr>
          <p:cNvPr id="7" name="PA_组合 6"/>
          <p:cNvGrpSpPr/>
          <p:nvPr>
            <p:custDataLst>
              <p:tags r:id="rId7"/>
            </p:custDataLst>
          </p:nvPr>
        </p:nvGrpSpPr>
        <p:grpSpPr>
          <a:xfrm>
            <a:off x="3055713" y="1694578"/>
            <a:ext cx="1012231" cy="1012231"/>
            <a:chOff x="4211960" y="697241"/>
            <a:chExt cx="720080" cy="720080"/>
          </a:xfrm>
        </p:grpSpPr>
        <p:sp>
          <p:nvSpPr>
            <p:cNvPr id="8" name="椭圆 7"/>
            <p:cNvSpPr/>
            <p:nvPr/>
          </p:nvSpPr>
          <p:spPr>
            <a:xfrm>
              <a:off x="4211960" y="697241"/>
              <a:ext cx="720080" cy="720080"/>
            </a:xfrm>
            <a:prstGeom prst="ellipse">
              <a:avLst/>
            </a:prstGeom>
            <a:solidFill>
              <a:srgbClr val="FC6D5C"/>
            </a:solidFill>
            <a:ln>
              <a:noFill/>
            </a:ln>
            <a:effectLst>
              <a:outerShdw algn="tr" blurRad="127000" dir="8100000" dist="63500" rotWithShape="0" sx="106000" sy="106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KSO_Shape"/>
            <p:cNvSpPr/>
            <p:nvPr/>
          </p:nvSpPr>
          <p:spPr bwMode="auto">
            <a:xfrm>
              <a:off x="4415138" y="903462"/>
              <a:ext cx="313724" cy="307637"/>
            </a:xfrm>
            <a:custGeom>
              <a:gdLst>
                <a:gd fmla="*/ 418516 w 2779" name="T0"/>
                <a:gd fmla="*/ 0 h 2723" name="T1"/>
                <a:gd fmla="*/ 60251 w 2779" name="T2"/>
                <a:gd fmla="*/ 0 h 2723" name="T3"/>
                <a:gd fmla="*/ 0 w 2779" name="T4"/>
                <a:gd fmla="*/ 59661 h 2723" name="T5"/>
                <a:gd fmla="*/ 0 w 2779" name="T6"/>
                <a:gd fmla="*/ 411792 h 2723" name="T7"/>
                <a:gd fmla="*/ 60251 w 2779" name="T8"/>
                <a:gd fmla="*/ 471453 h 2723" name="T9"/>
                <a:gd fmla="*/ 418516 w 2779" name="T10"/>
                <a:gd fmla="*/ 471453 h 2723" name="T11"/>
                <a:gd fmla="*/ 478119 w 2779" name="T12"/>
                <a:gd fmla="*/ 411792 h 2723" name="T13"/>
                <a:gd fmla="*/ 478119 w 2779" name="T14"/>
                <a:gd fmla="*/ 59661 h 2723" name="T15"/>
                <a:gd fmla="*/ 418516 w 2779" name="T16"/>
                <a:gd fmla="*/ 0 h 2723" name="T17"/>
                <a:gd fmla="*/ 418516 w 2779" name="T18"/>
                <a:gd fmla="*/ 651085 h 2723" name="T19"/>
                <a:gd fmla="*/ 60251 w 2779" name="T20"/>
                <a:gd fmla="*/ 651085 h 2723" name="T21"/>
                <a:gd fmla="*/ 0 w 2779" name="T22"/>
                <a:gd fmla="*/ 710747 h 2723" name="T23"/>
                <a:gd fmla="*/ 0 w 2779" name="T24"/>
                <a:gd fmla="*/ 1055095 h 2723" name="T25"/>
                <a:gd fmla="*/ 60251 w 2779" name="T26"/>
                <a:gd fmla="*/ 1114757 h 2723" name="T27"/>
                <a:gd fmla="*/ 418516 w 2779" name="T28"/>
                <a:gd fmla="*/ 1114757 h 2723" name="T29"/>
                <a:gd fmla="*/ 478119 w 2779" name="T30"/>
                <a:gd fmla="*/ 1055095 h 2723" name="T31"/>
                <a:gd fmla="*/ 478119 w 2779" name="T32"/>
                <a:gd fmla="*/ 710747 h 2723" name="T33"/>
                <a:gd fmla="*/ 418516 w 2779" name="T34"/>
                <a:gd fmla="*/ 651085 h 2723" name="T35"/>
                <a:gd fmla="*/ 418516 w 2779" name="T36"/>
                <a:gd fmla="*/ 1294389 h 2723" name="T37"/>
                <a:gd fmla="*/ 60251 w 2779" name="T38"/>
                <a:gd fmla="*/ 1294389 h 2723" name="T39"/>
                <a:gd fmla="*/ 0 w 2779" name="T40"/>
                <a:gd fmla="*/ 1354698 h 2723" name="T41"/>
                <a:gd fmla="*/ 0 w 2779" name="T42"/>
                <a:gd fmla="*/ 1706181 h 2723" name="T43"/>
                <a:gd fmla="*/ 60251 w 2779" name="T44"/>
                <a:gd fmla="*/ 1765842 h 2723" name="T45"/>
                <a:gd fmla="*/ 418516 w 2779" name="T46"/>
                <a:gd fmla="*/ 1765842 h 2723" name="T47"/>
                <a:gd fmla="*/ 478119 w 2779" name="T48"/>
                <a:gd fmla="*/ 1706181 h 2723" name="T49"/>
                <a:gd fmla="*/ 478119 w 2779" name="T50"/>
                <a:gd fmla="*/ 1354698 h 2723" name="T51"/>
                <a:gd fmla="*/ 418516 w 2779" name="T52"/>
                <a:gd fmla="*/ 1294389 h 2723" name="T53"/>
                <a:gd fmla="*/ 1740794 w 2779" name="T54"/>
                <a:gd fmla="*/ 0 h 2723" name="T55"/>
                <a:gd fmla="*/ 702926 w 2779" name="T56"/>
                <a:gd fmla="*/ 0 h 2723" name="T57"/>
                <a:gd fmla="*/ 643323 w 2779" name="T58"/>
                <a:gd fmla="*/ 59661 h 2723" name="T59"/>
                <a:gd fmla="*/ 643323 w 2779" name="T60"/>
                <a:gd fmla="*/ 411792 h 2723" name="T61"/>
                <a:gd fmla="*/ 702926 w 2779" name="T62"/>
                <a:gd fmla="*/ 471453 h 2723" name="T63"/>
                <a:gd fmla="*/ 1740794 w 2779" name="T64"/>
                <a:gd fmla="*/ 471453 h 2723" name="T65"/>
                <a:gd fmla="*/ 1800397 w 2779" name="T66"/>
                <a:gd fmla="*/ 411792 h 2723" name="T67"/>
                <a:gd fmla="*/ 1800397 w 2779" name="T68"/>
                <a:gd fmla="*/ 59661 h 2723" name="T69"/>
                <a:gd fmla="*/ 1740794 w 2779" name="T70"/>
                <a:gd fmla="*/ 0 h 2723" name="T71"/>
                <a:gd fmla="*/ 1740794 w 2779" name="T72"/>
                <a:gd fmla="*/ 651085 h 2723" name="T73"/>
                <a:gd fmla="*/ 702926 w 2779" name="T74"/>
                <a:gd fmla="*/ 651085 h 2723" name="T75"/>
                <a:gd fmla="*/ 643323 w 2779" name="T76"/>
                <a:gd fmla="*/ 710747 h 2723" name="T77"/>
                <a:gd fmla="*/ 643323 w 2779" name="T78"/>
                <a:gd fmla="*/ 1055095 h 2723" name="T79"/>
                <a:gd fmla="*/ 702926 w 2779" name="T80"/>
                <a:gd fmla="*/ 1114757 h 2723" name="T81"/>
                <a:gd fmla="*/ 1740794 w 2779" name="T82"/>
                <a:gd fmla="*/ 1114757 h 2723" name="T83"/>
                <a:gd fmla="*/ 1800397 w 2779" name="T84"/>
                <a:gd fmla="*/ 1055095 h 2723" name="T85"/>
                <a:gd fmla="*/ 1800397 w 2779" name="T86"/>
                <a:gd fmla="*/ 710747 h 2723" name="T87"/>
                <a:gd fmla="*/ 1740794 w 2779" name="T88"/>
                <a:gd fmla="*/ 651085 h 2723" name="T89"/>
                <a:gd fmla="*/ 1740794 w 2779" name="T90"/>
                <a:gd fmla="*/ 1294389 h 2723" name="T91"/>
                <a:gd fmla="*/ 702926 w 2779" name="T92"/>
                <a:gd fmla="*/ 1294389 h 2723" name="T93"/>
                <a:gd fmla="*/ 643323 w 2779" name="T94"/>
                <a:gd fmla="*/ 1354698 h 2723" name="T95"/>
                <a:gd fmla="*/ 643323 w 2779" name="T96"/>
                <a:gd fmla="*/ 1706181 h 2723" name="T97"/>
                <a:gd fmla="*/ 702926 w 2779" name="T98"/>
                <a:gd fmla="*/ 1765842 h 2723" name="T99"/>
                <a:gd fmla="*/ 1740794 w 2779" name="T100"/>
                <a:gd fmla="*/ 1765842 h 2723" name="T101"/>
                <a:gd fmla="*/ 1800397 w 2779" name="T102"/>
                <a:gd fmla="*/ 1706181 h 2723" name="T103"/>
                <a:gd fmla="*/ 1800397 w 2779" name="T104"/>
                <a:gd fmla="*/ 1354698 h 2723" name="T105"/>
                <a:gd fmla="*/ 1740794 w 2779" name="T106"/>
                <a:gd fmla="*/ 1294389 h 2723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2723" w="2779">
                  <a:moveTo>
                    <a:pt x="646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1"/>
                    <a:pt x="0" y="92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86"/>
                    <a:pt x="42" y="727"/>
                    <a:pt x="93" y="727"/>
                  </a:cubicBezTo>
                  <a:cubicBezTo>
                    <a:pt x="646" y="727"/>
                    <a:pt x="646" y="727"/>
                    <a:pt x="646" y="727"/>
                  </a:cubicBezTo>
                  <a:cubicBezTo>
                    <a:pt x="697" y="727"/>
                    <a:pt x="738" y="686"/>
                    <a:pt x="738" y="635"/>
                  </a:cubicBezTo>
                  <a:cubicBezTo>
                    <a:pt x="738" y="92"/>
                    <a:pt x="738" y="92"/>
                    <a:pt x="738" y="92"/>
                  </a:cubicBezTo>
                  <a:cubicBezTo>
                    <a:pt x="738" y="41"/>
                    <a:pt x="697" y="0"/>
                    <a:pt x="646" y="0"/>
                  </a:cubicBezTo>
                  <a:close/>
                  <a:moveTo>
                    <a:pt x="646" y="1004"/>
                  </a:moveTo>
                  <a:cubicBezTo>
                    <a:pt x="93" y="1004"/>
                    <a:pt x="93" y="1004"/>
                    <a:pt x="93" y="1004"/>
                  </a:cubicBezTo>
                  <a:cubicBezTo>
                    <a:pt x="42" y="1004"/>
                    <a:pt x="0" y="1045"/>
                    <a:pt x="0" y="1096"/>
                  </a:cubicBezTo>
                  <a:cubicBezTo>
                    <a:pt x="0" y="1627"/>
                    <a:pt x="0" y="1627"/>
                    <a:pt x="0" y="1627"/>
                  </a:cubicBezTo>
                  <a:cubicBezTo>
                    <a:pt x="0" y="1678"/>
                    <a:pt x="42" y="1719"/>
                    <a:pt x="93" y="1719"/>
                  </a:cubicBezTo>
                  <a:cubicBezTo>
                    <a:pt x="646" y="1719"/>
                    <a:pt x="646" y="1719"/>
                    <a:pt x="646" y="1719"/>
                  </a:cubicBezTo>
                  <a:cubicBezTo>
                    <a:pt x="697" y="1719"/>
                    <a:pt x="738" y="1678"/>
                    <a:pt x="738" y="1627"/>
                  </a:cubicBezTo>
                  <a:cubicBezTo>
                    <a:pt x="738" y="1096"/>
                    <a:pt x="738" y="1096"/>
                    <a:pt x="738" y="1096"/>
                  </a:cubicBezTo>
                  <a:cubicBezTo>
                    <a:pt x="738" y="1045"/>
                    <a:pt x="697" y="1004"/>
                    <a:pt x="646" y="1004"/>
                  </a:cubicBezTo>
                  <a:close/>
                  <a:moveTo>
                    <a:pt x="646" y="1996"/>
                  </a:moveTo>
                  <a:cubicBezTo>
                    <a:pt x="93" y="1996"/>
                    <a:pt x="93" y="1996"/>
                    <a:pt x="93" y="1996"/>
                  </a:cubicBezTo>
                  <a:cubicBezTo>
                    <a:pt x="42" y="1996"/>
                    <a:pt x="0" y="2037"/>
                    <a:pt x="0" y="2089"/>
                  </a:cubicBezTo>
                  <a:cubicBezTo>
                    <a:pt x="0" y="2631"/>
                    <a:pt x="0" y="2631"/>
                    <a:pt x="0" y="2631"/>
                  </a:cubicBezTo>
                  <a:cubicBezTo>
                    <a:pt x="0" y="2682"/>
                    <a:pt x="42" y="2723"/>
                    <a:pt x="93" y="2723"/>
                  </a:cubicBezTo>
                  <a:cubicBezTo>
                    <a:pt x="646" y="2723"/>
                    <a:pt x="646" y="2723"/>
                    <a:pt x="646" y="2723"/>
                  </a:cubicBezTo>
                  <a:cubicBezTo>
                    <a:pt x="697" y="2723"/>
                    <a:pt x="738" y="2682"/>
                    <a:pt x="738" y="2631"/>
                  </a:cubicBezTo>
                  <a:cubicBezTo>
                    <a:pt x="738" y="2089"/>
                    <a:pt x="738" y="2089"/>
                    <a:pt x="738" y="2089"/>
                  </a:cubicBezTo>
                  <a:cubicBezTo>
                    <a:pt x="738" y="2037"/>
                    <a:pt x="697" y="1996"/>
                    <a:pt x="646" y="1996"/>
                  </a:cubicBezTo>
                  <a:close/>
                  <a:moveTo>
                    <a:pt x="2687" y="0"/>
                  </a:moveTo>
                  <a:cubicBezTo>
                    <a:pt x="1085" y="0"/>
                    <a:pt x="1085" y="0"/>
                    <a:pt x="1085" y="0"/>
                  </a:cubicBezTo>
                  <a:cubicBezTo>
                    <a:pt x="1034" y="0"/>
                    <a:pt x="993" y="41"/>
                    <a:pt x="993" y="92"/>
                  </a:cubicBezTo>
                  <a:cubicBezTo>
                    <a:pt x="993" y="635"/>
                    <a:pt x="993" y="635"/>
                    <a:pt x="993" y="635"/>
                  </a:cubicBezTo>
                  <a:cubicBezTo>
                    <a:pt x="993" y="686"/>
                    <a:pt x="1034" y="727"/>
                    <a:pt x="1085" y="727"/>
                  </a:cubicBezTo>
                  <a:cubicBezTo>
                    <a:pt x="2687" y="727"/>
                    <a:pt x="2687" y="727"/>
                    <a:pt x="2687" y="727"/>
                  </a:cubicBezTo>
                  <a:cubicBezTo>
                    <a:pt x="2738" y="727"/>
                    <a:pt x="2779" y="686"/>
                    <a:pt x="2779" y="635"/>
                  </a:cubicBezTo>
                  <a:cubicBezTo>
                    <a:pt x="2779" y="92"/>
                    <a:pt x="2779" y="92"/>
                    <a:pt x="2779" y="92"/>
                  </a:cubicBezTo>
                  <a:cubicBezTo>
                    <a:pt x="2779" y="41"/>
                    <a:pt x="2738" y="0"/>
                    <a:pt x="2687" y="0"/>
                  </a:cubicBezTo>
                  <a:close/>
                  <a:moveTo>
                    <a:pt x="2687" y="1004"/>
                  </a:moveTo>
                  <a:cubicBezTo>
                    <a:pt x="1085" y="1004"/>
                    <a:pt x="1085" y="1004"/>
                    <a:pt x="1085" y="1004"/>
                  </a:cubicBezTo>
                  <a:cubicBezTo>
                    <a:pt x="1034" y="1004"/>
                    <a:pt x="993" y="1045"/>
                    <a:pt x="993" y="1096"/>
                  </a:cubicBezTo>
                  <a:cubicBezTo>
                    <a:pt x="993" y="1627"/>
                    <a:pt x="993" y="1627"/>
                    <a:pt x="993" y="1627"/>
                  </a:cubicBezTo>
                  <a:cubicBezTo>
                    <a:pt x="993" y="1678"/>
                    <a:pt x="1034" y="1719"/>
                    <a:pt x="1085" y="1719"/>
                  </a:cubicBezTo>
                  <a:cubicBezTo>
                    <a:pt x="2687" y="1719"/>
                    <a:pt x="2687" y="1719"/>
                    <a:pt x="2687" y="1719"/>
                  </a:cubicBezTo>
                  <a:cubicBezTo>
                    <a:pt x="2738" y="1719"/>
                    <a:pt x="2779" y="1678"/>
                    <a:pt x="2779" y="1627"/>
                  </a:cubicBezTo>
                  <a:cubicBezTo>
                    <a:pt x="2779" y="1096"/>
                    <a:pt x="2779" y="1096"/>
                    <a:pt x="2779" y="1096"/>
                  </a:cubicBezTo>
                  <a:cubicBezTo>
                    <a:pt x="2779" y="1045"/>
                    <a:pt x="2738" y="1004"/>
                    <a:pt x="2687" y="1004"/>
                  </a:cubicBezTo>
                  <a:close/>
                  <a:moveTo>
                    <a:pt x="2687" y="1996"/>
                  </a:moveTo>
                  <a:cubicBezTo>
                    <a:pt x="1085" y="1996"/>
                    <a:pt x="1085" y="1996"/>
                    <a:pt x="1085" y="1996"/>
                  </a:cubicBezTo>
                  <a:cubicBezTo>
                    <a:pt x="1034" y="1996"/>
                    <a:pt x="993" y="2037"/>
                    <a:pt x="993" y="2089"/>
                  </a:cubicBezTo>
                  <a:cubicBezTo>
                    <a:pt x="993" y="2631"/>
                    <a:pt x="993" y="2631"/>
                    <a:pt x="993" y="2631"/>
                  </a:cubicBezTo>
                  <a:cubicBezTo>
                    <a:pt x="993" y="2682"/>
                    <a:pt x="1034" y="2723"/>
                    <a:pt x="1085" y="2723"/>
                  </a:cubicBezTo>
                  <a:cubicBezTo>
                    <a:pt x="2687" y="2723"/>
                    <a:pt x="2687" y="2723"/>
                    <a:pt x="2687" y="2723"/>
                  </a:cubicBezTo>
                  <a:cubicBezTo>
                    <a:pt x="2738" y="2723"/>
                    <a:pt x="2779" y="2682"/>
                    <a:pt x="2779" y="2631"/>
                  </a:cubicBezTo>
                  <a:cubicBezTo>
                    <a:pt x="2779" y="2089"/>
                    <a:pt x="2779" y="2089"/>
                    <a:pt x="2779" y="2089"/>
                  </a:cubicBezTo>
                  <a:cubicBezTo>
                    <a:pt x="2779" y="2037"/>
                    <a:pt x="2738" y="1996"/>
                    <a:pt x="2687" y="19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10" name="PA_文本框 8"/>
          <p:cNvSpPr txBox="1"/>
          <p:nvPr>
            <p:custDataLst>
              <p:tags r:id="rId8"/>
            </p:custDataLst>
          </p:nvPr>
        </p:nvSpPr>
        <p:spPr>
          <a:xfrm>
            <a:off x="4499992" y="2480578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在此添加关键词或相关内容</a:t>
            </a:r>
          </a:p>
          <a:p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没有请删除</a:t>
            </a:r>
          </a:p>
        </p:txBody>
      </p:sp>
    </p:spTree>
    <p:extLst>
      <p:ext uri="{BB962C8B-B14F-4D97-AF65-F5344CB8AC3E}">
        <p14:creationId val="131632576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文本框 6"/>
          <p:cNvSpPr txBox="1"/>
          <p:nvPr>
            <p:custDataLst>
              <p:tags r:id="rId3"/>
            </p:custDataLst>
          </p:nvPr>
        </p:nvSpPr>
        <p:spPr>
          <a:xfrm>
            <a:off x="1043608" y="21087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建立标题</a:t>
            </a:r>
          </a:p>
        </p:txBody>
      </p:sp>
      <p:cxnSp>
        <p:nvCxnSpPr>
          <p:cNvPr id="3" name="PA_直接连接符 7"/>
          <p:cNvCxnSpPr/>
          <p:nvPr>
            <p:custDataLst>
              <p:tags r:id="rId4"/>
            </p:custDataLst>
          </p:nvPr>
        </p:nvCxnSpPr>
        <p:spPr>
          <a:xfrm>
            <a:off x="1043608" y="579095"/>
            <a:ext cx="81003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447" y="195486"/>
            <a:ext cx="914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38931" y="1058788"/>
            <a:ext cx="8137525" cy="2305050"/>
            <a:chOff x="538931" y="1059582"/>
            <a:chExt cx="8137525" cy="2305050"/>
          </a:xfrm>
        </p:grpSpPr>
        <p:grpSp>
          <p:nvGrpSpPr>
            <p:cNvPr id="5" name="组合 28"/>
            <p:cNvGrpSpPr/>
            <p:nvPr/>
          </p:nvGrpSpPr>
          <p:grpSpPr>
            <a:xfrm>
              <a:off x="1491431" y="1635845"/>
              <a:ext cx="6032500" cy="1152525"/>
              <a:chExt cx="6032665" cy="1152128"/>
            </a:xfrm>
          </p:grpSpPr>
          <p:sp>
            <p:nvSpPr>
              <p:cNvPr id="6" name="直接连接符 18"/>
              <p:cNvSpPr>
                <a:spLocks noChangeShapeType="1"/>
              </p:cNvSpPr>
              <p:nvPr/>
            </p:nvSpPr>
            <p:spPr bwMode="auto">
              <a:xfrm>
                <a:off x="0" y="504056"/>
                <a:ext cx="6032665" cy="1"/>
              </a:xfrm>
              <a:prstGeom prst="line">
                <a:avLst/>
              </a:prstGeom>
              <a:noFill/>
              <a:ln w="9525">
                <a:solidFill>
                  <a:srgbClr val="7F7F7F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cxnSp>
            <p:nvCxnSpPr>
              <p:cNvPr id="7" name="直接箭头连接符 20"/>
              <p:cNvCxnSpPr>
                <a:cxnSpLocks noChangeShapeType="1"/>
              </p:cNvCxnSpPr>
              <p:nvPr/>
            </p:nvCxnSpPr>
            <p:spPr bwMode="auto">
              <a:xfrm>
                <a:off x="0" y="504056"/>
                <a:ext cx="1" cy="648072"/>
              </a:xfrm>
              <a:prstGeom prst="straightConnector1">
                <a:avLst/>
              </a:prstGeom>
              <a:noFill/>
              <a:ln w="9525">
                <a:solidFill>
                  <a:srgbClr val="7F7F7F"/>
                </a:solidFill>
                <a:bevel/>
                <a:tailEnd len="med" type="arrow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8" name="直接箭头连接符 23"/>
              <p:cNvCxnSpPr>
                <a:cxnSpLocks noChangeShapeType="1"/>
              </p:cNvCxnSpPr>
              <p:nvPr/>
            </p:nvCxnSpPr>
            <p:spPr bwMode="auto">
              <a:xfrm>
                <a:off x="2031485" y="504056"/>
                <a:ext cx="1" cy="648072"/>
              </a:xfrm>
              <a:prstGeom prst="straightConnector1">
                <a:avLst/>
              </a:prstGeom>
              <a:noFill/>
              <a:ln w="9525">
                <a:solidFill>
                  <a:srgbClr val="7F7F7F"/>
                </a:solidFill>
                <a:bevel/>
                <a:tailEnd len="med" type="arrow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9" name="直接箭头连接符 24"/>
              <p:cNvCxnSpPr>
                <a:cxnSpLocks noChangeShapeType="1"/>
              </p:cNvCxnSpPr>
              <p:nvPr/>
            </p:nvCxnSpPr>
            <p:spPr bwMode="auto">
              <a:xfrm>
                <a:off x="4144450" y="504056"/>
                <a:ext cx="1" cy="648072"/>
              </a:xfrm>
              <a:prstGeom prst="straightConnector1">
                <a:avLst/>
              </a:prstGeom>
              <a:noFill/>
              <a:ln w="9525">
                <a:solidFill>
                  <a:srgbClr val="7F7F7F"/>
                </a:solidFill>
                <a:bevel/>
                <a:tailEnd len="med" type="arrow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10" name="直接箭头连接符 25"/>
              <p:cNvCxnSpPr>
                <a:cxnSpLocks noChangeShapeType="1"/>
              </p:cNvCxnSpPr>
              <p:nvPr/>
            </p:nvCxnSpPr>
            <p:spPr bwMode="auto">
              <a:xfrm>
                <a:off x="6030758" y="504056"/>
                <a:ext cx="1" cy="648072"/>
              </a:xfrm>
              <a:prstGeom prst="straightConnector1">
                <a:avLst/>
              </a:prstGeom>
              <a:noFill/>
              <a:ln w="9525">
                <a:solidFill>
                  <a:srgbClr val="7F7F7F"/>
                </a:solidFill>
                <a:bevel/>
                <a:tailEnd len="med" type="arrow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11" name="直接连接符 27"/>
              <p:cNvSpPr>
                <a:spLocks noChangeShapeType="1"/>
              </p:cNvSpPr>
              <p:nvPr/>
            </p:nvSpPr>
            <p:spPr bwMode="auto">
              <a:xfrm flipH="1">
                <a:off x="3080337" y="0"/>
                <a:ext cx="1" cy="504056"/>
              </a:xfrm>
              <a:prstGeom prst="line">
                <a:avLst/>
              </a:prstGeom>
              <a:noFill/>
              <a:ln w="9525">
                <a:solidFill>
                  <a:srgbClr val="7F7F7F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13" name="矩形 1"/>
            <p:cNvSpPr>
              <a:spLocks noChangeArrowheads="1"/>
            </p:cNvSpPr>
            <p:nvPr/>
          </p:nvSpPr>
          <p:spPr bwMode="auto">
            <a:xfrm>
              <a:off x="3419872" y="1059582"/>
              <a:ext cx="2319337" cy="5762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mtClean="0" sz="2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宋体"/>
                </a:rPr>
                <a:t>添加内容</a:t>
              </a:r>
            </a:p>
          </p:txBody>
        </p:sp>
        <p:sp>
          <p:nvSpPr>
            <p:cNvPr id="16" name="矩形 10"/>
            <p:cNvSpPr>
              <a:spLocks noChangeArrowheads="1"/>
            </p:cNvSpPr>
            <p:nvPr/>
          </p:nvSpPr>
          <p:spPr bwMode="auto">
            <a:xfrm>
              <a:off x="538931" y="2788370"/>
              <a:ext cx="1905000" cy="576262"/>
            </a:xfrm>
            <a:prstGeom prst="rect">
              <a:avLst/>
            </a:prstGeom>
            <a:solidFill>
              <a:srgbClr val="FC6D5C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宋体"/>
                </a:rPr>
                <a:t>添加内容</a:t>
              </a:r>
            </a:p>
          </p:txBody>
        </p:sp>
        <p:sp>
          <p:nvSpPr>
            <p:cNvPr id="19" name="矩形 11"/>
            <p:cNvSpPr>
              <a:spLocks noChangeArrowheads="1"/>
            </p:cNvSpPr>
            <p:nvPr/>
          </p:nvSpPr>
          <p:spPr bwMode="auto">
            <a:xfrm>
              <a:off x="2596331" y="2788370"/>
              <a:ext cx="1903413" cy="576262"/>
            </a:xfrm>
            <a:prstGeom prst="rect">
              <a:avLst/>
            </a:prstGeom>
            <a:solidFill>
              <a:srgbClr val="FBC65C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mtClean="0" sz="2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宋体"/>
                </a:rPr>
                <a:t>添加内容</a:t>
              </a:r>
            </a:p>
          </p:txBody>
        </p:sp>
        <p:sp>
          <p:nvSpPr>
            <p:cNvPr id="22" name="矩形 12"/>
            <p:cNvSpPr>
              <a:spLocks noChangeArrowheads="1"/>
            </p:cNvSpPr>
            <p:nvPr/>
          </p:nvSpPr>
          <p:spPr bwMode="auto">
            <a:xfrm>
              <a:off x="4683894" y="2788370"/>
              <a:ext cx="1905000" cy="576262"/>
            </a:xfrm>
            <a:prstGeom prst="rect">
              <a:avLst/>
            </a:prstGeom>
            <a:solidFill>
              <a:srgbClr val="8BC066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mtClean="0" sz="2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宋体"/>
                </a:rPr>
                <a:t>添加内容</a:t>
              </a:r>
            </a:p>
          </p:txBody>
        </p:sp>
        <p:sp>
          <p:nvSpPr>
            <p:cNvPr id="25" name="矩形 13"/>
            <p:cNvSpPr>
              <a:spLocks noChangeArrowheads="1"/>
            </p:cNvSpPr>
            <p:nvPr/>
          </p:nvSpPr>
          <p:spPr bwMode="auto">
            <a:xfrm>
              <a:off x="6773044" y="2788370"/>
              <a:ext cx="1903412" cy="576262"/>
            </a:xfrm>
            <a:prstGeom prst="rect">
              <a:avLst/>
            </a:prstGeom>
            <a:solidFill>
              <a:srgbClr val="66BFB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mtClean="0" sz="2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宋体"/>
                </a:rPr>
                <a:t>添加内容</a:t>
              </a:r>
            </a:p>
          </p:txBody>
        </p:sp>
      </p:grpSp>
      <p:sp>
        <p:nvSpPr>
          <p:cNvPr id="28" name="PA_文本框 4"/>
          <p:cNvSpPr txBox="1"/>
          <p:nvPr>
            <p:custDataLst>
              <p:tags r:id="rId5"/>
            </p:custDataLst>
          </p:nvPr>
        </p:nvSpPr>
        <p:spPr>
          <a:xfrm>
            <a:off x="462731" y="3363838"/>
            <a:ext cx="20574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29" name="PA_文本框 4"/>
          <p:cNvSpPr txBox="1"/>
          <p:nvPr>
            <p:custDataLst>
              <p:tags r:id="rId6"/>
            </p:custDataLst>
          </p:nvPr>
        </p:nvSpPr>
        <p:spPr>
          <a:xfrm>
            <a:off x="2494160" y="3363837"/>
            <a:ext cx="20574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30" name="PA_文本框 4"/>
          <p:cNvSpPr txBox="1"/>
          <p:nvPr>
            <p:custDataLst>
              <p:tags r:id="rId7"/>
            </p:custDataLst>
          </p:nvPr>
        </p:nvSpPr>
        <p:spPr>
          <a:xfrm>
            <a:off x="4607068" y="3363837"/>
            <a:ext cx="20574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31" name="PA_文本框 4"/>
          <p:cNvSpPr txBox="1"/>
          <p:nvPr>
            <p:custDataLst>
              <p:tags r:id="rId8"/>
            </p:custDataLst>
          </p:nvPr>
        </p:nvSpPr>
        <p:spPr>
          <a:xfrm>
            <a:off x="6696049" y="3363838"/>
            <a:ext cx="20574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</a:t>
            </a:r>
          </a:p>
        </p:txBody>
      </p:sp>
    </p:spTree>
    <p:extLst>
      <p:ext uri="{BB962C8B-B14F-4D97-AF65-F5344CB8AC3E}">
        <p14:creationId val="232056177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28"/>
      <p:bldP grpId="0" spid="29"/>
      <p:bldP grpId="0" spid="30"/>
      <p:bldP grpId="0" spid="3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文本框 6"/>
          <p:cNvSpPr txBox="1"/>
          <p:nvPr>
            <p:custDataLst>
              <p:tags r:id="rId3"/>
            </p:custDataLst>
          </p:nvPr>
        </p:nvSpPr>
        <p:spPr>
          <a:xfrm>
            <a:off x="1043608" y="21087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建立标题</a:t>
            </a:r>
          </a:p>
        </p:txBody>
      </p:sp>
      <p:cxnSp>
        <p:nvCxnSpPr>
          <p:cNvPr id="3" name="PA_直接连接符 7"/>
          <p:cNvCxnSpPr/>
          <p:nvPr>
            <p:custDataLst>
              <p:tags r:id="rId4"/>
            </p:custDataLst>
          </p:nvPr>
        </p:nvCxnSpPr>
        <p:spPr>
          <a:xfrm>
            <a:off x="1043608" y="579095"/>
            <a:ext cx="81003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447" y="195486"/>
            <a:ext cx="914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5" name="PA_矩形 5"/>
          <p:cNvSpPr/>
          <p:nvPr>
            <p:custDataLst>
              <p:tags r:id="rId5"/>
            </p:custDataLst>
          </p:nvPr>
        </p:nvSpPr>
        <p:spPr>
          <a:xfrm>
            <a:off x="971600" y="1748702"/>
            <a:ext cx="3620235" cy="269338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5004048" y="1635646"/>
            <a:ext cx="3240360" cy="2868819"/>
            <a:chOff x="5004048" y="1635646"/>
            <a:chExt cx="3240360" cy="2868819"/>
          </a:xfrm>
        </p:grpSpPr>
        <p:sp>
          <p:nvSpPr>
            <p:cNvPr id="7" name="PA_文本框 6"/>
            <p:cNvSpPr txBox="1"/>
            <p:nvPr>
              <p:custDataLst>
                <p:tags r:id="rId7"/>
              </p:custDataLst>
            </p:nvPr>
          </p:nvSpPr>
          <p:spPr>
            <a:xfrm>
              <a:off x="5008857" y="1945588"/>
              <a:ext cx="323555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    在此输入你的内容，或将复制的内容粘贴于此。在此输入你的内容，或将复制的内容粘贴于此。</a:t>
              </a:r>
            </a:p>
          </p:txBody>
        </p:sp>
        <p:sp>
          <p:nvSpPr>
            <p:cNvPr id="8" name="PA_文本框 7"/>
            <p:cNvSpPr txBox="1"/>
            <p:nvPr>
              <p:custDataLst>
                <p:tags r:id="rId8"/>
              </p:custDataLst>
            </p:nvPr>
          </p:nvSpPr>
          <p:spPr>
            <a:xfrm>
              <a:off x="5004048" y="1635646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  <p:sp>
          <p:nvSpPr>
            <p:cNvPr id="9" name="PA_文本框 11"/>
            <p:cNvSpPr txBox="1"/>
            <p:nvPr>
              <p:custDataLst>
                <p:tags r:id="rId9"/>
              </p:custDataLst>
            </p:nvPr>
          </p:nvSpPr>
          <p:spPr>
            <a:xfrm>
              <a:off x="5008857" y="2901861"/>
              <a:ext cx="323555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    在此输入你的内容，或将复制的内容粘贴于此。在此输入你的内容，或将复制的内容粘贴于此。</a:t>
              </a:r>
            </a:p>
          </p:txBody>
        </p:sp>
        <p:sp>
          <p:nvSpPr>
            <p:cNvPr id="10" name="PA_文本框 12"/>
            <p:cNvSpPr txBox="1"/>
            <p:nvPr>
              <p:custDataLst>
                <p:tags r:id="rId10"/>
              </p:custDataLst>
            </p:nvPr>
          </p:nvSpPr>
          <p:spPr>
            <a:xfrm>
              <a:off x="5004048" y="2591919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  <p:sp>
          <p:nvSpPr>
            <p:cNvPr id="11" name="PA_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5008857" y="3858135"/>
              <a:ext cx="323555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    在此输入你的内容，或将复制的内容粘贴于此。在此输入你的内容，或将复制的内容粘贴于此。</a:t>
              </a:r>
            </a:p>
          </p:txBody>
        </p:sp>
        <p:sp>
          <p:nvSpPr>
            <p:cNvPr id="12" name="PA_文本框 15"/>
            <p:cNvSpPr txBox="1"/>
            <p:nvPr>
              <p:custDataLst>
                <p:tags r:id="rId12"/>
              </p:custDataLst>
            </p:nvPr>
          </p:nvSpPr>
          <p:spPr>
            <a:xfrm>
              <a:off x="5004048" y="3548192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sp>
        <p:nvSpPr>
          <p:cNvPr id="13" name="PA_文本框 14"/>
          <p:cNvSpPr txBox="1"/>
          <p:nvPr>
            <p:custDataLst>
              <p:tags r:id="rId13"/>
            </p:custDataLst>
          </p:nvPr>
        </p:nvSpPr>
        <p:spPr>
          <a:xfrm>
            <a:off x="876452" y="886530"/>
            <a:ext cx="736795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</a:t>
            </a:r>
          </a:p>
        </p:txBody>
      </p:sp>
    </p:spTree>
    <p:extLst>
      <p:ext uri="{BB962C8B-B14F-4D97-AF65-F5344CB8AC3E}">
        <p14:creationId val="20637357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37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" presetSubtype="5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1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文本框 6"/>
          <p:cNvSpPr txBox="1"/>
          <p:nvPr>
            <p:custDataLst>
              <p:tags r:id="rId3"/>
            </p:custDataLst>
          </p:nvPr>
        </p:nvSpPr>
        <p:spPr>
          <a:xfrm>
            <a:off x="1043608" y="21087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建立标题</a:t>
            </a:r>
          </a:p>
        </p:txBody>
      </p:sp>
      <p:cxnSp>
        <p:nvCxnSpPr>
          <p:cNvPr id="3" name="PA_直接连接符 7"/>
          <p:cNvCxnSpPr/>
          <p:nvPr>
            <p:custDataLst>
              <p:tags r:id="rId4"/>
            </p:custDataLst>
          </p:nvPr>
        </p:nvCxnSpPr>
        <p:spPr>
          <a:xfrm>
            <a:off x="1043608" y="579095"/>
            <a:ext cx="81003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447" y="195486"/>
            <a:ext cx="914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827361" y="1884108"/>
            <a:ext cx="2376487" cy="2016125"/>
            <a:chOff x="827361" y="1884108"/>
            <a:chExt cx="2376487" cy="2016125"/>
          </a:xfrm>
        </p:grpSpPr>
        <p:sp>
          <p:nvSpPr>
            <p:cNvPr id="27" name="矩形 11"/>
            <p:cNvSpPr>
              <a:spLocks noChangeArrowheads="1"/>
            </p:cNvSpPr>
            <p:nvPr/>
          </p:nvSpPr>
          <p:spPr bwMode="auto">
            <a:xfrm>
              <a:off x="827361" y="1884108"/>
              <a:ext cx="2376487" cy="165735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itchFamily="2" typeface="宋体"/>
                <a:sym charset="-122" pitchFamily="2" typeface="宋体"/>
              </a:endParaRPr>
            </a:p>
          </p:txBody>
        </p:sp>
        <p:sp>
          <p:nvSpPr>
            <p:cNvPr id="28" name="矩形 12"/>
            <p:cNvSpPr>
              <a:spLocks noChangeArrowheads="1"/>
            </p:cNvSpPr>
            <p:nvPr/>
          </p:nvSpPr>
          <p:spPr bwMode="auto">
            <a:xfrm>
              <a:off x="827361" y="3541458"/>
              <a:ext cx="2376487" cy="358775"/>
            </a:xfrm>
            <a:prstGeom prst="rect">
              <a:avLst/>
            </a:prstGeom>
            <a:solidFill>
              <a:srgbClr val="FC6D5C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itchFamily="2" typeface="宋体"/>
                <a:sym charset="-122" pitchFamily="2" typeface="宋体"/>
              </a:endParaRPr>
            </a:p>
          </p:txBody>
        </p:sp>
        <p:sp>
          <p:nvSpPr>
            <p:cNvPr id="29" name="TextBox 13"/>
            <p:cNvSpPr>
              <a:spLocks noChangeArrowheads="1"/>
            </p:cNvSpPr>
            <p:nvPr/>
          </p:nvSpPr>
          <p:spPr bwMode="auto">
            <a:xfrm>
              <a:off x="1461606" y="3529599"/>
              <a:ext cx="109728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宋体"/>
                </a:rPr>
                <a:t>添加内容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84550" y="1884108"/>
            <a:ext cx="2374900" cy="2016125"/>
            <a:chOff x="3384550" y="1884108"/>
            <a:chExt cx="2374900" cy="2016125"/>
          </a:xfrm>
        </p:grpSpPr>
        <p:sp>
          <p:nvSpPr>
            <p:cNvPr id="31" name="矩形 15"/>
            <p:cNvSpPr>
              <a:spLocks noChangeArrowheads="1"/>
            </p:cNvSpPr>
            <p:nvPr/>
          </p:nvSpPr>
          <p:spPr bwMode="auto">
            <a:xfrm>
              <a:off x="3384550" y="1884108"/>
              <a:ext cx="2374900" cy="165735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itchFamily="2" typeface="宋体"/>
                <a:sym charset="-122" pitchFamily="2" typeface="宋体"/>
              </a:endParaRPr>
            </a:p>
          </p:txBody>
        </p:sp>
        <p:sp>
          <p:nvSpPr>
            <p:cNvPr id="32" name="矩形 16"/>
            <p:cNvSpPr>
              <a:spLocks noChangeArrowheads="1"/>
            </p:cNvSpPr>
            <p:nvPr/>
          </p:nvSpPr>
          <p:spPr bwMode="auto">
            <a:xfrm>
              <a:off x="3384550" y="3541458"/>
              <a:ext cx="2374900" cy="358775"/>
            </a:xfrm>
            <a:prstGeom prst="rect">
              <a:avLst/>
            </a:prstGeom>
            <a:solidFill>
              <a:srgbClr val="FBC65C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itchFamily="2" typeface="宋体"/>
                <a:sym charset="-122" pitchFamily="2" typeface="宋体"/>
              </a:endParaRPr>
            </a:p>
          </p:txBody>
        </p:sp>
        <p:sp>
          <p:nvSpPr>
            <p:cNvPr id="33" name="TextBox 17"/>
            <p:cNvSpPr>
              <a:spLocks noChangeArrowheads="1"/>
            </p:cNvSpPr>
            <p:nvPr/>
          </p:nvSpPr>
          <p:spPr bwMode="auto">
            <a:xfrm>
              <a:off x="4018002" y="3529599"/>
              <a:ext cx="109728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宋体"/>
                </a:rPr>
                <a:t>添加内容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939928" y="1884108"/>
            <a:ext cx="2376488" cy="2016125"/>
            <a:chOff x="5939928" y="1884108"/>
            <a:chExt cx="2376488" cy="2016125"/>
          </a:xfrm>
        </p:grpSpPr>
        <p:sp>
          <p:nvSpPr>
            <p:cNvPr id="35" name="矩形 19"/>
            <p:cNvSpPr>
              <a:spLocks noChangeArrowheads="1"/>
            </p:cNvSpPr>
            <p:nvPr/>
          </p:nvSpPr>
          <p:spPr bwMode="auto">
            <a:xfrm>
              <a:off x="5939928" y="1884108"/>
              <a:ext cx="2376488" cy="165735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itchFamily="2" typeface="宋体"/>
                <a:sym charset="-122" pitchFamily="2" typeface="宋体"/>
              </a:endParaRPr>
            </a:p>
          </p:txBody>
        </p:sp>
        <p:sp>
          <p:nvSpPr>
            <p:cNvPr id="36" name="矩形 20"/>
            <p:cNvSpPr>
              <a:spLocks noChangeArrowheads="1"/>
            </p:cNvSpPr>
            <p:nvPr/>
          </p:nvSpPr>
          <p:spPr bwMode="auto">
            <a:xfrm>
              <a:off x="5939928" y="3541458"/>
              <a:ext cx="2376488" cy="358775"/>
            </a:xfrm>
            <a:prstGeom prst="rect">
              <a:avLst/>
            </a:prstGeom>
            <a:solidFill>
              <a:srgbClr val="8BC066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itchFamily="2" typeface="宋体"/>
                <a:sym charset="-122" pitchFamily="2" typeface="宋体"/>
              </a:endParaRPr>
            </a:p>
          </p:txBody>
        </p:sp>
        <p:sp>
          <p:nvSpPr>
            <p:cNvPr id="37" name="TextBox 21"/>
            <p:cNvSpPr>
              <a:spLocks noChangeArrowheads="1"/>
            </p:cNvSpPr>
            <p:nvPr/>
          </p:nvSpPr>
          <p:spPr bwMode="auto">
            <a:xfrm>
              <a:off x="6574173" y="3529599"/>
              <a:ext cx="109728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宋体"/>
                </a:rPr>
                <a:t>添加内容</a:t>
              </a:r>
            </a:p>
          </p:txBody>
        </p:sp>
      </p:grpSp>
      <p:sp>
        <p:nvSpPr>
          <p:cNvPr id="39" name="PA_文本框 14"/>
          <p:cNvSpPr txBox="1"/>
          <p:nvPr>
            <p:custDataLst>
              <p:tags r:id="rId8"/>
            </p:custDataLst>
          </p:nvPr>
        </p:nvSpPr>
        <p:spPr>
          <a:xfrm>
            <a:off x="827584" y="990976"/>
            <a:ext cx="7511972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40" name="PA_文本框 6"/>
          <p:cNvSpPr txBox="1"/>
          <p:nvPr>
            <p:custDataLst>
              <p:tags r:id="rId9"/>
            </p:custDataLst>
          </p:nvPr>
        </p:nvSpPr>
        <p:spPr>
          <a:xfrm>
            <a:off x="827360" y="3905259"/>
            <a:ext cx="237648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在此输入你的内容，或将复制的内容粘贴于此。</a:t>
            </a:r>
          </a:p>
        </p:txBody>
      </p:sp>
      <p:sp>
        <p:nvSpPr>
          <p:cNvPr id="41" name="PA_文本框 6"/>
          <p:cNvSpPr txBox="1"/>
          <p:nvPr>
            <p:custDataLst>
              <p:tags r:id="rId10"/>
            </p:custDataLst>
          </p:nvPr>
        </p:nvSpPr>
        <p:spPr>
          <a:xfrm>
            <a:off x="3384550" y="3910285"/>
            <a:ext cx="23749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在此输入你的内容，或将复制的内容粘贴于此。</a:t>
            </a:r>
          </a:p>
        </p:txBody>
      </p:sp>
      <p:sp>
        <p:nvSpPr>
          <p:cNvPr id="42" name="PA_文本框 6"/>
          <p:cNvSpPr txBox="1"/>
          <p:nvPr>
            <p:custDataLst>
              <p:tags r:id="rId11"/>
            </p:custDataLst>
          </p:nvPr>
        </p:nvSpPr>
        <p:spPr>
          <a:xfrm>
            <a:off x="5939928" y="3910285"/>
            <a:ext cx="237648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在此输入你的内容，或将复制的内容粘贴于此。</a:t>
            </a:r>
          </a:p>
        </p:txBody>
      </p:sp>
    </p:spTree>
    <p:extLst>
      <p:ext uri="{BB962C8B-B14F-4D97-AF65-F5344CB8AC3E}">
        <p14:creationId val="145201022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37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39"/>
      <p:bldP grpId="0" spid="40"/>
      <p:bldP grpId="0" spid="41"/>
      <p:bldP grpId="0" spid="4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PA_组合 3"/>
          <p:cNvGrpSpPr/>
          <p:nvPr>
            <p:custDataLst>
              <p:tags r:id="rId3"/>
            </p:custDataLst>
          </p:nvPr>
        </p:nvGrpSpPr>
        <p:grpSpPr>
          <a:xfrm>
            <a:off x="0" y="771550"/>
            <a:ext cx="9144000" cy="4386700"/>
            <a:chOff x="0" y="771550"/>
            <a:chExt cx="9144000" cy="4386700"/>
          </a:xfrm>
        </p:grpSpPr>
        <p:sp>
          <p:nvSpPr>
            <p:cNvPr id="2" name="PA_KSO_Shape"/>
            <p:cNvSpPr/>
            <p:nvPr>
              <p:custDataLst>
                <p:tags r:id="rId4"/>
              </p:custDataLst>
            </p:nvPr>
          </p:nvSpPr>
          <p:spPr>
            <a:xfrm rot="10800000">
              <a:off x="4139952" y="3391950"/>
              <a:ext cx="5004048" cy="1766300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" name="PA_KSO_Shape"/>
            <p:cNvSpPr/>
            <p:nvPr>
              <p:custDataLst>
                <p:tags r:id="rId5"/>
              </p:custDataLst>
            </p:nvPr>
          </p:nvSpPr>
          <p:spPr>
            <a:xfrm flipH="1" rot="10800000">
              <a:off x="0" y="771550"/>
              <a:ext cx="4932040" cy="4371950"/>
            </a:xfrm>
            <a:custGeom>
              <a:gdLst>
                <a:gd fmla="*/ 0 w 1079818" name="connsiteX0"/>
                <a:gd fmla="*/ 0 h 1080105" name="connsiteY0"/>
                <a:gd fmla="*/ 1079818 w 1079818" name="connsiteX1"/>
                <a:gd fmla="*/ 0 h 1080105" name="connsiteY1"/>
                <a:gd fmla="*/ 110134 w 1079818" name="connsiteX2"/>
                <a:gd fmla="*/ 1074544 h 1080105" name="connsiteY2"/>
                <a:gd fmla="*/ 0 w 1079818" name="connsiteX3"/>
                <a:gd fmla="*/ 1080105 h 108010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80105" w="1079818">
                  <a:moveTo>
                    <a:pt x="0" y="0"/>
                  </a:moveTo>
                  <a:lnTo>
                    <a:pt x="1079818" y="0"/>
                  </a:lnTo>
                  <a:cubicBezTo>
                    <a:pt x="1079818" y="559251"/>
                    <a:pt x="654791" y="1019231"/>
                    <a:pt x="110134" y="1074544"/>
                  </a:cubicBezTo>
                  <a:lnTo>
                    <a:pt x="0" y="10801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5" name="PA_文本框 4"/>
          <p:cNvSpPr txBox="1"/>
          <p:nvPr>
            <p:custDataLst>
              <p:tags r:id="rId6"/>
            </p:custDataLst>
          </p:nvPr>
        </p:nvSpPr>
        <p:spPr>
          <a:xfrm>
            <a:off x="4499992" y="1908307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</p:txBody>
      </p:sp>
      <p:sp>
        <p:nvSpPr>
          <p:cNvPr id="10" name="PA_文本框 8"/>
          <p:cNvSpPr txBox="1"/>
          <p:nvPr>
            <p:custDataLst>
              <p:tags r:id="rId7"/>
            </p:custDataLst>
          </p:nvPr>
        </p:nvSpPr>
        <p:spPr>
          <a:xfrm>
            <a:off x="4499992" y="2480578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在此添加关键词或相关内容</a:t>
            </a:r>
          </a:p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没有请删除</a:t>
            </a:r>
          </a:p>
        </p:txBody>
      </p:sp>
      <p:grpSp>
        <p:nvGrpSpPr>
          <p:cNvPr id="6" name="PA_组合 5"/>
          <p:cNvGrpSpPr/>
          <p:nvPr>
            <p:custDataLst>
              <p:tags r:id="rId8"/>
            </p:custDataLst>
          </p:nvPr>
        </p:nvGrpSpPr>
        <p:grpSpPr>
          <a:xfrm>
            <a:off x="3046711" y="1685576"/>
            <a:ext cx="1030234" cy="1030234"/>
            <a:chOff x="5185929" y="1491630"/>
            <a:chExt cx="621046" cy="621046"/>
          </a:xfrm>
        </p:grpSpPr>
        <p:sp>
          <p:nvSpPr>
            <p:cNvPr id="12" name="椭圆 11"/>
            <p:cNvSpPr/>
            <p:nvPr/>
          </p:nvSpPr>
          <p:spPr>
            <a:xfrm>
              <a:off x="5185929" y="1491630"/>
              <a:ext cx="621046" cy="621046"/>
            </a:xfrm>
            <a:prstGeom prst="ellipse">
              <a:avLst/>
            </a:prstGeom>
            <a:solidFill>
              <a:srgbClr val="FBC65C"/>
            </a:solidFill>
            <a:ln>
              <a:noFill/>
            </a:ln>
            <a:effectLst>
              <a:outerShdw algn="tr" blurRad="127000" dir="8100000" dist="63500" rotWithShape="0" sx="106000" sy="106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5353290" y="1680227"/>
              <a:ext cx="286324" cy="243852"/>
            </a:xfrm>
            <a:custGeom>
              <a:gdLst>
                <a:gd fmla="*/ 432030 w 2125663" name="T0"/>
                <a:gd fmla="*/ 1344893 h 1811338" name="T1"/>
                <a:gd fmla="*/ 462740 w 2125663" name="T2"/>
                <a:gd fmla="*/ 1477960 h 1811338" name="T3"/>
                <a:gd fmla="*/ 513638 w 2125663" name="T4"/>
                <a:gd fmla="*/ 1557743 h 1811338" name="T5"/>
                <a:gd fmla="*/ 516481 w 2125663" name="T6"/>
                <a:gd fmla="*/ 1336346 h 1811338" name="T7"/>
                <a:gd fmla="*/ 503401 w 2125663" name="T8"/>
                <a:gd fmla="*/ 1310416 h 1811338" name="T9"/>
                <a:gd fmla="*/ 515913 w 2125663" name="T10"/>
                <a:gd fmla="*/ 1250009 h 1811338" name="T11"/>
                <a:gd fmla="*/ 618846 w 2125663" name="T12"/>
                <a:gd fmla="*/ 1242885 h 1811338" name="T13"/>
                <a:gd fmla="*/ 643583 w 2125663" name="T14"/>
                <a:gd fmla="*/ 1263116 h 1811338" name="T15"/>
                <a:gd fmla="*/ 642446 w 2125663" name="T16"/>
                <a:gd fmla="*/ 1324948 h 1811338" name="T17"/>
                <a:gd fmla="*/ 619414 w 2125663" name="T18"/>
                <a:gd fmla="*/ 1342899 h 1811338" name="T19"/>
                <a:gd fmla="*/ 664057 w 2125663" name="T20"/>
                <a:gd fmla="*/ 1524691 h 1811338" name="T21"/>
                <a:gd fmla="*/ 704434 w 2125663" name="T22"/>
                <a:gd fmla="*/ 1417553 h 1811338" name="T23"/>
                <a:gd fmla="*/ 725191 w 2125663" name="T24"/>
                <a:gd fmla="*/ 1259697 h 1811338" name="T25"/>
                <a:gd fmla="*/ 857412 w 2125663" name="T26"/>
                <a:gd fmla="*/ 1192451 h 1811338" name="T27"/>
                <a:gd fmla="*/ 923096 w 2125663" name="T28"/>
                <a:gd fmla="*/ 1212682 h 1811338" name="T29"/>
                <a:gd fmla="*/ 970013 w 2125663" name="T30"/>
                <a:gd fmla="*/ 1259697 h 1811338" name="T31"/>
                <a:gd fmla="*/ 990201 w 2125663" name="T32"/>
                <a:gd fmla="*/ 1325233 h 1811338" name="T33"/>
                <a:gd fmla="*/ 980818 w 2125663" name="T34"/>
                <a:gd fmla="*/ 1537228 h 1811338" name="T35"/>
                <a:gd fmla="*/ 935891 w 2125663" name="T36"/>
                <a:gd fmla="*/ 1570566 h 1811338" name="T37"/>
                <a:gd fmla="*/ 798837 w 2125663" name="T38"/>
                <a:gd fmla="*/ 1607608 h 1811338" name="T39"/>
                <a:gd fmla="*/ 617424 w 2125663" name="T40"/>
                <a:gd fmla="*/ 1622140 h 1811338" name="T41"/>
                <a:gd fmla="*/ 428049 w 2125663" name="T42"/>
                <a:gd fmla="*/ 1615872 h 1811338" name="T43"/>
                <a:gd fmla="*/ 264551 w 2125663" name="T44"/>
                <a:gd fmla="*/ 1588232 h 1811338" name="T45"/>
                <a:gd fmla="*/ 180669 w 2125663" name="T46"/>
                <a:gd fmla="*/ 1549481 h 1811338" name="T47"/>
                <a:gd fmla="*/ 159912 w 2125663" name="T48"/>
                <a:gd fmla="*/ 1517283 h 1811338" name="T49"/>
                <a:gd fmla="*/ 167873 w 2125663" name="T50"/>
                <a:gd fmla="*/ 1284201 h 1811338" name="T51"/>
                <a:gd fmla="*/ 205123 w 2125663" name="T52"/>
                <a:gd fmla="*/ 1228638 h 1811338" name="T53"/>
                <a:gd fmla="*/ 264266 w 2125663" name="T54"/>
                <a:gd fmla="*/ 1196440 h 1811338" name="T55"/>
                <a:gd fmla="*/ 421225 w 2125663" name="T56"/>
                <a:gd fmla="*/ 1183048 h 1811338" name="T57"/>
                <a:gd fmla="*/ 433514 w 2125663" name="T58"/>
                <a:gd fmla="*/ 761303 h 1811338" name="T59"/>
                <a:gd fmla="*/ 391450 w 2125663" name="T60"/>
                <a:gd fmla="*/ 813630 h 1811338" name="T61"/>
                <a:gd fmla="*/ 379229 w 2125663" name="T62"/>
                <a:gd fmla="*/ 902075 h 1811338" name="T63"/>
                <a:gd fmla="*/ 414756 w 2125663" name="T64"/>
                <a:gd fmla="*/ 1016114 h 1811338" name="T65"/>
                <a:gd fmla="*/ 487516 w 2125663" name="T66"/>
                <a:gd fmla="*/ 1099439 h 1811338" name="T67"/>
                <a:gd fmla="*/ 567666 w 2125663" name="T68"/>
                <a:gd fmla="*/ 1135272 h 1811338" name="T69"/>
                <a:gd fmla="*/ 645542 w 2125663" name="T70"/>
                <a:gd fmla="*/ 1111099 h 1811338" name="T71"/>
                <a:gd fmla="*/ 722282 w 2125663" name="T72"/>
                <a:gd fmla="*/ 1035452 h 1811338" name="T73"/>
                <a:gd fmla="*/ 767757 w 2125663" name="T74"/>
                <a:gd fmla="*/ 926248 h 1811338" name="T75"/>
                <a:gd fmla="*/ 666290 w 2125663" name="T76"/>
                <a:gd fmla="*/ 863967 h 1811338" name="T77"/>
                <a:gd fmla="*/ 546918 w 2125663" name="T78"/>
                <a:gd fmla="*/ 832116 h 1811338" name="T79"/>
                <a:gd fmla="*/ 484389 w 2125663" name="T80"/>
                <a:gd fmla="*/ 790595 h 1811338" name="T81"/>
                <a:gd fmla="*/ 452273 w 2125663" name="T82"/>
                <a:gd fmla="*/ 760734 h 1811338" name="T83"/>
                <a:gd fmla="*/ 568234 w 2125663" name="T84"/>
                <a:gd fmla="*/ 587258 h 1811338" name="T85"/>
                <a:gd fmla="*/ 631616 w 2125663" name="T86"/>
                <a:gd fmla="*/ 594937 h 1811338" name="T87"/>
                <a:gd fmla="*/ 705513 w 2125663" name="T88"/>
                <a:gd fmla="*/ 631054 h 1811338" name="T89"/>
                <a:gd fmla="*/ 790210 w 2125663" name="T90"/>
                <a:gd fmla="*/ 732864 h 1811338" name="T91"/>
                <a:gd fmla="*/ 826306 w 2125663" name="T92"/>
                <a:gd fmla="*/ 873920 h 1811338" name="T93"/>
                <a:gd fmla="*/ 818064 w 2125663" name="T94"/>
                <a:gd fmla="*/ 959237 h 1811338" name="T95"/>
                <a:gd fmla="*/ 780831 w 2125663" name="T96"/>
                <a:gd fmla="*/ 1048534 h 1811338" name="T97"/>
                <a:gd fmla="*/ 687607 w 2125663" name="T98"/>
                <a:gd fmla="*/ 1148922 h 1811338" name="T99"/>
                <a:gd fmla="*/ 588983 w 2125663" name="T100"/>
                <a:gd fmla="*/ 1190727 h 1811338" name="T101"/>
                <a:gd fmla="*/ 525033 w 2125663" name="T102"/>
                <a:gd fmla="*/ 1182480 h 1811338" name="T103"/>
                <a:gd fmla="*/ 421293 w 2125663" name="T104"/>
                <a:gd fmla="*/ 1115081 h 1811338" name="T105"/>
                <a:gd fmla="*/ 345406 w 2125663" name="T106"/>
                <a:gd fmla="*/ 1002463 h 1811338" name="T107"/>
                <a:gd fmla="*/ 325511 w 2125663" name="T108"/>
                <a:gd fmla="*/ 929092 h 1811338" name="T109"/>
                <a:gd fmla="*/ 330627 w 2125663" name="T110"/>
                <a:gd fmla="*/ 813915 h 1811338" name="T111"/>
                <a:gd fmla="*/ 388324 w 2125663" name="T112"/>
                <a:gd fmla="*/ 686510 h 1811338" name="T113"/>
                <a:gd fmla="*/ 482400 w 2125663" name="T114"/>
                <a:gd fmla="*/ 608303 h 1811338" name="T115"/>
                <a:gd fmla="*/ 542939 w 2125663" name="T116"/>
                <a:gd fmla="*/ 589534 h 1811338" name="T117"/>
                <a:gd fmla="*/ 0 w 2125663" name="T118"/>
                <a:gd fmla="*/ 0 h 1811338" name="T119"/>
                <a:gd fmla="*/ 174993 w 2125663" name="T120"/>
                <a:gd fmla="*/ 1118883 h 181133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811338" w="2125663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val="223700360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文本框 6"/>
          <p:cNvSpPr txBox="1"/>
          <p:nvPr>
            <p:custDataLst>
              <p:tags r:id="rId3"/>
            </p:custDataLst>
          </p:nvPr>
        </p:nvSpPr>
        <p:spPr>
          <a:xfrm>
            <a:off x="1043608" y="21087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建立标题</a:t>
            </a:r>
          </a:p>
        </p:txBody>
      </p:sp>
      <p:cxnSp>
        <p:nvCxnSpPr>
          <p:cNvPr id="3" name="PA_直接连接符 7"/>
          <p:cNvCxnSpPr/>
          <p:nvPr>
            <p:custDataLst>
              <p:tags r:id="rId4"/>
            </p:custDataLst>
          </p:nvPr>
        </p:nvCxnSpPr>
        <p:spPr>
          <a:xfrm>
            <a:off x="1043608" y="579095"/>
            <a:ext cx="81003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447" y="195486"/>
            <a:ext cx="9147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cxnSp>
        <p:nvCxnSpPr>
          <p:cNvPr id="5" name="PA_直接连接符 7"/>
          <p:cNvCxnSpPr/>
          <p:nvPr>
            <p:custDataLst>
              <p:tags r:id="rId5"/>
            </p:custDataLst>
          </p:nvPr>
        </p:nvCxnSpPr>
        <p:spPr>
          <a:xfrm>
            <a:off x="971600" y="3510176"/>
            <a:ext cx="7200800" cy="0"/>
          </a:xfrm>
          <a:prstGeom prst="line">
            <a:avLst/>
          </a:prstGeom>
          <a:ln w="12700">
            <a:solidFill>
              <a:srgbClr val="FBC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8010" y="3582184"/>
            <a:ext cx="7272808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在此输入你的内容，或将复制的内容粘贴于此。</a:t>
            </a:r>
          </a:p>
        </p:txBody>
      </p:sp>
      <p:sp>
        <p:nvSpPr>
          <p:cNvPr id="7" name="矩形 6"/>
          <p:cNvSpPr/>
          <p:nvPr/>
        </p:nvSpPr>
        <p:spPr>
          <a:xfrm>
            <a:off x="1115616" y="1097713"/>
            <a:ext cx="3528392" cy="2338133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PA_文本框 6"/>
          <p:cNvSpPr txBox="1"/>
          <p:nvPr>
            <p:custDataLst>
              <p:tags r:id="rId7"/>
            </p:custDataLst>
          </p:nvPr>
        </p:nvSpPr>
        <p:spPr>
          <a:xfrm>
            <a:off x="4860033" y="1209205"/>
            <a:ext cx="32355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</a:t>
            </a:r>
          </a:p>
        </p:txBody>
      </p:sp>
      <p:sp>
        <p:nvSpPr>
          <p:cNvPr id="9" name="PA_文本框 7"/>
          <p:cNvSpPr txBox="1"/>
          <p:nvPr>
            <p:custDataLst>
              <p:tags r:id="rId8"/>
            </p:custDataLst>
          </p:nvPr>
        </p:nvSpPr>
        <p:spPr>
          <a:xfrm>
            <a:off x="4860032" y="987574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10" name="PA_文本框 6"/>
          <p:cNvSpPr txBox="1"/>
          <p:nvPr>
            <p:custDataLst>
              <p:tags r:id="rId9"/>
            </p:custDataLst>
          </p:nvPr>
        </p:nvSpPr>
        <p:spPr>
          <a:xfrm>
            <a:off x="4860425" y="2025883"/>
            <a:ext cx="32355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</a:t>
            </a:r>
          </a:p>
        </p:txBody>
      </p:sp>
      <p:sp>
        <p:nvSpPr>
          <p:cNvPr id="11" name="PA_文本框 7"/>
          <p:cNvSpPr txBox="1"/>
          <p:nvPr>
            <p:custDataLst>
              <p:tags r:id="rId10"/>
            </p:custDataLst>
          </p:nvPr>
        </p:nvSpPr>
        <p:spPr>
          <a:xfrm>
            <a:off x="4860425" y="1831925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12" name="PA_文本框 6"/>
          <p:cNvSpPr txBox="1"/>
          <p:nvPr>
            <p:custDataLst>
              <p:tags r:id="rId11"/>
            </p:custDataLst>
          </p:nvPr>
        </p:nvSpPr>
        <p:spPr>
          <a:xfrm>
            <a:off x="4860033" y="2861523"/>
            <a:ext cx="32355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    在此输入你的内容，或将复制的内容粘贴于此。在此输入你的内容，或将复制的内容粘贴于此。</a:t>
            </a:r>
          </a:p>
        </p:txBody>
      </p:sp>
      <p:sp>
        <p:nvSpPr>
          <p:cNvPr id="13" name="PA_文本框 7"/>
          <p:cNvSpPr txBox="1"/>
          <p:nvPr>
            <p:custDataLst>
              <p:tags r:id="rId12"/>
            </p:custDataLst>
          </p:nvPr>
        </p:nvSpPr>
        <p:spPr>
          <a:xfrm>
            <a:off x="4860033" y="2643758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</p:spTree>
    <p:extLst>
      <p:ext uri="{BB962C8B-B14F-4D97-AF65-F5344CB8AC3E}">
        <p14:creationId val="422208208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6" presetSubtype="37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00.xml><?xml version="1.0" encoding="utf-8"?>
<p:tagLst xmlns:p="http://schemas.openxmlformats.org/presentationml/2006/main">
  <p:tag name="PA" val="v3.0.1"/>
</p:tagLst>
</file>

<file path=ppt/tags/tag101.xml><?xml version="1.0" encoding="utf-8"?>
<p:tagLst xmlns:p="http://schemas.openxmlformats.org/presentationml/2006/main">
  <p:tag name="PA" val="v3.0.1"/>
</p:tagLst>
</file>

<file path=ppt/tags/tag102.xml><?xml version="1.0" encoding="utf-8"?>
<p:tagLst xmlns:p="http://schemas.openxmlformats.org/presentationml/2006/main">
  <p:tag name="PA" val="v3.0.1"/>
</p:tagLst>
</file>

<file path=ppt/tags/tag103.xml><?xml version="1.0" encoding="utf-8"?>
<p:tagLst xmlns:p="http://schemas.openxmlformats.org/presentationml/2006/main">
  <p:tag name="PA" val="v3.0.1"/>
</p:tagLst>
</file>

<file path=ppt/tags/tag104.xml><?xml version="1.0" encoding="utf-8"?>
<p:tagLst xmlns:p="http://schemas.openxmlformats.org/presentationml/2006/main">
  <p:tag name="PA" val="v3.0.1"/>
</p:tagLst>
</file>

<file path=ppt/tags/tag105.xml><?xml version="1.0" encoding="utf-8"?>
<p:tagLst xmlns:p="http://schemas.openxmlformats.org/presentationml/2006/main">
  <p:tag name="PA" val="v3.0.1"/>
</p:tagLst>
</file>

<file path=ppt/tags/tag106.xml><?xml version="1.0" encoding="utf-8"?>
<p:tagLst xmlns:p="http://schemas.openxmlformats.org/presentationml/2006/main">
  <p:tag name="PA" val="v3.0.1"/>
</p:tagLst>
</file>

<file path=ppt/tags/tag107.xml><?xml version="1.0" encoding="utf-8"?>
<p:tagLst xmlns:p="http://schemas.openxmlformats.org/presentationml/2006/main">
  <p:tag name="PA" val="v3.0.1"/>
</p:tagLst>
</file>

<file path=ppt/tags/tag108.xml><?xml version="1.0" encoding="utf-8"?>
<p:tagLst xmlns:p="http://schemas.openxmlformats.org/presentationml/2006/main">
  <p:tag name="PA" val="v3.0.1"/>
</p:tagLst>
</file>

<file path=ppt/tags/tag109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10.xml><?xml version="1.0" encoding="utf-8"?>
<p:tagLst xmlns:p="http://schemas.openxmlformats.org/presentationml/2006/main">
  <p:tag name="PA" val="v3.0.1"/>
</p:tagLst>
</file>

<file path=ppt/tags/tag111.xml><?xml version="1.0" encoding="utf-8"?>
<p:tagLst xmlns:p="http://schemas.openxmlformats.org/presentationml/2006/main">
  <p:tag name="PA" val="v3.0.1"/>
</p:tagLst>
</file>

<file path=ppt/tags/tag112.xml><?xml version="1.0" encoding="utf-8"?>
<p:tagLst xmlns:p="http://schemas.openxmlformats.org/presentationml/2006/main">
  <p:tag name="PA" val="v3.0.1"/>
</p:tagLst>
</file>

<file path=ppt/tags/tag113.xml><?xml version="1.0" encoding="utf-8"?>
<p:tagLst xmlns:p="http://schemas.openxmlformats.org/presentationml/2006/main">
  <p:tag name="PA" val="v3.0.1"/>
</p:tagLst>
</file>

<file path=ppt/tags/tag114.xml><?xml version="1.0" encoding="utf-8"?>
<p:tagLst xmlns:p="http://schemas.openxmlformats.org/presentationml/2006/main">
  <p:tag name="PA" val="v3.0.1"/>
</p:tagLst>
</file>

<file path=ppt/tags/tag115.xml><?xml version="1.0" encoding="utf-8"?>
<p:tagLst xmlns:p="http://schemas.openxmlformats.org/presentationml/2006/main">
  <p:tag name="PA" val="v3.0.1"/>
</p:tagLst>
</file>

<file path=ppt/tags/tag116.xml><?xml version="1.0" encoding="utf-8"?>
<p:tagLst xmlns:p="http://schemas.openxmlformats.org/presentationml/2006/main">
  <p:tag name="PA" val="v3.0.1"/>
</p:tagLst>
</file>

<file path=ppt/tags/tag117.xml><?xml version="1.0" encoding="utf-8"?>
<p:tagLst xmlns:p="http://schemas.openxmlformats.org/presentationml/2006/main">
  <p:tag name="PA" val="v3.0.1"/>
</p:tagLst>
</file>

<file path=ppt/tags/tag118.xml><?xml version="1.0" encoding="utf-8"?>
<p:tagLst xmlns:p="http://schemas.openxmlformats.org/presentationml/2006/main">
  <p:tag name="PA" val="v3.0.1"/>
</p:tagLst>
</file>

<file path=ppt/tags/tag119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20.xml><?xml version="1.0" encoding="utf-8"?>
<p:tagLst xmlns:p="http://schemas.openxmlformats.org/presentationml/2006/main">
  <p:tag name="PA" val="v3.0.1"/>
</p:tagLst>
</file>

<file path=ppt/tags/tag121.xml><?xml version="1.0" encoding="utf-8"?>
<p:tagLst xmlns:p="http://schemas.openxmlformats.org/presentationml/2006/main">
  <p:tag name="PA" val="v3.0.1"/>
</p:tagLst>
</file>

<file path=ppt/tags/tag122.xml><?xml version="1.0" encoding="utf-8"?>
<p:tagLst xmlns:p="http://schemas.openxmlformats.org/presentationml/2006/main">
  <p:tag name="PA" val="v3.0.1"/>
</p:tagLst>
</file>

<file path=ppt/tags/tag123.xml><?xml version="1.0" encoding="utf-8"?>
<p:tagLst xmlns:p="http://schemas.openxmlformats.org/presentationml/2006/main">
  <p:tag name="PA" val="v3.0.1"/>
</p:tagLst>
</file>

<file path=ppt/tags/tag124.xml><?xml version="1.0" encoding="utf-8"?>
<p:tagLst xmlns:p="http://schemas.openxmlformats.org/presentationml/2006/main">
  <p:tag name="PA" val="v3.0.1"/>
</p:tagLst>
</file>

<file path=ppt/tags/tag125.xml><?xml version="1.0" encoding="utf-8"?>
<p:tagLst xmlns:p="http://schemas.openxmlformats.org/presentationml/2006/main">
  <p:tag name="PA" val="v3.0.1"/>
</p:tagLst>
</file>

<file path=ppt/tags/tag126.xml><?xml version="1.0" encoding="utf-8"?>
<p:tagLst xmlns:p="http://schemas.openxmlformats.org/presentationml/2006/main">
  <p:tag name="PA" val="v3.0.1"/>
</p:tagLst>
</file>

<file path=ppt/tags/tag127.xml><?xml version="1.0" encoding="utf-8"?>
<p:tagLst xmlns:p="http://schemas.openxmlformats.org/presentationml/2006/main">
  <p:tag name="PA" val="v3.0.1"/>
</p:tagLst>
</file>

<file path=ppt/tags/tag128.xml><?xml version="1.0" encoding="utf-8"?>
<p:tagLst xmlns:p="http://schemas.openxmlformats.org/presentationml/2006/main">
  <p:tag name="PA" val="v3.0.1"/>
</p:tagLst>
</file>

<file path=ppt/tags/tag129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30.xml><?xml version="1.0" encoding="utf-8"?>
<p:tagLst xmlns:p="http://schemas.openxmlformats.org/presentationml/2006/main">
  <p:tag name="PA" val="v3.0.1"/>
</p:tagLst>
</file>

<file path=ppt/tags/tag131.xml><?xml version="1.0" encoding="utf-8"?>
<p:tagLst xmlns:p="http://schemas.openxmlformats.org/presentationml/2006/main">
  <p:tag name="PA" val="v3.0.1"/>
</p:tagLst>
</file>

<file path=ppt/tags/tag132.xml><?xml version="1.0" encoding="utf-8"?>
<p:tagLst xmlns:p="http://schemas.openxmlformats.org/presentationml/2006/main">
  <p:tag name="PA" val="v3.0.1"/>
</p:tagLst>
</file>

<file path=ppt/tags/tag133.xml><?xml version="1.0" encoding="utf-8"?>
<p:tagLst xmlns:p="http://schemas.openxmlformats.org/presentationml/2006/main">
  <p:tag name="PA" val="v3.0.1"/>
</p:tagLst>
</file>

<file path=ppt/tags/tag134.xml><?xml version="1.0" encoding="utf-8"?>
<p:tagLst xmlns:p="http://schemas.openxmlformats.org/presentationml/2006/main">
  <p:tag name="PA" val="v3.0.1"/>
</p:tagLst>
</file>

<file path=ppt/tags/tag135.xml><?xml version="1.0" encoding="utf-8"?>
<p:tagLst xmlns:p="http://schemas.openxmlformats.org/presentationml/2006/main">
  <p:tag name="PA" val="v3.0.1"/>
</p:tagLst>
</file>

<file path=ppt/tags/tag136.xml><?xml version="1.0" encoding="utf-8"?>
<p:tagLst xmlns:p="http://schemas.openxmlformats.org/presentationml/2006/main">
  <p:tag name="PA" val="v3.0.1"/>
</p:tagLst>
</file>

<file path=ppt/tags/tag137.xml><?xml version="1.0" encoding="utf-8"?>
<p:tagLst xmlns:p="http://schemas.openxmlformats.org/presentationml/2006/main">
  <p:tag name="PA" val="v3.0.1"/>
</p:tagLst>
</file>

<file path=ppt/tags/tag138.xml><?xml version="1.0" encoding="utf-8"?>
<p:tagLst xmlns:p="http://schemas.openxmlformats.org/presentationml/2006/main">
  <p:tag name="PA" val="v3.0.1"/>
</p:tagLst>
</file>

<file path=ppt/tags/tag139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40.xml><?xml version="1.0" encoding="utf-8"?>
<p:tagLst xmlns:p="http://schemas.openxmlformats.org/presentationml/2006/main">
  <p:tag name="PA" val="v3.0.1"/>
</p:tagLst>
</file>

<file path=ppt/tags/tag141.xml><?xml version="1.0" encoding="utf-8"?>
<p:tagLst xmlns:p="http://schemas.openxmlformats.org/presentationml/2006/main">
  <p:tag name="PA" val="v3.0.1"/>
</p:tagLst>
</file>

<file path=ppt/tags/tag142.xml><?xml version="1.0" encoding="utf-8"?>
<p:tagLst xmlns:p="http://schemas.openxmlformats.org/presentationml/2006/main">
  <p:tag name="PA" val="v3.0.1"/>
</p:tagLst>
</file>

<file path=ppt/tags/tag143.xml><?xml version="1.0" encoding="utf-8"?>
<p:tagLst xmlns:p="http://schemas.openxmlformats.org/presentationml/2006/main">
  <p:tag name="PA" val="v3.0.1"/>
</p:tagLst>
</file>

<file path=ppt/tags/tag144.xml><?xml version="1.0" encoding="utf-8"?>
<p:tagLst xmlns:p="http://schemas.openxmlformats.org/presentationml/2006/main">
  <p:tag name="PA" val="v3.0.1"/>
</p:tagLst>
</file>

<file path=ppt/tags/tag145.xml><?xml version="1.0" encoding="utf-8"?>
<p:tagLst xmlns:p="http://schemas.openxmlformats.org/presentationml/2006/main">
  <p:tag name="PA" val="v3.0.1"/>
</p:tagLst>
</file>

<file path=ppt/tags/tag146.xml><?xml version="1.0" encoding="utf-8"?>
<p:tagLst xmlns:p="http://schemas.openxmlformats.org/presentationml/2006/main">
  <p:tag name="PA" val="v3.0.1"/>
</p:tagLst>
</file>

<file path=ppt/tags/tag147.xml><?xml version="1.0" encoding="utf-8"?>
<p:tagLst xmlns:p="http://schemas.openxmlformats.org/presentationml/2006/main">
  <p:tag name="PA" val="v3.0.1"/>
</p:tagLst>
</file>

<file path=ppt/tags/tag148.xml><?xml version="1.0" encoding="utf-8"?>
<p:tagLst xmlns:p="http://schemas.openxmlformats.org/presentationml/2006/main">
  <p:tag name="PA" val="v3.0.1"/>
</p:tagLst>
</file>

<file path=ppt/tags/tag149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50.xml><?xml version="1.0" encoding="utf-8"?>
<p:tagLst xmlns:p="http://schemas.openxmlformats.org/presentationml/2006/main">
  <p:tag name="PA" val="v3.0.1"/>
</p:tagLst>
</file>

<file path=ppt/tags/tag151.xml><?xml version="1.0" encoding="utf-8"?>
<p:tagLst xmlns:p="http://schemas.openxmlformats.org/presentationml/2006/main">
  <p:tag name="PA" val="v3.0.1"/>
</p:tagLst>
</file>

<file path=ppt/tags/tag152.xml><?xml version="1.0" encoding="utf-8"?>
<p:tagLst xmlns:p="http://schemas.openxmlformats.org/presentationml/2006/main">
  <p:tag name="PA" val="v3.0.1"/>
</p:tagLst>
</file>

<file path=ppt/tags/tag153.xml><?xml version="1.0" encoding="utf-8"?>
<p:tagLst xmlns:p="http://schemas.openxmlformats.org/presentationml/2006/main">
  <p:tag name="PA" val="v3.0.1"/>
</p:tagLst>
</file>

<file path=ppt/tags/tag154.xml><?xml version="1.0" encoding="utf-8"?>
<p:tagLst xmlns:p="http://schemas.openxmlformats.org/presentationml/2006/main">
  <p:tag name="PA" val="v3.0.1"/>
</p:tagLst>
</file>

<file path=ppt/tags/tag155.xml><?xml version="1.0" encoding="utf-8"?>
<p:tagLst xmlns:p="http://schemas.openxmlformats.org/presentationml/2006/main">
  <p:tag name="PA" val="v3.0.1"/>
</p:tagLst>
</file>

<file path=ppt/tags/tag156.xml><?xml version="1.0" encoding="utf-8"?>
<p:tagLst xmlns:p="http://schemas.openxmlformats.org/presentationml/2006/main">
  <p:tag name="PA" val="v3.0.1"/>
</p:tagLst>
</file>

<file path=ppt/tags/tag157.xml><?xml version="1.0" encoding="utf-8"?>
<p:tagLst xmlns:p="http://schemas.openxmlformats.org/presentationml/2006/main">
  <p:tag name="PA" val="v3.0.1"/>
</p:tagLst>
</file>

<file path=ppt/tags/tag158.xml><?xml version="1.0" encoding="utf-8"?>
<p:tagLst xmlns:p="http://schemas.openxmlformats.org/presentationml/2006/main">
  <p:tag name="PA" val="v3.0.1"/>
</p:tagLst>
</file>

<file path=ppt/tags/tag159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60.xml><?xml version="1.0" encoding="utf-8"?>
<p:tagLst xmlns:p="http://schemas.openxmlformats.org/presentationml/2006/main">
  <p:tag name="PA" val="v3.0.1"/>
</p:tagLst>
</file>

<file path=ppt/tags/tag161.xml><?xml version="1.0" encoding="utf-8"?>
<p:tagLst xmlns:p="http://schemas.openxmlformats.org/presentationml/2006/main">
  <p:tag name="PA" val="v3.0.1"/>
</p:tagLst>
</file>

<file path=ppt/tags/tag162.xml><?xml version="1.0" encoding="utf-8"?>
<p:tagLst xmlns:p="http://schemas.openxmlformats.org/presentationml/2006/main">
  <p:tag name="PA" val="v3.0.1"/>
</p:tagLst>
</file>

<file path=ppt/tags/tag163.xml><?xml version="1.0" encoding="utf-8"?>
<p:tagLst xmlns:p="http://schemas.openxmlformats.org/presentationml/2006/main">
  <p:tag name="PA" val="v3.0.1"/>
</p:tagLst>
</file>

<file path=ppt/tags/tag164.xml><?xml version="1.0" encoding="utf-8"?>
<p:tagLst xmlns:p="http://schemas.openxmlformats.org/presentationml/2006/main">
  <p:tag name="PA" val="v3.0.1"/>
</p:tagLst>
</file>

<file path=ppt/tags/tag165.xml><?xml version="1.0" encoding="utf-8"?>
<p:tagLst xmlns:p="http://schemas.openxmlformats.org/presentationml/2006/main">
  <p:tag name="PA" val="v3.0.1"/>
</p:tagLst>
</file>

<file path=ppt/tags/tag166.xml><?xml version="1.0" encoding="utf-8"?>
<p:tagLst xmlns:p="http://schemas.openxmlformats.org/presentationml/2006/main">
  <p:tag name="PA" val="v3.0.1"/>
</p:tagLst>
</file>

<file path=ppt/tags/tag167.xml><?xml version="1.0" encoding="utf-8"?>
<p:tagLst xmlns:p="http://schemas.openxmlformats.org/presentationml/2006/main">
  <p:tag name="PA" val="v3.0.1"/>
</p:tagLst>
</file>

<file path=ppt/tags/tag168.xml><?xml version="1.0" encoding="utf-8"?>
<p:tagLst xmlns:p="http://schemas.openxmlformats.org/presentationml/2006/main">
  <p:tag name="PA" val="v3.0.1"/>
</p:tagLst>
</file>

<file path=ppt/tags/tag169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70.xml><?xml version="1.0" encoding="utf-8"?>
<p:tagLst xmlns:p="http://schemas.openxmlformats.org/presentationml/2006/main">
  <p:tag name="PA" val="v3.0.1"/>
</p:tagLst>
</file>

<file path=ppt/tags/tag171.xml><?xml version="1.0" encoding="utf-8"?>
<p:tagLst xmlns:p="http://schemas.openxmlformats.org/presentationml/2006/main">
  <p:tag name="PA" val="v3.0.1"/>
</p:tagLst>
</file>

<file path=ppt/tags/tag172.xml><?xml version="1.0" encoding="utf-8"?>
<p:tagLst xmlns:p="http://schemas.openxmlformats.org/presentationml/2006/main">
  <p:tag name="PA" val="v3.0.1"/>
</p:tagLst>
</file>

<file path=ppt/tags/tag173.xml><?xml version="1.0" encoding="utf-8"?>
<p:tagLst xmlns:p="http://schemas.openxmlformats.org/presentationml/2006/main">
  <p:tag name="PA" val="v3.0.1"/>
</p:tagLst>
</file>

<file path=ppt/tags/tag174.xml><?xml version="1.0" encoding="utf-8"?>
<p:tagLst xmlns:p="http://schemas.openxmlformats.org/presentationml/2006/main">
  <p:tag name="PA" val="v3.0.1"/>
</p:tagLst>
</file>

<file path=ppt/tags/tag175.xml><?xml version="1.0" encoding="utf-8"?>
<p:tagLst xmlns:p="http://schemas.openxmlformats.org/presentationml/2006/main">
  <p:tag name="PA" val="v3.0.1"/>
</p:tagLst>
</file>

<file path=ppt/tags/tag176.xml><?xml version="1.0" encoding="utf-8"?>
<p:tagLst xmlns:p="http://schemas.openxmlformats.org/presentationml/2006/main">
  <p:tag name="PA" val="v3.0.1"/>
</p:tagLst>
</file>

<file path=ppt/tags/tag177.xml><?xml version="1.0" encoding="utf-8"?>
<p:tagLst xmlns:p="http://schemas.openxmlformats.org/presentationml/2006/main">
  <p:tag name="PA" val="v3.0.1"/>
</p:tagLst>
</file>

<file path=ppt/tags/tag178.xml><?xml version="1.0" encoding="utf-8"?>
<p:tagLst xmlns:p="http://schemas.openxmlformats.org/presentationml/2006/main">
  <p:tag name="PA" val="v3.0.1"/>
</p:tagLst>
</file>

<file path=ppt/tags/tag179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80.xml><?xml version="1.0" encoding="utf-8"?>
<p:tagLst xmlns:p="http://schemas.openxmlformats.org/presentationml/2006/main">
  <p:tag name="PA" val="v3.0.1"/>
</p:tagLst>
</file>

<file path=ppt/tags/tag181.xml><?xml version="1.0" encoding="utf-8"?>
<p:tagLst xmlns:p="http://schemas.openxmlformats.org/presentationml/2006/main">
  <p:tag name="PA" val="v3.0.1"/>
</p:tagLst>
</file>

<file path=ppt/tags/tag182.xml><?xml version="1.0" encoding="utf-8"?>
<p:tagLst xmlns:p="http://schemas.openxmlformats.org/presentationml/2006/main">
  <p:tag name="PA" val="v3.0.1"/>
</p:tagLst>
</file>

<file path=ppt/tags/tag183.xml><?xml version="1.0" encoding="utf-8"?>
<p:tagLst xmlns:p="http://schemas.openxmlformats.org/presentationml/2006/main">
  <p:tag name="PA" val="v3.0.1"/>
</p:tagLst>
</file>

<file path=ppt/tags/tag184.xml><?xml version="1.0" encoding="utf-8"?>
<p:tagLst xmlns:p="http://schemas.openxmlformats.org/presentationml/2006/main">
  <p:tag name="PA" val="v3.0.1"/>
</p:tagLst>
</file>

<file path=ppt/tags/tag185.xml><?xml version="1.0" encoding="utf-8"?>
<p:tagLst xmlns:p="http://schemas.openxmlformats.org/presentationml/2006/main">
  <p:tag name="PA" val="v3.0.1"/>
</p:tagLst>
</file>

<file path=ppt/tags/tag186.xml><?xml version="1.0" encoding="utf-8"?>
<p:tagLst xmlns:p="http://schemas.openxmlformats.org/presentationml/2006/main">
  <p:tag name="PA" val="v3.0.1"/>
</p:tagLst>
</file>

<file path=ppt/tags/tag187.xml><?xml version="1.0" encoding="utf-8"?>
<p:tagLst xmlns:p="http://schemas.openxmlformats.org/presentationml/2006/main">
  <p:tag name="PA" val="v3.0.1"/>
</p:tagLst>
</file>

<file path=ppt/tags/tag188.xml><?xml version="1.0" encoding="utf-8"?>
<p:tagLst xmlns:p="http://schemas.openxmlformats.org/presentationml/2006/main">
  <p:tag name="PA" val="v3.0.1"/>
</p:tagLst>
</file>

<file path=ppt/tags/tag189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190.xml><?xml version="1.0" encoding="utf-8"?>
<p:tagLst xmlns:p="http://schemas.openxmlformats.org/presentationml/2006/main">
  <p:tag name="PA" val="v3.0.1"/>
</p:tagLst>
</file>

<file path=ppt/tags/tag191.xml><?xml version="1.0" encoding="utf-8"?>
<p:tagLst xmlns:p="http://schemas.openxmlformats.org/presentationml/2006/main">
  <p:tag name="PA" val="v3.0.1"/>
</p:tagLst>
</file>

<file path=ppt/tags/tag192.xml><?xml version="1.0" encoding="utf-8"?>
<p:tagLst xmlns:p="http://schemas.openxmlformats.org/presentationml/2006/main">
  <p:tag name="PA" val="v3.0.1"/>
</p:tagLst>
</file>

<file path=ppt/tags/tag193.xml><?xml version="1.0" encoding="utf-8"?>
<p:tagLst xmlns:p="http://schemas.openxmlformats.org/presentationml/2006/main">
  <p:tag name="PA" val="v3.0.1"/>
</p:tagLst>
</file>

<file path=ppt/tags/tag194.xml><?xml version="1.0" encoding="utf-8"?>
<p:tagLst xmlns:p="http://schemas.openxmlformats.org/presentationml/2006/main">
  <p:tag name="PA" val="v3.0.1"/>
</p:tagLst>
</file>

<file path=ppt/tags/tag195.xml><?xml version="1.0" encoding="utf-8"?>
<p:tagLst xmlns:p="http://schemas.openxmlformats.org/presentationml/2006/main">
  <p:tag name="PA" val="v3.0.1"/>
</p:tagLst>
</file>

<file path=ppt/tags/tag196.xml><?xml version="1.0" encoding="utf-8"?>
<p:tagLst xmlns:p="http://schemas.openxmlformats.org/presentationml/2006/main">
  <p:tag name="PA" val="v3.0.1"/>
</p:tagLst>
</file>

<file path=ppt/tags/tag197.xml><?xml version="1.0" encoding="utf-8"?>
<p:tagLst xmlns:p="http://schemas.openxmlformats.org/presentationml/2006/main">
  <p:tag name="PA" val="v3.0.1"/>
</p:tagLst>
</file>

<file path=ppt/tags/tag198.xml><?xml version="1.0" encoding="utf-8"?>
<p:tagLst xmlns:p="http://schemas.openxmlformats.org/presentationml/2006/main">
  <p:tag name="PA" val="v3.0.1"/>
</p:tagLst>
</file>

<file path=ppt/tags/tag19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00.xml><?xml version="1.0" encoding="utf-8"?>
<p:tagLst xmlns:p="http://schemas.openxmlformats.org/presentationml/2006/main">
  <p:tag name="PA" val="v3.0.1"/>
</p:tagLst>
</file>

<file path=ppt/tags/tag201.xml><?xml version="1.0" encoding="utf-8"?>
<p:tagLst xmlns:p="http://schemas.openxmlformats.org/presentationml/2006/main">
  <p:tag name="PA" val="v3.0.1"/>
</p:tagLst>
</file>

<file path=ppt/tags/tag202.xml><?xml version="1.0" encoding="utf-8"?>
<p:tagLst xmlns:p="http://schemas.openxmlformats.org/presentationml/2006/main">
  <p:tag name="PA" val="v3.0.1"/>
</p:tagLst>
</file>

<file path=ppt/tags/tag203.xml><?xml version="1.0" encoding="utf-8"?>
<p:tagLst xmlns:p="http://schemas.openxmlformats.org/presentationml/2006/main">
  <p:tag name="PA" val="v3.0.1"/>
</p:tagLst>
</file>

<file path=ppt/tags/tag204.xml><?xml version="1.0" encoding="utf-8"?>
<p:tagLst xmlns:p="http://schemas.openxmlformats.org/presentationml/2006/main">
  <p:tag name="PA" val="v3.0.1"/>
</p:tagLst>
</file>

<file path=ppt/tags/tag205.xml><?xml version="1.0" encoding="utf-8"?>
<p:tagLst xmlns:p="http://schemas.openxmlformats.org/presentationml/2006/main">
  <p:tag name="PA" val="v3.0.1"/>
</p:tagLst>
</file>

<file path=ppt/tags/tag206.xml><?xml version="1.0" encoding="utf-8"?>
<p:tagLst xmlns:p="http://schemas.openxmlformats.org/presentationml/2006/main">
  <p:tag name="PA" val="v3.0.1"/>
</p:tagLst>
</file>

<file path=ppt/tags/tag207.xml><?xml version="1.0" encoding="utf-8"?>
<p:tagLst xmlns:p="http://schemas.openxmlformats.org/presentationml/2006/main">
  <p:tag name="PA" val="v3.0.1"/>
</p:tagLst>
</file>

<file path=ppt/tags/tag208.xml><?xml version="1.0" encoding="utf-8"?>
<p:tagLst xmlns:p="http://schemas.openxmlformats.org/presentationml/2006/main">
  <p:tag name="PA" val="v3.0.1"/>
</p:tagLst>
</file>

<file path=ppt/tags/tag209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10.xml><?xml version="1.0" encoding="utf-8"?>
<p:tagLst xmlns:p="http://schemas.openxmlformats.org/presentationml/2006/main">
  <p:tag name="PA" val="v3.0.1"/>
</p:tagLst>
</file>

<file path=ppt/tags/tag211.xml><?xml version="1.0" encoding="utf-8"?>
<p:tagLst xmlns:p="http://schemas.openxmlformats.org/presentationml/2006/main">
  <p:tag name="PA" val="v3.0.1"/>
</p:tagLst>
</file>

<file path=ppt/tags/tag212.xml><?xml version="1.0" encoding="utf-8"?>
<p:tagLst xmlns:p="http://schemas.openxmlformats.org/presentationml/2006/main">
  <p:tag name="PA" val="v3.0.1"/>
</p:tagLst>
</file>

<file path=ppt/tags/tag213.xml><?xml version="1.0" encoding="utf-8"?>
<p:tagLst xmlns:p="http://schemas.openxmlformats.org/presentationml/2006/main">
  <p:tag name="PA" val="v3.0.1"/>
</p:tagLst>
</file>

<file path=ppt/tags/tag214.xml><?xml version="1.0" encoding="utf-8"?>
<p:tagLst xmlns:p="http://schemas.openxmlformats.org/presentationml/2006/main">
  <p:tag name="PA" val="v3.0.1"/>
</p:tagLst>
</file>

<file path=ppt/tags/tag215.xml><?xml version="1.0" encoding="utf-8"?>
<p:tagLst xmlns:p="http://schemas.openxmlformats.org/presentationml/2006/main">
  <p:tag name="PA" val="v3.0.1"/>
</p:tagLst>
</file>

<file path=ppt/tags/tag216.xml><?xml version="1.0" encoding="utf-8"?>
<p:tagLst xmlns:p="http://schemas.openxmlformats.org/presentationml/2006/main">
  <p:tag name="PA" val="v3.0.1"/>
</p:tagLst>
</file>

<file path=ppt/tags/tag217.xml><?xml version="1.0" encoding="utf-8"?>
<p:tagLst xmlns:p="http://schemas.openxmlformats.org/presentationml/2006/main">
  <p:tag name="PA" val="v3.0.1"/>
</p:tagLst>
</file>

<file path=ppt/tags/tag218.xml><?xml version="1.0" encoding="utf-8"?>
<p:tagLst xmlns:p="http://schemas.openxmlformats.org/presentationml/2006/main">
  <p:tag name="PA" val="v3.0.1"/>
</p:tagLst>
</file>

<file path=ppt/tags/tag219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20.xml><?xml version="1.0" encoding="utf-8"?>
<p:tagLst xmlns:p="http://schemas.openxmlformats.org/presentationml/2006/main">
  <p:tag name="PA" val="v3.0.1"/>
</p:tagLst>
</file>

<file path=ppt/tags/tag221.xml><?xml version="1.0" encoding="utf-8"?>
<p:tagLst xmlns:p="http://schemas.openxmlformats.org/presentationml/2006/main">
  <p:tag name="PA" val="v3.0.1"/>
</p:tagLst>
</file>

<file path=ppt/tags/tag222.xml><?xml version="1.0" encoding="utf-8"?>
<p:tagLst xmlns:p="http://schemas.openxmlformats.org/presentationml/2006/main">
  <p:tag name="PA" val="v3.0.1"/>
</p:tagLst>
</file>

<file path=ppt/tags/tag223.xml><?xml version="1.0" encoding="utf-8"?>
<p:tagLst xmlns:p="http://schemas.openxmlformats.org/presentationml/2006/main">
  <p:tag name="PA" val="v3.0.1"/>
</p:tagLst>
</file>

<file path=ppt/tags/tag224.xml><?xml version="1.0" encoding="utf-8"?>
<p:tagLst xmlns:p="http://schemas.openxmlformats.org/presentationml/2006/main">
  <p:tag name="PA" val="v3.0.1"/>
</p:tagLst>
</file>

<file path=ppt/tags/tag225.xml><?xml version="1.0" encoding="utf-8"?>
<p:tagLst xmlns:p="http://schemas.openxmlformats.org/presentationml/2006/main">
  <p:tag name="PA" val="v3.0.1"/>
</p:tagLst>
</file>

<file path=ppt/tags/tag226.xml><?xml version="1.0" encoding="utf-8"?>
<p:tagLst xmlns:p="http://schemas.openxmlformats.org/presentationml/2006/main">
  <p:tag name="PA" val="v3.0.1"/>
</p:tagLst>
</file>

<file path=ppt/tags/tag227.xml><?xml version="1.0" encoding="utf-8"?>
<p:tagLst xmlns:p="http://schemas.openxmlformats.org/presentationml/2006/main">
  <p:tag name="PA" val="v3.0.1"/>
</p:tagLst>
</file>

<file path=ppt/tags/tag228.xml><?xml version="1.0" encoding="utf-8"?>
<p:tagLst xmlns:p="http://schemas.openxmlformats.org/presentationml/2006/main">
  <p:tag name="PA" val="v3.0.1"/>
</p:tagLst>
</file>

<file path=ppt/tags/tag229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30.xml><?xml version="1.0" encoding="utf-8"?>
<p:tagLst xmlns:p="http://schemas.openxmlformats.org/presentationml/2006/main">
  <p:tag name="PA" val="v3.0.1"/>
</p:tagLst>
</file>

<file path=ppt/tags/tag231.xml><?xml version="1.0" encoding="utf-8"?>
<p:tagLst xmlns:p="http://schemas.openxmlformats.org/presentationml/2006/main">
  <p:tag name="PA" val="v3.0.1"/>
</p:tagLst>
</file>

<file path=ppt/tags/tag232.xml><?xml version="1.0" encoding="utf-8"?>
<p:tagLst xmlns:p="http://schemas.openxmlformats.org/presentationml/2006/main">
  <p:tag name="PA" val="v3.0.1"/>
</p:tagLst>
</file>

<file path=ppt/tags/tag233.xml><?xml version="1.0" encoding="utf-8"?>
<p:tagLst xmlns:p="http://schemas.openxmlformats.org/presentationml/2006/main">
  <p:tag name="PA" val="v3.0.1"/>
</p:tagLst>
</file>

<file path=ppt/tags/tag23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PA" val="v3.0.1"/>
</p:tagLst>
</file>

<file path=ppt/tags/tag35.xml><?xml version="1.0" encoding="utf-8"?>
<p:tagLst xmlns:p="http://schemas.openxmlformats.org/presentationml/2006/main">
  <p:tag name="PA" val="v3.0.1"/>
</p:tagLst>
</file>

<file path=ppt/tags/tag36.xml><?xml version="1.0" encoding="utf-8"?>
<p:tagLst xmlns:p="http://schemas.openxmlformats.org/presentationml/2006/main">
  <p:tag name="PA" val="v3.0.1"/>
</p:tagLst>
</file>

<file path=ppt/tags/tag37.xml><?xml version="1.0" encoding="utf-8"?>
<p:tagLst xmlns:p="http://schemas.openxmlformats.org/presentationml/2006/main">
  <p:tag name="PA" val="v3.0.1"/>
</p:tagLst>
</file>

<file path=ppt/tags/tag38.xml><?xml version="1.0" encoding="utf-8"?>
<p:tagLst xmlns:p="http://schemas.openxmlformats.org/presentationml/2006/main">
  <p:tag name="PA" val="v3.0.1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PA" val="v3.0.1"/>
</p:tagLst>
</file>

<file path=ppt/tags/tag43.xml><?xml version="1.0" encoding="utf-8"?>
<p:tagLst xmlns:p="http://schemas.openxmlformats.org/presentationml/2006/main">
  <p:tag name="PA" val="v3.0.1"/>
</p:tagLst>
</file>

<file path=ppt/tags/tag44.xml><?xml version="1.0" encoding="utf-8"?>
<p:tagLst xmlns:p="http://schemas.openxmlformats.org/presentationml/2006/main">
  <p:tag name="PA" val="v3.0.1"/>
</p:tagLst>
</file>

<file path=ppt/tags/tag45.xml><?xml version="1.0" encoding="utf-8"?>
<p:tagLst xmlns:p="http://schemas.openxmlformats.org/presentationml/2006/main">
  <p:tag name="PA" val="v3.0.1"/>
</p:tagLst>
</file>

<file path=ppt/tags/tag46.xml><?xml version="1.0" encoding="utf-8"?>
<p:tagLst xmlns:p="http://schemas.openxmlformats.org/presentationml/2006/main">
  <p:tag name="PA" val="v3.0.1"/>
</p:tagLst>
</file>

<file path=ppt/tags/tag47.xml><?xml version="1.0" encoding="utf-8"?>
<p:tagLst xmlns:p="http://schemas.openxmlformats.org/presentationml/2006/main">
  <p:tag name="PA" val="v3.0.1"/>
</p:tagLst>
</file>

<file path=ppt/tags/tag48.xml><?xml version="1.0" encoding="utf-8"?>
<p:tagLst xmlns:p="http://schemas.openxmlformats.org/presentationml/2006/main">
  <p:tag name="PA" val="v3.0.1"/>
</p:tagLst>
</file>

<file path=ppt/tags/tag49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3.0.1"/>
</p:tagLst>
</file>

<file path=ppt/tags/tag51.xml><?xml version="1.0" encoding="utf-8"?>
<p:tagLst xmlns:p="http://schemas.openxmlformats.org/presentationml/2006/main">
  <p:tag name="PA" val="v3.0.1"/>
</p:tagLst>
</file>

<file path=ppt/tags/tag52.xml><?xml version="1.0" encoding="utf-8"?>
<p:tagLst xmlns:p="http://schemas.openxmlformats.org/presentationml/2006/main">
  <p:tag name="PA" val="v3.0.1"/>
</p:tagLst>
</file>

<file path=ppt/tags/tag53.xml><?xml version="1.0" encoding="utf-8"?>
<p:tagLst xmlns:p="http://schemas.openxmlformats.org/presentationml/2006/main">
  <p:tag name="PA" val="v3.0.1"/>
</p:tagLst>
</file>

<file path=ppt/tags/tag54.xml><?xml version="1.0" encoding="utf-8"?>
<p:tagLst xmlns:p="http://schemas.openxmlformats.org/presentationml/2006/main">
  <p:tag name="PA" val="v3.0.1"/>
</p:tagLst>
</file>

<file path=ppt/tags/tag55.xml><?xml version="1.0" encoding="utf-8"?>
<p:tagLst xmlns:p="http://schemas.openxmlformats.org/presentationml/2006/main">
  <p:tag name="PA" val="v3.0.1"/>
</p:tagLst>
</file>

<file path=ppt/tags/tag56.xml><?xml version="1.0" encoding="utf-8"?>
<p:tagLst xmlns:p="http://schemas.openxmlformats.org/presentationml/2006/main">
  <p:tag name="PA" val="v3.0.1"/>
</p:tagLst>
</file>

<file path=ppt/tags/tag57.xml><?xml version="1.0" encoding="utf-8"?>
<p:tagLst xmlns:p="http://schemas.openxmlformats.org/presentationml/2006/main">
  <p:tag name="PA" val="v3.0.1"/>
</p:tagLst>
</file>

<file path=ppt/tags/tag58.xml><?xml version="1.0" encoding="utf-8"?>
<p:tagLst xmlns:p="http://schemas.openxmlformats.org/presentationml/2006/main">
  <p:tag name="PA" val="v3.0.1"/>
</p:tagLst>
</file>

<file path=ppt/tags/tag59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60.xml><?xml version="1.0" encoding="utf-8"?>
<p:tagLst xmlns:p="http://schemas.openxmlformats.org/presentationml/2006/main">
  <p:tag name="PA" val="v3.0.1"/>
</p:tagLst>
</file>

<file path=ppt/tags/tag61.xml><?xml version="1.0" encoding="utf-8"?>
<p:tagLst xmlns:p="http://schemas.openxmlformats.org/presentationml/2006/main">
  <p:tag name="PA" val="v3.0.1"/>
</p:tagLst>
</file>

<file path=ppt/tags/tag62.xml><?xml version="1.0" encoding="utf-8"?>
<p:tagLst xmlns:p="http://schemas.openxmlformats.org/presentationml/2006/main">
  <p:tag name="PA" val="v3.0.1"/>
</p:tagLst>
</file>

<file path=ppt/tags/tag63.xml><?xml version="1.0" encoding="utf-8"?>
<p:tagLst xmlns:p="http://schemas.openxmlformats.org/presentationml/2006/main">
  <p:tag name="PA" val="v3.0.1"/>
</p:tagLst>
</file>

<file path=ppt/tags/tag64.xml><?xml version="1.0" encoding="utf-8"?>
<p:tagLst xmlns:p="http://schemas.openxmlformats.org/presentationml/2006/main">
  <p:tag name="PA" val="v3.0.1"/>
</p:tagLst>
</file>

<file path=ppt/tags/tag65.xml><?xml version="1.0" encoding="utf-8"?>
<p:tagLst xmlns:p="http://schemas.openxmlformats.org/presentationml/2006/main">
  <p:tag name="PA" val="v3.0.1"/>
</p:tagLst>
</file>

<file path=ppt/tags/tag66.xml><?xml version="1.0" encoding="utf-8"?>
<p:tagLst xmlns:p="http://schemas.openxmlformats.org/presentationml/2006/main">
  <p:tag name="PA" val="v3.0.1"/>
</p:tagLst>
</file>

<file path=ppt/tags/tag67.xml><?xml version="1.0" encoding="utf-8"?>
<p:tagLst xmlns:p="http://schemas.openxmlformats.org/presentationml/2006/main">
  <p:tag name="PA" val="v3.0.1"/>
</p:tagLst>
</file>

<file path=ppt/tags/tag68.xml><?xml version="1.0" encoding="utf-8"?>
<p:tagLst xmlns:p="http://schemas.openxmlformats.org/presentationml/2006/main">
  <p:tag name="PA" val="v3.0.1"/>
</p:tagLst>
</file>

<file path=ppt/tags/tag69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70.xml><?xml version="1.0" encoding="utf-8"?>
<p:tagLst xmlns:p="http://schemas.openxmlformats.org/presentationml/2006/main">
  <p:tag name="PA" val="v3.0.1"/>
</p:tagLst>
</file>

<file path=ppt/tags/tag71.xml><?xml version="1.0" encoding="utf-8"?>
<p:tagLst xmlns:p="http://schemas.openxmlformats.org/presentationml/2006/main">
  <p:tag name="PA" val="v3.0.1"/>
</p:tagLst>
</file>

<file path=ppt/tags/tag72.xml><?xml version="1.0" encoding="utf-8"?>
<p:tagLst xmlns:p="http://schemas.openxmlformats.org/presentationml/2006/main">
  <p:tag name="PA" val="v3.0.1"/>
</p:tagLst>
</file>

<file path=ppt/tags/tag73.xml><?xml version="1.0" encoding="utf-8"?>
<p:tagLst xmlns:p="http://schemas.openxmlformats.org/presentationml/2006/main">
  <p:tag name="PA" val="v3.0.1"/>
</p:tagLst>
</file>

<file path=ppt/tags/tag74.xml><?xml version="1.0" encoding="utf-8"?>
<p:tagLst xmlns:p="http://schemas.openxmlformats.org/presentationml/2006/main">
  <p:tag name="PA" val="v3.0.1"/>
</p:tagLst>
</file>

<file path=ppt/tags/tag75.xml><?xml version="1.0" encoding="utf-8"?>
<p:tagLst xmlns:p="http://schemas.openxmlformats.org/presentationml/2006/main">
  <p:tag name="PA" val="v3.0.1"/>
</p:tagLst>
</file>

<file path=ppt/tags/tag76.xml><?xml version="1.0" encoding="utf-8"?>
<p:tagLst xmlns:p="http://schemas.openxmlformats.org/presentationml/2006/main">
  <p:tag name="PA" val="v3.0.1"/>
</p:tagLst>
</file>

<file path=ppt/tags/tag77.xml><?xml version="1.0" encoding="utf-8"?>
<p:tagLst xmlns:p="http://schemas.openxmlformats.org/presentationml/2006/main">
  <p:tag name="PA" val="v3.0.1"/>
</p:tagLst>
</file>

<file path=ppt/tags/tag78.xml><?xml version="1.0" encoding="utf-8"?>
<p:tagLst xmlns:p="http://schemas.openxmlformats.org/presentationml/2006/main">
  <p:tag name="PA" val="v3.0.1"/>
</p:tagLst>
</file>

<file path=ppt/tags/tag79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80.xml><?xml version="1.0" encoding="utf-8"?>
<p:tagLst xmlns:p="http://schemas.openxmlformats.org/presentationml/2006/main">
  <p:tag name="PA" val="v3.0.1"/>
</p:tagLst>
</file>

<file path=ppt/tags/tag81.xml><?xml version="1.0" encoding="utf-8"?>
<p:tagLst xmlns:p="http://schemas.openxmlformats.org/presentationml/2006/main">
  <p:tag name="PA" val="v3.0.1"/>
</p:tagLst>
</file>

<file path=ppt/tags/tag82.xml><?xml version="1.0" encoding="utf-8"?>
<p:tagLst xmlns:p="http://schemas.openxmlformats.org/presentationml/2006/main">
  <p:tag name="PA" val="v3.0.1"/>
</p:tagLst>
</file>

<file path=ppt/tags/tag83.xml><?xml version="1.0" encoding="utf-8"?>
<p:tagLst xmlns:p="http://schemas.openxmlformats.org/presentationml/2006/main">
  <p:tag name="PA" val="v3.0.1"/>
</p:tagLst>
</file>

<file path=ppt/tags/tag84.xml><?xml version="1.0" encoding="utf-8"?>
<p:tagLst xmlns:p="http://schemas.openxmlformats.org/presentationml/2006/main">
  <p:tag name="PA" val="v3.0.1"/>
</p:tagLst>
</file>

<file path=ppt/tags/tag85.xml><?xml version="1.0" encoding="utf-8"?>
<p:tagLst xmlns:p="http://schemas.openxmlformats.org/presentationml/2006/main">
  <p:tag name="PA" val="v3.0.1"/>
</p:tagLst>
</file>

<file path=ppt/tags/tag86.xml><?xml version="1.0" encoding="utf-8"?>
<p:tagLst xmlns:p="http://schemas.openxmlformats.org/presentationml/2006/main">
  <p:tag name="PA" val="v3.0.1"/>
</p:tagLst>
</file>

<file path=ppt/tags/tag87.xml><?xml version="1.0" encoding="utf-8"?>
<p:tagLst xmlns:p="http://schemas.openxmlformats.org/presentationml/2006/main">
  <p:tag name="PA" val="v3.0.1"/>
</p:tagLst>
</file>

<file path=ppt/tags/tag88.xml><?xml version="1.0" encoding="utf-8"?>
<p:tagLst xmlns:p="http://schemas.openxmlformats.org/presentationml/2006/main">
  <p:tag name="PA" val="v3.0.1"/>
</p:tagLst>
</file>

<file path=ppt/tags/tag89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ags/tag90.xml><?xml version="1.0" encoding="utf-8"?>
<p:tagLst xmlns:p="http://schemas.openxmlformats.org/presentationml/2006/main">
  <p:tag name="PA" val="v3.0.1"/>
</p:tagLst>
</file>

<file path=ppt/tags/tag91.xml><?xml version="1.0" encoding="utf-8"?>
<p:tagLst xmlns:p="http://schemas.openxmlformats.org/presentationml/2006/main">
  <p:tag name="PA" val="v3.0.1"/>
</p:tagLst>
</file>

<file path=ppt/tags/tag92.xml><?xml version="1.0" encoding="utf-8"?>
<p:tagLst xmlns:p="http://schemas.openxmlformats.org/presentationml/2006/main">
  <p:tag name="PA" val="v3.0.1"/>
</p:tagLst>
</file>

<file path=ppt/tags/tag93.xml><?xml version="1.0" encoding="utf-8"?>
<p:tagLst xmlns:p="http://schemas.openxmlformats.org/presentationml/2006/main">
  <p:tag name="PA" val="v3.0.1"/>
</p:tagLst>
</file>

<file path=ppt/tags/tag94.xml><?xml version="1.0" encoding="utf-8"?>
<p:tagLst xmlns:p="http://schemas.openxmlformats.org/presentationml/2006/main">
  <p:tag name="PA" val="v3.0.1"/>
</p:tagLst>
</file>

<file path=ppt/tags/tag95.xml><?xml version="1.0" encoding="utf-8"?>
<p:tagLst xmlns:p="http://schemas.openxmlformats.org/presentationml/2006/main">
  <p:tag name="PA" val="v3.0.1"/>
</p:tagLst>
</file>

<file path=ppt/tags/tag96.xml><?xml version="1.0" encoding="utf-8"?>
<p:tagLst xmlns:p="http://schemas.openxmlformats.org/presentationml/2006/main">
  <p:tag name="PA" val="v3.0.1"/>
</p:tagLst>
</file>

<file path=ppt/tags/tag97.xml><?xml version="1.0" encoding="utf-8"?>
<p:tagLst xmlns:p="http://schemas.openxmlformats.org/presentationml/2006/main">
  <p:tag name="PA" val="v3.0.1"/>
</p:tagLst>
</file>

<file path=ppt/tags/tag98.xml><?xml version="1.0" encoding="utf-8"?>
<p:tagLst xmlns:p="http://schemas.openxmlformats.org/presentationml/2006/main">
  <p:tag name="PA" val="v3.0.1"/>
</p:tagLst>
</file>

<file path=ppt/tags/tag99.xml><?xml version="1.0" encoding="utf-8"?>
<p:tagLst xmlns:p="http://schemas.openxmlformats.org/presentationml/2006/main">
  <p:tag name="PA" val="v3.0.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On-screen Show (16:9)</PresentationFormat>
  <Paragraphs>204</Paragraphs>
  <Slides>24</Slides>
  <Notes>24</Notes>
  <TotalTime>974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2">
      <vt:lpstr>Arial</vt:lpstr>
      <vt:lpstr>Calibri</vt:lpstr>
      <vt:lpstr>Calibri Light</vt:lpstr>
      <vt:lpstr>华文琥珀</vt:lpstr>
      <vt:lpstr>微软雅黑</vt:lpstr>
      <vt:lpstr>幼圆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2017-01-03T04:52:58Z</dcterms:created>
  <cp:lastModifiedBy>优品PPT</cp:lastModifiedBy>
  <dcterms:modified xsi:type="dcterms:W3CDTF">2021-08-20T11:23:50Z</dcterms:modified>
  <cp:revision>105</cp:revision>
  <dc:title>PowerPoint 演示文稿</dc:title>
</cp:coreProperties>
</file>