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  <p:sldMasterId id="2147483665" r:id="rId2"/>
  </p:sldMasterIdLst>
  <p:notesMasterIdLst>
    <p:notesMasterId r:id="rId3"/>
  </p:notesMasterIdLst>
  <p:sldIdLst>
    <p:sldId id="272" r:id="rId4"/>
    <p:sldId id="273" r:id="rId5"/>
    <p:sldId id="274" r:id="rId6"/>
    <p:sldId id="276" r:id="rId7"/>
    <p:sldId id="270" r:id="rId8"/>
    <p:sldId id="275" r:id="rId9"/>
    <p:sldId id="271" r:id="rId10"/>
    <p:sldId id="289" r:id="rId11"/>
    <p:sldId id="277" r:id="rId12"/>
    <p:sldId id="278" r:id="rId13"/>
    <p:sldId id="279" r:id="rId14"/>
    <p:sldId id="283" r:id="rId15"/>
    <p:sldId id="281" r:id="rId16"/>
    <p:sldId id="291" r:id="rId17"/>
    <p:sldId id="282" r:id="rId18"/>
    <p:sldId id="284" r:id="rId19"/>
    <p:sldId id="285" r:id="rId20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28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11.png" Type="http://schemas.openxmlformats.org/officeDocument/2006/relationships/im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031474817544221878"/>
          <c:w val="1"/>
          <c:h val="0.93705034255981445"/>
        </c:manualLayout>
      </c:layout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pPr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024392256513237953"/>
                  <c:y val="-0.080260701477527618"/>
                </c:manualLayout>
              </c:layout>
              <c:spPr>
                <a:solidFill>
                  <a:srgbClr val="62AFC8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p>
                  <a:pPr>
                    <a:defRPr sz="2400" b="1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2400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1-433A-BC43-E0B5AD316FA4}"/>
                </c:ext>
              </c:extLst>
            </c:dLbl>
            <c:dLbl>
              <c:idx val="1"/>
              <c:layout>
                <c:manualLayout>
                  <c:x val="-0.02859099768102169"/>
                  <c:y val="-0.10369819402694702"/>
                </c:manualLayout>
              </c:layout>
              <c:spPr>
                <a:solidFill>
                  <a:srgbClr val="62AFC8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p>
                  <a:pPr>
                    <a:defRPr sz="2400" b="1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2400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B1-433A-BC43-E0B5AD316FA4}"/>
                </c:ext>
              </c:extLst>
            </c:dLbl>
            <c:dLbl>
              <c:idx val="2"/>
              <c:layout>
                <c:manualLayout>
                  <c:x val="-0.03558889776468277"/>
                  <c:y val="-0.080260701477527618"/>
                </c:manualLayout>
              </c:layout>
              <c:spPr>
                <a:solidFill>
                  <a:srgbClr val="62AFC8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p>
                  <a:pPr>
                    <a:defRPr sz="2400" b="1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2400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B1-433A-BC43-E0B5AD316FA4}"/>
                </c:ext>
              </c:extLst>
            </c:dLbl>
            <c:dLbl>
              <c:idx val="3"/>
              <c:layout>
                <c:manualLayout>
                  <c:x val="-0.03558889776468277"/>
                  <c:y val="-0.082604445517063141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C3706E-1B62-46B6-A775-2C46BEF1B799}" type="VALUE">
                      <a:rPr lang="en-US" altLang="zh-CN" smtClean="0"/>
                      <a:pPr>
                        <a:defRPr sz="24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[值]</a:t>
                    </a:fld>
                    <a:endParaRPr lang="zh-CN" altLang="en-US"/>
                  </a:p>
                </c:rich>
              </c:tx>
              <c:spPr>
                <a:solidFill>
                  <a:srgbClr val="62AFC8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/>
                <a:p>
                  <a:pPr>
                    <a:defRPr/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B1-433A-BC43-E0B5AD316FA4}"/>
                </c:ext>
              </c:extLst>
            </c:dLbl>
            <c:spPr>
              <a:solidFill>
                <a:srgbClr val="62AFC8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p>
                <a:pPr>
                  <a:defRPr sz="2400" b="1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2400" b="1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>
                  <a:prstGeom prst="wedgeRectCallout"/>
                </c15:spPr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9B1-433A-BC43-E0B5AD316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04585336"/>
        <c:axId val="404584944"/>
      </c:lineChart>
      <c:catAx>
        <c:axId val="404585336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404584944"/>
        <c:auto val="0"/>
        <c:lblAlgn val="ctr"/>
        <c:lblOffset/>
        <c:noMultiLvlLbl val="0"/>
      </c:catAx>
      <c:valAx>
        <c:axId val="40458494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404585336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200D1-9FA1-49B7-AB6A-0490CABBE33D}" type="datetimeFigureOut">
              <a:rPr lang="zh-CN" altLang="en-US" smtClean="0"/>
              <a:t>2015/12/28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BFC5A-E852-48C0-9570-BDB75C0C3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020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media/image10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5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6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7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8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9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091630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8_空白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877050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877050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25901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097059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974370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014891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791461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027609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219106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086735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698402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619259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368903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622625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877050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空白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877050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3_空白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877050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4_空白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877050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_空白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877050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6_空白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877050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7_空白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1877050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163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2015/12/28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235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940111"/>
            <a:ext cx="9144000" cy="3203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3" name="组 2"/>
          <p:cNvGrpSpPr/>
          <p:nvPr/>
        </p:nvGrpSpPr>
        <p:grpSpPr>
          <a:xfrm>
            <a:off x="4915455" y="232519"/>
            <a:ext cx="3952439" cy="3988698"/>
            <a:chOff x="3097751" y="-948483"/>
            <a:chExt cx="5543451" cy="5594307"/>
          </a:xfrm>
        </p:grpSpPr>
        <p:sp>
          <p:nvSpPr>
            <p:cNvPr id="4" name="等腰三角形 3"/>
            <p:cNvSpPr/>
            <p:nvPr/>
          </p:nvSpPr>
          <p:spPr>
            <a:xfrm flipV="1">
              <a:off x="3537288" y="772485"/>
              <a:ext cx="4057151" cy="3497545"/>
            </a:xfrm>
            <a:prstGeom prst="triangle">
              <a:avLst/>
            </a:prstGeom>
            <a:solidFill>
              <a:srgbClr val="F5B0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" name="等腰三角形 4"/>
            <p:cNvSpPr/>
            <p:nvPr/>
          </p:nvSpPr>
          <p:spPr>
            <a:xfrm flipV="1">
              <a:off x="5627284" y="1765745"/>
              <a:ext cx="2837410" cy="2446044"/>
            </a:xfrm>
            <a:prstGeom prst="triangle">
              <a:avLst/>
            </a:prstGeom>
            <a:solidFill>
              <a:srgbClr val="FFC9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6" name="椭圆 5"/>
            <p:cNvSpPr/>
            <p:nvPr/>
          </p:nvSpPr>
          <p:spPr>
            <a:xfrm>
              <a:off x="3097751" y="1069956"/>
              <a:ext cx="2746764" cy="2746764"/>
            </a:xfrm>
            <a:prstGeom prst="ellipse">
              <a:avLst/>
            </a:prstGeom>
            <a:solidFill>
              <a:srgbClr val="4FBEF3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7" name="组 6"/>
            <p:cNvGrpSpPr/>
            <p:nvPr/>
          </p:nvGrpSpPr>
          <p:grpSpPr>
            <a:xfrm>
              <a:off x="4394405" y="2714374"/>
              <a:ext cx="474324" cy="1099392"/>
              <a:chOff x="4394405" y="2714374"/>
              <a:chExt cx="474324" cy="1099392"/>
            </a:xfrm>
          </p:grpSpPr>
          <p:sp>
            <p:nvSpPr>
              <p:cNvPr id="33" name="等腰三角形 32"/>
              <p:cNvSpPr/>
              <p:nvPr/>
            </p:nvSpPr>
            <p:spPr>
              <a:xfrm flipV="1" rot="7234736">
                <a:off x="4185090" y="3430976"/>
                <a:ext cx="592105" cy="17347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flipV="1" rot="7234736">
                <a:off x="4485939" y="2923689"/>
                <a:ext cx="592105" cy="17347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  <p:sp>
          <p:nvSpPr>
            <p:cNvPr id="8" name="等腰三角形 7"/>
            <p:cNvSpPr/>
            <p:nvPr/>
          </p:nvSpPr>
          <p:spPr>
            <a:xfrm flipV="1" rot="7234736">
              <a:off x="5891469" y="1068579"/>
              <a:ext cx="1065804" cy="312259"/>
            </a:xfrm>
            <a:prstGeom prst="triangle">
              <a:avLst/>
            </a:prstGeom>
            <a:solidFill>
              <a:srgbClr val="F061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9" name="等腰三角形 8"/>
            <p:cNvSpPr/>
            <p:nvPr/>
          </p:nvSpPr>
          <p:spPr>
            <a:xfrm flipV="1" rot="7234736">
              <a:off x="6609401" y="462075"/>
              <a:ext cx="592105" cy="173475"/>
            </a:xfrm>
            <a:prstGeom prst="triangle">
              <a:avLst/>
            </a:prstGeom>
            <a:solidFill>
              <a:srgbClr val="F061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10" name="组 9"/>
            <p:cNvGrpSpPr/>
            <p:nvPr/>
          </p:nvGrpSpPr>
          <p:grpSpPr>
            <a:xfrm>
              <a:off x="5635101" y="161949"/>
              <a:ext cx="794112" cy="1600978"/>
              <a:chOff x="5036544" y="723912"/>
              <a:chExt cx="1013844" cy="2043970"/>
            </a:xfrm>
          </p:grpSpPr>
          <p:sp>
            <p:nvSpPr>
              <p:cNvPr id="30" name="等腰三角形 29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flipV="1" rot="18004934">
                <a:off x="4827229" y="2385092"/>
                <a:ext cx="592105" cy="1734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  <p:sp>
          <p:nvSpPr>
            <p:cNvPr id="11" name="等腰三角形 10"/>
            <p:cNvSpPr/>
            <p:nvPr/>
          </p:nvSpPr>
          <p:spPr>
            <a:xfrm flipV="1" rot="3726081">
              <a:off x="4367790" y="1341132"/>
              <a:ext cx="391167" cy="17829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2" name="等腰三角形 11"/>
            <p:cNvSpPr/>
            <p:nvPr/>
          </p:nvSpPr>
          <p:spPr>
            <a:xfrm flipV="1" rot="3726081">
              <a:off x="4650481" y="1750195"/>
              <a:ext cx="328576" cy="14976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3" name="等腰三角形 12"/>
            <p:cNvSpPr/>
            <p:nvPr/>
          </p:nvSpPr>
          <p:spPr>
            <a:xfrm flipV="1" rot="3726081">
              <a:off x="4542139" y="2064005"/>
              <a:ext cx="328576" cy="14976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4" name="等腰三角形 13"/>
            <p:cNvSpPr/>
            <p:nvPr/>
          </p:nvSpPr>
          <p:spPr>
            <a:xfrm flipV="1" rot="3726081">
              <a:off x="7043762" y="2110661"/>
              <a:ext cx="328576" cy="14976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15" name="组 14"/>
            <p:cNvGrpSpPr/>
            <p:nvPr/>
          </p:nvGrpSpPr>
          <p:grpSpPr>
            <a:xfrm>
              <a:off x="6811270" y="2996121"/>
              <a:ext cx="794112" cy="1600978"/>
              <a:chOff x="5036544" y="723912"/>
              <a:chExt cx="1013844" cy="2043970"/>
            </a:xfrm>
            <a:solidFill>
              <a:srgbClr val="F0616E"/>
            </a:solidFill>
          </p:grpSpPr>
          <p:sp>
            <p:nvSpPr>
              <p:cNvPr id="27" name="等腰三角形 26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rgbClr val="CD4B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flipV="1" rot="18004934">
                <a:off x="4827229" y="2385092"/>
                <a:ext cx="592105" cy="17347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  <p:grpSp>
          <p:nvGrpSpPr>
            <p:cNvPr id="16" name="组 15"/>
            <p:cNvGrpSpPr/>
            <p:nvPr/>
          </p:nvGrpSpPr>
          <p:grpSpPr>
            <a:xfrm>
              <a:off x="7517446" y="2851661"/>
              <a:ext cx="853445" cy="1794163"/>
              <a:chOff x="5331042" y="723912"/>
              <a:chExt cx="719346" cy="1512251"/>
            </a:xfrm>
            <a:solidFill>
              <a:srgbClr val="F0616E"/>
            </a:solidFill>
          </p:grpSpPr>
          <p:sp>
            <p:nvSpPr>
              <p:cNvPr id="25" name="等腰三角形 24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  <p:sp>
          <p:nvSpPr>
            <p:cNvPr id="17" name="等腰三角形 16"/>
            <p:cNvSpPr/>
            <p:nvPr/>
          </p:nvSpPr>
          <p:spPr>
            <a:xfrm flipV="1">
              <a:off x="4814769" y="1296330"/>
              <a:ext cx="3372279" cy="2907138"/>
            </a:xfrm>
            <a:prstGeom prst="triangle">
              <a:avLst/>
            </a:prstGeom>
            <a:noFill/>
            <a:ln cmpd="sng" w="19050">
              <a:solidFill>
                <a:srgbClr val="F59E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8" name="椭圆 17"/>
            <p:cNvSpPr/>
            <p:nvPr/>
          </p:nvSpPr>
          <p:spPr>
            <a:xfrm>
              <a:off x="5194331" y="2324890"/>
              <a:ext cx="1629744" cy="1629744"/>
            </a:xfrm>
            <a:prstGeom prst="ellipse">
              <a:avLst/>
            </a:prstGeom>
            <a:solidFill>
              <a:srgbClr val="44B2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19" name="组 18"/>
            <p:cNvGrpSpPr/>
            <p:nvPr/>
          </p:nvGrpSpPr>
          <p:grpSpPr>
            <a:xfrm rot="18382072">
              <a:off x="5754720" y="2669010"/>
              <a:ext cx="474324" cy="1099392"/>
              <a:chOff x="4394405" y="2714374"/>
              <a:chExt cx="474324" cy="1099392"/>
            </a:xfrm>
          </p:grpSpPr>
          <p:sp>
            <p:nvSpPr>
              <p:cNvPr id="23" name="等腰三角形 22"/>
              <p:cNvSpPr/>
              <p:nvPr/>
            </p:nvSpPr>
            <p:spPr>
              <a:xfrm flipV="1" rot="7234736">
                <a:off x="4185090" y="3430976"/>
                <a:ext cx="592105" cy="173475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flipV="1" rot="7234736">
                <a:off x="4485939" y="2923689"/>
                <a:ext cx="592105" cy="173475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  <p:cxnSp>
          <p:nvCxnSpPr>
            <p:cNvPr id="20" name="直线连接符 19"/>
            <p:cNvCxnSpPr/>
            <p:nvPr/>
          </p:nvCxnSpPr>
          <p:spPr>
            <a:xfrm flipH="1">
              <a:off x="6955063" y="-195718"/>
              <a:ext cx="1686139" cy="2907138"/>
            </a:xfrm>
            <a:prstGeom prst="line">
              <a:avLst/>
            </a:prstGeom>
            <a:ln cmpd="sng" w="57150">
              <a:solidFill>
                <a:srgbClr val="44B2F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/>
            <p:cNvCxnSpPr/>
            <p:nvPr/>
          </p:nvCxnSpPr>
          <p:spPr>
            <a:xfrm flipH="1">
              <a:off x="4114752" y="1730290"/>
              <a:ext cx="1686139" cy="2907138"/>
            </a:xfrm>
            <a:prstGeom prst="line">
              <a:avLst/>
            </a:prstGeom>
            <a:ln cmpd="sng"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/>
            <p:nvPr/>
          </p:nvCxnSpPr>
          <p:spPr>
            <a:xfrm flipH="1">
              <a:off x="5068114" y="-948483"/>
              <a:ext cx="1686139" cy="2907138"/>
            </a:xfrm>
            <a:prstGeom prst="line">
              <a:avLst/>
            </a:prstGeom>
            <a:ln cmpd="sng" w="571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664504" y="2142464"/>
            <a:ext cx="3637280" cy="1127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mtClean="0" sz="6800">
                <a:solidFill>
                  <a:srgbClr val="F59E1D"/>
                </a:solidFill>
              </a:rPr>
              <a:t>总结汇报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64504" y="3190361"/>
            <a:ext cx="36118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 sz="5400">
                <a:solidFill>
                  <a:schemeClr val="tx1">
                    <a:lumMod val="50000"/>
                    <a:lumOff val="50000"/>
                  </a:schemeClr>
                </a:solidFill>
              </a:rPr>
              <a:t>多用型模板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036485" y="4927004"/>
            <a:ext cx="3752274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ts val="960"/>
              </a:lnSpc>
            </a:pPr>
            <a:r>
              <a:rPr altLang="zh-CN" b="1" kumimoji="1" lang="en-US" smtClean="0" sz="800">
                <a:solidFill>
                  <a:srgbClr val="7F7F7F"/>
                </a:solidFill>
                <a:latin typeface="Arial"/>
                <a:ea typeface="微软雅黑"/>
                <a:cs typeface="Arial"/>
              </a:rPr>
              <a:t>WELCOME TO HAISON DREAM WORKS</a:t>
            </a:r>
          </a:p>
        </p:txBody>
      </p:sp>
    </p:spTree>
    <p:extLst>
      <p:ext uri="{BB962C8B-B14F-4D97-AF65-F5344CB8AC3E}">
        <p14:creationId val="338091719"/>
      </p:ext>
    </p:extLst>
  </p:cSld>
  <p:clrMapOvr>
    <a:masterClrMapping/>
  </p:clrMapOvr>
  <mc:AlternateContent>
    <mc:Choice Requires="p14">
      <p:transition p14:dur="1300" spd="slow">
        <p14:pan dir="d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3263901" y="948267"/>
            <a:ext cx="2616198" cy="261619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02586" y="1734751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000">
                <a:solidFill>
                  <a:srgbClr val="F5B022"/>
                </a:solidFill>
                <a:latin typeface="Microsoft YaHei"/>
                <a:cs typeface="Microsoft YaHei"/>
              </a:rPr>
              <a:t>经验教训</a:t>
            </a:r>
          </a:p>
        </p:txBody>
      </p:sp>
      <p:sp>
        <p:nvSpPr>
          <p:cNvPr id="4" name="直角三角形 3"/>
          <p:cNvSpPr/>
          <p:nvPr/>
        </p:nvSpPr>
        <p:spPr>
          <a:xfrm flipH="1">
            <a:off x="3741024" y="1818727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6" name="直角三角形 5"/>
          <p:cNvSpPr/>
          <p:nvPr/>
        </p:nvSpPr>
        <p:spPr>
          <a:xfrm flipH="1" rot="16200000">
            <a:off x="8032700" y="0"/>
            <a:ext cx="1119548" cy="1119548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文本框 4"/>
          <p:cNvSpPr txBox="1"/>
          <p:nvPr/>
        </p:nvSpPr>
        <p:spPr>
          <a:xfrm>
            <a:off x="3571005" y="2085385"/>
            <a:ext cx="2064354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kern="0" lang="zh-CN" smtClean="0" sz="1000">
                <a:latin charset="-122" pitchFamily="34" typeface="微软雅黑"/>
                <a:ea charset="-122" pitchFamily="34" typeface="微软雅黑"/>
                <a:cs typeface="STHeitiSC-Light"/>
              </a:rPr>
              <a:t>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1938825741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5283200" cy="51541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文本框 2"/>
          <p:cNvSpPr txBox="1"/>
          <p:nvPr/>
        </p:nvSpPr>
        <p:spPr>
          <a:xfrm>
            <a:off x="531473" y="880308"/>
            <a:ext cx="4023590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6126" y="1627682"/>
            <a:ext cx="20894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solidFill>
                  <a:srgbClr val="F5B022"/>
                </a:solidFill>
              </a:rPr>
              <a:t>SECTION TITLE</a:t>
            </a:r>
          </a:p>
        </p:txBody>
      </p:sp>
      <p:sp>
        <p:nvSpPr>
          <p:cNvPr id="6" name="直角三角形 5"/>
          <p:cNvSpPr/>
          <p:nvPr/>
        </p:nvSpPr>
        <p:spPr>
          <a:xfrm flipH="1">
            <a:off x="289724" y="1711658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文本框 6"/>
          <p:cNvSpPr txBox="1"/>
          <p:nvPr/>
        </p:nvSpPr>
        <p:spPr>
          <a:xfrm>
            <a:off x="516124" y="1978316"/>
            <a:ext cx="4326807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6126" y="3209330"/>
            <a:ext cx="20894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solidFill>
                  <a:srgbClr val="F5B022"/>
                </a:solidFill>
              </a:rPr>
              <a:t>SECTION TITLE</a:t>
            </a:r>
          </a:p>
        </p:txBody>
      </p:sp>
      <p:sp>
        <p:nvSpPr>
          <p:cNvPr id="10" name="直角三角形 9"/>
          <p:cNvSpPr/>
          <p:nvPr/>
        </p:nvSpPr>
        <p:spPr>
          <a:xfrm flipH="1">
            <a:off x="289724" y="3293306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516124" y="3559964"/>
            <a:ext cx="4326807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grpSp>
        <p:nvGrpSpPr>
          <p:cNvPr id="12" name="组 11"/>
          <p:cNvGrpSpPr/>
          <p:nvPr/>
        </p:nvGrpSpPr>
        <p:grpSpPr>
          <a:xfrm>
            <a:off x="6129958" y="496033"/>
            <a:ext cx="2656670" cy="4024141"/>
            <a:chOff x="4182206" y="1095853"/>
            <a:chExt cx="2146369" cy="3251173"/>
          </a:xfrm>
        </p:grpSpPr>
        <p:sp>
          <p:nvSpPr>
            <p:cNvPr id="13" name="椭圆 12"/>
            <p:cNvSpPr/>
            <p:nvPr/>
          </p:nvSpPr>
          <p:spPr>
            <a:xfrm>
              <a:off x="4182206" y="1796970"/>
              <a:ext cx="2001822" cy="2001820"/>
            </a:xfrm>
            <a:prstGeom prst="ellipse">
              <a:avLst/>
            </a:prstGeom>
            <a:solidFill>
              <a:srgbClr val="FFC924">
                <a:alpha val="9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grpSp>
          <p:nvGrpSpPr>
            <p:cNvPr id="14" name="组 13"/>
            <p:cNvGrpSpPr/>
            <p:nvPr/>
          </p:nvGrpSpPr>
          <p:grpSpPr>
            <a:xfrm>
              <a:off x="4812602" y="1304975"/>
              <a:ext cx="585948" cy="1181308"/>
              <a:chOff x="5036544" y="723912"/>
              <a:chExt cx="1013844" cy="2043970"/>
            </a:xfrm>
          </p:grpSpPr>
          <p:sp>
            <p:nvSpPr>
              <p:cNvPr id="29" name="等腰三角形 28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solidFill>
                <a:srgbClr val="F0616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flipV="1" rot="18004934">
                <a:off x="4827229" y="2385092"/>
                <a:ext cx="592105" cy="173475"/>
              </a:xfrm>
              <a:prstGeom prst="triangle">
                <a:avLst/>
              </a:prstGeom>
              <a:solidFill>
                <a:srgbClr val="EB56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grpSp>
          <p:nvGrpSpPr>
            <p:cNvPr id="15" name="组 14"/>
            <p:cNvGrpSpPr/>
            <p:nvPr/>
          </p:nvGrpSpPr>
          <p:grpSpPr>
            <a:xfrm>
              <a:off x="4345264" y="2875055"/>
              <a:ext cx="357649" cy="751872"/>
              <a:chOff x="5331042" y="723912"/>
              <a:chExt cx="719346" cy="1512251"/>
            </a:xfrm>
            <a:solidFill>
              <a:srgbClr val="F0616E"/>
            </a:solidFill>
          </p:grpSpPr>
          <p:sp>
            <p:nvSpPr>
              <p:cNvPr id="27" name="等腰三角形 26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cxnSp>
          <p:nvCxnSpPr>
            <p:cNvPr id="16" name="直线连接符 15"/>
            <p:cNvCxnSpPr/>
            <p:nvPr/>
          </p:nvCxnSpPr>
          <p:spPr>
            <a:xfrm flipH="1">
              <a:off x="4307888" y="1095853"/>
              <a:ext cx="1034752" cy="1784057"/>
            </a:xfrm>
            <a:prstGeom prst="line">
              <a:avLst/>
            </a:prstGeom>
            <a:ln cmpd="sng" w="57150">
              <a:solidFill>
                <a:srgbClr val="44B2F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 16"/>
            <p:cNvGrpSpPr/>
            <p:nvPr/>
          </p:nvGrpSpPr>
          <p:grpSpPr>
            <a:xfrm>
              <a:off x="5360385" y="2919938"/>
              <a:ext cx="585948" cy="1181308"/>
              <a:chOff x="5036544" y="723912"/>
              <a:chExt cx="1013844" cy="2043970"/>
            </a:xfrm>
          </p:grpSpPr>
          <p:sp>
            <p:nvSpPr>
              <p:cNvPr id="24" name="等腰三角形 23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solidFill>
                <a:srgbClr val="F0616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flipV="1" rot="18004934">
                <a:off x="4827229" y="2385092"/>
                <a:ext cx="592105" cy="173475"/>
              </a:xfrm>
              <a:prstGeom prst="triangle">
                <a:avLst/>
              </a:prstGeom>
              <a:solidFill>
                <a:srgbClr val="EB56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grpSp>
          <p:nvGrpSpPr>
            <p:cNvPr id="18" name="组 17"/>
            <p:cNvGrpSpPr/>
            <p:nvPr/>
          </p:nvGrpSpPr>
          <p:grpSpPr>
            <a:xfrm rot="10800000">
              <a:off x="4782883" y="3165718"/>
              <a:ext cx="585948" cy="1181308"/>
              <a:chOff x="5036544" y="723912"/>
              <a:chExt cx="1013844" cy="2043970"/>
            </a:xfrm>
          </p:grpSpPr>
          <p:sp>
            <p:nvSpPr>
              <p:cNvPr id="21" name="等腰三角形 20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solidFill>
                <a:srgbClr val="F0616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flipV="1" rot="18004934">
                <a:off x="4827229" y="2385092"/>
                <a:ext cx="592105" cy="173475"/>
              </a:xfrm>
              <a:prstGeom prst="triangle">
                <a:avLst/>
              </a:prstGeom>
              <a:solidFill>
                <a:srgbClr val="EB56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sp>
          <p:nvSpPr>
            <p:cNvPr id="19" name="等腰三角形 18"/>
            <p:cNvSpPr/>
            <p:nvPr/>
          </p:nvSpPr>
          <p:spPr>
            <a:xfrm rot="18785156">
              <a:off x="5825161" y="2075268"/>
              <a:ext cx="481955" cy="52487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8785156">
              <a:off x="5678924" y="2000615"/>
              <a:ext cx="364067" cy="282762"/>
            </a:xfrm>
            <a:prstGeom prst="triangle">
              <a:avLst/>
            </a:prstGeom>
            <a:solidFill>
              <a:schemeClr val="accent3">
                <a:lumMod val="75000"/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541941" y="2219615"/>
            <a:ext cx="165379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960"/>
              </a:lnSpc>
            </a:pPr>
            <a:r>
              <a:rPr altLang="zh-CN" kumimoji="1" lang="en-US" sz="800">
                <a:solidFill>
                  <a:schemeClr val="bg1"/>
                </a:solidFill>
                <a:latin typeface="Arial"/>
                <a:ea typeface="微软雅黑"/>
                <a:cs typeface="Arial"/>
              </a:rPr>
              <a:t>Each day, a new Bing Homepage image transports you to a different corner of the globe or introduces you to some of the world’s most amazing creatures. </a:t>
            </a:r>
          </a:p>
        </p:txBody>
      </p:sp>
      <p:sp>
        <p:nvSpPr>
          <p:cNvPr id="33" name="矩形 32"/>
          <p:cNvSpPr/>
          <p:nvPr/>
        </p:nvSpPr>
        <p:spPr>
          <a:xfrm>
            <a:off x="605993" y="0"/>
            <a:ext cx="482628" cy="107199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4" name="文本框 33"/>
          <p:cNvSpPr txBox="1"/>
          <p:nvPr/>
        </p:nvSpPr>
        <p:spPr>
          <a:xfrm>
            <a:off x="515274" y="105425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>
                <a:solidFill>
                  <a:srgbClr val="404040"/>
                </a:solidFill>
              </a:rPr>
              <a:t>经验教训</a:t>
            </a:r>
          </a:p>
        </p:txBody>
      </p:sp>
    </p:spTree>
    <p:extLst>
      <p:ext uri="{BB962C8B-B14F-4D97-AF65-F5344CB8AC3E}">
        <p14:creationId val="4887146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625600"/>
            <a:ext cx="9144000" cy="3517900"/>
          </a:xfrm>
          <a:prstGeom prst="rect">
            <a:avLst/>
          </a:prstGeom>
          <a:solidFill>
            <a:srgbClr val="1D3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矩形 2"/>
          <p:cNvSpPr/>
          <p:nvPr/>
        </p:nvSpPr>
        <p:spPr>
          <a:xfrm>
            <a:off x="605993" y="0"/>
            <a:ext cx="482628" cy="107199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" name="文本框 3"/>
          <p:cNvSpPr txBox="1"/>
          <p:nvPr/>
        </p:nvSpPr>
        <p:spPr>
          <a:xfrm>
            <a:off x="515274" y="107199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/>
              <a:t>经验教训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528602" y="815698"/>
            <a:ext cx="1798489" cy="3892437"/>
            <a:chOff x="342328" y="815698"/>
            <a:chExt cx="1798489" cy="3892437"/>
          </a:xfrm>
        </p:grpSpPr>
        <p:grpSp>
          <p:nvGrpSpPr>
            <p:cNvPr id="6" name="组 5"/>
            <p:cNvGrpSpPr/>
            <p:nvPr/>
          </p:nvGrpSpPr>
          <p:grpSpPr>
            <a:xfrm>
              <a:off x="342328" y="815698"/>
              <a:ext cx="1798489" cy="1835037"/>
              <a:chOff x="353460" y="730689"/>
              <a:chExt cx="2290280" cy="233682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603689" y="730689"/>
                <a:ext cx="1789822" cy="1789822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03691" y="2522148"/>
                <a:ext cx="1789819" cy="46577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b="1" kumimoji="1" lang="en-US" smtClean="0">
                    <a:solidFill>
                      <a:srgbClr val="F5B022"/>
                    </a:solidFill>
                    <a:latin panose="020f0502020204030204" typeface="Calibri"/>
                    <a:ea typeface="宋体"/>
                  </a:rPr>
                  <a:t>NAME ONE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53460" y="2821980"/>
                <a:ext cx="2290280" cy="271703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altLang="zh-CN" kumimoji="1" lang="en-US" smtClean="0" sz="800">
                    <a:solidFill>
                      <a:schemeClr val="bg1"/>
                    </a:solidFill>
                    <a:latin typeface="Arial"/>
                    <a:ea typeface="微软雅黑"/>
                    <a:cs typeface="Arial"/>
                  </a:rPr>
                  <a:t>Click here to add the introduction.</a:t>
                </a:r>
              </a:p>
            </p:txBody>
          </p:sp>
        </p:grpSp>
        <p:grpSp>
          <p:nvGrpSpPr>
            <p:cNvPr id="7" name="组 6"/>
            <p:cNvGrpSpPr/>
            <p:nvPr/>
          </p:nvGrpSpPr>
          <p:grpSpPr>
            <a:xfrm>
              <a:off x="342328" y="2873098"/>
              <a:ext cx="1798489" cy="1835037"/>
              <a:chOff x="353460" y="730689"/>
              <a:chExt cx="2290280" cy="2336821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603689" y="730689"/>
                <a:ext cx="1789822" cy="1789822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603691" y="2522148"/>
                <a:ext cx="1789819" cy="46577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b="1" kumimoji="1" lang="en-US" smtClean="0">
                    <a:solidFill>
                      <a:srgbClr val="F5B022"/>
                    </a:solidFill>
                    <a:latin panose="020f0502020204030204" typeface="Calibri"/>
                    <a:ea typeface="宋体"/>
                  </a:rPr>
                  <a:t>NAME ONE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53460" y="2821980"/>
                <a:ext cx="2290280" cy="271703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altLang="zh-CN" kumimoji="1" lang="en-US" smtClean="0" sz="800">
                    <a:solidFill>
                      <a:schemeClr val="bg1"/>
                    </a:solidFill>
                    <a:latin typeface="Arial"/>
                    <a:ea typeface="微软雅黑"/>
                    <a:cs typeface="Arial"/>
                  </a:rPr>
                  <a:t>Click here to add the introduction.</a:t>
                </a:r>
              </a:p>
            </p:txBody>
          </p:sp>
        </p:grpSp>
      </p:grpSp>
      <p:grpSp>
        <p:nvGrpSpPr>
          <p:cNvPr id="14" name="组 13"/>
          <p:cNvGrpSpPr/>
          <p:nvPr/>
        </p:nvGrpSpPr>
        <p:grpSpPr>
          <a:xfrm>
            <a:off x="2919775" y="815698"/>
            <a:ext cx="1798489" cy="3892437"/>
            <a:chOff x="2293217" y="775290"/>
            <a:chExt cx="1798489" cy="3892437"/>
          </a:xfrm>
        </p:grpSpPr>
        <p:grpSp>
          <p:nvGrpSpPr>
            <p:cNvPr id="15" name="组 14"/>
            <p:cNvGrpSpPr/>
            <p:nvPr/>
          </p:nvGrpSpPr>
          <p:grpSpPr>
            <a:xfrm>
              <a:off x="2293217" y="775290"/>
              <a:ext cx="1798489" cy="1835037"/>
              <a:chOff x="353460" y="730689"/>
              <a:chExt cx="2290280" cy="233682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603689" y="730689"/>
                <a:ext cx="1789822" cy="1789822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03691" y="2522148"/>
                <a:ext cx="1789819" cy="46577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b="1" kumimoji="1" lang="en-US" smtClean="0">
                    <a:solidFill>
                      <a:srgbClr val="F5B022"/>
                    </a:solidFill>
                    <a:latin panose="020f0502020204030204" typeface="Calibri"/>
                    <a:ea typeface="宋体"/>
                  </a:rPr>
                  <a:t>NAME ONE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53460" y="2821980"/>
                <a:ext cx="2290280" cy="271703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altLang="zh-CN" kumimoji="1" lang="en-US" smtClean="0" sz="800">
                    <a:solidFill>
                      <a:schemeClr val="bg1"/>
                    </a:solidFill>
                    <a:latin typeface="Arial"/>
                    <a:ea typeface="微软雅黑"/>
                    <a:cs typeface="Arial"/>
                  </a:rPr>
                  <a:t>Click here to add the introduction.</a:t>
                </a:r>
              </a:p>
            </p:txBody>
          </p:sp>
        </p:grpSp>
        <p:grpSp>
          <p:nvGrpSpPr>
            <p:cNvPr id="16" name="组 15"/>
            <p:cNvGrpSpPr/>
            <p:nvPr/>
          </p:nvGrpSpPr>
          <p:grpSpPr>
            <a:xfrm>
              <a:off x="2293217" y="2832690"/>
              <a:ext cx="1798489" cy="1835037"/>
              <a:chOff x="353460" y="730689"/>
              <a:chExt cx="2290280" cy="233682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03689" y="730689"/>
                <a:ext cx="1789822" cy="1789822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03690" y="2522148"/>
                <a:ext cx="1789819" cy="46577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b="1" kumimoji="1" lang="en-US" smtClean="0">
                    <a:solidFill>
                      <a:srgbClr val="F5B022"/>
                    </a:solidFill>
                    <a:latin panose="020f0502020204030204" typeface="Calibri"/>
                    <a:ea typeface="宋体"/>
                  </a:rPr>
                  <a:t>NAME ONE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53460" y="2821980"/>
                <a:ext cx="2290280" cy="271703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ts val="960"/>
                  </a:lnSpc>
                </a:pPr>
                <a:r>
                  <a:rPr altLang="zh-CN" kumimoji="1" lang="en-US" smtClean="0" sz="800">
                    <a:solidFill>
                      <a:schemeClr val="bg1"/>
                    </a:solidFill>
                    <a:latin typeface="Arial"/>
                    <a:ea typeface="微软雅黑"/>
                    <a:cs typeface="Arial"/>
                  </a:rPr>
                  <a:t>Click here to add the introduction.</a:t>
                </a: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5730039" y="2030031"/>
            <a:ext cx="2222348" cy="2270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  <a:p>
            <a:pPr lvl="0">
              <a:lnSpc>
                <a:spcPct val="130000"/>
              </a:lnSpc>
            </a:pPr>
            <a:endParaRPr altLang="zh-CN" lang="zh-CN" sz="100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5672683" y="2124757"/>
            <a:ext cx="61832" cy="954107"/>
          </a:xfrm>
          <a:prstGeom prst="rect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</p:spTree>
    <p:extLst>
      <p:ext uri="{BB962C8B-B14F-4D97-AF65-F5344CB8AC3E}">
        <p14:creationId val="82222110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3263901" y="948267"/>
            <a:ext cx="2616198" cy="261619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02586" y="1734751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000">
                <a:solidFill>
                  <a:srgbClr val="F5B022"/>
                </a:solidFill>
                <a:latin typeface="Microsoft YaHei"/>
                <a:cs typeface="Microsoft YaHei"/>
              </a:rPr>
              <a:t>阶段计划</a:t>
            </a:r>
          </a:p>
        </p:txBody>
      </p:sp>
      <p:sp>
        <p:nvSpPr>
          <p:cNvPr id="4" name="直角三角形 3"/>
          <p:cNvSpPr/>
          <p:nvPr/>
        </p:nvSpPr>
        <p:spPr>
          <a:xfrm flipH="1">
            <a:off x="3741024" y="1818727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6" name="直角三角形 5"/>
          <p:cNvSpPr/>
          <p:nvPr/>
        </p:nvSpPr>
        <p:spPr>
          <a:xfrm flipH="1" rot="16200000">
            <a:off x="8032700" y="0"/>
            <a:ext cx="1119548" cy="1119548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文本框 4"/>
          <p:cNvSpPr txBox="1"/>
          <p:nvPr/>
        </p:nvSpPr>
        <p:spPr>
          <a:xfrm>
            <a:off x="3603996" y="2085385"/>
            <a:ext cx="1998374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kern="0" lang="zh-CN" smtClean="0" sz="1000">
                <a:latin charset="-122" pitchFamily="34" typeface="微软雅黑"/>
                <a:ea charset="-122" pitchFamily="34" typeface="微软雅黑"/>
                <a:cs typeface="STHeitiSC-Light"/>
              </a:rPr>
              <a:t>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575891666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>
            <a:off x="0" y="-5979"/>
            <a:ext cx="9144000" cy="2022655"/>
          </a:xfrm>
          <a:prstGeom prst="rect">
            <a:avLst/>
          </a:prstGeom>
          <a:solidFill>
            <a:srgbClr val="84C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685783"/>
            <a:endParaRPr altLang="en-US" lang="zh-CN" sz="1000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0373" y="649852"/>
            <a:ext cx="4416149" cy="108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grpSp>
        <p:nvGrpSpPr>
          <p:cNvPr id="27" name="组 26"/>
          <p:cNvGrpSpPr/>
          <p:nvPr/>
        </p:nvGrpSpPr>
        <p:grpSpPr>
          <a:xfrm>
            <a:off x="982886" y="2087874"/>
            <a:ext cx="7070082" cy="2830942"/>
            <a:chOff x="971599" y="1783102"/>
            <a:chExt cx="7247895" cy="2902140"/>
          </a:xfrm>
        </p:grpSpPr>
        <p:sp>
          <p:nvSpPr>
            <p:cNvPr id="2" name="TextBox 3"/>
            <p:cNvSpPr txBox="1"/>
            <p:nvPr/>
          </p:nvSpPr>
          <p:spPr>
            <a:xfrm>
              <a:off x="971599" y="1783102"/>
              <a:ext cx="708256" cy="37495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mtClean="0" spc="0" strike="noStrike" sz="1800" u="none">
                  <a:ln>
                    <a:noFill/>
                  </a:ln>
                  <a:solidFill>
                    <a:srgbClr val="84C847"/>
                  </a:solidFill>
                  <a:effectLst/>
                  <a:uLnTx/>
                  <a:uFillTx/>
                </a:rPr>
                <a:t>2015</a:t>
              </a:r>
            </a:p>
          </p:txBody>
        </p:sp>
        <p:sp>
          <p:nvSpPr>
            <p:cNvPr id="3" name="TextBox 4"/>
            <p:cNvSpPr txBox="1"/>
            <p:nvPr/>
          </p:nvSpPr>
          <p:spPr>
            <a:xfrm>
              <a:off x="971599" y="2161539"/>
              <a:ext cx="708256" cy="37495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mtClean="0" spc="0" strike="noStrike" sz="1800" u="none">
                  <a:ln>
                    <a:noFill/>
                  </a:ln>
                  <a:solidFill>
                    <a:srgbClr val="1D304D"/>
                  </a:solidFill>
                  <a:effectLst/>
                  <a:uLnTx/>
                  <a:uFillTx/>
                </a:rPr>
                <a:t>2016</a:t>
              </a:r>
            </a:p>
          </p:txBody>
        </p:sp>
        <p:sp>
          <p:nvSpPr>
            <p:cNvPr id="4" name="TextBox 5"/>
            <p:cNvSpPr txBox="1"/>
            <p:nvPr/>
          </p:nvSpPr>
          <p:spPr>
            <a:xfrm>
              <a:off x="971599" y="2539976"/>
              <a:ext cx="708256" cy="37495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mtClean="0" spc="0" strike="noStrike" sz="1800" u="none">
                  <a:ln>
                    <a:noFill/>
                  </a:ln>
                  <a:solidFill>
                    <a:srgbClr val="62AFC8"/>
                  </a:solidFill>
                  <a:effectLst/>
                  <a:uLnTx/>
                  <a:uFillTx/>
                </a:rPr>
                <a:t>2017</a:t>
              </a:r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971599" y="2918414"/>
              <a:ext cx="708256" cy="37495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0" kumimoji="0" lang="en-US" noProof="0" normalizeH="0" smtClean="0" spc="0" strike="noStrike" sz="1800" u="none">
                  <a:ln>
                    <a:noFill/>
                  </a:ln>
                  <a:solidFill>
                    <a:srgbClr val="F59E1D"/>
                  </a:solidFill>
                  <a:effectLst/>
                  <a:uLnTx/>
                  <a:uFillTx/>
                </a:rPr>
                <a:t>2018</a:t>
              </a:r>
            </a:p>
          </p:txBody>
        </p:sp>
        <p:sp>
          <p:nvSpPr>
            <p:cNvPr id="6" name="任意多边形 7"/>
            <p:cNvSpPr/>
            <p:nvPr/>
          </p:nvSpPr>
          <p:spPr>
            <a:xfrm>
              <a:off x="1652108" y="1980545"/>
              <a:ext cx="6527718" cy="548341"/>
            </a:xfrm>
            <a:custGeom>
              <a:gdLst>
                <a:gd fmla="*/ 0 w 5458435" name="connsiteX0"/>
                <a:gd fmla="*/ 0 h 1130865" name="connsiteY0"/>
                <a:gd fmla="*/ 5170372 w 5458435" name="connsiteX1"/>
                <a:gd fmla="*/ 2910 h 1130865" name="connsiteY1"/>
                <a:gd fmla="*/ 5458435 w 5458435" name="connsiteX2"/>
                <a:gd fmla="*/ 343402 h 1130865" name="connsiteY2"/>
                <a:gd fmla="*/ 5457592 w 5458435" name="connsiteX3"/>
                <a:gd fmla="*/ 1130865 h 1130865" name="connsiteY3"/>
                <a:gd fmla="*/ 5463823 w 5463823" name="connsiteX4"/>
                <a:gd fmla="*/ 1106311 h 110631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130865" w="5458435">
                  <a:moveTo>
                    <a:pt x="0" y="0"/>
                  </a:moveTo>
                  <a:lnTo>
                    <a:pt x="5170372" y="2910"/>
                  </a:lnTo>
                  <a:cubicBezTo>
                    <a:pt x="5464439" y="14915"/>
                    <a:pt x="5450359" y="-43470"/>
                    <a:pt x="5458435" y="343402"/>
                  </a:cubicBezTo>
                  <a:lnTo>
                    <a:pt x="5457592" y="1130865"/>
                  </a:lnTo>
                </a:path>
              </a:pathLst>
            </a:custGeom>
            <a:noFill/>
            <a:ln algn="ctr" cap="flat" cmpd="sng" w="19050">
              <a:solidFill>
                <a:srgbClr val="84C847"/>
              </a:solidFill>
              <a:prstDash val="sysDot"/>
              <a:tailEnd type="oval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任意多边形 8"/>
            <p:cNvSpPr/>
            <p:nvPr/>
          </p:nvSpPr>
          <p:spPr>
            <a:xfrm>
              <a:off x="1652108" y="2356275"/>
              <a:ext cx="4871269" cy="548341"/>
            </a:xfrm>
            <a:custGeom>
              <a:gdLst>
                <a:gd fmla="*/ 0 w 5458435" name="connsiteX0"/>
                <a:gd fmla="*/ 0 h 1130865" name="connsiteY0"/>
                <a:gd fmla="*/ 5170372 w 5458435" name="connsiteX1"/>
                <a:gd fmla="*/ 2910 h 1130865" name="connsiteY1"/>
                <a:gd fmla="*/ 5458435 w 5458435" name="connsiteX2"/>
                <a:gd fmla="*/ 343402 h 1130865" name="connsiteY2"/>
                <a:gd fmla="*/ 5457592 w 5458435" name="connsiteX3"/>
                <a:gd fmla="*/ 1130865 h 1130865" name="connsiteY3"/>
                <a:gd fmla="*/ 5463823 w 5463823" name="connsiteX4"/>
                <a:gd fmla="*/ 1106311 h 110631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130865" w="5458435">
                  <a:moveTo>
                    <a:pt x="0" y="0"/>
                  </a:moveTo>
                  <a:lnTo>
                    <a:pt x="5170372" y="2910"/>
                  </a:lnTo>
                  <a:cubicBezTo>
                    <a:pt x="5464439" y="14915"/>
                    <a:pt x="5450359" y="-43470"/>
                    <a:pt x="5458435" y="343402"/>
                  </a:cubicBezTo>
                  <a:lnTo>
                    <a:pt x="5457592" y="1130865"/>
                  </a:lnTo>
                </a:path>
              </a:pathLst>
            </a:custGeom>
            <a:noFill/>
            <a:ln algn="ctr" cap="flat" cmpd="sng" w="19050">
              <a:solidFill>
                <a:srgbClr val="1D304D"/>
              </a:solidFill>
              <a:prstDash val="sysDot"/>
              <a:tailEnd type="oval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任意多边形 9"/>
            <p:cNvSpPr/>
            <p:nvPr/>
          </p:nvSpPr>
          <p:spPr>
            <a:xfrm>
              <a:off x="1652108" y="2722644"/>
              <a:ext cx="3351940" cy="548341"/>
            </a:xfrm>
            <a:custGeom>
              <a:gdLst>
                <a:gd fmla="*/ 0 w 5458435" name="connsiteX0"/>
                <a:gd fmla="*/ 0 h 1130865" name="connsiteY0"/>
                <a:gd fmla="*/ 5170372 w 5458435" name="connsiteX1"/>
                <a:gd fmla="*/ 2910 h 1130865" name="connsiteY1"/>
                <a:gd fmla="*/ 5458435 w 5458435" name="connsiteX2"/>
                <a:gd fmla="*/ 343402 h 1130865" name="connsiteY2"/>
                <a:gd fmla="*/ 5457592 w 5458435" name="connsiteX3"/>
                <a:gd fmla="*/ 1130865 h 1130865" name="connsiteY3"/>
                <a:gd fmla="*/ 5463823 w 5463823" name="connsiteX4"/>
                <a:gd fmla="*/ 1106311 h 110631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130865" w="5458435">
                  <a:moveTo>
                    <a:pt x="0" y="0"/>
                  </a:moveTo>
                  <a:lnTo>
                    <a:pt x="5170372" y="2910"/>
                  </a:lnTo>
                  <a:cubicBezTo>
                    <a:pt x="5464439" y="14915"/>
                    <a:pt x="5450359" y="-43470"/>
                    <a:pt x="5458435" y="343402"/>
                  </a:cubicBezTo>
                  <a:lnTo>
                    <a:pt x="5457592" y="1130865"/>
                  </a:lnTo>
                </a:path>
              </a:pathLst>
            </a:custGeom>
            <a:noFill/>
            <a:ln algn="ctr" cap="flat" cmpd="sng" w="19050">
              <a:solidFill>
                <a:srgbClr val="62AFC8"/>
              </a:solidFill>
              <a:prstDash val="sysDot"/>
              <a:tailEnd type="oval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任意多边形 10"/>
            <p:cNvSpPr/>
            <p:nvPr/>
          </p:nvSpPr>
          <p:spPr>
            <a:xfrm>
              <a:off x="1652108" y="3067682"/>
              <a:ext cx="1623748" cy="548341"/>
            </a:xfrm>
            <a:custGeom>
              <a:gdLst>
                <a:gd fmla="*/ 0 w 5458435" name="connsiteX0"/>
                <a:gd fmla="*/ 0 h 1130865" name="connsiteY0"/>
                <a:gd fmla="*/ 5170372 w 5458435" name="connsiteX1"/>
                <a:gd fmla="*/ 2910 h 1130865" name="connsiteY1"/>
                <a:gd fmla="*/ 5458435 w 5458435" name="connsiteX2"/>
                <a:gd fmla="*/ 343402 h 1130865" name="connsiteY2"/>
                <a:gd fmla="*/ 5457592 w 5458435" name="connsiteX3"/>
                <a:gd fmla="*/ 1130865 h 1130865" name="connsiteY3"/>
                <a:gd fmla="*/ 5463823 w 5463823" name="connsiteX4"/>
                <a:gd fmla="*/ 1106311 h 110631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130865" w="5458435">
                  <a:moveTo>
                    <a:pt x="0" y="0"/>
                  </a:moveTo>
                  <a:lnTo>
                    <a:pt x="5170372" y="2910"/>
                  </a:lnTo>
                  <a:cubicBezTo>
                    <a:pt x="5464439" y="14915"/>
                    <a:pt x="5450359" y="-43470"/>
                    <a:pt x="5458435" y="343402"/>
                  </a:cubicBezTo>
                  <a:lnTo>
                    <a:pt x="5457592" y="1130865"/>
                  </a:lnTo>
                </a:path>
              </a:pathLst>
            </a:custGeom>
            <a:noFill/>
            <a:ln algn="ctr" cap="flat" cmpd="sng" w="19050">
              <a:solidFill>
                <a:srgbClr val="F59E1D"/>
              </a:solidFill>
              <a:prstDash val="sysDot"/>
              <a:tailEnd type="oval"/>
            </a:ln>
            <a:effec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FFFFFF" val="window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文本框 8"/>
            <p:cNvSpPr txBox="1"/>
            <p:nvPr/>
          </p:nvSpPr>
          <p:spPr>
            <a:xfrm>
              <a:off x="1896958" y="4059686"/>
              <a:ext cx="1407497" cy="64211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lvl="0">
                <a:lnSpc>
                  <a:spcPct val="130000"/>
                </a:lnSpc>
                <a:defRPr/>
              </a:pPr>
              <a:r>
                <a:rPr altLang="en-US" lang="zh-CN" smtClean="0" sz="900">
                  <a:solidFill>
                    <a:sysClr lastClr="000000" val="windowText">
                      <a:lumMod val="75000"/>
                      <a:lumOff val="25000"/>
                    </a:sysClr>
                  </a:solidFill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11" name="Freeform 89"/>
            <p:cNvSpPr>
              <a:spLocks noChangeAspect="1" noEditPoints="1"/>
            </p:cNvSpPr>
            <p:nvPr/>
          </p:nvSpPr>
          <p:spPr bwMode="auto">
            <a:xfrm>
              <a:off x="7651698" y="2387746"/>
              <a:ext cx="448694" cy="360000"/>
            </a:xfrm>
            <a:custGeom>
              <a:gdLst>
                <a:gd fmla="*/ 51 w 173" name="T0"/>
                <a:gd fmla="*/ 35 h 137" name="T1"/>
                <a:gd fmla="*/ 65 w 173" name="T2"/>
                <a:gd fmla="*/ 76 h 137" name="T3"/>
                <a:gd fmla="*/ 136 w 173" name="T4"/>
                <a:gd fmla="*/ 72 h 137" name="T5"/>
                <a:gd fmla="*/ 151 w 173" name="T6"/>
                <a:gd fmla="*/ 35 h 137" name="T7"/>
                <a:gd fmla="*/ 51 w 173" name="T8"/>
                <a:gd fmla="*/ 35 h 137" name="T9"/>
                <a:gd fmla="*/ 8 w 173" name="T10"/>
                <a:gd fmla="*/ 0 h 137" name="T11"/>
                <a:gd fmla="*/ 33 w 173" name="T12"/>
                <a:gd fmla="*/ 0 h 137" name="T13"/>
                <a:gd fmla="*/ 35 w 173" name="T14"/>
                <a:gd fmla="*/ 0 h 137" name="T15"/>
                <a:gd fmla="*/ 39 w 173" name="T16"/>
                <a:gd fmla="*/ 2 h 137" name="T17"/>
                <a:gd fmla="*/ 41 w 173" name="T18"/>
                <a:gd fmla="*/ 6 h 137" name="T19"/>
                <a:gd fmla="*/ 41 w 173" name="T20"/>
                <a:gd fmla="*/ 6 h 137" name="T21"/>
                <a:gd fmla="*/ 45 w 173" name="T22"/>
                <a:gd fmla="*/ 17 h 137" name="T23"/>
                <a:gd fmla="*/ 165 w 173" name="T24"/>
                <a:gd fmla="*/ 17 h 137" name="T25"/>
                <a:gd fmla="*/ 169 w 173" name="T26"/>
                <a:gd fmla="*/ 19 h 137" name="T27"/>
                <a:gd fmla="*/ 171 w 173" name="T28"/>
                <a:gd fmla="*/ 21 h 137" name="T29"/>
                <a:gd fmla="*/ 173 w 173" name="T30"/>
                <a:gd fmla="*/ 27 h 137" name="T31"/>
                <a:gd fmla="*/ 171 w 173" name="T32"/>
                <a:gd fmla="*/ 29 h 137" name="T33"/>
                <a:gd fmla="*/ 171 w 173" name="T34"/>
                <a:gd fmla="*/ 29 h 137" name="T35"/>
                <a:gd fmla="*/ 147 w 173" name="T36"/>
                <a:gd fmla="*/ 84 h 137" name="T37"/>
                <a:gd fmla="*/ 147 w 173" name="T38"/>
                <a:gd fmla="*/ 84 h 137" name="T39"/>
                <a:gd fmla="*/ 145 w 173" name="T40"/>
                <a:gd fmla="*/ 86 h 137" name="T41"/>
                <a:gd fmla="*/ 142 w 173" name="T42"/>
                <a:gd fmla="*/ 88 h 137" name="T43"/>
                <a:gd fmla="*/ 71 w 173" name="T44"/>
                <a:gd fmla="*/ 92 h 137" name="T45"/>
                <a:gd fmla="*/ 75 w 173" name="T46"/>
                <a:gd fmla="*/ 104 h 137" name="T47"/>
                <a:gd fmla="*/ 151 w 173" name="T48"/>
                <a:gd fmla="*/ 104 h 137" name="T49"/>
                <a:gd fmla="*/ 157 w 173" name="T50"/>
                <a:gd fmla="*/ 106 h 137" name="T51"/>
                <a:gd fmla="*/ 163 w 173" name="T52"/>
                <a:gd fmla="*/ 110 h 137" name="T53"/>
                <a:gd fmla="*/ 165 w 173" name="T54"/>
                <a:gd fmla="*/ 114 h 137" name="T55"/>
                <a:gd fmla="*/ 167 w 173" name="T56"/>
                <a:gd fmla="*/ 119 h 137" name="T57"/>
                <a:gd fmla="*/ 165 w 173" name="T58"/>
                <a:gd fmla="*/ 127 h 137" name="T59"/>
                <a:gd fmla="*/ 163 w 173" name="T60"/>
                <a:gd fmla="*/ 131 h 137" name="T61"/>
                <a:gd fmla="*/ 157 w 173" name="T62"/>
                <a:gd fmla="*/ 135 h 137" name="T63"/>
                <a:gd fmla="*/ 151 w 173" name="T64"/>
                <a:gd fmla="*/ 137 h 137" name="T65"/>
                <a:gd fmla="*/ 145 w 173" name="T66"/>
                <a:gd fmla="*/ 135 h 137" name="T67"/>
                <a:gd fmla="*/ 140 w 173" name="T68"/>
                <a:gd fmla="*/ 131 h 137" name="T69"/>
                <a:gd fmla="*/ 136 w 173" name="T70"/>
                <a:gd fmla="*/ 127 h 137" name="T71"/>
                <a:gd fmla="*/ 136 w 173" name="T72"/>
                <a:gd fmla="*/ 119 h 137" name="T73"/>
                <a:gd fmla="*/ 59 w 173" name="T74"/>
                <a:gd fmla="*/ 119 h 137" name="T75"/>
                <a:gd fmla="*/ 59 w 173" name="T76"/>
                <a:gd fmla="*/ 127 h 137" name="T77"/>
                <a:gd fmla="*/ 55 w 173" name="T78"/>
                <a:gd fmla="*/ 131 h 137" name="T79"/>
                <a:gd fmla="*/ 49 w 173" name="T80"/>
                <a:gd fmla="*/ 135 h 137" name="T81"/>
                <a:gd fmla="*/ 43 w 173" name="T82"/>
                <a:gd fmla="*/ 137 h 137" name="T83"/>
                <a:gd fmla="*/ 37 w 173" name="T84"/>
                <a:gd fmla="*/ 135 h 137" name="T85"/>
                <a:gd fmla="*/ 31 w 173" name="T86"/>
                <a:gd fmla="*/ 131 h 137" name="T87"/>
                <a:gd fmla="*/ 30 w 173" name="T88"/>
                <a:gd fmla="*/ 127 h 137" name="T89"/>
                <a:gd fmla="*/ 28 w 173" name="T90"/>
                <a:gd fmla="*/ 119 h 137" name="T91"/>
                <a:gd fmla="*/ 30 w 173" name="T92"/>
                <a:gd fmla="*/ 114 h 137" name="T93"/>
                <a:gd fmla="*/ 31 w 173" name="T94"/>
                <a:gd fmla="*/ 110 h 137" name="T95"/>
                <a:gd fmla="*/ 37 w 173" name="T96"/>
                <a:gd fmla="*/ 106 h 137" name="T97"/>
                <a:gd fmla="*/ 43 w 173" name="T98"/>
                <a:gd fmla="*/ 104 h 137" name="T99"/>
                <a:gd fmla="*/ 59 w 173" name="T100"/>
                <a:gd fmla="*/ 104 h 137" name="T101"/>
                <a:gd fmla="*/ 28 w 173" name="T102"/>
                <a:gd fmla="*/ 15 h 137" name="T103"/>
                <a:gd fmla="*/ 8 w 173" name="T104"/>
                <a:gd fmla="*/ 15 h 137" name="T105"/>
                <a:gd fmla="*/ 4 w 173" name="T106"/>
                <a:gd fmla="*/ 13 h 137" name="T107"/>
                <a:gd fmla="*/ 2 w 173" name="T108"/>
                <a:gd fmla="*/ 11 h 137" name="T109"/>
                <a:gd fmla="*/ 0 w 173" name="T110"/>
                <a:gd fmla="*/ 7 h 137" name="T111"/>
                <a:gd fmla="*/ 2 w 173" name="T112"/>
                <a:gd fmla="*/ 4 h 137" name="T113"/>
                <a:gd fmla="*/ 4 w 173" name="T114"/>
                <a:gd fmla="*/ 0 h 137" name="T115"/>
                <a:gd fmla="*/ 8 w 173" name="T116"/>
                <a:gd fmla="*/ 0 h 137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37" w="173">
                  <a:moveTo>
                    <a:pt x="51" y="35"/>
                  </a:moveTo>
                  <a:lnTo>
                    <a:pt x="65" y="76"/>
                  </a:lnTo>
                  <a:lnTo>
                    <a:pt x="136" y="72"/>
                  </a:lnTo>
                  <a:lnTo>
                    <a:pt x="151" y="35"/>
                  </a:lnTo>
                  <a:lnTo>
                    <a:pt x="51" y="35"/>
                  </a:lnTo>
                  <a:close/>
                  <a:moveTo>
                    <a:pt x="8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9" y="2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5" y="17"/>
                  </a:lnTo>
                  <a:lnTo>
                    <a:pt x="165" y="17"/>
                  </a:lnTo>
                  <a:lnTo>
                    <a:pt x="169" y="19"/>
                  </a:lnTo>
                  <a:lnTo>
                    <a:pt x="171" y="21"/>
                  </a:lnTo>
                  <a:lnTo>
                    <a:pt x="173" y="27"/>
                  </a:lnTo>
                  <a:lnTo>
                    <a:pt x="171" y="29"/>
                  </a:lnTo>
                  <a:lnTo>
                    <a:pt x="171" y="29"/>
                  </a:lnTo>
                  <a:lnTo>
                    <a:pt x="147" y="84"/>
                  </a:lnTo>
                  <a:lnTo>
                    <a:pt x="147" y="84"/>
                  </a:lnTo>
                  <a:lnTo>
                    <a:pt x="145" y="86"/>
                  </a:lnTo>
                  <a:lnTo>
                    <a:pt x="142" y="88"/>
                  </a:lnTo>
                  <a:lnTo>
                    <a:pt x="71" y="92"/>
                  </a:lnTo>
                  <a:lnTo>
                    <a:pt x="75" y="104"/>
                  </a:lnTo>
                  <a:lnTo>
                    <a:pt x="151" y="104"/>
                  </a:lnTo>
                  <a:lnTo>
                    <a:pt x="157" y="106"/>
                  </a:lnTo>
                  <a:lnTo>
                    <a:pt x="163" y="110"/>
                  </a:lnTo>
                  <a:lnTo>
                    <a:pt x="165" y="114"/>
                  </a:lnTo>
                  <a:lnTo>
                    <a:pt x="167" y="119"/>
                  </a:lnTo>
                  <a:lnTo>
                    <a:pt x="165" y="127"/>
                  </a:lnTo>
                  <a:lnTo>
                    <a:pt x="163" y="131"/>
                  </a:lnTo>
                  <a:lnTo>
                    <a:pt x="157" y="135"/>
                  </a:lnTo>
                  <a:lnTo>
                    <a:pt x="151" y="137"/>
                  </a:lnTo>
                  <a:lnTo>
                    <a:pt x="145" y="135"/>
                  </a:lnTo>
                  <a:lnTo>
                    <a:pt x="140" y="131"/>
                  </a:lnTo>
                  <a:lnTo>
                    <a:pt x="136" y="127"/>
                  </a:lnTo>
                  <a:lnTo>
                    <a:pt x="136" y="119"/>
                  </a:lnTo>
                  <a:lnTo>
                    <a:pt x="59" y="119"/>
                  </a:lnTo>
                  <a:lnTo>
                    <a:pt x="59" y="127"/>
                  </a:lnTo>
                  <a:lnTo>
                    <a:pt x="55" y="131"/>
                  </a:lnTo>
                  <a:lnTo>
                    <a:pt x="49" y="135"/>
                  </a:lnTo>
                  <a:lnTo>
                    <a:pt x="43" y="137"/>
                  </a:lnTo>
                  <a:lnTo>
                    <a:pt x="37" y="135"/>
                  </a:lnTo>
                  <a:lnTo>
                    <a:pt x="31" y="131"/>
                  </a:lnTo>
                  <a:lnTo>
                    <a:pt x="30" y="127"/>
                  </a:lnTo>
                  <a:lnTo>
                    <a:pt x="28" y="119"/>
                  </a:lnTo>
                  <a:lnTo>
                    <a:pt x="30" y="114"/>
                  </a:lnTo>
                  <a:lnTo>
                    <a:pt x="31" y="110"/>
                  </a:lnTo>
                  <a:lnTo>
                    <a:pt x="37" y="106"/>
                  </a:lnTo>
                  <a:lnTo>
                    <a:pt x="43" y="104"/>
                  </a:lnTo>
                  <a:lnTo>
                    <a:pt x="59" y="104"/>
                  </a:lnTo>
                  <a:lnTo>
                    <a:pt x="28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4C847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13"/>
            <p:cNvSpPr>
              <a:spLocks noChangeAspect="1"/>
            </p:cNvSpPr>
            <p:nvPr/>
          </p:nvSpPr>
          <p:spPr bwMode="auto">
            <a:xfrm>
              <a:off x="6012160" y="2747746"/>
              <a:ext cx="402076" cy="360000"/>
            </a:xfrm>
            <a:custGeom>
              <a:gdLst>
                <a:gd fmla="*/ 90 w 173" name="T0"/>
                <a:gd fmla="*/ 0 h 153" name="T1"/>
                <a:gd fmla="*/ 120 w 173" name="T2"/>
                <a:gd fmla="*/ 2 h 153" name="T3"/>
                <a:gd fmla="*/ 142 w 173" name="T4"/>
                <a:gd fmla="*/ 11 h 153" name="T5"/>
                <a:gd fmla="*/ 159 w 173" name="T6"/>
                <a:gd fmla="*/ 25 h 153" name="T7"/>
                <a:gd fmla="*/ 169 w 173" name="T8"/>
                <a:gd fmla="*/ 45 h 153" name="T9"/>
                <a:gd fmla="*/ 173 w 173" name="T10"/>
                <a:gd fmla="*/ 65 h 153" name="T11"/>
                <a:gd fmla="*/ 169 w 173" name="T12"/>
                <a:gd fmla="*/ 86 h 153" name="T13"/>
                <a:gd fmla="*/ 159 w 173" name="T14"/>
                <a:gd fmla="*/ 104 h 153" name="T15"/>
                <a:gd fmla="*/ 142 w 173" name="T16"/>
                <a:gd fmla="*/ 118 h 153" name="T17"/>
                <a:gd fmla="*/ 120 w 173" name="T18"/>
                <a:gd fmla="*/ 127 h 153" name="T19"/>
                <a:gd fmla="*/ 90 w 173" name="T20"/>
                <a:gd fmla="*/ 131 h 153" name="T21"/>
                <a:gd fmla="*/ 83 w 173" name="T22"/>
                <a:gd fmla="*/ 129 h 153" name="T23"/>
                <a:gd fmla="*/ 73 w 173" name="T24"/>
                <a:gd fmla="*/ 127 h 153" name="T25"/>
                <a:gd fmla="*/ 57 w 173" name="T26"/>
                <a:gd fmla="*/ 141 h 153" name="T27"/>
                <a:gd fmla="*/ 41 w 173" name="T28"/>
                <a:gd fmla="*/ 149 h 153" name="T29"/>
                <a:gd fmla="*/ 28 w 173" name="T30"/>
                <a:gd fmla="*/ 151 h 153" name="T31"/>
                <a:gd fmla="*/ 16 w 173" name="T32"/>
                <a:gd fmla="*/ 153 h 153" name="T33"/>
                <a:gd fmla="*/ 12 w 173" name="T34"/>
                <a:gd fmla="*/ 151 h 153" name="T35"/>
                <a:gd fmla="*/ 28 w 173" name="T36"/>
                <a:gd fmla="*/ 141 h 153" name="T37"/>
                <a:gd fmla="*/ 35 w 173" name="T38"/>
                <a:gd fmla="*/ 129 h 153" name="T39"/>
                <a:gd fmla="*/ 35 w 173" name="T40"/>
                <a:gd fmla="*/ 121 h 153" name="T41"/>
                <a:gd fmla="*/ 33 w 173" name="T42"/>
                <a:gd fmla="*/ 116 h 153" name="T43"/>
                <a:gd fmla="*/ 16 w 173" name="T44"/>
                <a:gd fmla="*/ 102 h 153" name="T45"/>
                <a:gd fmla="*/ 4 w 173" name="T46"/>
                <a:gd fmla="*/ 84 h 153" name="T47"/>
                <a:gd fmla="*/ 0 w 173" name="T48"/>
                <a:gd fmla="*/ 65 h 153" name="T49"/>
                <a:gd fmla="*/ 6 w 173" name="T50"/>
                <a:gd fmla="*/ 45 h 153" name="T51"/>
                <a:gd fmla="*/ 18 w 173" name="T52"/>
                <a:gd fmla="*/ 25 h 153" name="T53"/>
                <a:gd fmla="*/ 37 w 173" name="T54"/>
                <a:gd fmla="*/ 11 h 153" name="T55"/>
                <a:gd fmla="*/ 63 w 173" name="T56"/>
                <a:gd fmla="*/ 2 h 153" name="T57"/>
                <a:gd fmla="*/ 90 w 173" name="T58"/>
                <a:gd fmla="*/ 0 h 153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53" w="173">
                  <a:moveTo>
                    <a:pt x="90" y="0"/>
                  </a:moveTo>
                  <a:lnTo>
                    <a:pt x="120" y="2"/>
                  </a:lnTo>
                  <a:lnTo>
                    <a:pt x="142" y="11"/>
                  </a:lnTo>
                  <a:lnTo>
                    <a:pt x="159" y="25"/>
                  </a:lnTo>
                  <a:lnTo>
                    <a:pt x="169" y="45"/>
                  </a:lnTo>
                  <a:lnTo>
                    <a:pt x="173" y="65"/>
                  </a:lnTo>
                  <a:lnTo>
                    <a:pt x="169" y="86"/>
                  </a:lnTo>
                  <a:lnTo>
                    <a:pt x="159" y="104"/>
                  </a:lnTo>
                  <a:lnTo>
                    <a:pt x="142" y="118"/>
                  </a:lnTo>
                  <a:lnTo>
                    <a:pt x="120" y="127"/>
                  </a:lnTo>
                  <a:lnTo>
                    <a:pt x="90" y="131"/>
                  </a:lnTo>
                  <a:lnTo>
                    <a:pt x="83" y="129"/>
                  </a:lnTo>
                  <a:lnTo>
                    <a:pt x="73" y="127"/>
                  </a:lnTo>
                  <a:lnTo>
                    <a:pt x="57" y="141"/>
                  </a:lnTo>
                  <a:lnTo>
                    <a:pt x="41" y="149"/>
                  </a:lnTo>
                  <a:lnTo>
                    <a:pt x="28" y="151"/>
                  </a:lnTo>
                  <a:lnTo>
                    <a:pt x="16" y="153"/>
                  </a:lnTo>
                  <a:lnTo>
                    <a:pt x="12" y="151"/>
                  </a:lnTo>
                  <a:lnTo>
                    <a:pt x="28" y="141"/>
                  </a:lnTo>
                  <a:lnTo>
                    <a:pt x="35" y="129"/>
                  </a:lnTo>
                  <a:lnTo>
                    <a:pt x="35" y="121"/>
                  </a:lnTo>
                  <a:lnTo>
                    <a:pt x="33" y="116"/>
                  </a:lnTo>
                  <a:lnTo>
                    <a:pt x="16" y="102"/>
                  </a:lnTo>
                  <a:lnTo>
                    <a:pt x="4" y="84"/>
                  </a:lnTo>
                  <a:lnTo>
                    <a:pt x="0" y="65"/>
                  </a:lnTo>
                  <a:lnTo>
                    <a:pt x="6" y="45"/>
                  </a:lnTo>
                  <a:lnTo>
                    <a:pt x="18" y="25"/>
                  </a:lnTo>
                  <a:lnTo>
                    <a:pt x="37" y="11"/>
                  </a:lnTo>
                  <a:lnTo>
                    <a:pt x="63" y="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D304D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97"/>
            <p:cNvSpPr>
              <a:spLocks noChangeAspect="1" noEditPoints="1"/>
            </p:cNvSpPr>
            <p:nvPr/>
          </p:nvSpPr>
          <p:spPr bwMode="auto">
            <a:xfrm>
              <a:off x="4542505" y="3107746"/>
              <a:ext cx="334588" cy="360000"/>
            </a:xfrm>
            <a:custGeom>
              <a:gdLst>
                <a:gd fmla="*/ 23 w 157" name="T0"/>
                <a:gd fmla="*/ 136 h 171" name="T1"/>
                <a:gd fmla="*/ 25 w 157" name="T2"/>
                <a:gd fmla="*/ 144 h 171" name="T3"/>
                <a:gd fmla="*/ 132 w 157" name="T4"/>
                <a:gd fmla="*/ 144 h 171" name="T5"/>
                <a:gd fmla="*/ 134 w 157" name="T6"/>
                <a:gd fmla="*/ 136 h 171" name="T7"/>
                <a:gd fmla="*/ 29 w 157" name="T8"/>
                <a:gd fmla="*/ 132 h 171" name="T9"/>
                <a:gd fmla="*/ 23 w 157" name="T10"/>
                <a:gd fmla="*/ 100 h 171" name="T11"/>
                <a:gd fmla="*/ 25 w 157" name="T12"/>
                <a:gd fmla="*/ 112 h 171" name="T13"/>
                <a:gd fmla="*/ 132 w 157" name="T14"/>
                <a:gd fmla="*/ 112 h 171" name="T15"/>
                <a:gd fmla="*/ 134 w 157" name="T16"/>
                <a:gd fmla="*/ 100 h 171" name="T17"/>
                <a:gd fmla="*/ 29 w 157" name="T18"/>
                <a:gd fmla="*/ 96 h 171" name="T19"/>
                <a:gd fmla="*/ 23 w 157" name="T20"/>
                <a:gd fmla="*/ 65 h 171" name="T21"/>
                <a:gd fmla="*/ 25 w 157" name="T22"/>
                <a:gd fmla="*/ 77 h 171" name="T23"/>
                <a:gd fmla="*/ 132 w 157" name="T24"/>
                <a:gd fmla="*/ 77 h 171" name="T25"/>
                <a:gd fmla="*/ 134 w 157" name="T26"/>
                <a:gd fmla="*/ 65 h 171" name="T27"/>
                <a:gd fmla="*/ 29 w 157" name="T28"/>
                <a:gd fmla="*/ 61 h 171" name="T29"/>
                <a:gd fmla="*/ 22 w 157" name="T30"/>
                <a:gd fmla="*/ 24 h 171" name="T31"/>
                <a:gd fmla="*/ 31 w 157" name="T32"/>
                <a:gd fmla="*/ 40 h 171" name="T33"/>
                <a:gd fmla="*/ 49 w 157" name="T34"/>
                <a:gd fmla="*/ 36 h 171" name="T35"/>
                <a:gd fmla="*/ 55 w 157" name="T36"/>
                <a:gd fmla="*/ 16 h 171" name="T37"/>
                <a:gd fmla="*/ 63 w 157" name="T38"/>
                <a:gd fmla="*/ 30 h 171" name="T39"/>
                <a:gd fmla="*/ 78 w 157" name="T40"/>
                <a:gd fmla="*/ 40 h 171" name="T41"/>
                <a:gd fmla="*/ 94 w 157" name="T42"/>
                <a:gd fmla="*/ 30 h 171" name="T43"/>
                <a:gd fmla="*/ 102 w 157" name="T44"/>
                <a:gd fmla="*/ 16 h 171" name="T45"/>
                <a:gd fmla="*/ 108 w 157" name="T46"/>
                <a:gd fmla="*/ 36 h 171" name="T47"/>
                <a:gd fmla="*/ 126 w 157" name="T48"/>
                <a:gd fmla="*/ 40 h 171" name="T49"/>
                <a:gd fmla="*/ 135 w 157" name="T50"/>
                <a:gd fmla="*/ 24 h 171" name="T51"/>
                <a:gd fmla="*/ 153 w 157" name="T52"/>
                <a:gd fmla="*/ 18 h 171" name="T53"/>
                <a:gd fmla="*/ 157 w 157" name="T54"/>
                <a:gd fmla="*/ 163 h 171" name="T55"/>
                <a:gd fmla="*/ 149 w 157" name="T56"/>
                <a:gd fmla="*/ 171 h 171" name="T57"/>
                <a:gd fmla="*/ 2 w 157" name="T58"/>
                <a:gd fmla="*/ 167 h 171" name="T59"/>
                <a:gd fmla="*/ 2 w 157" name="T60"/>
                <a:gd fmla="*/ 20 h 171" name="T61"/>
                <a:gd fmla="*/ 118 w 157" name="T62"/>
                <a:gd fmla="*/ 0 h 171" name="T63"/>
                <a:gd fmla="*/ 128 w 157" name="T64"/>
                <a:gd fmla="*/ 8 h 171" name="T65"/>
                <a:gd fmla="*/ 124 w 157" name="T66"/>
                <a:gd fmla="*/ 32 h 171" name="T67"/>
                <a:gd fmla="*/ 112 w 157" name="T68"/>
                <a:gd fmla="*/ 28 h 171" name="T69"/>
                <a:gd fmla="*/ 112 w 157" name="T70"/>
                <a:gd fmla="*/ 4 h 171" name="T71"/>
                <a:gd fmla="*/ 78 w 157" name="T72"/>
                <a:gd fmla="*/ 0 h 171" name="T73"/>
                <a:gd fmla="*/ 86 w 157" name="T74"/>
                <a:gd fmla="*/ 8 h 171" name="T75"/>
                <a:gd fmla="*/ 82 w 157" name="T76"/>
                <a:gd fmla="*/ 32 h 171" name="T77"/>
                <a:gd fmla="*/ 71 w 157" name="T78"/>
                <a:gd fmla="*/ 28 h 171" name="T79"/>
                <a:gd fmla="*/ 71 w 157" name="T80"/>
                <a:gd fmla="*/ 4 h 171" name="T81"/>
                <a:gd fmla="*/ 39 w 157" name="T82"/>
                <a:gd fmla="*/ 0 h 171" name="T83"/>
                <a:gd fmla="*/ 47 w 157" name="T84"/>
                <a:gd fmla="*/ 8 h 171" name="T85"/>
                <a:gd fmla="*/ 43 w 157" name="T86"/>
                <a:gd fmla="*/ 32 h 171" name="T87"/>
                <a:gd fmla="*/ 31 w 157" name="T88"/>
                <a:gd fmla="*/ 28 h 171" name="T89"/>
                <a:gd fmla="*/ 31 w 157" name="T90"/>
                <a:gd fmla="*/ 4 h 171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71" w="157">
                  <a:moveTo>
                    <a:pt x="29" y="132"/>
                  </a:moveTo>
                  <a:lnTo>
                    <a:pt x="25" y="132"/>
                  </a:lnTo>
                  <a:lnTo>
                    <a:pt x="23" y="136"/>
                  </a:lnTo>
                  <a:lnTo>
                    <a:pt x="22" y="138"/>
                  </a:lnTo>
                  <a:lnTo>
                    <a:pt x="23" y="142"/>
                  </a:lnTo>
                  <a:lnTo>
                    <a:pt x="25" y="144"/>
                  </a:lnTo>
                  <a:lnTo>
                    <a:pt x="29" y="146"/>
                  </a:lnTo>
                  <a:lnTo>
                    <a:pt x="128" y="146"/>
                  </a:lnTo>
                  <a:lnTo>
                    <a:pt x="132" y="144"/>
                  </a:lnTo>
                  <a:lnTo>
                    <a:pt x="134" y="142"/>
                  </a:lnTo>
                  <a:lnTo>
                    <a:pt x="135" y="138"/>
                  </a:lnTo>
                  <a:lnTo>
                    <a:pt x="134" y="136"/>
                  </a:lnTo>
                  <a:lnTo>
                    <a:pt x="132" y="132"/>
                  </a:lnTo>
                  <a:lnTo>
                    <a:pt x="128" y="132"/>
                  </a:lnTo>
                  <a:lnTo>
                    <a:pt x="29" y="132"/>
                  </a:lnTo>
                  <a:close/>
                  <a:moveTo>
                    <a:pt x="29" y="96"/>
                  </a:moveTo>
                  <a:lnTo>
                    <a:pt x="25" y="98"/>
                  </a:lnTo>
                  <a:lnTo>
                    <a:pt x="23" y="100"/>
                  </a:lnTo>
                  <a:lnTo>
                    <a:pt x="22" y="104"/>
                  </a:lnTo>
                  <a:lnTo>
                    <a:pt x="23" y="108"/>
                  </a:lnTo>
                  <a:lnTo>
                    <a:pt x="25" y="112"/>
                  </a:lnTo>
                  <a:lnTo>
                    <a:pt x="29" y="112"/>
                  </a:lnTo>
                  <a:lnTo>
                    <a:pt x="128" y="112"/>
                  </a:lnTo>
                  <a:lnTo>
                    <a:pt x="132" y="112"/>
                  </a:lnTo>
                  <a:lnTo>
                    <a:pt x="134" y="108"/>
                  </a:lnTo>
                  <a:lnTo>
                    <a:pt x="135" y="104"/>
                  </a:lnTo>
                  <a:lnTo>
                    <a:pt x="134" y="100"/>
                  </a:lnTo>
                  <a:lnTo>
                    <a:pt x="132" y="98"/>
                  </a:lnTo>
                  <a:lnTo>
                    <a:pt x="128" y="96"/>
                  </a:lnTo>
                  <a:lnTo>
                    <a:pt x="29" y="96"/>
                  </a:lnTo>
                  <a:close/>
                  <a:moveTo>
                    <a:pt x="29" y="61"/>
                  </a:moveTo>
                  <a:lnTo>
                    <a:pt x="25" y="63"/>
                  </a:lnTo>
                  <a:lnTo>
                    <a:pt x="23" y="65"/>
                  </a:lnTo>
                  <a:lnTo>
                    <a:pt x="22" y="69"/>
                  </a:lnTo>
                  <a:lnTo>
                    <a:pt x="23" y="73"/>
                  </a:lnTo>
                  <a:lnTo>
                    <a:pt x="25" y="77"/>
                  </a:lnTo>
                  <a:lnTo>
                    <a:pt x="29" y="79"/>
                  </a:lnTo>
                  <a:lnTo>
                    <a:pt x="128" y="79"/>
                  </a:lnTo>
                  <a:lnTo>
                    <a:pt x="132" y="77"/>
                  </a:lnTo>
                  <a:lnTo>
                    <a:pt x="134" y="73"/>
                  </a:lnTo>
                  <a:lnTo>
                    <a:pt x="135" y="69"/>
                  </a:lnTo>
                  <a:lnTo>
                    <a:pt x="134" y="65"/>
                  </a:lnTo>
                  <a:lnTo>
                    <a:pt x="132" y="63"/>
                  </a:lnTo>
                  <a:lnTo>
                    <a:pt x="128" y="61"/>
                  </a:lnTo>
                  <a:lnTo>
                    <a:pt x="29" y="61"/>
                  </a:lnTo>
                  <a:close/>
                  <a:moveTo>
                    <a:pt x="8" y="16"/>
                  </a:moveTo>
                  <a:lnTo>
                    <a:pt x="22" y="16"/>
                  </a:lnTo>
                  <a:lnTo>
                    <a:pt x="22" y="24"/>
                  </a:lnTo>
                  <a:lnTo>
                    <a:pt x="23" y="30"/>
                  </a:lnTo>
                  <a:lnTo>
                    <a:pt x="27" y="36"/>
                  </a:lnTo>
                  <a:lnTo>
                    <a:pt x="31" y="40"/>
                  </a:lnTo>
                  <a:lnTo>
                    <a:pt x="39" y="40"/>
                  </a:lnTo>
                  <a:lnTo>
                    <a:pt x="45" y="40"/>
                  </a:lnTo>
                  <a:lnTo>
                    <a:pt x="49" y="36"/>
                  </a:lnTo>
                  <a:lnTo>
                    <a:pt x="53" y="30"/>
                  </a:lnTo>
                  <a:lnTo>
                    <a:pt x="55" y="24"/>
                  </a:lnTo>
                  <a:lnTo>
                    <a:pt x="55" y="16"/>
                  </a:lnTo>
                  <a:lnTo>
                    <a:pt x="63" y="16"/>
                  </a:lnTo>
                  <a:lnTo>
                    <a:pt x="63" y="24"/>
                  </a:lnTo>
                  <a:lnTo>
                    <a:pt x="63" y="30"/>
                  </a:lnTo>
                  <a:lnTo>
                    <a:pt x="67" y="36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4" y="40"/>
                  </a:lnTo>
                  <a:lnTo>
                    <a:pt x="90" y="36"/>
                  </a:lnTo>
                  <a:lnTo>
                    <a:pt x="94" y="30"/>
                  </a:lnTo>
                  <a:lnTo>
                    <a:pt x="94" y="24"/>
                  </a:lnTo>
                  <a:lnTo>
                    <a:pt x="94" y="16"/>
                  </a:lnTo>
                  <a:lnTo>
                    <a:pt x="102" y="16"/>
                  </a:lnTo>
                  <a:lnTo>
                    <a:pt x="102" y="24"/>
                  </a:lnTo>
                  <a:lnTo>
                    <a:pt x="104" y="30"/>
                  </a:lnTo>
                  <a:lnTo>
                    <a:pt x="108" y="36"/>
                  </a:lnTo>
                  <a:lnTo>
                    <a:pt x="112" y="40"/>
                  </a:lnTo>
                  <a:lnTo>
                    <a:pt x="118" y="40"/>
                  </a:lnTo>
                  <a:lnTo>
                    <a:pt x="126" y="40"/>
                  </a:lnTo>
                  <a:lnTo>
                    <a:pt x="130" y="36"/>
                  </a:lnTo>
                  <a:lnTo>
                    <a:pt x="134" y="30"/>
                  </a:lnTo>
                  <a:lnTo>
                    <a:pt x="135" y="24"/>
                  </a:lnTo>
                  <a:lnTo>
                    <a:pt x="135" y="16"/>
                  </a:lnTo>
                  <a:lnTo>
                    <a:pt x="149" y="16"/>
                  </a:lnTo>
                  <a:lnTo>
                    <a:pt x="153" y="18"/>
                  </a:lnTo>
                  <a:lnTo>
                    <a:pt x="155" y="20"/>
                  </a:lnTo>
                  <a:lnTo>
                    <a:pt x="157" y="24"/>
                  </a:lnTo>
                  <a:lnTo>
                    <a:pt x="157" y="163"/>
                  </a:lnTo>
                  <a:lnTo>
                    <a:pt x="155" y="167"/>
                  </a:lnTo>
                  <a:lnTo>
                    <a:pt x="153" y="171"/>
                  </a:lnTo>
                  <a:lnTo>
                    <a:pt x="149" y="171"/>
                  </a:lnTo>
                  <a:lnTo>
                    <a:pt x="8" y="171"/>
                  </a:lnTo>
                  <a:lnTo>
                    <a:pt x="4" y="171"/>
                  </a:lnTo>
                  <a:lnTo>
                    <a:pt x="2" y="167"/>
                  </a:lnTo>
                  <a:lnTo>
                    <a:pt x="0" y="163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8" y="16"/>
                  </a:lnTo>
                  <a:close/>
                  <a:moveTo>
                    <a:pt x="118" y="0"/>
                  </a:moveTo>
                  <a:lnTo>
                    <a:pt x="124" y="0"/>
                  </a:lnTo>
                  <a:lnTo>
                    <a:pt x="126" y="4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6" y="28"/>
                  </a:lnTo>
                  <a:lnTo>
                    <a:pt x="124" y="32"/>
                  </a:lnTo>
                  <a:lnTo>
                    <a:pt x="118" y="32"/>
                  </a:lnTo>
                  <a:lnTo>
                    <a:pt x="114" y="32"/>
                  </a:lnTo>
                  <a:lnTo>
                    <a:pt x="112" y="28"/>
                  </a:lnTo>
                  <a:lnTo>
                    <a:pt x="110" y="24"/>
                  </a:lnTo>
                  <a:lnTo>
                    <a:pt x="110" y="8"/>
                  </a:lnTo>
                  <a:lnTo>
                    <a:pt x="112" y="4"/>
                  </a:lnTo>
                  <a:lnTo>
                    <a:pt x="114" y="0"/>
                  </a:lnTo>
                  <a:lnTo>
                    <a:pt x="118" y="0"/>
                  </a:lnTo>
                  <a:close/>
                  <a:moveTo>
                    <a:pt x="78" y="0"/>
                  </a:moveTo>
                  <a:lnTo>
                    <a:pt x="82" y="0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2" y="32"/>
                  </a:lnTo>
                  <a:lnTo>
                    <a:pt x="78" y="32"/>
                  </a:lnTo>
                  <a:lnTo>
                    <a:pt x="75" y="32"/>
                  </a:lnTo>
                  <a:lnTo>
                    <a:pt x="71" y="28"/>
                  </a:lnTo>
                  <a:lnTo>
                    <a:pt x="71" y="24"/>
                  </a:lnTo>
                  <a:lnTo>
                    <a:pt x="71" y="8"/>
                  </a:lnTo>
                  <a:lnTo>
                    <a:pt x="71" y="4"/>
                  </a:lnTo>
                  <a:lnTo>
                    <a:pt x="75" y="0"/>
                  </a:lnTo>
                  <a:lnTo>
                    <a:pt x="78" y="0"/>
                  </a:lnTo>
                  <a:close/>
                  <a:moveTo>
                    <a:pt x="39" y="0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47" y="8"/>
                  </a:lnTo>
                  <a:lnTo>
                    <a:pt x="47" y="24"/>
                  </a:lnTo>
                  <a:lnTo>
                    <a:pt x="45" y="28"/>
                  </a:lnTo>
                  <a:lnTo>
                    <a:pt x="43" y="32"/>
                  </a:lnTo>
                  <a:lnTo>
                    <a:pt x="39" y="32"/>
                  </a:lnTo>
                  <a:lnTo>
                    <a:pt x="33" y="32"/>
                  </a:lnTo>
                  <a:lnTo>
                    <a:pt x="31" y="28"/>
                  </a:lnTo>
                  <a:lnTo>
                    <a:pt x="29" y="24"/>
                  </a:lnTo>
                  <a:lnTo>
                    <a:pt x="29" y="8"/>
                  </a:lnTo>
                  <a:lnTo>
                    <a:pt x="31" y="4"/>
                  </a:lnTo>
                  <a:lnTo>
                    <a:pt x="33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2AFC8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34"/>
            <p:cNvSpPr>
              <a:spLocks noChangeAspect="1"/>
            </p:cNvSpPr>
            <p:nvPr/>
          </p:nvSpPr>
          <p:spPr bwMode="auto">
            <a:xfrm>
              <a:off x="2822245" y="3386284"/>
              <a:ext cx="373011" cy="360000"/>
            </a:xfrm>
            <a:custGeom>
              <a:gdLst>
                <a:gd fmla="*/ 94 w 173" name="T0"/>
                <a:gd fmla="*/ 2 h 167" name="T1"/>
                <a:gd fmla="*/ 108 w 173" name="T2"/>
                <a:gd fmla="*/ 7 h 167" name="T3"/>
                <a:gd fmla="*/ 114 w 173" name="T4"/>
                <a:gd fmla="*/ 15 h 167" name="T5"/>
                <a:gd fmla="*/ 118 w 173" name="T6"/>
                <a:gd fmla="*/ 25 h 167" name="T7"/>
                <a:gd fmla="*/ 118 w 173" name="T8"/>
                <a:gd fmla="*/ 37 h 167" name="T9"/>
                <a:gd fmla="*/ 118 w 173" name="T10"/>
                <a:gd fmla="*/ 43 h 167" name="T11"/>
                <a:gd fmla="*/ 120 w 173" name="T12"/>
                <a:gd fmla="*/ 49 h 167" name="T13"/>
                <a:gd fmla="*/ 120 w 173" name="T14"/>
                <a:gd fmla="*/ 55 h 167" name="T15"/>
                <a:gd fmla="*/ 118 w 173" name="T16"/>
                <a:gd fmla="*/ 61 h 167" name="T17"/>
                <a:gd fmla="*/ 116 w 173" name="T18"/>
                <a:gd fmla="*/ 64 h 167" name="T19"/>
                <a:gd fmla="*/ 112 w 173" name="T20"/>
                <a:gd fmla="*/ 72 h 167" name="T21"/>
                <a:gd fmla="*/ 108 w 173" name="T22"/>
                <a:gd fmla="*/ 82 h 167" name="T23"/>
                <a:gd fmla="*/ 106 w 173" name="T24"/>
                <a:gd fmla="*/ 84 h 167" name="T25"/>
                <a:gd fmla="*/ 106 w 173" name="T26"/>
                <a:gd fmla="*/ 100 h 167" name="T27"/>
                <a:gd fmla="*/ 110 w 173" name="T28"/>
                <a:gd fmla="*/ 102 h 167" name="T29"/>
                <a:gd fmla="*/ 118 w 173" name="T30"/>
                <a:gd fmla="*/ 106 h 167" name="T31"/>
                <a:gd fmla="*/ 132 w 173" name="T32"/>
                <a:gd fmla="*/ 112 h 167" name="T33"/>
                <a:gd fmla="*/ 138 w 173" name="T34"/>
                <a:gd fmla="*/ 114 h 167" name="T35"/>
                <a:gd fmla="*/ 142 w 173" name="T36"/>
                <a:gd fmla="*/ 114 h 167" name="T37"/>
                <a:gd fmla="*/ 147 w 173" name="T38"/>
                <a:gd fmla="*/ 116 h 167" name="T39"/>
                <a:gd fmla="*/ 163 w 173" name="T40"/>
                <a:gd fmla="*/ 129 h 167" name="T41"/>
                <a:gd fmla="*/ 173 w 173" name="T42"/>
                <a:gd fmla="*/ 153 h 167" name="T43"/>
                <a:gd fmla="*/ 173 w 173" name="T44"/>
                <a:gd fmla="*/ 159 h 167" name="T45"/>
                <a:gd fmla="*/ 171 w 173" name="T46"/>
                <a:gd fmla="*/ 163 h 167" name="T47"/>
                <a:gd fmla="*/ 165 w 173" name="T48"/>
                <a:gd fmla="*/ 167 h 167" name="T49"/>
                <a:gd fmla="*/ 4 w 173" name="T50"/>
                <a:gd fmla="*/ 165 h 167" name="T51"/>
                <a:gd fmla="*/ 0 w 173" name="T52"/>
                <a:gd fmla="*/ 159 h 167" name="T53"/>
                <a:gd fmla="*/ 0 w 173" name="T54"/>
                <a:gd fmla="*/ 159 h 167" name="T55"/>
                <a:gd fmla="*/ 4 w 173" name="T56"/>
                <a:gd fmla="*/ 143 h 167" name="T57"/>
                <a:gd fmla="*/ 22 w 173" name="T58"/>
                <a:gd fmla="*/ 117 h 167" name="T59"/>
                <a:gd fmla="*/ 30 w 173" name="T60"/>
                <a:gd fmla="*/ 116 h 167" name="T61"/>
                <a:gd fmla="*/ 33 w 173" name="T62"/>
                <a:gd fmla="*/ 114 h 167" name="T63"/>
                <a:gd fmla="*/ 37 w 173" name="T64"/>
                <a:gd fmla="*/ 114 h 167" name="T65"/>
                <a:gd fmla="*/ 47 w 173" name="T66"/>
                <a:gd fmla="*/ 110 h 167" name="T67"/>
                <a:gd fmla="*/ 59 w 173" name="T68"/>
                <a:gd fmla="*/ 104 h 167" name="T69"/>
                <a:gd fmla="*/ 67 w 173" name="T70"/>
                <a:gd fmla="*/ 102 h 167" name="T71"/>
                <a:gd fmla="*/ 67 w 173" name="T72"/>
                <a:gd fmla="*/ 100 h 167" name="T73"/>
                <a:gd fmla="*/ 67 w 173" name="T74"/>
                <a:gd fmla="*/ 84 h 167" name="T75"/>
                <a:gd fmla="*/ 63 w 173" name="T76"/>
                <a:gd fmla="*/ 78 h 167" name="T77"/>
                <a:gd fmla="*/ 59 w 173" name="T78"/>
                <a:gd fmla="*/ 64 h 167" name="T79"/>
                <a:gd fmla="*/ 55 w 173" name="T80"/>
                <a:gd fmla="*/ 62 h 167" name="T81"/>
                <a:gd fmla="*/ 55 w 173" name="T82"/>
                <a:gd fmla="*/ 57 h 167" name="T83"/>
                <a:gd fmla="*/ 53 w 173" name="T84"/>
                <a:gd fmla="*/ 51 h 167" name="T85"/>
                <a:gd fmla="*/ 53 w 173" name="T86"/>
                <a:gd fmla="*/ 45 h 167" name="T87"/>
                <a:gd fmla="*/ 57 w 173" name="T88"/>
                <a:gd fmla="*/ 43 h 167" name="T89"/>
                <a:gd fmla="*/ 55 w 173" name="T90"/>
                <a:gd fmla="*/ 31 h 167" name="T91"/>
                <a:gd fmla="*/ 57 w 173" name="T92"/>
                <a:gd fmla="*/ 19 h 167" name="T93"/>
                <a:gd fmla="*/ 65 w 173" name="T94"/>
                <a:gd fmla="*/ 9 h 167" name="T95"/>
                <a:gd fmla="*/ 79 w 173" name="T96"/>
                <a:gd fmla="*/ 2 h 167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67" w="173">
                  <a:moveTo>
                    <a:pt x="86" y="0"/>
                  </a:moveTo>
                  <a:lnTo>
                    <a:pt x="94" y="2"/>
                  </a:lnTo>
                  <a:lnTo>
                    <a:pt x="102" y="4"/>
                  </a:lnTo>
                  <a:lnTo>
                    <a:pt x="108" y="7"/>
                  </a:lnTo>
                  <a:lnTo>
                    <a:pt x="112" y="11"/>
                  </a:lnTo>
                  <a:lnTo>
                    <a:pt x="114" y="15"/>
                  </a:lnTo>
                  <a:lnTo>
                    <a:pt x="116" y="21"/>
                  </a:lnTo>
                  <a:lnTo>
                    <a:pt x="118" y="25"/>
                  </a:lnTo>
                  <a:lnTo>
                    <a:pt x="118" y="31"/>
                  </a:lnTo>
                  <a:lnTo>
                    <a:pt x="118" y="37"/>
                  </a:lnTo>
                  <a:lnTo>
                    <a:pt x="116" y="43"/>
                  </a:lnTo>
                  <a:lnTo>
                    <a:pt x="118" y="43"/>
                  </a:lnTo>
                  <a:lnTo>
                    <a:pt x="120" y="45"/>
                  </a:lnTo>
                  <a:lnTo>
                    <a:pt x="120" y="49"/>
                  </a:lnTo>
                  <a:lnTo>
                    <a:pt x="120" y="51"/>
                  </a:lnTo>
                  <a:lnTo>
                    <a:pt x="120" y="55"/>
                  </a:lnTo>
                  <a:lnTo>
                    <a:pt x="118" y="57"/>
                  </a:lnTo>
                  <a:lnTo>
                    <a:pt x="118" y="61"/>
                  </a:lnTo>
                  <a:lnTo>
                    <a:pt x="118" y="62"/>
                  </a:lnTo>
                  <a:lnTo>
                    <a:pt x="116" y="64"/>
                  </a:lnTo>
                  <a:lnTo>
                    <a:pt x="114" y="64"/>
                  </a:lnTo>
                  <a:lnTo>
                    <a:pt x="112" y="72"/>
                  </a:lnTo>
                  <a:lnTo>
                    <a:pt x="110" y="78"/>
                  </a:lnTo>
                  <a:lnTo>
                    <a:pt x="108" y="82"/>
                  </a:lnTo>
                  <a:lnTo>
                    <a:pt x="106" y="84"/>
                  </a:lnTo>
                  <a:lnTo>
                    <a:pt x="106" y="84"/>
                  </a:lnTo>
                  <a:lnTo>
                    <a:pt x="106" y="100"/>
                  </a:lnTo>
                  <a:lnTo>
                    <a:pt x="106" y="100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14" y="104"/>
                  </a:lnTo>
                  <a:lnTo>
                    <a:pt x="118" y="106"/>
                  </a:lnTo>
                  <a:lnTo>
                    <a:pt x="126" y="110"/>
                  </a:lnTo>
                  <a:lnTo>
                    <a:pt x="132" y="112"/>
                  </a:lnTo>
                  <a:lnTo>
                    <a:pt x="136" y="114"/>
                  </a:lnTo>
                  <a:lnTo>
                    <a:pt x="138" y="114"/>
                  </a:lnTo>
                  <a:lnTo>
                    <a:pt x="140" y="114"/>
                  </a:lnTo>
                  <a:lnTo>
                    <a:pt x="142" y="114"/>
                  </a:lnTo>
                  <a:lnTo>
                    <a:pt x="143" y="116"/>
                  </a:lnTo>
                  <a:lnTo>
                    <a:pt x="147" y="116"/>
                  </a:lnTo>
                  <a:lnTo>
                    <a:pt x="151" y="117"/>
                  </a:lnTo>
                  <a:lnTo>
                    <a:pt x="163" y="129"/>
                  </a:lnTo>
                  <a:lnTo>
                    <a:pt x="169" y="143"/>
                  </a:lnTo>
                  <a:lnTo>
                    <a:pt x="173" y="153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5" y="167"/>
                  </a:lnTo>
                  <a:lnTo>
                    <a:pt x="8" y="167"/>
                  </a:lnTo>
                  <a:lnTo>
                    <a:pt x="4" y="165"/>
                  </a:lnTo>
                  <a:lnTo>
                    <a:pt x="2" y="163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3"/>
                  </a:lnTo>
                  <a:lnTo>
                    <a:pt x="4" y="143"/>
                  </a:lnTo>
                  <a:lnTo>
                    <a:pt x="10" y="129"/>
                  </a:lnTo>
                  <a:lnTo>
                    <a:pt x="22" y="117"/>
                  </a:lnTo>
                  <a:lnTo>
                    <a:pt x="26" y="116"/>
                  </a:lnTo>
                  <a:lnTo>
                    <a:pt x="30" y="116"/>
                  </a:lnTo>
                  <a:lnTo>
                    <a:pt x="31" y="114"/>
                  </a:lnTo>
                  <a:lnTo>
                    <a:pt x="33" y="114"/>
                  </a:lnTo>
                  <a:lnTo>
                    <a:pt x="35" y="114"/>
                  </a:lnTo>
                  <a:lnTo>
                    <a:pt x="37" y="114"/>
                  </a:lnTo>
                  <a:lnTo>
                    <a:pt x="41" y="112"/>
                  </a:lnTo>
                  <a:lnTo>
                    <a:pt x="47" y="110"/>
                  </a:lnTo>
                  <a:lnTo>
                    <a:pt x="55" y="108"/>
                  </a:lnTo>
                  <a:lnTo>
                    <a:pt x="59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65" y="82"/>
                  </a:lnTo>
                  <a:lnTo>
                    <a:pt x="63" y="78"/>
                  </a:lnTo>
                  <a:lnTo>
                    <a:pt x="61" y="72"/>
                  </a:lnTo>
                  <a:lnTo>
                    <a:pt x="59" y="64"/>
                  </a:lnTo>
                  <a:lnTo>
                    <a:pt x="57" y="64"/>
                  </a:lnTo>
                  <a:lnTo>
                    <a:pt x="55" y="62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3" y="55"/>
                  </a:lnTo>
                  <a:lnTo>
                    <a:pt x="53" y="51"/>
                  </a:lnTo>
                  <a:lnTo>
                    <a:pt x="53" y="49"/>
                  </a:lnTo>
                  <a:lnTo>
                    <a:pt x="53" y="45"/>
                  </a:lnTo>
                  <a:lnTo>
                    <a:pt x="55" y="43"/>
                  </a:lnTo>
                  <a:lnTo>
                    <a:pt x="57" y="43"/>
                  </a:lnTo>
                  <a:lnTo>
                    <a:pt x="55" y="37"/>
                  </a:lnTo>
                  <a:lnTo>
                    <a:pt x="55" y="31"/>
                  </a:lnTo>
                  <a:lnTo>
                    <a:pt x="55" y="25"/>
                  </a:lnTo>
                  <a:lnTo>
                    <a:pt x="57" y="19"/>
                  </a:lnTo>
                  <a:lnTo>
                    <a:pt x="59" y="13"/>
                  </a:lnTo>
                  <a:lnTo>
                    <a:pt x="65" y="9"/>
                  </a:lnTo>
                  <a:lnTo>
                    <a:pt x="71" y="4"/>
                  </a:lnTo>
                  <a:lnTo>
                    <a:pt x="79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59E1D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US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357842" y="3813465"/>
              <a:ext cx="916566" cy="249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 lvl="0">
                <a:defRPr/>
              </a:pPr>
              <a:r>
                <a:rPr altLang="zh-CN" b="1" lang="en-US" sz="1000">
                  <a:solidFill>
                    <a:srgbClr val="F59E1D"/>
                  </a:solidFill>
                </a:rPr>
                <a:t>TEXT HERE</a:t>
              </a:r>
            </a:p>
          </p:txBody>
        </p:sp>
        <p:sp>
          <p:nvSpPr>
            <p:cNvPr id="17" name="文本框 8"/>
            <p:cNvSpPr txBox="1"/>
            <p:nvPr/>
          </p:nvSpPr>
          <p:spPr>
            <a:xfrm>
              <a:off x="3626603" y="3800191"/>
              <a:ext cx="1407497" cy="64211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lvl="0">
                <a:lnSpc>
                  <a:spcPct val="130000"/>
                </a:lnSpc>
                <a:defRPr/>
              </a:pPr>
              <a:r>
                <a:rPr altLang="en-US" lang="zh-CN" smtClean="0" sz="900">
                  <a:solidFill>
                    <a:sysClr lastClr="000000" val="windowText">
                      <a:lumMod val="75000"/>
                      <a:lumOff val="25000"/>
                    </a:sysClr>
                  </a:solidFill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4087488" y="3553969"/>
              <a:ext cx="916566" cy="249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 lvl="0">
                <a:defRPr/>
              </a:pPr>
              <a:r>
                <a:rPr altLang="zh-CN" b="1" lang="en-US" sz="1000">
                  <a:solidFill>
                    <a:srgbClr val="62AFC8"/>
                  </a:solidFill>
                </a:rPr>
                <a:t>TEXT HERE</a:t>
              </a:r>
            </a:p>
          </p:txBody>
        </p:sp>
        <p:sp>
          <p:nvSpPr>
            <p:cNvPr id="19" name="文本框 8"/>
            <p:cNvSpPr txBox="1"/>
            <p:nvPr/>
          </p:nvSpPr>
          <p:spPr>
            <a:xfrm>
              <a:off x="6811997" y="3077303"/>
              <a:ext cx="1407497" cy="64211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lvl="0">
                <a:lnSpc>
                  <a:spcPct val="130000"/>
                </a:lnSpc>
                <a:defRPr/>
              </a:pPr>
              <a:r>
                <a:rPr altLang="en-US" lang="zh-CN" smtClean="0" sz="900">
                  <a:solidFill>
                    <a:sysClr lastClr="000000" val="windowText">
                      <a:lumMod val="75000"/>
                      <a:lumOff val="25000"/>
                    </a:sysClr>
                  </a:solidFill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272880" y="2831082"/>
              <a:ext cx="916566" cy="249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 lvl="0">
                <a:defRPr/>
              </a:pPr>
              <a:r>
                <a:rPr altLang="zh-CN" b="1" lang="en-US" sz="1000">
                  <a:solidFill>
                    <a:srgbClr val="84C847"/>
                  </a:solidFill>
                </a:rPr>
                <a:t>TEXT HERE</a:t>
              </a: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5149698" y="3442629"/>
              <a:ext cx="1407497" cy="64211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lvl="0">
                <a:lnSpc>
                  <a:spcPct val="130000"/>
                </a:lnSpc>
                <a:defRPr/>
              </a:pPr>
              <a:r>
                <a:rPr altLang="en-US" lang="zh-CN" smtClean="0" sz="900">
                  <a:solidFill>
                    <a:sysClr lastClr="000000" val="windowText">
                      <a:lumMod val="75000"/>
                      <a:lumOff val="25000"/>
                    </a:sysClr>
                  </a:solidFill>
                </a:rPr>
                <a:t>顶部“开始”面板中可以对字体、字号、颜色、行距等进行修改。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5610581" y="3196409"/>
              <a:ext cx="916566" cy="249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 lvl="0">
                <a:defRPr/>
              </a:pPr>
              <a:r>
                <a:rPr altLang="zh-CN" b="1" lang="en-US" sz="1000">
                  <a:solidFill>
                    <a:srgbClr val="1D304D"/>
                  </a:solidFill>
                </a:rPr>
                <a:t>TEXT HERE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605993" y="0"/>
            <a:ext cx="482628" cy="107199"/>
          </a:xfrm>
          <a:prstGeom prst="rect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515274" y="101034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>
                <a:solidFill>
                  <a:schemeClr val="bg1"/>
                </a:solidFill>
              </a:rPr>
              <a:t>阶段计划</a:t>
            </a:r>
          </a:p>
        </p:txBody>
      </p:sp>
      <p:grpSp>
        <p:nvGrpSpPr>
          <p:cNvPr id="32" name="组 31"/>
          <p:cNvGrpSpPr/>
          <p:nvPr/>
        </p:nvGrpSpPr>
        <p:grpSpPr>
          <a:xfrm>
            <a:off x="5154016" y="145971"/>
            <a:ext cx="1980178" cy="1773869"/>
            <a:chOff x="5108239" y="0"/>
            <a:chExt cx="2219553" cy="1988303"/>
          </a:xfrm>
        </p:grpSpPr>
        <p:sp>
          <p:nvSpPr>
            <p:cNvPr id="29" name="椭圆 28"/>
            <p:cNvSpPr/>
            <p:nvPr/>
          </p:nvSpPr>
          <p:spPr>
            <a:xfrm>
              <a:off x="5515267" y="0"/>
              <a:ext cx="1405494" cy="1405495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515270" y="1406780"/>
              <a:ext cx="1405492" cy="4099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kumimoji="1" lang="en-US" smtClean="0">
                  <a:solidFill>
                    <a:srgbClr val="1D304D"/>
                  </a:solidFill>
                  <a:latin panose="020f0502020204030204" typeface="Calibri"/>
                  <a:ea typeface="宋体"/>
                </a:rPr>
                <a:t>NAME ONE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108239" y="1746815"/>
              <a:ext cx="2219553" cy="2391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altLang="zh-CN" kumimoji="1" lang="en-US" smtClean="0" sz="800">
                  <a:solidFill>
                    <a:schemeClr val="bg1"/>
                  </a:solidFill>
                  <a:latin typeface="Arial"/>
                  <a:ea typeface="微软雅黑"/>
                  <a:cs typeface="Arial"/>
                </a:rPr>
                <a:t>Click here to add the introduction.</a:t>
              </a: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6903867" y="145971"/>
            <a:ext cx="1980178" cy="1773869"/>
            <a:chOff x="5108239" y="0"/>
            <a:chExt cx="2219553" cy="1988303"/>
          </a:xfrm>
        </p:grpSpPr>
        <p:sp>
          <p:nvSpPr>
            <p:cNvPr id="34" name="椭圆 33"/>
            <p:cNvSpPr/>
            <p:nvPr/>
          </p:nvSpPr>
          <p:spPr>
            <a:xfrm>
              <a:off x="5515267" y="0"/>
              <a:ext cx="1405494" cy="1405495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515270" y="1406780"/>
              <a:ext cx="1405492" cy="4099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kumimoji="1" lang="en-US" smtClean="0">
                  <a:solidFill>
                    <a:srgbClr val="1D304D"/>
                  </a:solidFill>
                  <a:latin panose="020f0502020204030204" typeface="Calibri"/>
                  <a:ea typeface="宋体"/>
                </a:rPr>
                <a:t>NAME ONE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108239" y="1746815"/>
              <a:ext cx="2219553" cy="2391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ts val="960"/>
                </a:lnSpc>
              </a:pPr>
              <a:r>
                <a:rPr altLang="zh-CN" kumimoji="1" lang="en-US" smtClean="0" sz="800">
                  <a:solidFill>
                    <a:schemeClr val="bg1"/>
                  </a:solidFill>
                  <a:latin typeface="Arial"/>
                  <a:ea typeface="微软雅黑"/>
                  <a:cs typeface="Arial"/>
                </a:rPr>
                <a:t>Click here to add the introduction.</a:t>
              </a:r>
            </a:p>
          </p:txBody>
        </p:sp>
      </p:grpSp>
    </p:spTree>
    <p:extLst>
      <p:ext uri="{BB962C8B-B14F-4D97-AF65-F5344CB8AC3E}">
        <p14:creationId val="189914392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矩形 41"/>
          <p:cNvSpPr/>
          <p:nvPr/>
        </p:nvSpPr>
        <p:spPr>
          <a:xfrm>
            <a:off x="0" y="2429933"/>
            <a:ext cx="9144000" cy="2724175"/>
          </a:xfrm>
          <a:prstGeom prst="rect">
            <a:avLst/>
          </a:prstGeom>
          <a:solidFill>
            <a:srgbClr val="4D38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43" name="组 42"/>
          <p:cNvGrpSpPr/>
          <p:nvPr/>
        </p:nvGrpSpPr>
        <p:grpSpPr>
          <a:xfrm>
            <a:off x="7471370" y="333159"/>
            <a:ext cx="1682560" cy="3057955"/>
            <a:chOff x="7471370" y="333159"/>
            <a:chExt cx="1682560" cy="3057955"/>
          </a:xfrm>
        </p:grpSpPr>
        <p:grpSp>
          <p:nvGrpSpPr>
            <p:cNvPr id="44" name="组 43"/>
            <p:cNvGrpSpPr/>
            <p:nvPr/>
          </p:nvGrpSpPr>
          <p:grpSpPr>
            <a:xfrm>
              <a:off x="7471370" y="333159"/>
              <a:ext cx="1682560" cy="3057955"/>
              <a:chOff x="5093557" y="783938"/>
              <a:chExt cx="1137910" cy="2068086"/>
            </a:xfrm>
          </p:grpSpPr>
          <p:sp>
            <p:nvSpPr>
              <p:cNvPr id="46" name="等腰三角形 45"/>
              <p:cNvSpPr/>
              <p:nvPr/>
            </p:nvSpPr>
            <p:spPr>
              <a:xfrm flipV="1" rot="5400000">
                <a:off x="5018836" y="1066680"/>
                <a:ext cx="1083458" cy="934015"/>
              </a:xfrm>
              <a:prstGeom prst="triangle">
                <a:avLst/>
              </a:prstGeom>
              <a:solidFill>
                <a:srgbClr val="F5B02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flipV="1" rot="5400000">
                <a:off x="5019322" y="1639878"/>
                <a:ext cx="1301934" cy="1122357"/>
              </a:xfrm>
              <a:prstGeom prst="triangle">
                <a:avLst/>
              </a:prstGeom>
              <a:solidFill>
                <a:srgbClr val="FFC92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48" name="等腰三角形 47"/>
              <p:cNvSpPr/>
              <p:nvPr/>
            </p:nvSpPr>
            <p:spPr>
              <a:xfrm flipV="1" rot="9126081">
                <a:off x="5799679" y="1242167"/>
                <a:ext cx="104461" cy="47614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flipV="1" rot="9126081">
                <a:off x="5702606" y="1313111"/>
                <a:ext cx="87746" cy="3999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 flipV="1" rot="9126081">
                <a:off x="5618803" y="1284179"/>
                <a:ext cx="87746" cy="39995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grpSp>
            <p:nvGrpSpPr>
              <p:cNvPr id="51" name="组 50"/>
              <p:cNvGrpSpPr/>
              <p:nvPr/>
            </p:nvGrpSpPr>
            <p:grpSpPr>
              <a:xfrm rot="19731356">
                <a:off x="5994688" y="1831643"/>
                <a:ext cx="212067" cy="427539"/>
                <a:chOff x="5036544" y="723912"/>
                <a:chExt cx="1013844" cy="2043970"/>
              </a:xfrm>
              <a:solidFill>
                <a:srgbClr val="F0616E"/>
              </a:solidFill>
            </p:grpSpPr>
            <p:sp>
              <p:nvSpPr>
                <p:cNvPr id="60" name="等腰三角形 59"/>
                <p:cNvSpPr/>
                <p:nvPr/>
              </p:nvSpPr>
              <p:spPr>
                <a:xfrm flipV="1" rot="18004934">
                  <a:off x="5361357" y="1100684"/>
                  <a:ext cx="1065804" cy="312259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>
                    <a:solidFill>
                      <a:prstClr val="white"/>
                    </a:solidFill>
                    <a:latin panose="020f0502020204030204" typeface="Calibri"/>
                    <a:ea typeface="宋体"/>
                  </a:endParaRPr>
                </a:p>
              </p:txBody>
            </p:sp>
            <p:sp>
              <p:nvSpPr>
                <p:cNvPr id="61" name="等腰三角形 60"/>
                <p:cNvSpPr/>
                <p:nvPr/>
              </p:nvSpPr>
              <p:spPr>
                <a:xfrm flipV="1" rot="18004934">
                  <a:off x="5121727" y="1853373"/>
                  <a:ext cx="592105" cy="173475"/>
                </a:xfrm>
                <a:prstGeom prst="triangle">
                  <a:avLst/>
                </a:prstGeom>
                <a:solidFill>
                  <a:srgbClr val="CD4B4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>
                    <a:solidFill>
                      <a:prstClr val="white"/>
                    </a:solidFill>
                    <a:latin panose="020f0502020204030204" typeface="Calibri"/>
                    <a:ea typeface="宋体"/>
                  </a:endParaRPr>
                </a:p>
              </p:txBody>
            </p:sp>
            <p:sp>
              <p:nvSpPr>
                <p:cNvPr id="62" name="等腰三角形 61"/>
                <p:cNvSpPr/>
                <p:nvPr/>
              </p:nvSpPr>
              <p:spPr>
                <a:xfrm flipV="1" rot="18004934">
                  <a:off x="4827229" y="2385092"/>
                  <a:ext cx="592105" cy="173475"/>
                </a:xfrm>
                <a:prstGeom prst="triangl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>
                    <a:solidFill>
                      <a:prstClr val="white"/>
                    </a:solidFill>
                    <a:latin panose="020f0502020204030204" typeface="Calibri"/>
                    <a:ea typeface="宋体"/>
                  </a:endParaRPr>
                </a:p>
              </p:txBody>
            </p:sp>
          </p:grpSp>
          <p:grpSp>
            <p:nvGrpSpPr>
              <p:cNvPr id="52" name="组 51"/>
              <p:cNvGrpSpPr/>
              <p:nvPr/>
            </p:nvGrpSpPr>
            <p:grpSpPr>
              <a:xfrm flipV="1" rot="16200000">
                <a:off x="5674052" y="658329"/>
                <a:ext cx="227912" cy="479129"/>
                <a:chOff x="5331042" y="723912"/>
                <a:chExt cx="719346" cy="1512251"/>
              </a:xfrm>
              <a:solidFill>
                <a:srgbClr val="F0616E"/>
              </a:solidFill>
            </p:grpSpPr>
            <p:sp>
              <p:nvSpPr>
                <p:cNvPr id="58" name="等腰三角形 57"/>
                <p:cNvSpPr/>
                <p:nvPr/>
              </p:nvSpPr>
              <p:spPr>
                <a:xfrm flipV="1" rot="18004934">
                  <a:off x="5361357" y="1100684"/>
                  <a:ext cx="1065804" cy="312259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>
                    <a:solidFill>
                      <a:prstClr val="white"/>
                    </a:solidFill>
                    <a:latin panose="020f0502020204030204" typeface="Calibri"/>
                    <a:ea typeface="宋体"/>
                  </a:endParaRPr>
                </a:p>
              </p:txBody>
            </p:sp>
            <p:sp>
              <p:nvSpPr>
                <p:cNvPr id="59" name="等腰三角形 58"/>
                <p:cNvSpPr/>
                <p:nvPr/>
              </p:nvSpPr>
              <p:spPr>
                <a:xfrm flipV="1" rot="18004934">
                  <a:off x="5121727" y="1853373"/>
                  <a:ext cx="592105" cy="173475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>
                    <a:solidFill>
                      <a:prstClr val="white"/>
                    </a:solidFill>
                    <a:latin panose="020f0502020204030204" typeface="Calibri"/>
                    <a:ea typeface="宋体"/>
                  </a:endParaRPr>
                </a:p>
              </p:txBody>
            </p:sp>
          </p:grpSp>
          <p:grpSp>
            <p:nvGrpSpPr>
              <p:cNvPr id="53" name="组 52"/>
              <p:cNvGrpSpPr/>
              <p:nvPr/>
            </p:nvGrpSpPr>
            <p:grpSpPr>
              <a:xfrm rot="2182072">
                <a:off x="5310978" y="1500660"/>
                <a:ext cx="126668" cy="293592"/>
                <a:chOff x="4394405" y="2714374"/>
                <a:chExt cx="474324" cy="1099392"/>
              </a:xfrm>
            </p:grpSpPr>
            <p:sp>
              <p:nvSpPr>
                <p:cNvPr id="56" name="等腰三角形 55"/>
                <p:cNvSpPr/>
                <p:nvPr/>
              </p:nvSpPr>
              <p:spPr>
                <a:xfrm flipV="1" rot="7234736">
                  <a:off x="4185090" y="3430976"/>
                  <a:ext cx="592105" cy="173475"/>
                </a:xfrm>
                <a:prstGeom prst="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>
                    <a:solidFill>
                      <a:prstClr val="white"/>
                    </a:solidFill>
                    <a:latin panose="020f0502020204030204" typeface="Calibri"/>
                    <a:ea typeface="宋体"/>
                  </a:endParaRPr>
                </a:p>
              </p:txBody>
            </p:sp>
            <p:sp>
              <p:nvSpPr>
                <p:cNvPr id="57" name="等腰三角形 56"/>
                <p:cNvSpPr/>
                <p:nvPr/>
              </p:nvSpPr>
              <p:spPr>
                <a:xfrm flipV="1" rot="7234736">
                  <a:off x="4485939" y="2923689"/>
                  <a:ext cx="592105" cy="173475"/>
                </a:xfrm>
                <a:prstGeom prst="triangl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>
                    <a:solidFill>
                      <a:prstClr val="white"/>
                    </a:solidFill>
                    <a:latin panose="020f0502020204030204" typeface="Calibri"/>
                    <a:ea typeface="宋体"/>
                  </a:endParaRPr>
                </a:p>
              </p:txBody>
            </p:sp>
          </p:grpSp>
          <p:cxnSp>
            <p:nvCxnSpPr>
              <p:cNvPr id="54" name="直线连接符 53"/>
              <p:cNvCxnSpPr/>
              <p:nvPr/>
            </p:nvCxnSpPr>
            <p:spPr>
              <a:xfrm flipH="1" flipV="1">
                <a:off x="5951545" y="1399326"/>
                <a:ext cx="0" cy="1107673"/>
              </a:xfrm>
              <a:prstGeom prst="line">
                <a:avLst/>
              </a:prstGeom>
              <a:ln cmpd="sng" w="571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线连接符 54"/>
              <p:cNvCxnSpPr/>
              <p:nvPr/>
            </p:nvCxnSpPr>
            <p:spPr>
              <a:xfrm flipH="1" flipV="1">
                <a:off x="5891755" y="1721963"/>
                <a:ext cx="0" cy="1107673"/>
              </a:xfrm>
              <a:prstGeom prst="line">
                <a:avLst/>
              </a:prstGeom>
              <a:ln cmpd="sng" w="28575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椭圆 44"/>
            <p:cNvSpPr/>
            <p:nvPr/>
          </p:nvSpPr>
          <p:spPr>
            <a:xfrm>
              <a:off x="7975600" y="1646159"/>
              <a:ext cx="532376" cy="532376"/>
            </a:xfrm>
            <a:prstGeom prst="ellipse">
              <a:avLst/>
            </a:prstGeom>
            <a:solidFill>
              <a:srgbClr val="44B2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</p:grpSp>
      <p:grpSp>
        <p:nvGrpSpPr>
          <p:cNvPr id="64" name="组 63"/>
          <p:cNvGrpSpPr/>
          <p:nvPr/>
        </p:nvGrpSpPr>
        <p:grpSpPr>
          <a:xfrm>
            <a:off x="465654" y="2626051"/>
            <a:ext cx="2279704" cy="1073114"/>
            <a:chOff x="465654" y="2549848"/>
            <a:chExt cx="2279704" cy="1073114"/>
          </a:xfrm>
        </p:grpSpPr>
        <p:sp>
          <p:nvSpPr>
            <p:cNvPr id="66" name="文本框 65"/>
            <p:cNvSpPr txBox="1"/>
            <p:nvPr/>
          </p:nvSpPr>
          <p:spPr>
            <a:xfrm>
              <a:off x="523010" y="2549848"/>
              <a:ext cx="2222348" cy="1082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zh-CN" lang="zh-CN" sz="1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点击此处添加文本信息。标题数字等都可以通过点击和重新输入进行更改，顶部“开始”面板中可以对字体、字号、颜色、行距等进行修改。建议正文10号字，1.3倍字间距。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465654" y="2549848"/>
              <a:ext cx="61832" cy="954107"/>
            </a:xfrm>
            <a:prstGeom prst="rect">
              <a:avLst/>
            </a:prstGeom>
            <a:solidFill>
              <a:srgbClr val="F59E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527486" y="3658983"/>
            <a:ext cx="2222348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2837920" y="2626051"/>
            <a:ext cx="2284180" cy="2106047"/>
            <a:chOff x="465654" y="2626051"/>
            <a:chExt cx="2284180" cy="2106047"/>
          </a:xfrm>
        </p:grpSpPr>
        <p:grpSp>
          <p:nvGrpSpPr>
            <p:cNvPr id="69" name="组 68"/>
            <p:cNvGrpSpPr/>
            <p:nvPr/>
          </p:nvGrpSpPr>
          <p:grpSpPr>
            <a:xfrm>
              <a:off x="465654" y="2626051"/>
              <a:ext cx="2279704" cy="1073114"/>
              <a:chOff x="465654" y="2549848"/>
              <a:chExt cx="2279704" cy="1073114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523010" y="2549847"/>
                <a:ext cx="2222348" cy="1082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altLang="zh-CN" lang="zh-CN" sz="1000">
                    <a:solidFill>
                      <a:prstClr val="white"/>
                    </a:solidFill>
                    <a:latin charset="-122" pitchFamily="34" typeface="微软雅黑"/>
                    <a:ea charset="-122" pitchFamily="34" typeface="微软雅黑"/>
                  </a:rPr>
                  <a:t>点击此处添加文本信息。标题数字等都可以通过点击和重新输入进行更改，顶部“开始”面板中可以对字体、字号、颜色、行距等进行修改。建议正文10号字，1.3倍字间距。</a:t>
                </a: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465654" y="2549848"/>
                <a:ext cx="61832" cy="954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527486" y="3658983"/>
              <a:ext cx="2222348" cy="1082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zh-CN" lang="zh-CN" sz="1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点击此处添加文本信息。标题数字等都可以通过点击和重新输入进行更改，顶部“开始”面板中可以对字体、字号、颜色、行距等进行修改。建议正文10号字，1.3倍字间距。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</p:grpSp>
      <p:grpSp>
        <p:nvGrpSpPr>
          <p:cNvPr id="73" name="组 72"/>
          <p:cNvGrpSpPr/>
          <p:nvPr/>
        </p:nvGrpSpPr>
        <p:grpSpPr>
          <a:xfrm>
            <a:off x="5210187" y="2626051"/>
            <a:ext cx="2284180" cy="2106047"/>
            <a:chOff x="465654" y="2626051"/>
            <a:chExt cx="2284180" cy="2106047"/>
          </a:xfrm>
        </p:grpSpPr>
        <p:grpSp>
          <p:nvGrpSpPr>
            <p:cNvPr id="74" name="组 73"/>
            <p:cNvGrpSpPr/>
            <p:nvPr/>
          </p:nvGrpSpPr>
          <p:grpSpPr>
            <a:xfrm>
              <a:off x="465654" y="2626051"/>
              <a:ext cx="2279704" cy="1092607"/>
              <a:chOff x="465654" y="2549848"/>
              <a:chExt cx="2279704" cy="1092607"/>
            </a:xfrm>
          </p:grpSpPr>
          <p:sp>
            <p:nvSpPr>
              <p:cNvPr id="76" name="文本框 75"/>
              <p:cNvSpPr txBox="1"/>
              <p:nvPr/>
            </p:nvSpPr>
            <p:spPr>
              <a:xfrm>
                <a:off x="523010" y="2549847"/>
                <a:ext cx="2222348" cy="1082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lvl="0">
                  <a:lnSpc>
                    <a:spcPct val="130000"/>
                  </a:lnSpc>
                </a:pPr>
                <a:r>
                  <a:rPr altLang="zh-CN" lang="zh-CN" sz="1000">
                    <a:solidFill>
                      <a:prstClr val="white"/>
                    </a:solidFill>
                    <a:latin charset="-122" pitchFamily="34" typeface="微软雅黑"/>
                    <a:ea charset="-122" pitchFamily="34" typeface="微软雅黑"/>
                  </a:rPr>
                  <a:t>点击此处添加文本信息。标题数字等都可以通过点击和重新输入进行更改，顶部“开始”面板中可以对字体、字号、颜色、行距等进行修改。建议正文10号字，1.3倍字间距。</a:t>
                </a: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465654" y="2549848"/>
                <a:ext cx="61832" cy="9541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  <p:sp>
          <p:nvSpPr>
            <p:cNvPr id="75" name="文本框 74"/>
            <p:cNvSpPr txBox="1"/>
            <p:nvPr/>
          </p:nvSpPr>
          <p:spPr>
            <a:xfrm>
              <a:off x="527486" y="3658983"/>
              <a:ext cx="2222348" cy="1082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zh-CN" lang="zh-CN" sz="1000">
                  <a:solidFill>
                    <a:prstClr val="white"/>
                  </a:solidFill>
                  <a:latin charset="-122" pitchFamily="34" typeface="微软雅黑"/>
                  <a:ea charset="-122" pitchFamily="34" typeface="微软雅黑"/>
                </a:rPr>
                <a:t>点击此处添加文本信息。标题数字等都可以通过点击和重新输入进行更改，顶部“开始”面板中可以对字体、字号、颜色、行距等进行修改。建议正文10号字，1.3倍字间距。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</p:grpSp>
      <p:sp>
        <p:nvSpPr>
          <p:cNvPr id="78" name="椭圆 77"/>
          <p:cNvSpPr/>
          <p:nvPr/>
        </p:nvSpPr>
        <p:spPr>
          <a:xfrm>
            <a:off x="745066" y="710032"/>
            <a:ext cx="1496843" cy="1496843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9" name="椭圆 78"/>
          <p:cNvSpPr/>
          <p:nvPr/>
        </p:nvSpPr>
        <p:spPr>
          <a:xfrm>
            <a:off x="3097122" y="710032"/>
            <a:ext cx="1496843" cy="1496843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0" name="椭圆 79"/>
          <p:cNvSpPr/>
          <p:nvPr/>
        </p:nvSpPr>
        <p:spPr>
          <a:xfrm>
            <a:off x="5449178" y="710032"/>
            <a:ext cx="1496843" cy="1496843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1" name="矩形 80"/>
          <p:cNvSpPr/>
          <p:nvPr/>
        </p:nvSpPr>
        <p:spPr>
          <a:xfrm>
            <a:off x="605993" y="0"/>
            <a:ext cx="482628" cy="1071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2" name="文本框 81"/>
          <p:cNvSpPr txBox="1"/>
          <p:nvPr/>
        </p:nvSpPr>
        <p:spPr>
          <a:xfrm>
            <a:off x="515274" y="101034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>
                <a:solidFill>
                  <a:schemeClr val="tx1">
                    <a:lumMod val="75000"/>
                    <a:lumOff val="25000"/>
                  </a:schemeClr>
                </a:solidFill>
              </a:rPr>
              <a:t>阶段计划</a:t>
            </a:r>
          </a:p>
        </p:txBody>
      </p:sp>
    </p:spTree>
    <p:extLst>
      <p:ext uri="{BB962C8B-B14F-4D97-AF65-F5344CB8AC3E}">
        <p14:creationId val="89740520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4"/>
          <p:cNvSpPr/>
          <p:nvPr/>
        </p:nvSpPr>
        <p:spPr>
          <a:xfrm flipH="1" rot="5400000">
            <a:off x="-120651" y="120651"/>
            <a:ext cx="5151968" cy="4910667"/>
          </a:xfrm>
          <a:custGeom>
            <a:rect b="b" l="l" r="r" t="t"/>
            <a:pathLst>
              <a:path h="5410203" w="5151968">
                <a:moveTo>
                  <a:pt x="5151967" y="2023534"/>
                </a:moveTo>
                <a:lnTo>
                  <a:pt x="0" y="2023534"/>
                </a:lnTo>
                <a:lnTo>
                  <a:pt x="2575984" y="0"/>
                </a:lnTo>
                <a:close/>
                <a:moveTo>
                  <a:pt x="5151968" y="2023536"/>
                </a:moveTo>
                <a:lnTo>
                  <a:pt x="5151968" y="5410203"/>
                </a:lnTo>
                <a:lnTo>
                  <a:pt x="8468" y="5410203"/>
                </a:lnTo>
                <a:lnTo>
                  <a:pt x="8468" y="2023536"/>
                </a:lnTo>
                <a:close/>
              </a:path>
            </a:pathLst>
          </a:custGeom>
          <a:solidFill>
            <a:srgbClr val="62A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矩形 2"/>
          <p:cNvSpPr/>
          <p:nvPr/>
        </p:nvSpPr>
        <p:spPr>
          <a:xfrm>
            <a:off x="605993" y="0"/>
            <a:ext cx="482628" cy="107199"/>
          </a:xfrm>
          <a:prstGeom prst="rect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" name="文本框 3"/>
          <p:cNvSpPr txBox="1"/>
          <p:nvPr/>
        </p:nvSpPr>
        <p:spPr>
          <a:xfrm>
            <a:off x="515274" y="107199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>
                <a:solidFill>
                  <a:srgbClr val="FFFFFF"/>
                </a:solidFill>
              </a:rPr>
              <a:t>阶段计划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83861" y="841601"/>
            <a:ext cx="15941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solidFill>
                  <a:srgbClr val="F5B022"/>
                </a:solidFill>
              </a:rPr>
              <a:t>INFOR ONE</a:t>
            </a:r>
          </a:p>
        </p:txBody>
      </p:sp>
      <p:sp>
        <p:nvSpPr>
          <p:cNvPr id="7" name="直角三角形 6"/>
          <p:cNvSpPr/>
          <p:nvPr/>
        </p:nvSpPr>
        <p:spPr>
          <a:xfrm flipH="1">
            <a:off x="5257459" y="925577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文本框 7"/>
          <p:cNvSpPr txBox="1"/>
          <p:nvPr/>
        </p:nvSpPr>
        <p:spPr>
          <a:xfrm>
            <a:off x="5483860" y="1192235"/>
            <a:ext cx="3414606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83861" y="1942337"/>
            <a:ext cx="163544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solidFill>
                  <a:srgbClr val="F5B022"/>
                </a:solidFill>
              </a:rPr>
              <a:t>INFOR TWO</a:t>
            </a:r>
          </a:p>
        </p:txBody>
      </p:sp>
      <p:sp>
        <p:nvSpPr>
          <p:cNvPr id="11" name="直角三角形 10"/>
          <p:cNvSpPr/>
          <p:nvPr/>
        </p:nvSpPr>
        <p:spPr>
          <a:xfrm flipH="1">
            <a:off x="5257459" y="2026313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5483860" y="2292971"/>
            <a:ext cx="3414606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83861" y="3043072"/>
            <a:ext cx="190690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solidFill>
                  <a:srgbClr val="F5B022"/>
                </a:solidFill>
              </a:rPr>
              <a:t>INFOR THREE</a:t>
            </a:r>
          </a:p>
        </p:txBody>
      </p:sp>
      <p:sp>
        <p:nvSpPr>
          <p:cNvPr id="15" name="直角三角形 14"/>
          <p:cNvSpPr/>
          <p:nvPr/>
        </p:nvSpPr>
        <p:spPr>
          <a:xfrm flipH="1">
            <a:off x="5257459" y="3127048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5483860" y="3393706"/>
            <a:ext cx="3414606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grpSp>
        <p:nvGrpSpPr>
          <p:cNvPr id="17" name="组 16"/>
          <p:cNvGrpSpPr/>
          <p:nvPr/>
        </p:nvGrpSpPr>
        <p:grpSpPr>
          <a:xfrm>
            <a:off x="4283918" y="1492608"/>
            <a:ext cx="724365" cy="1460360"/>
            <a:chOff x="5036544" y="723912"/>
            <a:chExt cx="1013844" cy="2043970"/>
          </a:xfrm>
          <a:solidFill>
            <a:srgbClr val="F0616E"/>
          </a:solidFill>
        </p:grpSpPr>
        <p:sp>
          <p:nvSpPr>
            <p:cNvPr id="18" name="等腰三角形 17"/>
            <p:cNvSpPr/>
            <p:nvPr/>
          </p:nvSpPr>
          <p:spPr>
            <a:xfrm flipV="1" rot="18004934">
              <a:off x="5361357" y="1100684"/>
              <a:ext cx="1065804" cy="312259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flipV="1" rot="18004934">
              <a:off x="5121727" y="1853373"/>
              <a:ext cx="592105" cy="173475"/>
            </a:xfrm>
            <a:prstGeom prst="triangle">
              <a:avLst/>
            </a:prstGeom>
            <a:solidFill>
              <a:srgbClr val="CD4B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flipV="1" rot="18004934">
              <a:off x="4827229" y="2385092"/>
              <a:ext cx="592105" cy="173475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4072285" y="3579942"/>
            <a:ext cx="227912" cy="479129"/>
            <a:chOff x="5331042" y="723912"/>
            <a:chExt cx="719346" cy="1512251"/>
          </a:xfrm>
          <a:solidFill>
            <a:srgbClr val="F0616E"/>
          </a:solidFill>
        </p:grpSpPr>
        <p:sp>
          <p:nvSpPr>
            <p:cNvPr id="22" name="等腰三角形 21"/>
            <p:cNvSpPr/>
            <p:nvPr/>
          </p:nvSpPr>
          <p:spPr>
            <a:xfrm flipV="1" rot="18004934">
              <a:off x="5361357" y="1100684"/>
              <a:ext cx="1065804" cy="31225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flipV="1" rot="18004934">
              <a:off x="5121727" y="1853373"/>
              <a:ext cx="592105" cy="17347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</p:grpSp>
      <p:cxnSp>
        <p:nvCxnSpPr>
          <p:cNvPr id="24" name="直线连接符 23"/>
          <p:cNvCxnSpPr/>
          <p:nvPr/>
        </p:nvCxnSpPr>
        <p:spPr>
          <a:xfrm flipH="1">
            <a:off x="3578111" y="1613477"/>
            <a:ext cx="1116113" cy="1924330"/>
          </a:xfrm>
          <a:prstGeom prst="line">
            <a:avLst/>
          </a:prstGeom>
          <a:ln cmpd="sng" w="57150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3578111" y="2788730"/>
            <a:ext cx="513225" cy="513224"/>
          </a:xfrm>
          <a:prstGeom prst="ellipse">
            <a:avLst/>
          </a:prstGeom>
          <a:solidFill>
            <a:srgbClr val="FFC9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5993" y="3442622"/>
            <a:ext cx="2222348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548637" y="3442622"/>
            <a:ext cx="61832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8" name="椭圆 27"/>
          <p:cNvSpPr/>
          <p:nvPr/>
        </p:nvSpPr>
        <p:spPr>
          <a:xfrm>
            <a:off x="515274" y="841601"/>
            <a:ext cx="2253326" cy="225332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</p:spTree>
    <p:extLst>
      <p:ext uri="{BB962C8B-B14F-4D97-AF65-F5344CB8AC3E}">
        <p14:creationId val="104726423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940111"/>
            <a:ext cx="9144000" cy="3203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4915455" y="232519"/>
            <a:ext cx="3952439" cy="3988698"/>
            <a:chOff x="3097751" y="-948483"/>
            <a:chExt cx="5543451" cy="5594307"/>
          </a:xfrm>
        </p:grpSpPr>
        <p:sp>
          <p:nvSpPr>
            <p:cNvPr id="4" name="等腰三角形 3"/>
            <p:cNvSpPr/>
            <p:nvPr/>
          </p:nvSpPr>
          <p:spPr>
            <a:xfrm flipV="1">
              <a:off x="3537288" y="772485"/>
              <a:ext cx="4057151" cy="3497545"/>
            </a:xfrm>
            <a:prstGeom prst="triangle">
              <a:avLst/>
            </a:prstGeom>
            <a:solidFill>
              <a:srgbClr val="F5B0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flipV="1">
              <a:off x="5627284" y="1765745"/>
              <a:ext cx="2837410" cy="2446044"/>
            </a:xfrm>
            <a:prstGeom prst="triangle">
              <a:avLst/>
            </a:prstGeom>
            <a:solidFill>
              <a:srgbClr val="FFC9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097751" y="1069956"/>
              <a:ext cx="2746764" cy="2746764"/>
            </a:xfrm>
            <a:prstGeom prst="ellipse">
              <a:avLst/>
            </a:prstGeom>
            <a:solidFill>
              <a:srgbClr val="4FBEF3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grpSp>
          <p:nvGrpSpPr>
            <p:cNvPr id="7" name="组 6"/>
            <p:cNvGrpSpPr/>
            <p:nvPr/>
          </p:nvGrpSpPr>
          <p:grpSpPr>
            <a:xfrm>
              <a:off x="4394405" y="2714374"/>
              <a:ext cx="474324" cy="1099392"/>
              <a:chOff x="4394405" y="2714374"/>
              <a:chExt cx="474324" cy="1099392"/>
            </a:xfrm>
          </p:grpSpPr>
          <p:sp>
            <p:nvSpPr>
              <p:cNvPr id="33" name="等腰三角形 32"/>
              <p:cNvSpPr/>
              <p:nvPr/>
            </p:nvSpPr>
            <p:spPr>
              <a:xfrm flipV="1" rot="7234736">
                <a:off x="4185090" y="3430976"/>
                <a:ext cx="592105" cy="17347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flipV="1" rot="7234736">
                <a:off x="4485939" y="2923689"/>
                <a:ext cx="592105" cy="17347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sp>
          <p:nvSpPr>
            <p:cNvPr id="8" name="等腰三角形 7"/>
            <p:cNvSpPr/>
            <p:nvPr/>
          </p:nvSpPr>
          <p:spPr>
            <a:xfrm flipV="1" rot="7234736">
              <a:off x="5891469" y="1068579"/>
              <a:ext cx="1065804" cy="312259"/>
            </a:xfrm>
            <a:prstGeom prst="triangle">
              <a:avLst/>
            </a:prstGeom>
            <a:solidFill>
              <a:srgbClr val="F061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flipV="1" rot="7234736">
              <a:off x="6609401" y="462075"/>
              <a:ext cx="592105" cy="173475"/>
            </a:xfrm>
            <a:prstGeom prst="triangle">
              <a:avLst/>
            </a:prstGeom>
            <a:solidFill>
              <a:srgbClr val="F061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grpSp>
          <p:nvGrpSpPr>
            <p:cNvPr id="10" name="组 9"/>
            <p:cNvGrpSpPr/>
            <p:nvPr/>
          </p:nvGrpSpPr>
          <p:grpSpPr>
            <a:xfrm>
              <a:off x="5635101" y="161949"/>
              <a:ext cx="794112" cy="1600978"/>
              <a:chOff x="5036544" y="723912"/>
              <a:chExt cx="1013844" cy="2043970"/>
            </a:xfrm>
          </p:grpSpPr>
          <p:sp>
            <p:nvSpPr>
              <p:cNvPr id="30" name="等腰三角形 29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flipV="1" rot="18004934">
                <a:off x="4827229" y="2385092"/>
                <a:ext cx="592105" cy="1734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sp>
          <p:nvSpPr>
            <p:cNvPr id="11" name="等腰三角形 10"/>
            <p:cNvSpPr/>
            <p:nvPr/>
          </p:nvSpPr>
          <p:spPr>
            <a:xfrm flipV="1" rot="3726081">
              <a:off x="4367790" y="1341132"/>
              <a:ext cx="391167" cy="17829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flipV="1" rot="3726081">
              <a:off x="4650481" y="1750195"/>
              <a:ext cx="328576" cy="14976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flipV="1" rot="3726081">
              <a:off x="4542139" y="2064005"/>
              <a:ext cx="328576" cy="14976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flipV="1" rot="3726081">
              <a:off x="7043762" y="2110661"/>
              <a:ext cx="328576" cy="14976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grpSp>
          <p:nvGrpSpPr>
            <p:cNvPr id="15" name="组 14"/>
            <p:cNvGrpSpPr/>
            <p:nvPr/>
          </p:nvGrpSpPr>
          <p:grpSpPr>
            <a:xfrm>
              <a:off x="6811270" y="2996121"/>
              <a:ext cx="794112" cy="1600978"/>
              <a:chOff x="5036544" y="723912"/>
              <a:chExt cx="1013844" cy="2043970"/>
            </a:xfrm>
            <a:solidFill>
              <a:srgbClr val="F0616E"/>
            </a:solidFill>
          </p:grpSpPr>
          <p:sp>
            <p:nvSpPr>
              <p:cNvPr id="27" name="等腰三角形 26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rgbClr val="CD4B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flipV="1" rot="18004934">
                <a:off x="4827229" y="2385092"/>
                <a:ext cx="592105" cy="17347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grpSp>
          <p:nvGrpSpPr>
            <p:cNvPr id="16" name="组 15"/>
            <p:cNvGrpSpPr/>
            <p:nvPr/>
          </p:nvGrpSpPr>
          <p:grpSpPr>
            <a:xfrm>
              <a:off x="7517446" y="2851661"/>
              <a:ext cx="853445" cy="1794163"/>
              <a:chOff x="5331042" y="723912"/>
              <a:chExt cx="719346" cy="1512251"/>
            </a:xfrm>
            <a:solidFill>
              <a:srgbClr val="F0616E"/>
            </a:solidFill>
          </p:grpSpPr>
          <p:sp>
            <p:nvSpPr>
              <p:cNvPr id="25" name="等腰三角形 24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sp>
          <p:nvSpPr>
            <p:cNvPr id="17" name="等腰三角形 16"/>
            <p:cNvSpPr/>
            <p:nvPr/>
          </p:nvSpPr>
          <p:spPr>
            <a:xfrm flipV="1">
              <a:off x="4814769" y="1296330"/>
              <a:ext cx="3372279" cy="2907138"/>
            </a:xfrm>
            <a:prstGeom prst="triangle">
              <a:avLst/>
            </a:prstGeom>
            <a:noFill/>
            <a:ln cmpd="sng" w="19050">
              <a:solidFill>
                <a:srgbClr val="F59E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194331" y="2324890"/>
              <a:ext cx="1629744" cy="1629744"/>
            </a:xfrm>
            <a:prstGeom prst="ellipse">
              <a:avLst/>
            </a:prstGeom>
            <a:solidFill>
              <a:srgbClr val="44B2F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grpSp>
          <p:nvGrpSpPr>
            <p:cNvPr id="19" name="组 18"/>
            <p:cNvGrpSpPr/>
            <p:nvPr/>
          </p:nvGrpSpPr>
          <p:grpSpPr>
            <a:xfrm rot="18382072">
              <a:off x="5754720" y="2669010"/>
              <a:ext cx="474324" cy="1099392"/>
              <a:chOff x="4394405" y="2714374"/>
              <a:chExt cx="474324" cy="1099392"/>
            </a:xfrm>
          </p:grpSpPr>
          <p:sp>
            <p:nvSpPr>
              <p:cNvPr id="23" name="等腰三角形 22"/>
              <p:cNvSpPr/>
              <p:nvPr/>
            </p:nvSpPr>
            <p:spPr>
              <a:xfrm flipV="1" rot="7234736">
                <a:off x="4185090" y="3430976"/>
                <a:ext cx="592105" cy="173475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flipV="1" rot="7234736">
                <a:off x="4485939" y="2923689"/>
                <a:ext cx="592105" cy="173475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cxnSp>
          <p:nvCxnSpPr>
            <p:cNvPr id="20" name="直线连接符 19"/>
            <p:cNvCxnSpPr/>
            <p:nvPr/>
          </p:nvCxnSpPr>
          <p:spPr>
            <a:xfrm flipH="1">
              <a:off x="6955063" y="-195718"/>
              <a:ext cx="1686139" cy="2907138"/>
            </a:xfrm>
            <a:prstGeom prst="line">
              <a:avLst/>
            </a:prstGeom>
            <a:ln cmpd="sng" w="57150">
              <a:solidFill>
                <a:srgbClr val="44B2F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/>
            <p:cNvCxnSpPr/>
            <p:nvPr/>
          </p:nvCxnSpPr>
          <p:spPr>
            <a:xfrm flipH="1">
              <a:off x="4114752" y="1730290"/>
              <a:ext cx="1686139" cy="2907138"/>
            </a:xfrm>
            <a:prstGeom prst="line">
              <a:avLst/>
            </a:prstGeom>
            <a:ln cmpd="sng"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/>
            <p:nvPr/>
          </p:nvCxnSpPr>
          <p:spPr>
            <a:xfrm flipH="1">
              <a:off x="5068114" y="-948483"/>
              <a:ext cx="1686139" cy="2907138"/>
            </a:xfrm>
            <a:prstGeom prst="line">
              <a:avLst/>
            </a:prstGeom>
            <a:ln cmpd="sng" w="571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664504" y="4359678"/>
            <a:ext cx="3752274" cy="213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ts val="960"/>
              </a:lnSpc>
            </a:pPr>
            <a:r>
              <a:rPr altLang="zh-CN" b="1" kumimoji="1" lang="en-US" smtClean="0" sz="800">
                <a:solidFill>
                  <a:srgbClr val="7F7F7F"/>
                </a:solidFill>
                <a:latin typeface="Arial"/>
                <a:ea typeface="微软雅黑"/>
                <a:cs typeface="Arial"/>
              </a:rPr>
              <a:t>PRESENTED BY HAISON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64504" y="2142464"/>
            <a:ext cx="380555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4800">
                <a:solidFill>
                  <a:srgbClr val="F59E1D"/>
                </a:solidFill>
              </a:rPr>
              <a:t>THANK YOU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64504" y="2842002"/>
            <a:ext cx="29260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kumimoji="1" lang="zh-CN" smtClean="0" sz="5400">
                <a:solidFill>
                  <a:schemeClr val="tx1">
                    <a:lumMod val="50000"/>
                    <a:lumOff val="50000"/>
                  </a:schemeClr>
                </a:solidFill>
              </a:rPr>
              <a:t>感谢聆听！</a:t>
            </a:r>
          </a:p>
        </p:txBody>
      </p:sp>
    </p:spTree>
    <p:extLst>
      <p:ext uri="{BB962C8B-B14F-4D97-AF65-F5344CB8AC3E}">
        <p14:creationId val="4251261701"/>
      </p:ext>
    </p:extLst>
  </p:cSld>
  <p:clrMapOvr>
    <a:masterClrMapping/>
  </p:clrMapOvr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255518" y="0"/>
            <a:ext cx="4888482" cy="5143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矩形 2"/>
          <p:cNvSpPr/>
          <p:nvPr/>
        </p:nvSpPr>
        <p:spPr>
          <a:xfrm>
            <a:off x="605993" y="0"/>
            <a:ext cx="482628" cy="1071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" name="文本框 3"/>
          <p:cNvSpPr txBox="1"/>
          <p:nvPr/>
        </p:nvSpPr>
        <p:spPr>
          <a:xfrm>
            <a:off x="515274" y="39985"/>
            <a:ext cx="2544409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3600">
                <a:solidFill>
                  <a:schemeClr val="bg1"/>
                </a:solidFill>
              </a:rPr>
              <a:t>CONTENTS</a:t>
            </a:r>
          </a:p>
          <a:p>
            <a:r>
              <a:rPr altLang="zh-CN" b="1" kumimoji="1" lang="en-US" smtClean="0" sz="360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27262" y="363151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mtClean="0" sz="2000">
                <a:solidFill>
                  <a:srgbClr val="F5B022"/>
                </a:solidFill>
                <a:latin typeface="Microsoft YaHei"/>
                <a:cs typeface="Microsoft YaHei"/>
              </a:rPr>
              <a:t>工作介绍</a:t>
            </a:r>
          </a:p>
        </p:txBody>
      </p:sp>
      <p:sp>
        <p:nvSpPr>
          <p:cNvPr id="7" name="直角三角形 6"/>
          <p:cNvSpPr/>
          <p:nvPr/>
        </p:nvSpPr>
        <p:spPr>
          <a:xfrm flipH="1">
            <a:off x="4700860" y="447127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文本框 7"/>
          <p:cNvSpPr txBox="1"/>
          <p:nvPr/>
        </p:nvSpPr>
        <p:spPr>
          <a:xfrm>
            <a:off x="4927261" y="738523"/>
            <a:ext cx="2285961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点击此处添加文本信息。建议正文10号字，1.3倍字间距。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27120" y="1451462"/>
            <a:ext cx="12750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000">
                <a:solidFill>
                  <a:srgbClr val="F5B022"/>
                </a:solidFill>
                <a:latin typeface="Microsoft YaHei"/>
                <a:cs typeface="Microsoft YaHei"/>
              </a:rPr>
              <a:t>阶段成就 </a:t>
            </a:r>
          </a:p>
        </p:txBody>
      </p:sp>
      <p:sp>
        <p:nvSpPr>
          <p:cNvPr id="11" name="直角三角形 10"/>
          <p:cNvSpPr/>
          <p:nvPr/>
        </p:nvSpPr>
        <p:spPr>
          <a:xfrm flipH="1">
            <a:off x="6200718" y="1535438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6427120" y="1826834"/>
            <a:ext cx="2285960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点击此处添加文本信息。建议正文10号字，1.3倍字间距。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27262" y="2535843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mtClean="0" sz="2000">
                <a:solidFill>
                  <a:srgbClr val="F5B022"/>
                </a:solidFill>
                <a:latin typeface="Microsoft YaHei"/>
                <a:cs typeface="Microsoft YaHei"/>
              </a:rPr>
              <a:t>经验教训</a:t>
            </a:r>
          </a:p>
        </p:txBody>
      </p:sp>
      <p:sp>
        <p:nvSpPr>
          <p:cNvPr id="20" name="直角三角形 19"/>
          <p:cNvSpPr/>
          <p:nvPr/>
        </p:nvSpPr>
        <p:spPr>
          <a:xfrm flipH="1">
            <a:off x="4700860" y="2619819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4927262" y="2911215"/>
            <a:ext cx="2285960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点击此处添加文本信息。建议正文10号字，1.3倍字间距。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427120" y="3624154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mtClean="0" sz="2000">
                <a:solidFill>
                  <a:srgbClr val="F5B022"/>
                </a:solidFill>
                <a:latin typeface="Microsoft YaHei"/>
                <a:cs typeface="Microsoft YaHei"/>
              </a:rPr>
              <a:t>阶段计划</a:t>
            </a:r>
          </a:p>
        </p:txBody>
      </p:sp>
      <p:sp>
        <p:nvSpPr>
          <p:cNvPr id="17" name="直角三角形 16"/>
          <p:cNvSpPr/>
          <p:nvPr/>
        </p:nvSpPr>
        <p:spPr>
          <a:xfrm flipH="1">
            <a:off x="6200718" y="3708130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6427120" y="3999526"/>
            <a:ext cx="2285960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点击此处添加文本信息。建议正文10号字，1.3倍字间距。</a:t>
            </a:r>
          </a:p>
        </p:txBody>
      </p:sp>
      <p:sp>
        <p:nvSpPr>
          <p:cNvPr id="22" name="直角三角形 21"/>
          <p:cNvSpPr/>
          <p:nvPr/>
        </p:nvSpPr>
        <p:spPr>
          <a:xfrm flipH="1" rot="16200000">
            <a:off x="8032700" y="0"/>
            <a:ext cx="1119548" cy="1119548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</p:spTree>
    <p:extLst>
      <p:ext uri="{BB962C8B-B14F-4D97-AF65-F5344CB8AC3E}">
        <p14:creationId val="1627638353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3263901" y="948267"/>
            <a:ext cx="2616198" cy="261619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文本框 2"/>
          <p:cNvSpPr txBox="1"/>
          <p:nvPr/>
        </p:nvSpPr>
        <p:spPr>
          <a:xfrm>
            <a:off x="3935271" y="1734751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000">
                <a:solidFill>
                  <a:srgbClr val="F5B022"/>
                </a:solidFill>
                <a:latin typeface="Microsoft YaHei"/>
                <a:cs typeface="Microsoft YaHei"/>
              </a:rPr>
              <a:t>工作介绍</a:t>
            </a:r>
          </a:p>
        </p:txBody>
      </p:sp>
      <p:sp>
        <p:nvSpPr>
          <p:cNvPr id="4" name="直角三角形 3"/>
          <p:cNvSpPr/>
          <p:nvPr/>
        </p:nvSpPr>
        <p:spPr>
          <a:xfrm flipH="1">
            <a:off x="3741024" y="1818727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文本框 4"/>
          <p:cNvSpPr txBox="1"/>
          <p:nvPr/>
        </p:nvSpPr>
        <p:spPr>
          <a:xfrm>
            <a:off x="3603996" y="2085385"/>
            <a:ext cx="1998374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kern="0" lang="zh-CN" smtClean="0" sz="1000">
                <a:latin charset="-122" pitchFamily="34" typeface="微软雅黑"/>
                <a:ea charset="-122" pitchFamily="34" typeface="微软雅黑"/>
                <a:cs typeface="STHeitiSC-Light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6" name="直角三角形 5"/>
          <p:cNvSpPr/>
          <p:nvPr/>
        </p:nvSpPr>
        <p:spPr>
          <a:xfrm flipH="1" rot="16200000">
            <a:off x="8032700" y="0"/>
            <a:ext cx="1119548" cy="1119548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</p:spTree>
    <p:extLst>
      <p:ext uri="{BB962C8B-B14F-4D97-AF65-F5344CB8AC3E}">
        <p14:creationId val="173901536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956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矩形 2"/>
          <p:cNvSpPr/>
          <p:nvPr/>
        </p:nvSpPr>
        <p:spPr>
          <a:xfrm>
            <a:off x="0" y="2425549"/>
            <a:ext cx="9144000" cy="2728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4" name="组 3"/>
          <p:cNvGrpSpPr/>
          <p:nvPr/>
        </p:nvGrpSpPr>
        <p:grpSpPr>
          <a:xfrm>
            <a:off x="5419567" y="1119848"/>
            <a:ext cx="3267591" cy="3497423"/>
            <a:chOff x="2370256" y="1197931"/>
            <a:chExt cx="3639030" cy="3894987"/>
          </a:xfrm>
        </p:grpSpPr>
        <p:sp>
          <p:nvSpPr>
            <p:cNvPr id="5" name="椭圆 4"/>
            <p:cNvSpPr/>
            <p:nvPr/>
          </p:nvSpPr>
          <p:spPr>
            <a:xfrm>
              <a:off x="3097271" y="2379229"/>
              <a:ext cx="2321396" cy="2321394"/>
            </a:xfrm>
            <a:prstGeom prst="ellipse">
              <a:avLst/>
            </a:prstGeom>
            <a:solidFill>
              <a:srgbClr val="F59E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740659" y="1957077"/>
              <a:ext cx="1676401" cy="1676399"/>
            </a:xfrm>
            <a:prstGeom prst="ellipse">
              <a:avLst/>
            </a:prstGeom>
            <a:solidFill>
              <a:srgbClr val="FFC9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cxnSp>
          <p:nvCxnSpPr>
            <p:cNvPr id="7" name="直线连接符 6"/>
            <p:cNvCxnSpPr/>
            <p:nvPr/>
          </p:nvCxnSpPr>
          <p:spPr>
            <a:xfrm flipH="1">
              <a:off x="4706733" y="1352206"/>
              <a:ext cx="710327" cy="1224702"/>
            </a:xfrm>
            <a:prstGeom prst="line">
              <a:avLst/>
            </a:prstGeom>
            <a:ln cmpd="sng" w="571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/>
            <p:cNvCxnSpPr/>
            <p:nvPr/>
          </p:nvCxnSpPr>
          <p:spPr>
            <a:xfrm flipH="1">
              <a:off x="4848096" y="1197931"/>
              <a:ext cx="843392" cy="1454124"/>
            </a:xfrm>
            <a:prstGeom prst="line">
              <a:avLst/>
            </a:prstGeom>
            <a:ln cmpd="sng" w="571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/>
            <p:cNvCxnSpPr/>
            <p:nvPr/>
          </p:nvCxnSpPr>
          <p:spPr>
            <a:xfrm flipH="1">
              <a:off x="5121899" y="2151489"/>
              <a:ext cx="887387" cy="1529980"/>
            </a:xfrm>
            <a:prstGeom prst="line">
              <a:avLst/>
            </a:prstGeom>
            <a:ln cmpd="sng" w="57150">
              <a:solidFill>
                <a:srgbClr val="44B2F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 9"/>
            <p:cNvGrpSpPr/>
            <p:nvPr/>
          </p:nvGrpSpPr>
          <p:grpSpPr>
            <a:xfrm>
              <a:off x="4587924" y="3723024"/>
              <a:ext cx="679490" cy="1369894"/>
              <a:chOff x="5036544" y="723912"/>
              <a:chExt cx="1013844" cy="2043970"/>
            </a:xfrm>
          </p:grpSpPr>
          <p:sp>
            <p:nvSpPr>
              <p:cNvPr id="15" name="等腰三角形 14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solidFill>
                <a:srgbClr val="F0616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rgbClr val="8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flipV="1" rot="18004934">
                <a:off x="4827229" y="2385092"/>
                <a:ext cx="592105" cy="173475"/>
              </a:xfrm>
              <a:prstGeom prst="triangle">
                <a:avLst/>
              </a:prstGeom>
              <a:solidFill>
                <a:srgbClr val="EB565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grpSp>
          <p:nvGrpSpPr>
            <p:cNvPr id="11" name="组 10"/>
            <p:cNvGrpSpPr/>
            <p:nvPr/>
          </p:nvGrpSpPr>
          <p:grpSpPr>
            <a:xfrm>
              <a:off x="5211294" y="3685207"/>
              <a:ext cx="414745" cy="871902"/>
              <a:chOff x="5331042" y="723912"/>
              <a:chExt cx="719346" cy="1512251"/>
            </a:xfrm>
            <a:solidFill>
              <a:srgbClr val="F0616E"/>
            </a:solidFill>
          </p:grpSpPr>
          <p:sp>
            <p:nvSpPr>
              <p:cNvPr id="13" name="等腰三角形 12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cxnSp>
          <p:nvCxnSpPr>
            <p:cNvPr id="12" name="直线连接符 11"/>
            <p:cNvCxnSpPr/>
            <p:nvPr/>
          </p:nvCxnSpPr>
          <p:spPr>
            <a:xfrm flipH="1">
              <a:off x="2370256" y="2795277"/>
              <a:ext cx="1199941" cy="2068867"/>
            </a:xfrm>
            <a:prstGeom prst="line">
              <a:avLst/>
            </a:prstGeom>
            <a:ln cmpd="sng" w="57150">
              <a:solidFill>
                <a:srgbClr val="44B2F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477972" y="2736581"/>
            <a:ext cx="1166520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点击此处添加文本信息。建议正文10号字，1.3倍字间距。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47633" y="2858252"/>
            <a:ext cx="4302350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  <a:p>
            <a:pPr>
              <a:lnSpc>
                <a:spcPct val="130000"/>
              </a:lnSpc>
            </a:pPr>
            <a:endParaRPr altLang="zh-CN" lang="zh-CN" sz="1000">
              <a:latin charset="-122" pitchFamily="34" typeface="微软雅黑"/>
              <a:ea charset="-122" pitchFamily="34" typeface="微软雅黑"/>
            </a:endParaRPr>
          </a:p>
          <a:p>
            <a:pPr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85800" y="2858253"/>
            <a:ext cx="61832" cy="1692771"/>
          </a:xfrm>
          <a:prstGeom prst="rect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1" name="矩形 20"/>
          <p:cNvSpPr/>
          <p:nvPr/>
        </p:nvSpPr>
        <p:spPr>
          <a:xfrm>
            <a:off x="605993" y="0"/>
            <a:ext cx="482628" cy="107199"/>
          </a:xfrm>
          <a:prstGeom prst="rect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515274" y="107199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>
                <a:solidFill>
                  <a:srgbClr val="404040"/>
                </a:solidFill>
              </a:rPr>
              <a:t>工作介绍</a:t>
            </a:r>
          </a:p>
        </p:txBody>
      </p:sp>
    </p:spTree>
    <p:extLst>
      <p:ext uri="{BB962C8B-B14F-4D97-AF65-F5344CB8AC3E}">
        <p14:creationId val="112062773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" name="矩形 98"/>
          <p:cNvSpPr/>
          <p:nvPr/>
        </p:nvSpPr>
        <p:spPr>
          <a:xfrm>
            <a:off x="605993" y="0"/>
            <a:ext cx="482628" cy="107199"/>
          </a:xfrm>
          <a:prstGeom prst="rect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5274" y="105425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>
                <a:solidFill>
                  <a:srgbClr val="404040"/>
                </a:solidFill>
              </a:rPr>
              <a:t>工作介绍</a:t>
            </a:r>
          </a:p>
        </p:txBody>
      </p:sp>
      <p:sp>
        <p:nvSpPr>
          <p:cNvPr id="30" name="矩形 29"/>
          <p:cNvSpPr/>
          <p:nvPr/>
        </p:nvSpPr>
        <p:spPr>
          <a:xfrm>
            <a:off x="671816" y="2429709"/>
            <a:ext cx="2387021" cy="1168625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971" y="812800"/>
            <a:ext cx="2446866" cy="161713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671816" y="2475412"/>
            <a:ext cx="2395488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14460" y="2429709"/>
            <a:ext cx="57356" cy="1168624"/>
          </a:xfrm>
          <a:prstGeom prst="rect">
            <a:avLst/>
          </a:prstGeom>
          <a:solidFill>
            <a:srgbClr val="4FBE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3" name="矩形 32"/>
          <p:cNvSpPr/>
          <p:nvPr/>
        </p:nvSpPr>
        <p:spPr>
          <a:xfrm>
            <a:off x="3271082" y="2429709"/>
            <a:ext cx="2387021" cy="1168625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11237" y="812800"/>
            <a:ext cx="2446866" cy="161713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5" name="文本框 34"/>
          <p:cNvSpPr txBox="1"/>
          <p:nvPr/>
        </p:nvSpPr>
        <p:spPr>
          <a:xfrm>
            <a:off x="3271083" y="2475412"/>
            <a:ext cx="2395488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36" name="矩形 35"/>
          <p:cNvSpPr/>
          <p:nvPr/>
        </p:nvSpPr>
        <p:spPr>
          <a:xfrm>
            <a:off x="3213726" y="2429709"/>
            <a:ext cx="57356" cy="1168624"/>
          </a:xfrm>
          <a:prstGeom prst="rect">
            <a:avLst/>
          </a:prstGeom>
          <a:solidFill>
            <a:srgbClr val="4FBE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8" name="矩形 37"/>
          <p:cNvSpPr/>
          <p:nvPr/>
        </p:nvSpPr>
        <p:spPr>
          <a:xfrm>
            <a:off x="5878816" y="2429709"/>
            <a:ext cx="2387021" cy="1168625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818971" y="812800"/>
            <a:ext cx="2446866" cy="161713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0" name="文本框 39"/>
          <p:cNvSpPr txBox="1"/>
          <p:nvPr/>
        </p:nvSpPr>
        <p:spPr>
          <a:xfrm>
            <a:off x="5878816" y="2475412"/>
            <a:ext cx="2395488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41" name="矩形 40"/>
          <p:cNvSpPr/>
          <p:nvPr/>
        </p:nvSpPr>
        <p:spPr>
          <a:xfrm>
            <a:off x="5821460" y="2429709"/>
            <a:ext cx="57356" cy="1168624"/>
          </a:xfrm>
          <a:prstGeom prst="rect">
            <a:avLst/>
          </a:prstGeom>
          <a:solidFill>
            <a:srgbClr val="4FBE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2" name="文本框 41"/>
          <p:cNvSpPr txBox="1"/>
          <p:nvPr/>
        </p:nvSpPr>
        <p:spPr>
          <a:xfrm>
            <a:off x="622928" y="3962175"/>
            <a:ext cx="7651376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solidFill>
                  <a:schemeClr val="bg1">
                    <a:lumMod val="65000"/>
                  </a:schemeClr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229141127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3263901" y="948267"/>
            <a:ext cx="2616198" cy="261619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02586" y="1734751"/>
            <a:ext cx="12750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000">
                <a:solidFill>
                  <a:srgbClr val="F5B022"/>
                </a:solidFill>
                <a:latin typeface="Microsoft YaHei"/>
                <a:cs typeface="Microsoft YaHei"/>
              </a:rPr>
              <a:t>阶段成就 </a:t>
            </a:r>
          </a:p>
        </p:txBody>
      </p:sp>
      <p:sp>
        <p:nvSpPr>
          <p:cNvPr id="4" name="直角三角形 3"/>
          <p:cNvSpPr/>
          <p:nvPr/>
        </p:nvSpPr>
        <p:spPr>
          <a:xfrm flipH="1">
            <a:off x="3741024" y="1818727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6" name="直角三角形 5"/>
          <p:cNvSpPr/>
          <p:nvPr/>
        </p:nvSpPr>
        <p:spPr>
          <a:xfrm flipH="1" rot="16200000">
            <a:off x="8032700" y="0"/>
            <a:ext cx="1119548" cy="1119548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文本框 4"/>
          <p:cNvSpPr txBox="1"/>
          <p:nvPr/>
        </p:nvSpPr>
        <p:spPr>
          <a:xfrm>
            <a:off x="3612242" y="2085385"/>
            <a:ext cx="1981880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kern="0" lang="zh-CN" smtClean="0" sz="1000">
                <a:latin charset="-122" pitchFamily="34" typeface="微软雅黑"/>
                <a:ea charset="-122" pitchFamily="34" typeface="微软雅黑"/>
                <a:cs typeface="STHeitiSC-Light"/>
              </a:rPr>
              <a:t>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3454691381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文本框 43"/>
          <p:cNvSpPr txBox="1"/>
          <p:nvPr/>
        </p:nvSpPr>
        <p:spPr>
          <a:xfrm>
            <a:off x="663349" y="821041"/>
            <a:ext cx="2222348" cy="2270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  <a:p>
            <a:pPr>
              <a:lnSpc>
                <a:spcPct val="130000"/>
              </a:lnSpc>
            </a:pPr>
            <a:endParaRPr altLang="zh-CN" lang="zh-CN" sz="1000">
              <a:latin charset="-122" pitchFamily="34" typeface="微软雅黑"/>
              <a:ea charset="-122" pitchFamily="34" typeface="微软雅黑"/>
            </a:endParaRPr>
          </a:p>
          <a:p>
            <a:pPr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45" name="矩形 44"/>
          <p:cNvSpPr/>
          <p:nvPr/>
        </p:nvSpPr>
        <p:spPr>
          <a:xfrm>
            <a:off x="605993" y="888777"/>
            <a:ext cx="61832" cy="1162519"/>
          </a:xfrm>
          <a:prstGeom prst="rect">
            <a:avLst/>
          </a:prstGeom>
          <a:solidFill>
            <a:srgbClr val="4FBE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charset="-122" pitchFamily="34" typeface="微软雅黑"/>
              <a:ea typeface="宋体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05993" y="0"/>
            <a:ext cx="482628" cy="107199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15274" y="107199"/>
            <a:ext cx="1711642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Microsoft YaHei"/>
                <a:cs typeface="Microsoft YaHei"/>
              </a:rPr>
              <a:t>阶段成就 </a:t>
            </a:r>
          </a:p>
        </p:txBody>
      </p:sp>
      <p:grpSp>
        <p:nvGrpSpPr>
          <p:cNvPr id="32" name="组 31"/>
          <p:cNvGrpSpPr/>
          <p:nvPr/>
        </p:nvGrpSpPr>
        <p:grpSpPr>
          <a:xfrm>
            <a:off x="3722749" y="320336"/>
            <a:ext cx="5206393" cy="5512721"/>
            <a:chOff x="5522613" y="603723"/>
            <a:chExt cx="3392075" cy="3591654"/>
          </a:xfrm>
        </p:grpSpPr>
        <p:sp>
          <p:nvSpPr>
            <p:cNvPr id="58" name="矩形 57"/>
            <p:cNvSpPr/>
            <p:nvPr/>
          </p:nvSpPr>
          <p:spPr>
            <a:xfrm>
              <a:off x="6256154" y="1361218"/>
              <a:ext cx="237068" cy="2772441"/>
            </a:xfrm>
            <a:prstGeom prst="rect">
              <a:avLst/>
            </a:prstGeom>
            <a:solidFill>
              <a:srgbClr val="FBB4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7" name="矩形 56"/>
            <p:cNvSpPr/>
            <p:nvPr/>
          </p:nvSpPr>
          <p:spPr>
            <a:xfrm>
              <a:off x="7885987" y="1530740"/>
              <a:ext cx="148168" cy="2602920"/>
            </a:xfrm>
            <a:prstGeom prst="rect">
              <a:avLst/>
            </a:prstGeom>
            <a:solidFill>
              <a:srgbClr val="94E5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2" name="椭圆 28"/>
            <p:cNvSpPr/>
            <p:nvPr/>
          </p:nvSpPr>
          <p:spPr>
            <a:xfrm>
              <a:off x="7263686" y="603723"/>
              <a:ext cx="1651002" cy="927017"/>
            </a:xfrm>
            <a:custGeom>
              <a:rect b="b" l="l" r="r" t="t"/>
              <a:pathLst>
                <a:path h="1041111" w="1854202">
                  <a:moveTo>
                    <a:pt x="579968" y="0"/>
                  </a:moveTo>
                  <a:cubicBezTo>
                    <a:pt x="672320" y="0"/>
                    <a:pt x="755928" y="37433"/>
                    <a:pt x="816449" y="97953"/>
                  </a:cubicBezTo>
                  <a:lnTo>
                    <a:pt x="840468" y="127065"/>
                  </a:lnTo>
                  <a:lnTo>
                    <a:pt x="847001" y="125037"/>
                  </a:lnTo>
                  <a:cubicBezTo>
                    <a:pt x="868772" y="120583"/>
                    <a:pt x="891313" y="118243"/>
                    <a:pt x="914401" y="118243"/>
                  </a:cubicBezTo>
                  <a:cubicBezTo>
                    <a:pt x="960577" y="118243"/>
                    <a:pt x="1004567" y="127601"/>
                    <a:pt x="1044578" y="144524"/>
                  </a:cubicBezTo>
                  <a:lnTo>
                    <a:pt x="1081654" y="164648"/>
                  </a:lnTo>
                  <a:lnTo>
                    <a:pt x="1105487" y="135762"/>
                  </a:lnTo>
                  <a:cubicBezTo>
                    <a:pt x="1166007" y="75242"/>
                    <a:pt x="1249616" y="37809"/>
                    <a:pt x="1341967" y="37809"/>
                  </a:cubicBezTo>
                  <a:cubicBezTo>
                    <a:pt x="1526670" y="37809"/>
                    <a:pt x="1676401" y="187540"/>
                    <a:pt x="1676401" y="372243"/>
                  </a:cubicBezTo>
                  <a:lnTo>
                    <a:pt x="1672517" y="410776"/>
                  </a:lnTo>
                  <a:lnTo>
                    <a:pt x="1706754" y="429359"/>
                  </a:lnTo>
                  <a:cubicBezTo>
                    <a:pt x="1795714" y="489459"/>
                    <a:pt x="1854202" y="591238"/>
                    <a:pt x="1854202" y="706677"/>
                  </a:cubicBezTo>
                  <a:cubicBezTo>
                    <a:pt x="1854202" y="868292"/>
                    <a:pt x="1739564" y="1003132"/>
                    <a:pt x="1587168" y="1034317"/>
                  </a:cubicBezTo>
                  <a:lnTo>
                    <a:pt x="1532470" y="1039831"/>
                  </a:lnTo>
                  <a:lnTo>
                    <a:pt x="1532470" y="1041110"/>
                  </a:lnTo>
                  <a:lnTo>
                    <a:pt x="1519778" y="1041110"/>
                  </a:lnTo>
                  <a:lnTo>
                    <a:pt x="1519768" y="1041111"/>
                  </a:lnTo>
                  <a:lnTo>
                    <a:pt x="1519758" y="1041110"/>
                  </a:lnTo>
                  <a:lnTo>
                    <a:pt x="334444" y="1041110"/>
                  </a:lnTo>
                  <a:lnTo>
                    <a:pt x="334434" y="1041111"/>
                  </a:lnTo>
                  <a:lnTo>
                    <a:pt x="334424" y="1041110"/>
                  </a:lnTo>
                  <a:lnTo>
                    <a:pt x="321737" y="1041110"/>
                  </a:lnTo>
                  <a:lnTo>
                    <a:pt x="321737" y="1039831"/>
                  </a:lnTo>
                  <a:lnTo>
                    <a:pt x="267034" y="1034317"/>
                  </a:lnTo>
                  <a:cubicBezTo>
                    <a:pt x="114638" y="1003132"/>
                    <a:pt x="0" y="868292"/>
                    <a:pt x="0" y="706677"/>
                  </a:cubicBezTo>
                  <a:cubicBezTo>
                    <a:pt x="0" y="568150"/>
                    <a:pt x="84224" y="449294"/>
                    <a:pt x="204257" y="398525"/>
                  </a:cubicBezTo>
                  <a:lnTo>
                    <a:pt x="250547" y="384156"/>
                  </a:lnTo>
                  <a:lnTo>
                    <a:pt x="245534" y="334434"/>
                  </a:lnTo>
                  <a:cubicBezTo>
                    <a:pt x="245534" y="149731"/>
                    <a:pt x="395265" y="0"/>
                    <a:pt x="579968" y="0"/>
                  </a:cubicBezTo>
                  <a:close/>
                </a:path>
              </a:pathLst>
            </a:custGeom>
            <a:solidFill>
              <a:srgbClr val="94E5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3" name="椭圆 28"/>
            <p:cNvSpPr/>
            <p:nvPr/>
          </p:nvSpPr>
          <p:spPr>
            <a:xfrm>
              <a:off x="5522613" y="1841644"/>
              <a:ext cx="1393941" cy="782680"/>
            </a:xfrm>
            <a:custGeom>
              <a:rect b="b" l="l" r="r" t="t"/>
              <a:pathLst>
                <a:path h="1041111" w="1854202">
                  <a:moveTo>
                    <a:pt x="579968" y="0"/>
                  </a:moveTo>
                  <a:cubicBezTo>
                    <a:pt x="672320" y="0"/>
                    <a:pt x="755928" y="37433"/>
                    <a:pt x="816449" y="97953"/>
                  </a:cubicBezTo>
                  <a:lnTo>
                    <a:pt x="840468" y="127065"/>
                  </a:lnTo>
                  <a:lnTo>
                    <a:pt x="847001" y="125037"/>
                  </a:lnTo>
                  <a:cubicBezTo>
                    <a:pt x="868772" y="120583"/>
                    <a:pt x="891313" y="118243"/>
                    <a:pt x="914401" y="118243"/>
                  </a:cubicBezTo>
                  <a:cubicBezTo>
                    <a:pt x="960577" y="118243"/>
                    <a:pt x="1004567" y="127601"/>
                    <a:pt x="1044578" y="144524"/>
                  </a:cubicBezTo>
                  <a:lnTo>
                    <a:pt x="1081654" y="164648"/>
                  </a:lnTo>
                  <a:lnTo>
                    <a:pt x="1105487" y="135762"/>
                  </a:lnTo>
                  <a:cubicBezTo>
                    <a:pt x="1166007" y="75242"/>
                    <a:pt x="1249616" y="37809"/>
                    <a:pt x="1341967" y="37809"/>
                  </a:cubicBezTo>
                  <a:cubicBezTo>
                    <a:pt x="1526670" y="37809"/>
                    <a:pt x="1676401" y="187540"/>
                    <a:pt x="1676401" y="372243"/>
                  </a:cubicBezTo>
                  <a:lnTo>
                    <a:pt x="1672517" y="410776"/>
                  </a:lnTo>
                  <a:lnTo>
                    <a:pt x="1706754" y="429359"/>
                  </a:lnTo>
                  <a:cubicBezTo>
                    <a:pt x="1795714" y="489459"/>
                    <a:pt x="1854202" y="591238"/>
                    <a:pt x="1854202" y="706677"/>
                  </a:cubicBezTo>
                  <a:cubicBezTo>
                    <a:pt x="1854202" y="868292"/>
                    <a:pt x="1739564" y="1003132"/>
                    <a:pt x="1587168" y="1034317"/>
                  </a:cubicBezTo>
                  <a:lnTo>
                    <a:pt x="1532470" y="1039831"/>
                  </a:lnTo>
                  <a:lnTo>
                    <a:pt x="1532470" y="1041110"/>
                  </a:lnTo>
                  <a:lnTo>
                    <a:pt x="1519778" y="1041110"/>
                  </a:lnTo>
                  <a:lnTo>
                    <a:pt x="1519768" y="1041111"/>
                  </a:lnTo>
                  <a:lnTo>
                    <a:pt x="1519758" y="1041110"/>
                  </a:lnTo>
                  <a:lnTo>
                    <a:pt x="334444" y="1041110"/>
                  </a:lnTo>
                  <a:lnTo>
                    <a:pt x="334434" y="1041111"/>
                  </a:lnTo>
                  <a:lnTo>
                    <a:pt x="334424" y="1041110"/>
                  </a:lnTo>
                  <a:lnTo>
                    <a:pt x="321737" y="1041110"/>
                  </a:lnTo>
                  <a:lnTo>
                    <a:pt x="321737" y="1039831"/>
                  </a:lnTo>
                  <a:lnTo>
                    <a:pt x="267034" y="1034317"/>
                  </a:lnTo>
                  <a:cubicBezTo>
                    <a:pt x="114638" y="1003132"/>
                    <a:pt x="0" y="868292"/>
                    <a:pt x="0" y="706677"/>
                  </a:cubicBezTo>
                  <a:cubicBezTo>
                    <a:pt x="0" y="568150"/>
                    <a:pt x="84224" y="449294"/>
                    <a:pt x="204257" y="398525"/>
                  </a:cubicBezTo>
                  <a:lnTo>
                    <a:pt x="250547" y="384156"/>
                  </a:lnTo>
                  <a:lnTo>
                    <a:pt x="245534" y="334434"/>
                  </a:lnTo>
                  <a:cubicBezTo>
                    <a:pt x="245534" y="149731"/>
                    <a:pt x="395265" y="0"/>
                    <a:pt x="579968" y="0"/>
                  </a:cubicBezTo>
                  <a:close/>
                </a:path>
              </a:pathLst>
            </a:custGeom>
            <a:solidFill>
              <a:srgbClr val="F837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4" name="椭圆 28"/>
            <p:cNvSpPr/>
            <p:nvPr/>
          </p:nvSpPr>
          <p:spPr>
            <a:xfrm>
              <a:off x="7286743" y="2211265"/>
              <a:ext cx="1367825" cy="768016"/>
            </a:xfrm>
            <a:custGeom>
              <a:rect b="b" l="l" r="r" t="t"/>
              <a:pathLst>
                <a:path h="1041111" w="1854202">
                  <a:moveTo>
                    <a:pt x="579968" y="0"/>
                  </a:moveTo>
                  <a:cubicBezTo>
                    <a:pt x="672320" y="0"/>
                    <a:pt x="755928" y="37433"/>
                    <a:pt x="816449" y="97953"/>
                  </a:cubicBezTo>
                  <a:lnTo>
                    <a:pt x="840468" y="127065"/>
                  </a:lnTo>
                  <a:lnTo>
                    <a:pt x="847001" y="125037"/>
                  </a:lnTo>
                  <a:cubicBezTo>
                    <a:pt x="868772" y="120583"/>
                    <a:pt x="891313" y="118243"/>
                    <a:pt x="914401" y="118243"/>
                  </a:cubicBezTo>
                  <a:cubicBezTo>
                    <a:pt x="960577" y="118243"/>
                    <a:pt x="1004567" y="127601"/>
                    <a:pt x="1044578" y="144524"/>
                  </a:cubicBezTo>
                  <a:lnTo>
                    <a:pt x="1081654" y="164648"/>
                  </a:lnTo>
                  <a:lnTo>
                    <a:pt x="1105487" y="135762"/>
                  </a:lnTo>
                  <a:cubicBezTo>
                    <a:pt x="1166007" y="75242"/>
                    <a:pt x="1249616" y="37809"/>
                    <a:pt x="1341967" y="37809"/>
                  </a:cubicBezTo>
                  <a:cubicBezTo>
                    <a:pt x="1526670" y="37809"/>
                    <a:pt x="1676401" y="187540"/>
                    <a:pt x="1676401" y="372243"/>
                  </a:cubicBezTo>
                  <a:lnTo>
                    <a:pt x="1672517" y="410776"/>
                  </a:lnTo>
                  <a:lnTo>
                    <a:pt x="1706754" y="429359"/>
                  </a:lnTo>
                  <a:cubicBezTo>
                    <a:pt x="1795714" y="489459"/>
                    <a:pt x="1854202" y="591238"/>
                    <a:pt x="1854202" y="706677"/>
                  </a:cubicBezTo>
                  <a:cubicBezTo>
                    <a:pt x="1854202" y="868292"/>
                    <a:pt x="1739564" y="1003132"/>
                    <a:pt x="1587168" y="1034317"/>
                  </a:cubicBezTo>
                  <a:lnTo>
                    <a:pt x="1532470" y="1039831"/>
                  </a:lnTo>
                  <a:lnTo>
                    <a:pt x="1532470" y="1041110"/>
                  </a:lnTo>
                  <a:lnTo>
                    <a:pt x="1519778" y="1041110"/>
                  </a:lnTo>
                  <a:lnTo>
                    <a:pt x="1519768" y="1041111"/>
                  </a:lnTo>
                  <a:lnTo>
                    <a:pt x="1519758" y="1041110"/>
                  </a:lnTo>
                  <a:lnTo>
                    <a:pt x="334444" y="1041110"/>
                  </a:lnTo>
                  <a:lnTo>
                    <a:pt x="334434" y="1041111"/>
                  </a:lnTo>
                  <a:lnTo>
                    <a:pt x="334424" y="1041110"/>
                  </a:lnTo>
                  <a:lnTo>
                    <a:pt x="321737" y="1041110"/>
                  </a:lnTo>
                  <a:lnTo>
                    <a:pt x="321737" y="1039831"/>
                  </a:lnTo>
                  <a:lnTo>
                    <a:pt x="267034" y="1034317"/>
                  </a:lnTo>
                  <a:cubicBezTo>
                    <a:pt x="114638" y="1003132"/>
                    <a:pt x="0" y="868292"/>
                    <a:pt x="0" y="706677"/>
                  </a:cubicBezTo>
                  <a:cubicBezTo>
                    <a:pt x="0" y="568150"/>
                    <a:pt x="84224" y="449294"/>
                    <a:pt x="204257" y="398525"/>
                  </a:cubicBezTo>
                  <a:lnTo>
                    <a:pt x="250547" y="384156"/>
                  </a:lnTo>
                  <a:lnTo>
                    <a:pt x="245534" y="334434"/>
                  </a:lnTo>
                  <a:cubicBezTo>
                    <a:pt x="245534" y="149731"/>
                    <a:pt x="395265" y="0"/>
                    <a:pt x="579968" y="0"/>
                  </a:cubicBezTo>
                  <a:close/>
                </a:path>
              </a:pathLst>
            </a:custGeom>
            <a:solidFill>
              <a:srgbClr val="1FA0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5" name="椭圆 28"/>
            <p:cNvSpPr/>
            <p:nvPr/>
          </p:nvSpPr>
          <p:spPr>
            <a:xfrm>
              <a:off x="5567466" y="603724"/>
              <a:ext cx="1525542" cy="856572"/>
            </a:xfrm>
            <a:custGeom>
              <a:rect b="b" l="l" r="r" t="t"/>
              <a:pathLst>
                <a:path h="1041111" w="1854202">
                  <a:moveTo>
                    <a:pt x="579968" y="0"/>
                  </a:moveTo>
                  <a:cubicBezTo>
                    <a:pt x="672320" y="0"/>
                    <a:pt x="755928" y="37433"/>
                    <a:pt x="816449" y="97953"/>
                  </a:cubicBezTo>
                  <a:lnTo>
                    <a:pt x="840468" y="127065"/>
                  </a:lnTo>
                  <a:lnTo>
                    <a:pt x="847001" y="125037"/>
                  </a:lnTo>
                  <a:cubicBezTo>
                    <a:pt x="868772" y="120583"/>
                    <a:pt x="891313" y="118243"/>
                    <a:pt x="914401" y="118243"/>
                  </a:cubicBezTo>
                  <a:cubicBezTo>
                    <a:pt x="960577" y="118243"/>
                    <a:pt x="1004567" y="127601"/>
                    <a:pt x="1044578" y="144524"/>
                  </a:cubicBezTo>
                  <a:lnTo>
                    <a:pt x="1081654" y="164648"/>
                  </a:lnTo>
                  <a:lnTo>
                    <a:pt x="1105487" y="135762"/>
                  </a:lnTo>
                  <a:cubicBezTo>
                    <a:pt x="1166007" y="75242"/>
                    <a:pt x="1249616" y="37809"/>
                    <a:pt x="1341967" y="37809"/>
                  </a:cubicBezTo>
                  <a:cubicBezTo>
                    <a:pt x="1526670" y="37809"/>
                    <a:pt x="1676401" y="187540"/>
                    <a:pt x="1676401" y="372243"/>
                  </a:cubicBezTo>
                  <a:lnTo>
                    <a:pt x="1672517" y="410776"/>
                  </a:lnTo>
                  <a:lnTo>
                    <a:pt x="1706754" y="429359"/>
                  </a:lnTo>
                  <a:cubicBezTo>
                    <a:pt x="1795714" y="489459"/>
                    <a:pt x="1854202" y="591238"/>
                    <a:pt x="1854202" y="706677"/>
                  </a:cubicBezTo>
                  <a:cubicBezTo>
                    <a:pt x="1854202" y="868292"/>
                    <a:pt x="1739564" y="1003132"/>
                    <a:pt x="1587168" y="1034317"/>
                  </a:cubicBezTo>
                  <a:lnTo>
                    <a:pt x="1532470" y="1039831"/>
                  </a:lnTo>
                  <a:lnTo>
                    <a:pt x="1532470" y="1041110"/>
                  </a:lnTo>
                  <a:lnTo>
                    <a:pt x="1519778" y="1041110"/>
                  </a:lnTo>
                  <a:lnTo>
                    <a:pt x="1519768" y="1041111"/>
                  </a:lnTo>
                  <a:lnTo>
                    <a:pt x="1519758" y="1041110"/>
                  </a:lnTo>
                  <a:lnTo>
                    <a:pt x="334444" y="1041110"/>
                  </a:lnTo>
                  <a:lnTo>
                    <a:pt x="334434" y="1041111"/>
                  </a:lnTo>
                  <a:lnTo>
                    <a:pt x="334424" y="1041110"/>
                  </a:lnTo>
                  <a:lnTo>
                    <a:pt x="321737" y="1041110"/>
                  </a:lnTo>
                  <a:lnTo>
                    <a:pt x="321737" y="1039831"/>
                  </a:lnTo>
                  <a:lnTo>
                    <a:pt x="267034" y="1034317"/>
                  </a:lnTo>
                  <a:cubicBezTo>
                    <a:pt x="114638" y="1003132"/>
                    <a:pt x="0" y="868292"/>
                    <a:pt x="0" y="706677"/>
                  </a:cubicBezTo>
                  <a:cubicBezTo>
                    <a:pt x="0" y="568150"/>
                    <a:pt x="84224" y="449294"/>
                    <a:pt x="204257" y="398525"/>
                  </a:cubicBezTo>
                  <a:lnTo>
                    <a:pt x="250547" y="384156"/>
                  </a:lnTo>
                  <a:lnTo>
                    <a:pt x="245534" y="334434"/>
                  </a:lnTo>
                  <a:cubicBezTo>
                    <a:pt x="245534" y="149731"/>
                    <a:pt x="395265" y="0"/>
                    <a:pt x="579968" y="0"/>
                  </a:cubicBezTo>
                  <a:close/>
                </a:path>
              </a:pathLst>
            </a:custGeom>
            <a:solidFill>
              <a:srgbClr val="FBB4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9" name="椭圆 28"/>
            <p:cNvSpPr/>
            <p:nvPr/>
          </p:nvSpPr>
          <p:spPr>
            <a:xfrm>
              <a:off x="6116454" y="1305489"/>
              <a:ext cx="1854202" cy="1041111"/>
            </a:xfrm>
            <a:custGeom>
              <a:rect b="b" l="l" r="r" t="t"/>
              <a:pathLst>
                <a:path h="1041111" w="1854202">
                  <a:moveTo>
                    <a:pt x="579968" y="0"/>
                  </a:moveTo>
                  <a:cubicBezTo>
                    <a:pt x="672320" y="0"/>
                    <a:pt x="755928" y="37433"/>
                    <a:pt x="816449" y="97953"/>
                  </a:cubicBezTo>
                  <a:lnTo>
                    <a:pt x="840468" y="127065"/>
                  </a:lnTo>
                  <a:lnTo>
                    <a:pt x="847001" y="125037"/>
                  </a:lnTo>
                  <a:cubicBezTo>
                    <a:pt x="868772" y="120583"/>
                    <a:pt x="891313" y="118243"/>
                    <a:pt x="914401" y="118243"/>
                  </a:cubicBezTo>
                  <a:cubicBezTo>
                    <a:pt x="960577" y="118243"/>
                    <a:pt x="1004567" y="127601"/>
                    <a:pt x="1044578" y="144524"/>
                  </a:cubicBezTo>
                  <a:lnTo>
                    <a:pt x="1081654" y="164648"/>
                  </a:lnTo>
                  <a:lnTo>
                    <a:pt x="1105487" y="135762"/>
                  </a:lnTo>
                  <a:cubicBezTo>
                    <a:pt x="1166007" y="75242"/>
                    <a:pt x="1249616" y="37809"/>
                    <a:pt x="1341967" y="37809"/>
                  </a:cubicBezTo>
                  <a:cubicBezTo>
                    <a:pt x="1526670" y="37809"/>
                    <a:pt x="1676401" y="187540"/>
                    <a:pt x="1676401" y="372243"/>
                  </a:cubicBezTo>
                  <a:lnTo>
                    <a:pt x="1672517" y="410776"/>
                  </a:lnTo>
                  <a:lnTo>
                    <a:pt x="1706754" y="429359"/>
                  </a:lnTo>
                  <a:cubicBezTo>
                    <a:pt x="1795714" y="489459"/>
                    <a:pt x="1854202" y="591238"/>
                    <a:pt x="1854202" y="706677"/>
                  </a:cubicBezTo>
                  <a:cubicBezTo>
                    <a:pt x="1854202" y="868292"/>
                    <a:pt x="1739564" y="1003132"/>
                    <a:pt x="1587168" y="1034317"/>
                  </a:cubicBezTo>
                  <a:lnTo>
                    <a:pt x="1532470" y="1039831"/>
                  </a:lnTo>
                  <a:lnTo>
                    <a:pt x="1532470" y="1041110"/>
                  </a:lnTo>
                  <a:lnTo>
                    <a:pt x="1519778" y="1041110"/>
                  </a:lnTo>
                  <a:lnTo>
                    <a:pt x="1519768" y="1041111"/>
                  </a:lnTo>
                  <a:lnTo>
                    <a:pt x="1519758" y="1041110"/>
                  </a:lnTo>
                  <a:lnTo>
                    <a:pt x="334444" y="1041110"/>
                  </a:lnTo>
                  <a:lnTo>
                    <a:pt x="334434" y="1041111"/>
                  </a:lnTo>
                  <a:lnTo>
                    <a:pt x="334424" y="1041110"/>
                  </a:lnTo>
                  <a:lnTo>
                    <a:pt x="321737" y="1041110"/>
                  </a:lnTo>
                  <a:lnTo>
                    <a:pt x="321737" y="1039831"/>
                  </a:lnTo>
                  <a:lnTo>
                    <a:pt x="267034" y="1034317"/>
                  </a:lnTo>
                  <a:cubicBezTo>
                    <a:pt x="114638" y="1003132"/>
                    <a:pt x="0" y="868292"/>
                    <a:pt x="0" y="706677"/>
                  </a:cubicBezTo>
                  <a:cubicBezTo>
                    <a:pt x="0" y="568150"/>
                    <a:pt x="84224" y="449294"/>
                    <a:pt x="204257" y="398525"/>
                  </a:cubicBezTo>
                  <a:lnTo>
                    <a:pt x="250547" y="384156"/>
                  </a:lnTo>
                  <a:lnTo>
                    <a:pt x="245534" y="334434"/>
                  </a:lnTo>
                  <a:cubicBezTo>
                    <a:pt x="245534" y="149731"/>
                    <a:pt x="395265" y="0"/>
                    <a:pt x="579968" y="0"/>
                  </a:cubicBezTo>
                  <a:close/>
                </a:path>
              </a:pathLst>
            </a:custGeom>
            <a:solidFill>
              <a:srgbClr val="84C8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1" name="矩形 30"/>
            <p:cNvSpPr/>
            <p:nvPr/>
          </p:nvSpPr>
          <p:spPr>
            <a:xfrm>
              <a:off x="7001220" y="2175985"/>
              <a:ext cx="186268" cy="2019392"/>
            </a:xfrm>
            <a:prstGeom prst="rect">
              <a:avLst/>
            </a:prstGeom>
            <a:solidFill>
              <a:srgbClr val="84C8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6" name="矩形 55"/>
            <p:cNvSpPr/>
            <p:nvPr/>
          </p:nvSpPr>
          <p:spPr>
            <a:xfrm>
              <a:off x="7568487" y="2609660"/>
              <a:ext cx="84669" cy="1524000"/>
            </a:xfrm>
            <a:prstGeom prst="rect">
              <a:avLst/>
            </a:prstGeom>
            <a:solidFill>
              <a:srgbClr val="1FA0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9" name="矩形 58"/>
            <p:cNvSpPr/>
            <p:nvPr/>
          </p:nvSpPr>
          <p:spPr>
            <a:xfrm>
              <a:off x="6662554" y="2609659"/>
              <a:ext cx="84669" cy="1524000"/>
            </a:xfrm>
            <a:prstGeom prst="rect">
              <a:avLst/>
            </a:prstGeom>
            <a:solidFill>
              <a:srgbClr val="F8374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60" name="组 59"/>
          <p:cNvGrpSpPr/>
          <p:nvPr/>
        </p:nvGrpSpPr>
        <p:grpSpPr>
          <a:xfrm>
            <a:off x="3168559" y="2330954"/>
            <a:ext cx="2338492" cy="2812546"/>
            <a:chOff x="1704314" y="3009229"/>
            <a:chExt cx="1200836" cy="1444267"/>
          </a:xfrm>
        </p:grpSpPr>
        <p:sp>
          <p:nvSpPr>
            <p:cNvPr id="61" name="等腰三角形 60"/>
            <p:cNvSpPr/>
            <p:nvPr/>
          </p:nvSpPr>
          <p:spPr>
            <a:xfrm flipV="1">
              <a:off x="1821692" y="3332057"/>
              <a:ext cx="1083458" cy="934015"/>
            </a:xfrm>
            <a:prstGeom prst="triangle">
              <a:avLst/>
            </a:prstGeom>
            <a:solidFill>
              <a:srgbClr val="F5B0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704314" y="3411497"/>
              <a:ext cx="733521" cy="733520"/>
            </a:xfrm>
            <a:prstGeom prst="ellipse">
              <a:avLst/>
            </a:prstGeom>
            <a:solidFill>
              <a:srgbClr val="4FBEF3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grpSp>
          <p:nvGrpSpPr>
            <p:cNvPr id="63" name="组 62"/>
            <p:cNvGrpSpPr/>
            <p:nvPr/>
          </p:nvGrpSpPr>
          <p:grpSpPr>
            <a:xfrm>
              <a:off x="2050584" y="3850637"/>
              <a:ext cx="126668" cy="293591"/>
              <a:chOff x="4394405" y="2714374"/>
              <a:chExt cx="474324" cy="1099392"/>
            </a:xfrm>
          </p:grpSpPr>
          <p:sp>
            <p:nvSpPr>
              <p:cNvPr id="81" name="等腰三角形 80"/>
              <p:cNvSpPr/>
              <p:nvPr/>
            </p:nvSpPr>
            <p:spPr>
              <a:xfrm flipV="1" rot="7234736">
                <a:off x="4185090" y="3430976"/>
                <a:ext cx="592105" cy="17347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82" name="等腰三角形 81"/>
              <p:cNvSpPr/>
              <p:nvPr/>
            </p:nvSpPr>
            <p:spPr>
              <a:xfrm flipV="1" rot="7234736">
                <a:off x="4485939" y="2923689"/>
                <a:ext cx="592105" cy="17347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sp>
          <p:nvSpPr>
            <p:cNvPr id="64" name="等腰三角形 63"/>
            <p:cNvSpPr/>
            <p:nvPr/>
          </p:nvSpPr>
          <p:spPr>
            <a:xfrm flipV="1" rot="7234736">
              <a:off x="2450374" y="3411129"/>
              <a:ext cx="284622" cy="83388"/>
            </a:xfrm>
            <a:prstGeom prst="triangle">
              <a:avLst/>
            </a:prstGeom>
            <a:solidFill>
              <a:srgbClr val="F061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grpSp>
          <p:nvGrpSpPr>
            <p:cNvPr id="65" name="组 64"/>
            <p:cNvGrpSpPr/>
            <p:nvPr/>
          </p:nvGrpSpPr>
          <p:grpSpPr>
            <a:xfrm>
              <a:off x="2381911" y="3169015"/>
              <a:ext cx="212067" cy="427539"/>
              <a:chOff x="5036544" y="723912"/>
              <a:chExt cx="1013844" cy="2043970"/>
            </a:xfrm>
          </p:grpSpPr>
          <p:sp>
            <p:nvSpPr>
              <p:cNvPr id="78" name="等腰三角形 77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79" name="等腰三角形 78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80" name="等腰三角形 79"/>
              <p:cNvSpPr/>
              <p:nvPr/>
            </p:nvSpPr>
            <p:spPr>
              <a:xfrm flipV="1" rot="18004934">
                <a:off x="4827229" y="2385092"/>
                <a:ext cx="592105" cy="1734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sp>
          <p:nvSpPr>
            <p:cNvPr id="66" name="等腰三角形 65"/>
            <p:cNvSpPr/>
            <p:nvPr/>
          </p:nvSpPr>
          <p:spPr>
            <a:xfrm flipV="1" rot="3726081">
              <a:off x="2043477" y="3483914"/>
              <a:ext cx="104461" cy="4761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67" name="等腰三角形 66"/>
            <p:cNvSpPr/>
            <p:nvPr/>
          </p:nvSpPr>
          <p:spPr>
            <a:xfrm flipV="1" rot="3726081">
              <a:off x="2118969" y="3593154"/>
              <a:ext cx="87746" cy="3999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68" name="等腰三角形 67"/>
            <p:cNvSpPr/>
            <p:nvPr/>
          </p:nvSpPr>
          <p:spPr>
            <a:xfrm flipV="1" rot="3726081">
              <a:off x="2090036" y="3676956"/>
              <a:ext cx="87746" cy="3999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grpSp>
          <p:nvGrpSpPr>
            <p:cNvPr id="69" name="组 68"/>
            <p:cNvGrpSpPr/>
            <p:nvPr/>
          </p:nvGrpSpPr>
          <p:grpSpPr>
            <a:xfrm>
              <a:off x="2355575" y="3732068"/>
              <a:ext cx="212067" cy="427539"/>
              <a:chOff x="5036544" y="723912"/>
              <a:chExt cx="1013844" cy="2043970"/>
            </a:xfrm>
            <a:solidFill>
              <a:srgbClr val="F0616E"/>
            </a:solidFill>
          </p:grpSpPr>
          <p:sp>
            <p:nvSpPr>
              <p:cNvPr id="75" name="等腰三角形 74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76" name="等腰三角形 75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rgbClr val="CD4B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77" name="等腰三角形 76"/>
              <p:cNvSpPr/>
              <p:nvPr/>
            </p:nvSpPr>
            <p:spPr>
              <a:xfrm flipV="1" rot="18004934">
                <a:off x="4827229" y="2385092"/>
                <a:ext cx="592105" cy="17347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grpSp>
          <p:nvGrpSpPr>
            <p:cNvPr id="70" name="组 69"/>
            <p:cNvGrpSpPr/>
            <p:nvPr/>
          </p:nvGrpSpPr>
          <p:grpSpPr>
            <a:xfrm>
              <a:off x="2368102" y="3974367"/>
              <a:ext cx="227912" cy="479129"/>
              <a:chOff x="5331042" y="723912"/>
              <a:chExt cx="719346" cy="1512251"/>
            </a:xfrm>
            <a:solidFill>
              <a:srgbClr val="F0616E"/>
            </a:solidFill>
          </p:grpSpPr>
          <p:sp>
            <p:nvSpPr>
              <p:cNvPr id="73" name="等腰三角形 72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74" name="等腰三角形 73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cxnSp>
          <p:nvCxnSpPr>
            <p:cNvPr id="71" name="直线连接符 70"/>
            <p:cNvCxnSpPr/>
            <p:nvPr/>
          </p:nvCxnSpPr>
          <p:spPr>
            <a:xfrm flipH="1">
              <a:off x="1975903" y="3587838"/>
              <a:ext cx="450282" cy="776348"/>
            </a:xfrm>
            <a:prstGeom prst="line">
              <a:avLst/>
            </a:prstGeom>
            <a:ln cmpd="sng"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线连接符 71"/>
            <p:cNvCxnSpPr/>
            <p:nvPr/>
          </p:nvCxnSpPr>
          <p:spPr>
            <a:xfrm flipH="1">
              <a:off x="2230498" y="3009229"/>
              <a:ext cx="370964" cy="639595"/>
            </a:xfrm>
            <a:prstGeom prst="line">
              <a:avLst/>
            </a:prstGeom>
            <a:ln cmpd="sng" w="571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文本框 82"/>
          <p:cNvSpPr txBox="1"/>
          <p:nvPr/>
        </p:nvSpPr>
        <p:spPr>
          <a:xfrm>
            <a:off x="5330702" y="1795125"/>
            <a:ext cx="1284406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solidFill>
                  <a:schemeClr val="bg1"/>
                </a:solidFill>
                <a:latin panose="020f0502020204030204" typeface="Calibri"/>
                <a:ea typeface="宋体"/>
              </a:rPr>
              <a:t>INFO TWO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4950031" y="2145759"/>
            <a:ext cx="2285960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建议正文10号字，1.3倍字间距。</a:t>
            </a:r>
          </a:p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376861" y="494940"/>
            <a:ext cx="1222419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solidFill>
                  <a:schemeClr val="bg1"/>
                </a:solidFill>
                <a:latin panose="020f0502020204030204" typeface="Calibri"/>
                <a:ea typeface="宋体"/>
              </a:rPr>
              <a:t>INFO ONE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3903295" y="845574"/>
            <a:ext cx="2285960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建议正文10号字，1.3倍字间距。</a:t>
            </a:r>
          </a:p>
          <a:p>
            <a:pPr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6992855" y="561717"/>
            <a:ext cx="143673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solidFill>
                  <a:schemeClr val="bg1"/>
                </a:solidFill>
                <a:latin panose="020f0502020204030204" typeface="Calibri"/>
                <a:ea typeface="宋体"/>
              </a:rPr>
              <a:t>INFO THREE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6634716" y="912351"/>
            <a:ext cx="2285960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建议正文10号字，1.3倍字间距。</a:t>
            </a:r>
          </a:p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841846" y="2980251"/>
            <a:ext cx="1353909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solidFill>
                  <a:schemeClr val="bg1"/>
                </a:solidFill>
                <a:latin panose="020f0502020204030204" typeface="Calibri"/>
                <a:ea typeface="宋体"/>
              </a:rPr>
              <a:t>INFO FOUR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634716" y="3330884"/>
            <a:ext cx="178962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建议正文10号字，1.3倍字间距。点击此处添加文本信息。</a:t>
            </a:r>
          </a:p>
        </p:txBody>
      </p:sp>
    </p:spTree>
    <p:extLst>
      <p:ext uri="{BB962C8B-B14F-4D97-AF65-F5344CB8AC3E}">
        <p14:creationId val="4149301226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068022"/>
            <a:ext cx="9144000" cy="40754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val="3397037335"/>
              </p:ext>
            </p:extLst>
          </p:nvPr>
        </p:nvGraphicFramePr>
        <p:xfrm>
          <a:off x="163766" y="1287735"/>
          <a:ext cx="4027679" cy="322331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cxnSp>
        <p:nvCxnSpPr>
          <p:cNvPr id="23" name="直接连接符 47"/>
          <p:cNvCxnSpPr/>
          <p:nvPr/>
        </p:nvCxnSpPr>
        <p:spPr>
          <a:xfrm flipH="1">
            <a:off x="4572427" y="1266967"/>
            <a:ext cx="0" cy="356524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05993" y="0"/>
            <a:ext cx="482628" cy="107199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5274" y="107199"/>
            <a:ext cx="1711642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>
                <a:solidFill>
                  <a:schemeClr val="bg1"/>
                </a:solidFill>
                <a:latin typeface="Microsoft YaHei"/>
                <a:cs typeface="Microsoft YaHei"/>
              </a:rPr>
              <a:t>阶段成就 </a:t>
            </a:r>
          </a:p>
        </p:txBody>
      </p:sp>
      <p:grpSp>
        <p:nvGrpSpPr>
          <p:cNvPr id="28" name="组 27"/>
          <p:cNvGrpSpPr/>
          <p:nvPr/>
        </p:nvGrpSpPr>
        <p:grpSpPr>
          <a:xfrm>
            <a:off x="420603" y="3307574"/>
            <a:ext cx="3867902" cy="1407609"/>
            <a:chOff x="420603" y="3424601"/>
            <a:chExt cx="3867902" cy="1407609"/>
          </a:xfrm>
        </p:grpSpPr>
        <p:sp>
          <p:nvSpPr>
            <p:cNvPr id="6" name="矩形 5"/>
            <p:cNvSpPr/>
            <p:nvPr/>
          </p:nvSpPr>
          <p:spPr>
            <a:xfrm>
              <a:off x="420603" y="3424601"/>
              <a:ext cx="3867902" cy="1407609"/>
            </a:xfrm>
            <a:prstGeom prst="rect">
              <a:avLst/>
            </a:prstGeom>
            <a:solidFill>
              <a:srgbClr val="84C8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85783"/>
              <a:endParaRPr altLang="en-US" lang="zh-CN" sz="1400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93007" y="3496968"/>
              <a:ext cx="1632267" cy="1097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685783"/>
              <a:r>
                <a:rPr altLang="zh-CN" lang="en-US" sz="6600">
                  <a:solidFill>
                    <a:prstClr val="white"/>
                  </a:solidFill>
                  <a:latin panose="020f0502020204030204" typeface="Calibri"/>
                  <a:ea typeface="宋体"/>
                </a:rPr>
                <a:t>42%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63686" y="3658624"/>
              <a:ext cx="2117606" cy="1082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zh-CN" smtClean="0" sz="1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961915" y="2445796"/>
            <a:ext cx="3656331" cy="2270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mtClean="0" sz="1000"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  <a:p>
            <a:pPr>
              <a:lnSpc>
                <a:spcPct val="130000"/>
              </a:lnSpc>
            </a:pPr>
            <a:endParaRPr altLang="zh-CN" lang="zh-CN" smtClean="0" sz="1000">
              <a:latin charset="-122" pitchFamily="34" typeface="微软雅黑"/>
              <a:ea charset="-122" pitchFamily="34" typeface="微软雅黑"/>
            </a:endParaRPr>
          </a:p>
          <a:p>
            <a:pPr>
              <a:lnSpc>
                <a:spcPct val="130000"/>
              </a:lnSpc>
            </a:pPr>
            <a:r>
              <a:rPr altLang="zh-CN" lang="zh-CN" smtClean="0" sz="1000"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  <a:p>
            <a:pPr>
              <a:lnSpc>
                <a:spcPct val="130000"/>
              </a:lnSpc>
            </a:pPr>
            <a:endParaRPr altLang="zh-CN" lang="zh-CN" smtClean="0" sz="1000">
              <a:latin charset="-122" pitchFamily="34" typeface="微软雅黑"/>
              <a:ea charset="-122" pitchFamily="34" typeface="微软雅黑"/>
            </a:endParaRPr>
          </a:p>
          <a:p>
            <a:pPr>
              <a:lnSpc>
                <a:spcPct val="130000"/>
              </a:lnSpc>
            </a:pPr>
            <a:r>
              <a:rPr altLang="zh-CN" lang="zh-CN" smtClean="0" sz="1000"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961915" y="1401271"/>
            <a:ext cx="3174046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mtClean="0" sz="2800">
                <a:solidFill>
                  <a:srgbClr val="62AFC8"/>
                </a:solidFill>
                <a:latin charset="-122" pitchFamily="34" typeface="微软雅黑"/>
                <a:ea charset="-122" pitchFamily="34"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2045815223"/>
      </p:ext>
    </p:extLst>
  </p:cSld>
  <p:clrMapOvr>
    <a:masterClrMapping/>
  </p:clrMapOvr>
  <mc:AlternateContent>
    <mc:Choice Requires="p14">
      <p:transition p14:dur="1300" spd="slow">
        <p14:pan dir="d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566333"/>
            <a:ext cx="9144000" cy="3587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3" name="组 2"/>
          <p:cNvGrpSpPr/>
          <p:nvPr/>
        </p:nvGrpSpPr>
        <p:grpSpPr>
          <a:xfrm>
            <a:off x="303786" y="702734"/>
            <a:ext cx="2338492" cy="2812546"/>
            <a:chOff x="1704314" y="3009229"/>
            <a:chExt cx="1200836" cy="1444267"/>
          </a:xfrm>
        </p:grpSpPr>
        <p:sp>
          <p:nvSpPr>
            <p:cNvPr id="4" name="等腰三角形 3"/>
            <p:cNvSpPr/>
            <p:nvPr/>
          </p:nvSpPr>
          <p:spPr>
            <a:xfrm flipV="1">
              <a:off x="1821692" y="3332057"/>
              <a:ext cx="1083458" cy="934015"/>
            </a:xfrm>
            <a:prstGeom prst="triangle">
              <a:avLst/>
            </a:prstGeom>
            <a:solidFill>
              <a:srgbClr val="F5B02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704314" y="3411497"/>
              <a:ext cx="733521" cy="733520"/>
            </a:xfrm>
            <a:prstGeom prst="ellipse">
              <a:avLst/>
            </a:prstGeom>
            <a:solidFill>
              <a:srgbClr val="4FBEF3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grpSp>
          <p:nvGrpSpPr>
            <p:cNvPr id="6" name="组 5"/>
            <p:cNvGrpSpPr/>
            <p:nvPr/>
          </p:nvGrpSpPr>
          <p:grpSpPr>
            <a:xfrm>
              <a:off x="2050584" y="3850637"/>
              <a:ext cx="126668" cy="293591"/>
              <a:chOff x="4394405" y="2714374"/>
              <a:chExt cx="474324" cy="1099392"/>
            </a:xfrm>
          </p:grpSpPr>
          <p:sp>
            <p:nvSpPr>
              <p:cNvPr id="24" name="等腰三角形 23"/>
              <p:cNvSpPr/>
              <p:nvPr/>
            </p:nvSpPr>
            <p:spPr>
              <a:xfrm flipV="1" rot="7234736">
                <a:off x="4185090" y="3430976"/>
                <a:ext cx="592105" cy="17347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flipV="1" rot="7234736">
                <a:off x="4485939" y="2923689"/>
                <a:ext cx="592105" cy="17347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sp>
          <p:nvSpPr>
            <p:cNvPr id="7" name="等腰三角形 6"/>
            <p:cNvSpPr/>
            <p:nvPr/>
          </p:nvSpPr>
          <p:spPr>
            <a:xfrm flipV="1" rot="7234736">
              <a:off x="2450374" y="3411129"/>
              <a:ext cx="284622" cy="83388"/>
            </a:xfrm>
            <a:prstGeom prst="triangle">
              <a:avLst/>
            </a:prstGeom>
            <a:solidFill>
              <a:srgbClr val="F0616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grpSp>
          <p:nvGrpSpPr>
            <p:cNvPr id="8" name="组 7"/>
            <p:cNvGrpSpPr/>
            <p:nvPr/>
          </p:nvGrpSpPr>
          <p:grpSpPr>
            <a:xfrm>
              <a:off x="2381911" y="3169015"/>
              <a:ext cx="212067" cy="427539"/>
              <a:chOff x="5036544" y="723912"/>
              <a:chExt cx="1013844" cy="2043970"/>
            </a:xfrm>
          </p:grpSpPr>
          <p:sp>
            <p:nvSpPr>
              <p:cNvPr id="21" name="等腰三角形 20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flipV="1" rot="18004934">
                <a:off x="4827229" y="2385092"/>
                <a:ext cx="592105" cy="1734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sp>
          <p:nvSpPr>
            <p:cNvPr id="9" name="等腰三角形 8"/>
            <p:cNvSpPr/>
            <p:nvPr/>
          </p:nvSpPr>
          <p:spPr>
            <a:xfrm flipV="1" rot="3726081">
              <a:off x="2043477" y="3483914"/>
              <a:ext cx="104461" cy="4761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flipV="1" rot="3726081">
              <a:off x="2118969" y="3593154"/>
              <a:ext cx="87746" cy="3999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flipV="1" rot="3726081">
              <a:off x="2090036" y="3676956"/>
              <a:ext cx="87746" cy="3999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grpSp>
          <p:nvGrpSpPr>
            <p:cNvPr id="12" name="组 11"/>
            <p:cNvGrpSpPr/>
            <p:nvPr/>
          </p:nvGrpSpPr>
          <p:grpSpPr>
            <a:xfrm>
              <a:off x="2355575" y="3732068"/>
              <a:ext cx="212067" cy="427539"/>
              <a:chOff x="5036544" y="723912"/>
              <a:chExt cx="1013844" cy="2043970"/>
            </a:xfrm>
            <a:solidFill>
              <a:srgbClr val="F0616E"/>
            </a:solidFill>
          </p:grpSpPr>
          <p:sp>
            <p:nvSpPr>
              <p:cNvPr id="18" name="等腰三角形 17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rgbClr val="CD4B4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flipV="1" rot="18004934">
                <a:off x="4827229" y="2385092"/>
                <a:ext cx="592105" cy="173475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grpSp>
          <p:nvGrpSpPr>
            <p:cNvPr id="13" name="组 12"/>
            <p:cNvGrpSpPr/>
            <p:nvPr/>
          </p:nvGrpSpPr>
          <p:grpSpPr>
            <a:xfrm>
              <a:off x="2368102" y="3974367"/>
              <a:ext cx="227912" cy="479129"/>
              <a:chOff x="5331042" y="723912"/>
              <a:chExt cx="719346" cy="1512251"/>
            </a:xfrm>
            <a:solidFill>
              <a:srgbClr val="F0616E"/>
            </a:solidFill>
          </p:grpSpPr>
          <p:sp>
            <p:nvSpPr>
              <p:cNvPr id="16" name="等腰三角形 15"/>
              <p:cNvSpPr/>
              <p:nvPr/>
            </p:nvSpPr>
            <p:spPr>
              <a:xfrm flipV="1" rot="18004934">
                <a:off x="5361357" y="1100684"/>
                <a:ext cx="1065804" cy="312259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flipV="1" rot="18004934">
                <a:off x="5121727" y="1853373"/>
                <a:ext cx="592105" cy="173475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prstClr val="white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cxnSp>
          <p:nvCxnSpPr>
            <p:cNvPr id="14" name="直线连接符 13"/>
            <p:cNvCxnSpPr/>
            <p:nvPr/>
          </p:nvCxnSpPr>
          <p:spPr>
            <a:xfrm flipH="1">
              <a:off x="1975903" y="3587838"/>
              <a:ext cx="450282" cy="776348"/>
            </a:xfrm>
            <a:prstGeom prst="line">
              <a:avLst/>
            </a:prstGeom>
            <a:ln cmpd="sng" w="571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/>
            <p:cNvCxnSpPr/>
            <p:nvPr/>
          </p:nvCxnSpPr>
          <p:spPr>
            <a:xfrm flipH="1">
              <a:off x="2230498" y="3009229"/>
              <a:ext cx="370964" cy="639595"/>
            </a:xfrm>
            <a:prstGeom prst="line">
              <a:avLst/>
            </a:prstGeom>
            <a:ln cmpd="sng" w="571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4563196" y="1847820"/>
            <a:ext cx="20894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solidFill>
                  <a:srgbClr val="F5B022"/>
                </a:solidFill>
              </a:rPr>
              <a:t>SECTION TITLE</a:t>
            </a:r>
          </a:p>
        </p:txBody>
      </p:sp>
      <p:sp>
        <p:nvSpPr>
          <p:cNvPr id="28" name="直角三角形 27"/>
          <p:cNvSpPr/>
          <p:nvPr/>
        </p:nvSpPr>
        <p:spPr>
          <a:xfrm flipH="1">
            <a:off x="4336794" y="1931796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4563194" y="2198454"/>
            <a:ext cx="4326807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563196" y="3429468"/>
            <a:ext cx="2089467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2000">
                <a:solidFill>
                  <a:srgbClr val="F5B022"/>
                </a:solidFill>
              </a:rPr>
              <a:t>SECTION TITLE</a:t>
            </a:r>
          </a:p>
        </p:txBody>
      </p:sp>
      <p:sp>
        <p:nvSpPr>
          <p:cNvPr id="32" name="直角三角形 31"/>
          <p:cNvSpPr/>
          <p:nvPr/>
        </p:nvSpPr>
        <p:spPr>
          <a:xfrm flipH="1">
            <a:off x="4336794" y="3513444"/>
            <a:ext cx="226401" cy="226401"/>
          </a:xfrm>
          <a:prstGeom prst="rtTriangle">
            <a:avLst/>
          </a:prstGeom>
          <a:solidFill>
            <a:srgbClr val="F59E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3" name="文本框 32"/>
          <p:cNvSpPr txBox="1"/>
          <p:nvPr/>
        </p:nvSpPr>
        <p:spPr>
          <a:xfrm>
            <a:off x="4563194" y="3780101"/>
            <a:ext cx="4326807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344277" y="3513444"/>
            <a:ext cx="2222348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35" name="矩形 34"/>
          <p:cNvSpPr/>
          <p:nvPr/>
        </p:nvSpPr>
        <p:spPr>
          <a:xfrm>
            <a:off x="1286921" y="3513444"/>
            <a:ext cx="61832" cy="1162519"/>
          </a:xfrm>
          <a:prstGeom prst="rect">
            <a:avLst/>
          </a:prstGeom>
          <a:solidFill>
            <a:srgbClr val="4FBE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6" name="矩形 35"/>
          <p:cNvSpPr/>
          <p:nvPr/>
        </p:nvSpPr>
        <p:spPr>
          <a:xfrm>
            <a:off x="605993" y="0"/>
            <a:ext cx="482628" cy="107199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7" name="文本框 36"/>
          <p:cNvSpPr txBox="1"/>
          <p:nvPr/>
        </p:nvSpPr>
        <p:spPr>
          <a:xfrm>
            <a:off x="515274" y="113671"/>
            <a:ext cx="1711642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kumimoji="1" lang="zh-CN" sz="2800">
                <a:solidFill>
                  <a:srgbClr val="FFFFFF"/>
                </a:solidFill>
              </a:rPr>
              <a:t>阶段成就 </a:t>
            </a:r>
          </a:p>
        </p:txBody>
      </p:sp>
    </p:spTree>
    <p:extLst>
      <p:ext uri="{BB962C8B-B14F-4D97-AF65-F5344CB8AC3E}">
        <p14:creationId val="207288918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111</Paragraphs>
  <Slides>17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9">
      <vt:lpstr>Arial</vt:lpstr>
      <vt:lpstr>Century Gothic</vt:lpstr>
      <vt:lpstr>Calibri Light</vt:lpstr>
      <vt:lpstr>Calibri</vt:lpstr>
      <vt:lpstr>微软雅黑</vt:lpstr>
      <vt:lpstr>Microsoft YaHei</vt:lpstr>
      <vt:lpstr>STHeitiSC-Light</vt:lpstr>
      <vt:lpstr>Helvetica</vt:lpstr>
      <vt:lpstr>Times New Roman</vt:lpstr>
      <vt:lpstr>宋体</vt:lpstr>
      <vt:lpstr>印品黑体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2021-08-22T11:51:31Z</dcterms:created>
  <cp:lastPrinted>2021-08-22T11:51:31Z</cp:lastPrinted>
  <dcterms:modified xsi:type="dcterms:W3CDTF">2021-08-22T05:37:51Z</dcterms:modified>
  <cp:revision>1</cp:revision>
</cp:coreProperties>
</file>