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style+xml" PartName="/ppt/charts/style1.xml"/>
  <Override ContentType="application/vnd.ms-office.chartstyle+xml" PartName="/ppt/charts/styl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58" r:id="rId6"/>
    <p:sldId id="261" r:id="rId7"/>
    <p:sldId id="259" r:id="rId8"/>
    <p:sldId id="260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02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120" y="84"/>
      </p:cViewPr>
      <p:guideLst>
        <p:guide orient="horz" pos="2137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tags/tag1.xml" Type="http://schemas.openxmlformats.org/officeDocument/2006/relationships/tags"/><Relationship Id="rId23" Target="presProps.xml" Type="http://schemas.openxmlformats.org/officeDocument/2006/relationships/presProps"/><Relationship Id="rId24" Target="viewProps.xml" Type="http://schemas.openxmlformats.org/officeDocument/2006/relationships/viewProps"/><Relationship Id="rId25" Target="theme/theme1.xml" Type="http://schemas.openxmlformats.org/officeDocument/2006/relationships/theme"/><Relationship Id="rId26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colors1.xml" Type="http://schemas.microsoft.com/office/2011/relationships/chartColorStyle"/><Relationship Id="rId3" Target="style1.xml" Type="http://schemas.microsoft.com/office/2011/relationships/chartStyle"/></Relationships>
</file>

<file path=ppt/charts/_rels/chart2.xml.rels><?xml version="1.0" encoding="UTF-8" standalone="yes"?><Relationships xmlns="http://schemas.openxmlformats.org/package/2006/relationships"><Relationship Id="rId1" Target="../embeddings/Microsoft_Excel_Worksheet2.xlsx" Type="http://schemas.openxmlformats.org/officeDocument/2006/relationships/package"/><Relationship Id="rId2" Target="colors2.xml" Type="http://schemas.microsoft.com/office/2011/relationships/chartColorStyle"/><Relationship Id="rId3" Target="style2.xml" Type="http://schemas.microsoft.com/office/2011/relationships/chartStyl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radarChart>
        <c:radarStyle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m/d/yyyy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m/d/yyyy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376313040"/>
        <c:axId val="377246480"/>
      </c:radarChart>
      <c:catAx>
        <c:axId val="376313040"/>
        <c:scaling>
          <c:orientation/>
        </c:scaling>
        <c:delete val="0"/>
        <c:axPos val="b"/>
        <c:numFmt formatCode="m/d/yyyy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chemeClr val="bg1"/>
              </a:solidFill>
              <a:latin typeface="+mn-lt"/>
              <a:ea typeface="+mn-ea"/>
              <a:cs typeface="+mn-cs"/>
            </a:endParaRPr>
          </a:p>
        </c:txPr>
        <c:crossAx val="377246480"/>
        <c:crosses val="autoZero"/>
        <c:auto val="0"/>
        <c:lblAlgn val="ctr"/>
        <c:lblOffset/>
        <c:noMultiLvlLbl val="0"/>
      </c:catAx>
      <c:valAx>
        <c:axId val="377246480"/>
        <c:scaling>
          <c:orientation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chemeClr val="bg1"/>
              </a:solidFill>
              <a:latin typeface="+mn-lt"/>
              <a:ea typeface="+mn-ea"/>
              <a:cs typeface="+mn-cs"/>
            </a:endParaRPr>
          </a:p>
        </c:txPr>
        <c:crossAx val="376313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ineChart>
        <c:grouping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p>
                <a:pPr>
                  <a:defRPr sz="1600" b="0" i="0" u="none" strike="noStrike" kern="1200" baseline="0" smtId="4294967295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sz="1600" b="0" i="0" u="none" strike="noStrike" kern="1200" baseline="0" smtId="4294967295">
                  <a:solidFill>
                    <a:schemeClr val="bg1"/>
                  </a:solidFill>
                  <a:latin typeface="+mn-lt"/>
                  <a:ea typeface="+mn-ea"/>
                  <a:cs typeface="+mn-cs"/>
                </a:endParaRPr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p>
                <a:pPr>
                  <a:defRPr sz="1600" b="0" i="0" u="none" strike="noStrike" kern="1200" baseline="0" smtId="4294967295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sz="1600" b="0" i="0" u="none" strike="noStrike" kern="1200" baseline="0" smtId="4294967295">
                  <a:solidFill>
                    <a:schemeClr val="bg1"/>
                  </a:solidFill>
                  <a:latin typeface="+mn-lt"/>
                  <a:ea typeface="+mn-ea"/>
                  <a:cs typeface="+mn-cs"/>
                </a:endParaRPr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376311080"/>
        <c:axId val="374799072"/>
      </c:lineChart>
      <c:catAx>
        <c:axId val="376311080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sz="1197" b="0" i="0" u="none" strike="noStrike" kern="1200" baseline="0" smtId="4294967295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c:txPr>
        <c:crossAx val="374799072"/>
        <c:crosses val="autoZero"/>
        <c:auto val="0"/>
        <c:lblAlgn val="ctr"/>
        <c:lblOffset/>
        <c:noMultiLvlLbl val="0"/>
      </c:catAx>
      <c:valAx>
        <c:axId val="374799072"/>
        <c:scaling>
          <c:orientation/>
        </c:scaling>
        <c:delete val="1"/>
        <c:axPos val="l"/>
        <c:numFmt formatCode="General" sourceLinked="1"/>
        <c:majorTickMark val="none"/>
        <c:minorTickMark val="none"/>
        <c:crossAx val="376311080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r="http://schemas.openxmlformats.org/officeDocument/2006/relationships" xmlns:cs="http://schemas.microsoft.com/office/drawing/2012/chartStyle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a="http://schemas.openxmlformats.org/drawingml/2006/main" xmlns:r="http://schemas.openxmlformats.org/officeDocument/2006/relationships" xmlns:cs="http://schemas.microsoft.com/office/drawing/2012/chartStyle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2F5BD-5648-4223-8D90-D5276EA4D7E0}" type="datetimeFigureOut">
              <a:rPr lang="zh-CN" altLang="en-US" smtClean="0"/>
              <a:t>2015/11/17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2002F-FB5B-4646-BA5E-A49F3E4D26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74009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2B589-21DE-46A2-AF91-CC043ECE94FC}" type="datetimeFigureOut">
              <a:rPr lang="zh-CN" altLang="en-US" smtClean="0"/>
              <a:t>2015/11/17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55667-C4D6-47D6-8639-FF047C3362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014486208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2B589-21DE-46A2-AF91-CC043ECE94FC}" type="datetimeFigureOut">
              <a:rPr lang="zh-CN" altLang="en-US" smtClean="0"/>
              <a:t>2015/11/17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55667-C4D6-47D6-8639-FF047C3362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318497480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2B589-21DE-46A2-AF91-CC043ECE94FC}" type="datetimeFigureOut">
              <a:rPr lang="zh-CN" altLang="en-US" smtClean="0"/>
              <a:t>2015/11/17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55667-C4D6-47D6-8639-FF047C3362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280833047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28940067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06701090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77490343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95151078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73008342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06837965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46540358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5349862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2B589-21DE-46A2-AF91-CC043ECE94FC}" type="datetimeFigureOut">
              <a:rPr lang="zh-CN" altLang="en-US" smtClean="0"/>
              <a:t>2015/11/17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55667-C4D6-47D6-8639-FF047C3362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860382532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24209813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67415067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10611806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2B589-21DE-46A2-AF91-CC043ECE94FC}" type="datetimeFigureOut">
              <a:rPr lang="zh-CN" altLang="en-US" smtClean="0"/>
              <a:t>2015/11/17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55667-C4D6-47D6-8639-FF047C3362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307115750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2B589-21DE-46A2-AF91-CC043ECE94FC}" type="datetimeFigureOut">
              <a:rPr lang="zh-CN" altLang="en-US" smtClean="0"/>
              <a:t>2015/11/17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55667-C4D6-47D6-8639-FF047C3362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90179742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2B589-21DE-46A2-AF91-CC043ECE94FC}" type="datetimeFigureOut">
              <a:rPr lang="zh-CN" altLang="en-US" smtClean="0"/>
              <a:t>2015/11/17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55667-C4D6-47D6-8639-FF047C3362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701575675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2B589-21DE-46A2-AF91-CC043ECE94FC}" type="datetimeFigureOut">
              <a:rPr lang="zh-CN" altLang="en-US" smtClean="0"/>
              <a:t>2015/11/17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55667-C4D6-47D6-8639-FF047C3362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20184814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2B589-21DE-46A2-AF91-CC043ECE94FC}" type="datetimeFigureOut">
              <a:rPr lang="zh-CN" altLang="en-US" smtClean="0"/>
              <a:t>2015/11/17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55667-C4D6-47D6-8639-FF047C3362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61609607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2B589-21DE-46A2-AF91-CC043ECE94FC}" type="datetimeFigureOut">
              <a:rPr lang="zh-CN" altLang="en-US" smtClean="0"/>
              <a:t>2015/11/17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55667-C4D6-47D6-8639-FF047C3362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76093196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2B589-21DE-46A2-AF91-CC043ECE94FC}" type="datetimeFigureOut">
              <a:rPr lang="zh-CN" altLang="en-US" smtClean="0"/>
              <a:t>2015/11/17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55667-C4D6-47D6-8639-FF047C3362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57391175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media/image1.png" Type="http://schemas.openxmlformats.org/officeDocument/2006/relationships/image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1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2B589-21DE-46A2-AF91-CC043ECE94FC}" type="datetimeFigureOut">
              <a:rPr lang="zh-CN" altLang="en-US" smtClean="0"/>
              <a:t>2015/11/17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55667-C4D6-47D6-8639-FF047C3362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607470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88505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1.xml" Type="http://schemas.openxmlformats.org/officeDocument/2006/relationships/chart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2.xml" Type="http://schemas.openxmlformats.org/officeDocument/2006/relationships/char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>
            <a:off x="0" y="0"/>
            <a:ext cx="4312920" cy="284988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7940040" y="3992880"/>
            <a:ext cx="4130040" cy="271272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 rot="2026159">
            <a:off x="4437075" y="2728340"/>
            <a:ext cx="4312920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800">
                <a:solidFill>
                  <a:schemeClr val="bg1"/>
                </a:solidFill>
              </a:rPr>
              <a:t>POWERPOINT</a:t>
            </a:r>
          </a:p>
        </p:txBody>
      </p:sp>
      <p:sp>
        <p:nvSpPr>
          <p:cNvPr id="13" name="文本框 12"/>
          <p:cNvSpPr txBox="1"/>
          <p:nvPr/>
        </p:nvSpPr>
        <p:spPr>
          <a:xfrm rot="1982386">
            <a:off x="4220556" y="3762408"/>
            <a:ext cx="364236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solidFill>
                  <a:schemeClr val="bg1"/>
                </a:solidFill>
              </a:rPr>
              <a:t>ENTER TEXT</a:t>
            </a:r>
          </a:p>
        </p:txBody>
      </p:sp>
      <p:cxnSp>
        <p:nvCxnSpPr>
          <p:cNvPr id="14" name="直接连接符 13"/>
          <p:cNvCxnSpPr/>
          <p:nvPr/>
        </p:nvCxnSpPr>
        <p:spPr>
          <a:xfrm>
            <a:off x="2007140" y="3143160"/>
            <a:ext cx="2225040" cy="1470256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-277258" y="3143160"/>
            <a:ext cx="3016325" cy="1993119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9906000" y="1298721"/>
            <a:ext cx="3016325" cy="1993119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5853357" y="242309"/>
            <a:ext cx="3016325" cy="1993119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6375119" y="5179332"/>
            <a:ext cx="3016325" cy="1993119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4209331487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4" name="直接连接符 3"/>
          <p:cNvCxnSpPr/>
          <p:nvPr/>
        </p:nvCxnSpPr>
        <p:spPr>
          <a:xfrm>
            <a:off x="4723154" y="551793"/>
            <a:ext cx="308927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4723154" y="1191873"/>
            <a:ext cx="308927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5071241" y="579446"/>
            <a:ext cx="259866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chemeClr val="bg1"/>
                </a:solidFill>
              </a:rPr>
              <a:t>ENTER  TEXT</a:t>
            </a:r>
          </a:p>
        </p:txBody>
      </p:sp>
      <p:cxnSp>
        <p:nvCxnSpPr>
          <p:cNvPr id="8" name="直接连接符 7"/>
          <p:cNvCxnSpPr/>
          <p:nvPr/>
        </p:nvCxnSpPr>
        <p:spPr>
          <a:xfrm flipV="1">
            <a:off x="0" y="4011593"/>
            <a:ext cx="11521440" cy="573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 flipV="1">
            <a:off x="2453640" y="2941320"/>
            <a:ext cx="0" cy="107600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2301240" y="2252642"/>
            <a:ext cx="2467634" cy="92964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文本框 12"/>
          <p:cNvSpPr txBox="1"/>
          <p:nvPr/>
        </p:nvSpPr>
        <p:spPr>
          <a:xfrm>
            <a:off x="2301241" y="2209630"/>
            <a:ext cx="2467634" cy="2225040"/>
          </a:xfrm>
          <a:prstGeom prst="rect">
            <a:avLst/>
          </a:prstGeom>
          <a:solidFill>
            <a:schemeClr val="bg1"/>
          </a:solidFill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tx1">
                    <a:lumMod val="85000"/>
                    <a:lumOff val="15000"/>
                  </a:schemeClr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2606041" y="3442920"/>
            <a:ext cx="2598669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</a:rPr>
              <a:t>ENTER  TEXT</a:t>
            </a:r>
          </a:p>
        </p:txBody>
      </p:sp>
      <p:cxnSp>
        <p:nvCxnSpPr>
          <p:cNvPr id="18" name="直接连接符 17"/>
          <p:cNvCxnSpPr/>
          <p:nvPr/>
        </p:nvCxnSpPr>
        <p:spPr>
          <a:xfrm flipH="1">
            <a:off x="4674993" y="4011593"/>
            <a:ext cx="0" cy="119475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4496054" y="4877565"/>
            <a:ext cx="2467634" cy="92964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文本框 19"/>
          <p:cNvSpPr txBox="1"/>
          <p:nvPr/>
        </p:nvSpPr>
        <p:spPr>
          <a:xfrm>
            <a:off x="4496054" y="4834553"/>
            <a:ext cx="2467634" cy="2225040"/>
          </a:xfrm>
          <a:prstGeom prst="rect">
            <a:avLst/>
          </a:prstGeom>
          <a:solidFill>
            <a:schemeClr val="bg1"/>
          </a:solidFill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tx1">
                    <a:lumMod val="85000"/>
                    <a:lumOff val="15000"/>
                  </a:schemeClr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4796665" y="4191943"/>
            <a:ext cx="2598669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</a:rPr>
              <a:t>ENTER  TEXT</a:t>
            </a:r>
          </a:p>
        </p:txBody>
      </p:sp>
      <p:cxnSp>
        <p:nvCxnSpPr>
          <p:cNvPr id="22" name="直接连接符 21"/>
          <p:cNvCxnSpPr/>
          <p:nvPr/>
        </p:nvCxnSpPr>
        <p:spPr>
          <a:xfrm flipH="1">
            <a:off x="7365032" y="2924147"/>
            <a:ext cx="0" cy="107600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/>
        </p:nvSpPr>
        <p:spPr>
          <a:xfrm>
            <a:off x="7222513" y="2235469"/>
            <a:ext cx="2467634" cy="2225040"/>
          </a:xfrm>
          <a:prstGeom prst="rect">
            <a:avLst/>
          </a:prstGeom>
          <a:solidFill>
            <a:schemeClr val="bg1"/>
          </a:solidFill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tx1">
                    <a:lumMod val="85000"/>
                    <a:lumOff val="15000"/>
                  </a:schemeClr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7570774" y="3364033"/>
            <a:ext cx="2598669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</a:rPr>
              <a:t>ENTER  TEXT</a:t>
            </a:r>
          </a:p>
        </p:txBody>
      </p:sp>
      <p:cxnSp>
        <p:nvCxnSpPr>
          <p:cNvPr id="27" name="直接连接符 26"/>
          <p:cNvCxnSpPr/>
          <p:nvPr/>
        </p:nvCxnSpPr>
        <p:spPr>
          <a:xfrm flipH="1">
            <a:off x="8947828" y="4034235"/>
            <a:ext cx="0" cy="119475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8768889" y="4900207"/>
            <a:ext cx="2467634" cy="92964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文本框 28"/>
          <p:cNvSpPr txBox="1"/>
          <p:nvPr/>
        </p:nvSpPr>
        <p:spPr>
          <a:xfrm>
            <a:off x="8768890" y="4857195"/>
            <a:ext cx="2467634" cy="2225040"/>
          </a:xfrm>
          <a:prstGeom prst="rect">
            <a:avLst/>
          </a:prstGeom>
          <a:solidFill>
            <a:schemeClr val="bg1"/>
          </a:solidFill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tx1">
                    <a:lumMod val="85000"/>
                    <a:lumOff val="15000"/>
                  </a:schemeClr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9069501" y="4214585"/>
            <a:ext cx="2598669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</a:rPr>
              <a:t>ENTER  TEXT</a:t>
            </a:r>
          </a:p>
        </p:txBody>
      </p:sp>
    </p:spTree>
    <p:extLst>
      <p:ext uri="{BB962C8B-B14F-4D97-AF65-F5344CB8AC3E}">
        <p14:creationId val="607824515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等腰三角形 3"/>
          <p:cNvSpPr/>
          <p:nvPr/>
        </p:nvSpPr>
        <p:spPr>
          <a:xfrm>
            <a:off x="960120" y="1269548"/>
            <a:ext cx="2103730" cy="1813560"/>
          </a:xfrm>
          <a:prstGeom prst="triangl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等腰三角形 4"/>
          <p:cNvSpPr/>
          <p:nvPr/>
        </p:nvSpPr>
        <p:spPr>
          <a:xfrm>
            <a:off x="1859584" y="1341120"/>
            <a:ext cx="3337255" cy="2876943"/>
          </a:xfrm>
          <a:prstGeom prst="triangl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文本框 6"/>
          <p:cNvSpPr txBox="1"/>
          <p:nvPr/>
        </p:nvSpPr>
        <p:spPr>
          <a:xfrm>
            <a:off x="2690121" y="1269548"/>
            <a:ext cx="1624987" cy="3733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390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0" name="等腰三角形 9"/>
          <p:cNvSpPr/>
          <p:nvPr/>
        </p:nvSpPr>
        <p:spPr>
          <a:xfrm>
            <a:off x="-230757" y="400182"/>
            <a:ext cx="1091489" cy="940938"/>
          </a:xfrm>
          <a:prstGeom prst="triangl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等腰三角形 10"/>
          <p:cNvSpPr/>
          <p:nvPr/>
        </p:nvSpPr>
        <p:spPr>
          <a:xfrm>
            <a:off x="1286575" y="-269014"/>
            <a:ext cx="624113" cy="538028"/>
          </a:xfrm>
          <a:prstGeom prst="triangl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文本框 11"/>
          <p:cNvSpPr txBox="1"/>
          <p:nvPr/>
        </p:nvSpPr>
        <p:spPr>
          <a:xfrm>
            <a:off x="6448097" y="2494896"/>
            <a:ext cx="4477407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chemeClr val="bg1"/>
                </a:solidFill>
              </a:rPr>
              <a:t>ENTER  TEXT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6448097" y="3077603"/>
            <a:ext cx="482424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chemeClr val="bg1"/>
                </a:solidFill>
              </a:rPr>
              <a:t>The greatest test of courage on earth is to bear defeat without losing heart.</a:t>
            </a:r>
          </a:p>
        </p:txBody>
      </p:sp>
    </p:spTree>
    <p:extLst>
      <p:ext uri="{BB962C8B-B14F-4D97-AF65-F5344CB8AC3E}">
        <p14:creationId val="2904035857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17" nodeType="withEffect" presetClass="exit" presetID="10" presetSubtype="0">
                                  <p:stCondLst>
                                    <p:cond delay="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18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20" nodeType="withEffect" presetClass="exit" presetID="10" presetSubtype="0">
                                  <p:stCondLst>
                                    <p:cond delay="1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2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23" nodeType="withEffect" presetClass="exit" presetID="10" presetSubtype="0">
                                  <p:stCondLst>
                                    <p:cond delay="1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2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26" nodeType="withEffect" presetClass="exit" presetID="10" presetSubtype="0">
                                  <p:stCondLst>
                                    <p:cond delay="2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2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2" id="30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2" id="33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2" id="36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2" id="39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4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5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 nodeType="clickPar">
                      <p:stCondLst>
                        <p:cond delay="indefinite"/>
                      </p:stCondLst>
                      <p:childTnLst>
                        <p:par>
                          <p:cTn fill="hold" id="4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5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1" spid="4"/>
      <p:bldP grpId="2" spid="4"/>
      <p:bldP grpId="0" spid="5"/>
      <p:bldP grpId="1" spid="5"/>
      <p:bldP grpId="2" spid="5"/>
      <p:bldP grpId="0" spid="7"/>
      <p:bldP grpId="0" spid="10"/>
      <p:bldP grpId="1" spid="10"/>
      <p:bldP grpId="2" spid="10"/>
      <p:bldP grpId="0" spid="11"/>
      <p:bldP grpId="1" spid="11"/>
      <p:bldP grpId="2" spid="11"/>
      <p:bldP grpId="0" spid="12"/>
      <p:bldP grpId="0" spid="13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 flipV="1">
            <a:off x="3985723" y="624840"/>
            <a:ext cx="1047115" cy="1524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V="1">
            <a:off x="7401409" y="609600"/>
            <a:ext cx="1047115" cy="1524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5137622" y="332452"/>
            <a:ext cx="259866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chemeClr val="bg1"/>
                </a:solidFill>
              </a:rPr>
              <a:t>ENTER  TEXT</a:t>
            </a: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1173416" y="3362008"/>
            <a:ext cx="1463167" cy="679763"/>
          </a:xfrm>
          <a:prstGeom prst="rect">
            <a:avLst/>
          </a:prstGeom>
        </p:spPr>
      </p:pic>
      <p:cxnSp>
        <p:nvCxnSpPr>
          <p:cNvPr id="15" name="直接连接符 14"/>
          <p:cNvCxnSpPr/>
          <p:nvPr/>
        </p:nvCxnSpPr>
        <p:spPr>
          <a:xfrm>
            <a:off x="-411480" y="3392488"/>
            <a:ext cx="170688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1615440" y="3272329"/>
            <a:ext cx="1447800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40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17" name="直接连接符 16"/>
          <p:cNvCxnSpPr/>
          <p:nvPr/>
        </p:nvCxnSpPr>
        <p:spPr>
          <a:xfrm>
            <a:off x="2492203" y="3392488"/>
            <a:ext cx="1729277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图片 18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 flipV="1">
            <a:off x="4038582" y="2773686"/>
            <a:ext cx="1463167" cy="679763"/>
          </a:xfrm>
          <a:prstGeom prst="rect">
            <a:avLst/>
          </a:prstGeom>
        </p:spPr>
      </p:pic>
      <p:sp>
        <p:nvSpPr>
          <p:cNvPr id="21" name="文本框 20"/>
          <p:cNvSpPr txBox="1"/>
          <p:nvPr/>
        </p:nvSpPr>
        <p:spPr>
          <a:xfrm>
            <a:off x="4547187" y="2728846"/>
            <a:ext cx="1447800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400">
                <a:solidFill>
                  <a:schemeClr val="bg1"/>
                </a:solidFill>
              </a:rPr>
              <a:t>2</a:t>
            </a:r>
          </a:p>
        </p:txBody>
      </p:sp>
      <p:cxnSp>
        <p:nvCxnSpPr>
          <p:cNvPr id="22" name="直接连接符 21"/>
          <p:cNvCxnSpPr/>
          <p:nvPr/>
        </p:nvCxnSpPr>
        <p:spPr>
          <a:xfrm>
            <a:off x="5382594" y="3386457"/>
            <a:ext cx="1648250" cy="603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图片 22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6939976" y="3346768"/>
            <a:ext cx="1463167" cy="679763"/>
          </a:xfrm>
          <a:prstGeom prst="rect">
            <a:avLst/>
          </a:prstGeom>
        </p:spPr>
      </p:pic>
      <p:sp>
        <p:nvSpPr>
          <p:cNvPr id="24" name="文本框 23"/>
          <p:cNvSpPr txBox="1"/>
          <p:nvPr/>
        </p:nvSpPr>
        <p:spPr>
          <a:xfrm>
            <a:off x="7374315" y="3255333"/>
            <a:ext cx="1447800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400">
                <a:solidFill>
                  <a:schemeClr val="bg1"/>
                </a:solidFill>
              </a:rPr>
              <a:t>3</a:t>
            </a:r>
          </a:p>
        </p:txBody>
      </p:sp>
      <p:cxnSp>
        <p:nvCxnSpPr>
          <p:cNvPr id="25" name="直接连接符 24"/>
          <p:cNvCxnSpPr/>
          <p:nvPr/>
        </p:nvCxnSpPr>
        <p:spPr>
          <a:xfrm>
            <a:off x="8244840" y="3386457"/>
            <a:ext cx="170688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图片 25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 flipV="1">
            <a:off x="9846311" y="2763040"/>
            <a:ext cx="1463167" cy="679763"/>
          </a:xfrm>
          <a:prstGeom prst="rect">
            <a:avLst/>
          </a:prstGeom>
        </p:spPr>
      </p:pic>
      <p:sp>
        <p:nvSpPr>
          <p:cNvPr id="27" name="文本框 26"/>
          <p:cNvSpPr txBox="1"/>
          <p:nvPr/>
        </p:nvSpPr>
        <p:spPr>
          <a:xfrm>
            <a:off x="10332719" y="2745854"/>
            <a:ext cx="1447800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4400">
                <a:solidFill>
                  <a:schemeClr val="bg1"/>
                </a:solidFill>
              </a:rPr>
              <a:t>4</a:t>
            </a:r>
          </a:p>
        </p:txBody>
      </p:sp>
      <p:cxnSp>
        <p:nvCxnSpPr>
          <p:cNvPr id="28" name="直接连接符 27"/>
          <p:cNvCxnSpPr/>
          <p:nvPr/>
        </p:nvCxnSpPr>
        <p:spPr>
          <a:xfrm>
            <a:off x="11140440" y="3386457"/>
            <a:ext cx="170688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1678690" y="4386724"/>
            <a:ext cx="3356301" cy="2286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1615440" y="1521503"/>
            <a:ext cx="3356301" cy="2286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 sz="2400">
                <a:solidFill>
                  <a:schemeClr val="bg1"/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7221593" y="1456906"/>
            <a:ext cx="3356301" cy="2286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 sz="2400">
                <a:solidFill>
                  <a:schemeClr val="bg1"/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7478879" y="4379282"/>
            <a:ext cx="3356301" cy="2286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</p:spTree>
    <p:extLst>
      <p:ext uri="{BB962C8B-B14F-4D97-AF65-F5344CB8AC3E}">
        <p14:creationId val="2472242954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任意多边形 9"/>
          <p:cNvSpPr/>
          <p:nvPr/>
        </p:nvSpPr>
        <p:spPr>
          <a:xfrm>
            <a:off x="2875749" y="3340382"/>
            <a:ext cx="2343260" cy="2343260"/>
          </a:xfrm>
          <a:custGeom>
            <a:gdLst>
              <a:gd fmla="*/ 2115406 w 2980266" name="connsiteX0"/>
              <a:gd fmla="*/ 475169 h 2980266" name="connsiteY0"/>
              <a:gd fmla="*/ 2347223 w 2980266" name="connsiteX1"/>
              <a:gd fmla="*/ 280641 h 2980266" name="connsiteY1"/>
              <a:gd fmla="*/ 2532418 w 2980266" name="connsiteX2"/>
              <a:gd fmla="*/ 436038 h 2980266" name="connsiteY2"/>
              <a:gd fmla="*/ 2381100 w 2980266" name="connsiteX3"/>
              <a:gd fmla="*/ 698113 h 2980266" name="connsiteY3"/>
              <a:gd fmla="*/ 2621526 w 2980266" name="connsiteX4"/>
              <a:gd fmla="*/ 1114543 h 2980266" name="connsiteY4"/>
              <a:gd fmla="*/ 2924149 w 2980266" name="connsiteX5"/>
              <a:gd fmla="*/ 1114535 h 2980266" name="connsiteY5"/>
              <a:gd fmla="*/ 2966129 w 2980266" name="connsiteX6"/>
              <a:gd fmla="*/ 1352617 h 2980266" name="connsiteY6"/>
              <a:gd fmla="*/ 2681754 w 2980266" name="connsiteX7"/>
              <a:gd fmla="*/ 1456113 h 2980266" name="connsiteY7"/>
              <a:gd fmla="*/ 2598255 w 2980266" name="connsiteX8"/>
              <a:gd fmla="*/ 1929659 h 2980266" name="connsiteY8"/>
              <a:gd fmla="*/ 2830082 w 2980266" name="connsiteX9"/>
              <a:gd fmla="*/ 2124176 h 2980266" name="connsiteY9"/>
              <a:gd fmla="*/ 2709205 w 2980266" name="connsiteX10"/>
              <a:gd fmla="*/ 2333542 h 2980266" name="connsiteY10"/>
              <a:gd fmla="*/ 2424835 w 2980266" name="connsiteX11"/>
              <a:gd fmla="*/ 2230031 h 2980266" name="connsiteY11"/>
              <a:gd fmla="*/ 2056481 w 2980266" name="connsiteX12"/>
              <a:gd fmla="*/ 2539116 h 2980266" name="connsiteY12"/>
              <a:gd fmla="*/ 2109039 w 2980266" name="connsiteX13"/>
              <a:gd fmla="*/ 2837141 h 2980266" name="connsiteY13"/>
              <a:gd fmla="*/ 1881863 w 2980266" name="connsiteX14"/>
              <a:gd fmla="*/ 2919826 h 2980266" name="connsiteY14"/>
              <a:gd fmla="*/ 1730559 w 2980266" name="connsiteX15"/>
              <a:gd fmla="*/ 2657743 h 2980266" name="connsiteY15"/>
              <a:gd fmla="*/ 1249707 w 2980266" name="connsiteX16"/>
              <a:gd fmla="*/ 2657743 h 2980266" name="connsiteY16"/>
              <a:gd fmla="*/ 1098403 w 2980266" name="connsiteX17"/>
              <a:gd fmla="*/ 2919826 h 2980266" name="connsiteY17"/>
              <a:gd fmla="*/ 871227 w 2980266" name="connsiteX18"/>
              <a:gd fmla="*/ 2837141 h 2980266" name="connsiteY18"/>
              <a:gd fmla="*/ 923785 w 2980266" name="connsiteX19"/>
              <a:gd fmla="*/ 2539117 h 2980266" name="connsiteY19"/>
              <a:gd fmla="*/ 555431 w 2980266" name="connsiteX20"/>
              <a:gd fmla="*/ 2230032 h 2980266" name="connsiteY20"/>
              <a:gd fmla="*/ 271061 w 2980266" name="connsiteX21"/>
              <a:gd fmla="*/ 2333542 h 2980266" name="connsiteY21"/>
              <a:gd fmla="*/ 150184 w 2980266" name="connsiteX22"/>
              <a:gd fmla="*/ 2124176 h 2980266" name="connsiteY22"/>
              <a:gd fmla="*/ 382011 w 2980266" name="connsiteX23"/>
              <a:gd fmla="*/ 1929660 h 2980266" name="connsiteY23"/>
              <a:gd fmla="*/ 298512 w 2980266" name="connsiteX24"/>
              <a:gd fmla="*/ 1456114 h 2980266" name="connsiteY24"/>
              <a:gd fmla="*/ 14137 w 2980266" name="connsiteX25"/>
              <a:gd fmla="*/ 1352617 h 2980266" name="connsiteY25"/>
              <a:gd fmla="*/ 56117 w 2980266" name="connsiteX26"/>
              <a:gd fmla="*/ 1114535 h 2980266" name="connsiteY26"/>
              <a:gd fmla="*/ 358740 w 2980266" name="connsiteX27"/>
              <a:gd fmla="*/ 1114543 h 2980266" name="connsiteY27"/>
              <a:gd fmla="*/ 599166 w 2980266" name="connsiteX28"/>
              <a:gd fmla="*/ 698113 h 2980266" name="connsiteY28"/>
              <a:gd fmla="*/ 447848 w 2980266" name="connsiteX29"/>
              <a:gd fmla="*/ 436038 h 2980266" name="connsiteY29"/>
              <a:gd fmla="*/ 633043 w 2980266" name="connsiteX30"/>
              <a:gd fmla="*/ 280641 h 2980266" name="connsiteY30"/>
              <a:gd fmla="*/ 864860 w 2980266" name="connsiteX31"/>
              <a:gd fmla="*/ 475169 h 2980266" name="connsiteY31"/>
              <a:gd fmla="*/ 1316713 w 2980266" name="connsiteX32"/>
              <a:gd fmla="*/ 310708 h 2980266" name="connsiteY32"/>
              <a:gd fmla="*/ 1369255 w 2980266" name="connsiteX33"/>
              <a:gd fmla="*/ 12681 h 2980266" name="connsiteY33"/>
              <a:gd fmla="*/ 1611011 w 2980266" name="connsiteX34"/>
              <a:gd fmla="*/ 12681 h 2980266" name="connsiteY34"/>
              <a:gd fmla="*/ 1663553 w 2980266" name="connsiteX35"/>
              <a:gd fmla="*/ 310708 h 2980266" name="connsiteY35"/>
              <a:gd fmla="*/ 2115406 w 2980266" name="connsiteX36"/>
              <a:gd fmla="*/ 475169 h 2980266" name="connsiteY3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b="b" l="l" r="r" t="t"/>
            <a:pathLst>
              <a:path h="2980266" w="2980266">
                <a:moveTo>
                  <a:pt x="2115406" y="475169"/>
                </a:moveTo>
                <a:lnTo>
                  <a:pt x="2347223" y="280641"/>
                </a:lnTo>
                <a:lnTo>
                  <a:pt x="2532418" y="436038"/>
                </a:lnTo>
                <a:lnTo>
                  <a:pt x="2381100" y="698113"/>
                </a:lnTo>
                <a:cubicBezTo>
                  <a:pt x="2488696" y="819151"/>
                  <a:pt x="2570502" y="960843"/>
                  <a:pt x="2621526" y="1114543"/>
                </a:cubicBezTo>
                <a:lnTo>
                  <a:pt x="2924149" y="1114535"/>
                </a:lnTo>
                <a:lnTo>
                  <a:pt x="2966129" y="1352617"/>
                </a:lnTo>
                <a:lnTo>
                  <a:pt x="2681754" y="1456113"/>
                </a:lnTo>
                <a:cubicBezTo>
                  <a:pt x="2686376" y="1617995"/>
                  <a:pt x="2657965" y="1779121"/>
                  <a:pt x="2598255" y="1929659"/>
                </a:cubicBezTo>
                <a:lnTo>
                  <a:pt x="2830082" y="2124176"/>
                </a:lnTo>
                <a:lnTo>
                  <a:pt x="2709205" y="2333542"/>
                </a:lnTo>
                <a:lnTo>
                  <a:pt x="2424835" y="2230031"/>
                </a:lnTo>
                <a:cubicBezTo>
                  <a:pt x="2324320" y="2357010"/>
                  <a:pt x="2198986" y="2462178"/>
                  <a:pt x="2056481" y="2539116"/>
                </a:cubicBezTo>
                <a:lnTo>
                  <a:pt x="2109039" y="2837141"/>
                </a:lnTo>
                <a:lnTo>
                  <a:pt x="1881863" y="2919826"/>
                </a:lnTo>
                <a:lnTo>
                  <a:pt x="1730559" y="2657743"/>
                </a:lnTo>
                <a:cubicBezTo>
                  <a:pt x="1571939" y="2690405"/>
                  <a:pt x="1408327" y="2690405"/>
                  <a:pt x="1249707" y="2657743"/>
                </a:cubicBezTo>
                <a:lnTo>
                  <a:pt x="1098403" y="2919826"/>
                </a:lnTo>
                <a:lnTo>
                  <a:pt x="871227" y="2837141"/>
                </a:lnTo>
                <a:lnTo>
                  <a:pt x="923785" y="2539117"/>
                </a:lnTo>
                <a:cubicBezTo>
                  <a:pt x="781280" y="2462179"/>
                  <a:pt x="655947" y="2357011"/>
                  <a:pt x="555431" y="2230032"/>
                </a:cubicBezTo>
                <a:lnTo>
                  <a:pt x="271061" y="2333542"/>
                </a:lnTo>
                <a:lnTo>
                  <a:pt x="150184" y="2124176"/>
                </a:lnTo>
                <a:lnTo>
                  <a:pt x="382011" y="1929660"/>
                </a:lnTo>
                <a:cubicBezTo>
                  <a:pt x="322301" y="1779122"/>
                  <a:pt x="293890" y="1617995"/>
                  <a:pt x="298512" y="1456114"/>
                </a:cubicBezTo>
                <a:lnTo>
                  <a:pt x="14137" y="1352617"/>
                </a:lnTo>
                <a:lnTo>
                  <a:pt x="56117" y="1114535"/>
                </a:lnTo>
                <a:lnTo>
                  <a:pt x="358740" y="1114543"/>
                </a:lnTo>
                <a:cubicBezTo>
                  <a:pt x="409764" y="960843"/>
                  <a:pt x="491570" y="819151"/>
                  <a:pt x="599166" y="698113"/>
                </a:cubicBezTo>
                <a:lnTo>
                  <a:pt x="447848" y="436038"/>
                </a:lnTo>
                <a:lnTo>
                  <a:pt x="633043" y="280641"/>
                </a:lnTo>
                <a:lnTo>
                  <a:pt x="864860" y="475169"/>
                </a:lnTo>
                <a:cubicBezTo>
                  <a:pt x="1002743" y="390226"/>
                  <a:pt x="1156488" y="334267"/>
                  <a:pt x="1316713" y="310708"/>
                </a:cubicBezTo>
                <a:lnTo>
                  <a:pt x="1369255" y="12681"/>
                </a:lnTo>
                <a:lnTo>
                  <a:pt x="1611011" y="12681"/>
                </a:lnTo>
                <a:lnTo>
                  <a:pt x="1663553" y="310708"/>
                </a:lnTo>
                <a:cubicBezTo>
                  <a:pt x="1823778" y="334267"/>
                  <a:pt x="1977523" y="390226"/>
                  <a:pt x="2115406" y="475169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812465" lIns="661396" numCol="1" rIns="661396" spcCol="1270" spcFirstLastPara="0" tIns="760343" vert="horz" wrap="square">
            <a:noAutofit/>
          </a:bodyPr>
          <a:lstStyle/>
          <a:p>
            <a:pPr algn="ctr" defTabSz="217805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altLang="en-US" kern="1200" lang="zh-CN" sz="4900"/>
          </a:p>
        </p:txBody>
      </p:sp>
      <p:sp>
        <p:nvSpPr>
          <p:cNvPr id="11" name="任意多边形 10"/>
          <p:cNvSpPr/>
          <p:nvPr/>
        </p:nvSpPr>
        <p:spPr>
          <a:xfrm>
            <a:off x="1058333" y="2344546"/>
            <a:ext cx="2167466" cy="2167466"/>
          </a:xfrm>
          <a:custGeom>
            <a:gdLst>
              <a:gd fmla="*/ 1621800 w 2167466" name="connsiteX0"/>
              <a:gd fmla="*/ 548964 h 2167466" name="connsiteY0"/>
              <a:gd fmla="*/ 1941574 w 2167466" name="connsiteX1"/>
              <a:gd fmla="*/ 452590 h 2167466" name="connsiteY1"/>
              <a:gd fmla="*/ 2059240 w 2167466" name="connsiteX2"/>
              <a:gd fmla="*/ 656392 h 2167466" name="connsiteY2"/>
              <a:gd fmla="*/ 1815890 w 2167466" name="connsiteX3"/>
              <a:gd fmla="*/ 885138 h 2167466" name="connsiteY3"/>
              <a:gd fmla="*/ 1815890 w 2167466" name="connsiteX4"/>
              <a:gd fmla="*/ 1282328 h 2167466" name="connsiteY4"/>
              <a:gd fmla="*/ 2059240 w 2167466" name="connsiteX5"/>
              <a:gd fmla="*/ 1511074 h 2167466" name="connsiteY5"/>
              <a:gd fmla="*/ 1941574 w 2167466" name="connsiteX6"/>
              <a:gd fmla="*/ 1714876 h 2167466" name="connsiteY6"/>
              <a:gd fmla="*/ 1621800 w 2167466" name="connsiteX7"/>
              <a:gd fmla="*/ 1618502 h 2167466" name="connsiteY7"/>
              <a:gd fmla="*/ 1277823 w 2167466" name="connsiteX8"/>
              <a:gd fmla="*/ 1817097 h 2167466" name="connsiteY8"/>
              <a:gd fmla="*/ 1201398 w 2167466" name="connsiteX9"/>
              <a:gd fmla="*/ 2142217 h 2167466" name="connsiteY9"/>
              <a:gd fmla="*/ 966068 w 2167466" name="connsiteX10"/>
              <a:gd fmla="*/ 2142217 h 2167466" name="connsiteY10"/>
              <a:gd fmla="*/ 889643 w 2167466" name="connsiteX11"/>
              <a:gd fmla="*/ 1817097 h 2167466" name="connsiteY11"/>
              <a:gd fmla="*/ 545666 w 2167466" name="connsiteX12"/>
              <a:gd fmla="*/ 1618502 h 2167466" name="connsiteY12"/>
              <a:gd fmla="*/ 225892 w 2167466" name="connsiteX13"/>
              <a:gd fmla="*/ 1714876 h 2167466" name="connsiteY13"/>
              <a:gd fmla="*/ 108226 w 2167466" name="connsiteX14"/>
              <a:gd fmla="*/ 1511074 h 2167466" name="connsiteY14"/>
              <a:gd fmla="*/ 351576 w 2167466" name="connsiteX15"/>
              <a:gd fmla="*/ 1282328 h 2167466" name="connsiteY15"/>
              <a:gd fmla="*/ 351576 w 2167466" name="connsiteX16"/>
              <a:gd fmla="*/ 885138 h 2167466" name="connsiteY16"/>
              <a:gd fmla="*/ 108226 w 2167466" name="connsiteX17"/>
              <a:gd fmla="*/ 656392 h 2167466" name="connsiteY17"/>
              <a:gd fmla="*/ 225892 w 2167466" name="connsiteX18"/>
              <a:gd fmla="*/ 452590 h 2167466" name="connsiteY18"/>
              <a:gd fmla="*/ 545666 w 2167466" name="connsiteX19"/>
              <a:gd fmla="*/ 548964 h 2167466" name="connsiteY19"/>
              <a:gd fmla="*/ 889643 w 2167466" name="connsiteX20"/>
              <a:gd fmla="*/ 350369 h 2167466" name="connsiteY20"/>
              <a:gd fmla="*/ 966068 w 2167466" name="connsiteX21"/>
              <a:gd fmla="*/ 25249 h 2167466" name="connsiteY21"/>
              <a:gd fmla="*/ 1201398 w 2167466" name="connsiteX22"/>
              <a:gd fmla="*/ 25249 h 2167466" name="connsiteY22"/>
              <a:gd fmla="*/ 1277823 w 2167466" name="connsiteX23"/>
              <a:gd fmla="*/ 350369 h 2167466" name="connsiteY23"/>
              <a:gd fmla="*/ 1621800 w 2167466" name="connsiteX24"/>
              <a:gd fmla="*/ 548964 h 2167466" name="connsiteY2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b="b" l="l" r="r" t="t"/>
            <a:pathLst>
              <a:path h="2167466" w="2167466">
                <a:moveTo>
                  <a:pt x="1621800" y="548964"/>
                </a:moveTo>
                <a:lnTo>
                  <a:pt x="1941574" y="452590"/>
                </a:lnTo>
                <a:lnTo>
                  <a:pt x="2059240" y="656392"/>
                </a:lnTo>
                <a:lnTo>
                  <a:pt x="1815890" y="885138"/>
                </a:lnTo>
                <a:cubicBezTo>
                  <a:pt x="1851165" y="1015185"/>
                  <a:pt x="1851165" y="1152281"/>
                  <a:pt x="1815890" y="1282328"/>
                </a:cubicBezTo>
                <a:lnTo>
                  <a:pt x="2059240" y="1511074"/>
                </a:lnTo>
                <a:lnTo>
                  <a:pt x="1941574" y="1714876"/>
                </a:lnTo>
                <a:lnTo>
                  <a:pt x="1621800" y="1618502"/>
                </a:lnTo>
                <a:cubicBezTo>
                  <a:pt x="1526813" y="1714075"/>
                  <a:pt x="1408085" y="1782623"/>
                  <a:pt x="1277823" y="1817097"/>
                </a:cubicBezTo>
                <a:lnTo>
                  <a:pt x="1201398" y="2142217"/>
                </a:lnTo>
                <a:lnTo>
                  <a:pt x="966068" y="2142217"/>
                </a:lnTo>
                <a:lnTo>
                  <a:pt x="889643" y="1817097"/>
                </a:lnTo>
                <a:cubicBezTo>
                  <a:pt x="759381" y="1782622"/>
                  <a:pt x="640653" y="1714074"/>
                  <a:pt x="545666" y="1618502"/>
                </a:cubicBezTo>
                <a:lnTo>
                  <a:pt x="225892" y="1714876"/>
                </a:lnTo>
                <a:lnTo>
                  <a:pt x="108226" y="1511074"/>
                </a:lnTo>
                <a:lnTo>
                  <a:pt x="351576" y="1282328"/>
                </a:lnTo>
                <a:cubicBezTo>
                  <a:pt x="316301" y="1152281"/>
                  <a:pt x="316301" y="1015185"/>
                  <a:pt x="351576" y="885138"/>
                </a:cubicBezTo>
                <a:lnTo>
                  <a:pt x="108226" y="656392"/>
                </a:lnTo>
                <a:lnTo>
                  <a:pt x="225892" y="452590"/>
                </a:lnTo>
                <a:lnTo>
                  <a:pt x="545666" y="548964"/>
                </a:lnTo>
                <a:cubicBezTo>
                  <a:pt x="640653" y="453391"/>
                  <a:pt x="759381" y="384843"/>
                  <a:pt x="889643" y="350369"/>
                </a:cubicBezTo>
                <a:lnTo>
                  <a:pt x="966068" y="25249"/>
                </a:lnTo>
                <a:lnTo>
                  <a:pt x="1201398" y="25249"/>
                </a:lnTo>
                <a:lnTo>
                  <a:pt x="1277823" y="350369"/>
                </a:lnTo>
                <a:cubicBezTo>
                  <a:pt x="1408085" y="384844"/>
                  <a:pt x="1526813" y="453392"/>
                  <a:pt x="1621800" y="548964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587064" lIns="583766" numCol="1" rIns="583766" spcCol="1270" spcFirstLastPara="0" tIns="587064" vert="horz" wrap="square">
            <a:noAutofit/>
          </a:bodyPr>
          <a:lstStyle/>
          <a:p>
            <a:pPr algn="ctr" defTabSz="133350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altLang="en-US" kern="1200" lang="zh-CN" sz="3000"/>
          </a:p>
        </p:txBody>
      </p:sp>
      <p:sp>
        <p:nvSpPr>
          <p:cNvPr id="12" name="任意多边形 11"/>
          <p:cNvSpPr/>
          <p:nvPr/>
        </p:nvSpPr>
        <p:spPr>
          <a:xfrm>
            <a:off x="2356110" y="1246748"/>
            <a:ext cx="1885653" cy="1885653"/>
          </a:xfrm>
          <a:custGeom>
            <a:gdLst>
              <a:gd fmla="*/ 1589033 w 2123675" name="connsiteX0"/>
              <a:gd fmla="*/ 537873 h 2123675" name="connsiteY0"/>
              <a:gd fmla="*/ 1902347 w 2123675" name="connsiteX1"/>
              <a:gd fmla="*/ 443446 h 2123675" name="connsiteY1"/>
              <a:gd fmla="*/ 2017635 w 2123675" name="connsiteX2"/>
              <a:gd fmla="*/ 643130 h 2123675" name="connsiteY2"/>
              <a:gd fmla="*/ 1779202 w 2123675" name="connsiteX3"/>
              <a:gd fmla="*/ 867255 h 2123675" name="connsiteY3"/>
              <a:gd fmla="*/ 1779202 w 2123675" name="connsiteX4"/>
              <a:gd fmla="*/ 1256420 h 2123675" name="connsiteY4"/>
              <a:gd fmla="*/ 2017635 w 2123675" name="connsiteX5"/>
              <a:gd fmla="*/ 1480545 h 2123675" name="connsiteY5"/>
              <a:gd fmla="*/ 1902347 w 2123675" name="connsiteX6"/>
              <a:gd fmla="*/ 1680229 h 2123675" name="connsiteY6"/>
              <a:gd fmla="*/ 1589033 w 2123675" name="connsiteX7"/>
              <a:gd fmla="*/ 1585802 h 2123675" name="connsiteY7"/>
              <a:gd fmla="*/ 1252006 w 2123675" name="connsiteX8"/>
              <a:gd fmla="*/ 1780385 h 2123675" name="connsiteY8"/>
              <a:gd fmla="*/ 1177125 w 2123675" name="connsiteX9"/>
              <a:gd fmla="*/ 2098936 h 2123675" name="connsiteY9"/>
              <a:gd fmla="*/ 946550 w 2123675" name="connsiteX10"/>
              <a:gd fmla="*/ 2098936 h 2123675" name="connsiteY10"/>
              <a:gd fmla="*/ 871669 w 2123675" name="connsiteX11"/>
              <a:gd fmla="*/ 1780385 h 2123675" name="connsiteY11"/>
              <a:gd fmla="*/ 534642 w 2123675" name="connsiteX12"/>
              <a:gd fmla="*/ 1585802 h 2123675" name="connsiteY12"/>
              <a:gd fmla="*/ 221328 w 2123675" name="connsiteX13"/>
              <a:gd fmla="*/ 1680229 h 2123675" name="connsiteY13"/>
              <a:gd fmla="*/ 106040 w 2123675" name="connsiteX14"/>
              <a:gd fmla="*/ 1480545 h 2123675" name="connsiteY14"/>
              <a:gd fmla="*/ 344473 w 2123675" name="connsiteX15"/>
              <a:gd fmla="*/ 1256420 h 2123675" name="connsiteY15"/>
              <a:gd fmla="*/ 344473 w 2123675" name="connsiteX16"/>
              <a:gd fmla="*/ 867255 h 2123675" name="connsiteY16"/>
              <a:gd fmla="*/ 106040 w 2123675" name="connsiteX17"/>
              <a:gd fmla="*/ 643130 h 2123675" name="connsiteY17"/>
              <a:gd fmla="*/ 221328 w 2123675" name="connsiteX18"/>
              <a:gd fmla="*/ 443446 h 2123675" name="connsiteY18"/>
              <a:gd fmla="*/ 534642 w 2123675" name="connsiteX19"/>
              <a:gd fmla="*/ 537873 h 2123675" name="connsiteY19"/>
              <a:gd fmla="*/ 871669 w 2123675" name="connsiteX20"/>
              <a:gd fmla="*/ 343290 h 2123675" name="connsiteY20"/>
              <a:gd fmla="*/ 946550 w 2123675" name="connsiteX21"/>
              <a:gd fmla="*/ 24739 h 2123675" name="connsiteY21"/>
              <a:gd fmla="*/ 1177125 w 2123675" name="connsiteX22"/>
              <a:gd fmla="*/ 24739 h 2123675" name="connsiteY22"/>
              <a:gd fmla="*/ 1252006 w 2123675" name="connsiteX23"/>
              <a:gd fmla="*/ 343290 h 2123675" name="connsiteY23"/>
              <a:gd fmla="*/ 1589033 w 2123675" name="connsiteX24"/>
              <a:gd fmla="*/ 537873 h 2123675" name="connsiteY2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b="b" l="l" r="r" t="t"/>
            <a:pathLst>
              <a:path h="2123675" w="2123675">
                <a:moveTo>
                  <a:pt x="1366897" y="537190"/>
                </a:moveTo>
                <a:lnTo>
                  <a:pt x="1594045" y="396507"/>
                </a:lnTo>
                <a:lnTo>
                  <a:pt x="1727168" y="529630"/>
                </a:lnTo>
                <a:lnTo>
                  <a:pt x="1586485" y="756778"/>
                </a:lnTo>
                <a:cubicBezTo>
                  <a:pt x="1640670" y="849967"/>
                  <a:pt x="1669056" y="955907"/>
                  <a:pt x="1668725" y="1063703"/>
                </a:cubicBezTo>
                <a:lnTo>
                  <a:pt x="1904134" y="1190078"/>
                </a:lnTo>
                <a:lnTo>
                  <a:pt x="1855408" y="1371927"/>
                </a:lnTo>
                <a:lnTo>
                  <a:pt x="1588350" y="1363666"/>
                </a:lnTo>
                <a:cubicBezTo>
                  <a:pt x="1534739" y="1457186"/>
                  <a:pt x="1457186" y="1534739"/>
                  <a:pt x="1363666" y="1588351"/>
                </a:cubicBezTo>
                <a:lnTo>
                  <a:pt x="1371926" y="1855408"/>
                </a:lnTo>
                <a:lnTo>
                  <a:pt x="1190078" y="1904134"/>
                </a:lnTo>
                <a:lnTo>
                  <a:pt x="1063703" y="1668725"/>
                </a:lnTo>
                <a:cubicBezTo>
                  <a:pt x="955907" y="1669057"/>
                  <a:pt x="849967" y="1640670"/>
                  <a:pt x="756778" y="1586485"/>
                </a:cubicBezTo>
                <a:lnTo>
                  <a:pt x="529630" y="1727168"/>
                </a:lnTo>
                <a:lnTo>
                  <a:pt x="396507" y="1594045"/>
                </a:lnTo>
                <a:lnTo>
                  <a:pt x="537190" y="1366897"/>
                </a:lnTo>
                <a:cubicBezTo>
                  <a:pt x="483005" y="1273708"/>
                  <a:pt x="454619" y="1167768"/>
                  <a:pt x="454950" y="1059972"/>
                </a:cubicBezTo>
                <a:lnTo>
                  <a:pt x="219541" y="933597"/>
                </a:lnTo>
                <a:lnTo>
                  <a:pt x="268267" y="751748"/>
                </a:lnTo>
                <a:lnTo>
                  <a:pt x="535325" y="760009"/>
                </a:lnTo>
                <a:cubicBezTo>
                  <a:pt x="588936" y="666489"/>
                  <a:pt x="666489" y="588936"/>
                  <a:pt x="760009" y="535324"/>
                </a:cubicBezTo>
                <a:lnTo>
                  <a:pt x="751749" y="268267"/>
                </a:lnTo>
                <a:lnTo>
                  <a:pt x="933597" y="219541"/>
                </a:lnTo>
                <a:lnTo>
                  <a:pt x="1059972" y="454950"/>
                </a:lnTo>
                <a:cubicBezTo>
                  <a:pt x="1167768" y="454618"/>
                  <a:pt x="1273708" y="483005"/>
                  <a:pt x="1366897" y="53719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746338" lIns="746337" numCol="1" rIns="746338" spcCol="1270" spcFirstLastPara="0" tIns="746337" vert="horz" wrap="square">
            <a:noAutofit/>
          </a:bodyPr>
          <a:lstStyle/>
          <a:p>
            <a:pPr algn="ctr" defTabSz="146685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altLang="en-US" kern="1200" lang="zh-CN" sz="3300"/>
          </a:p>
        </p:txBody>
      </p:sp>
      <p:sp>
        <p:nvSpPr>
          <p:cNvPr id="16" name="任意多边形 15"/>
          <p:cNvSpPr/>
          <p:nvPr/>
        </p:nvSpPr>
        <p:spPr>
          <a:xfrm>
            <a:off x="-609655" y="315878"/>
            <a:ext cx="1036375" cy="1036375"/>
          </a:xfrm>
          <a:custGeom>
            <a:gdLst>
              <a:gd fmla="*/ 1589033 w 2123675" name="connsiteX0"/>
              <a:gd fmla="*/ 537873 h 2123675" name="connsiteY0"/>
              <a:gd fmla="*/ 1902347 w 2123675" name="connsiteX1"/>
              <a:gd fmla="*/ 443446 h 2123675" name="connsiteY1"/>
              <a:gd fmla="*/ 2017635 w 2123675" name="connsiteX2"/>
              <a:gd fmla="*/ 643130 h 2123675" name="connsiteY2"/>
              <a:gd fmla="*/ 1779202 w 2123675" name="connsiteX3"/>
              <a:gd fmla="*/ 867255 h 2123675" name="connsiteY3"/>
              <a:gd fmla="*/ 1779202 w 2123675" name="connsiteX4"/>
              <a:gd fmla="*/ 1256420 h 2123675" name="connsiteY4"/>
              <a:gd fmla="*/ 2017635 w 2123675" name="connsiteX5"/>
              <a:gd fmla="*/ 1480545 h 2123675" name="connsiteY5"/>
              <a:gd fmla="*/ 1902347 w 2123675" name="connsiteX6"/>
              <a:gd fmla="*/ 1680229 h 2123675" name="connsiteY6"/>
              <a:gd fmla="*/ 1589033 w 2123675" name="connsiteX7"/>
              <a:gd fmla="*/ 1585802 h 2123675" name="connsiteY7"/>
              <a:gd fmla="*/ 1252006 w 2123675" name="connsiteX8"/>
              <a:gd fmla="*/ 1780385 h 2123675" name="connsiteY8"/>
              <a:gd fmla="*/ 1177125 w 2123675" name="connsiteX9"/>
              <a:gd fmla="*/ 2098936 h 2123675" name="connsiteY9"/>
              <a:gd fmla="*/ 946550 w 2123675" name="connsiteX10"/>
              <a:gd fmla="*/ 2098936 h 2123675" name="connsiteY10"/>
              <a:gd fmla="*/ 871669 w 2123675" name="connsiteX11"/>
              <a:gd fmla="*/ 1780385 h 2123675" name="connsiteY11"/>
              <a:gd fmla="*/ 534642 w 2123675" name="connsiteX12"/>
              <a:gd fmla="*/ 1585802 h 2123675" name="connsiteY12"/>
              <a:gd fmla="*/ 221328 w 2123675" name="connsiteX13"/>
              <a:gd fmla="*/ 1680229 h 2123675" name="connsiteY13"/>
              <a:gd fmla="*/ 106040 w 2123675" name="connsiteX14"/>
              <a:gd fmla="*/ 1480545 h 2123675" name="connsiteY14"/>
              <a:gd fmla="*/ 344473 w 2123675" name="connsiteX15"/>
              <a:gd fmla="*/ 1256420 h 2123675" name="connsiteY15"/>
              <a:gd fmla="*/ 344473 w 2123675" name="connsiteX16"/>
              <a:gd fmla="*/ 867255 h 2123675" name="connsiteY16"/>
              <a:gd fmla="*/ 106040 w 2123675" name="connsiteX17"/>
              <a:gd fmla="*/ 643130 h 2123675" name="connsiteY17"/>
              <a:gd fmla="*/ 221328 w 2123675" name="connsiteX18"/>
              <a:gd fmla="*/ 443446 h 2123675" name="connsiteY18"/>
              <a:gd fmla="*/ 534642 w 2123675" name="connsiteX19"/>
              <a:gd fmla="*/ 537873 h 2123675" name="connsiteY19"/>
              <a:gd fmla="*/ 871669 w 2123675" name="connsiteX20"/>
              <a:gd fmla="*/ 343290 h 2123675" name="connsiteY20"/>
              <a:gd fmla="*/ 946550 w 2123675" name="connsiteX21"/>
              <a:gd fmla="*/ 24739 h 2123675" name="connsiteY21"/>
              <a:gd fmla="*/ 1177125 w 2123675" name="connsiteX22"/>
              <a:gd fmla="*/ 24739 h 2123675" name="connsiteY22"/>
              <a:gd fmla="*/ 1252006 w 2123675" name="connsiteX23"/>
              <a:gd fmla="*/ 343290 h 2123675" name="connsiteY23"/>
              <a:gd fmla="*/ 1589033 w 2123675" name="connsiteX24"/>
              <a:gd fmla="*/ 537873 h 2123675" name="connsiteY2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b="b" l="l" r="r" t="t"/>
            <a:pathLst>
              <a:path h="2123675" w="2123675">
                <a:moveTo>
                  <a:pt x="1366897" y="537190"/>
                </a:moveTo>
                <a:lnTo>
                  <a:pt x="1594045" y="396507"/>
                </a:lnTo>
                <a:lnTo>
                  <a:pt x="1727168" y="529630"/>
                </a:lnTo>
                <a:lnTo>
                  <a:pt x="1586485" y="756778"/>
                </a:lnTo>
                <a:cubicBezTo>
                  <a:pt x="1640670" y="849967"/>
                  <a:pt x="1669056" y="955907"/>
                  <a:pt x="1668725" y="1063703"/>
                </a:cubicBezTo>
                <a:lnTo>
                  <a:pt x="1904134" y="1190078"/>
                </a:lnTo>
                <a:lnTo>
                  <a:pt x="1855408" y="1371927"/>
                </a:lnTo>
                <a:lnTo>
                  <a:pt x="1588350" y="1363666"/>
                </a:lnTo>
                <a:cubicBezTo>
                  <a:pt x="1534739" y="1457186"/>
                  <a:pt x="1457186" y="1534739"/>
                  <a:pt x="1363666" y="1588351"/>
                </a:cubicBezTo>
                <a:lnTo>
                  <a:pt x="1371926" y="1855408"/>
                </a:lnTo>
                <a:lnTo>
                  <a:pt x="1190078" y="1904134"/>
                </a:lnTo>
                <a:lnTo>
                  <a:pt x="1063703" y="1668725"/>
                </a:lnTo>
                <a:cubicBezTo>
                  <a:pt x="955907" y="1669057"/>
                  <a:pt x="849967" y="1640670"/>
                  <a:pt x="756778" y="1586485"/>
                </a:cubicBezTo>
                <a:lnTo>
                  <a:pt x="529630" y="1727168"/>
                </a:lnTo>
                <a:lnTo>
                  <a:pt x="396507" y="1594045"/>
                </a:lnTo>
                <a:lnTo>
                  <a:pt x="537190" y="1366897"/>
                </a:lnTo>
                <a:cubicBezTo>
                  <a:pt x="483005" y="1273708"/>
                  <a:pt x="454619" y="1167768"/>
                  <a:pt x="454950" y="1059972"/>
                </a:cubicBezTo>
                <a:lnTo>
                  <a:pt x="219541" y="933597"/>
                </a:lnTo>
                <a:lnTo>
                  <a:pt x="268267" y="751748"/>
                </a:lnTo>
                <a:lnTo>
                  <a:pt x="535325" y="760009"/>
                </a:lnTo>
                <a:cubicBezTo>
                  <a:pt x="588936" y="666489"/>
                  <a:pt x="666489" y="588936"/>
                  <a:pt x="760009" y="535324"/>
                </a:cubicBezTo>
                <a:lnTo>
                  <a:pt x="751749" y="268267"/>
                </a:lnTo>
                <a:lnTo>
                  <a:pt x="933597" y="219541"/>
                </a:lnTo>
                <a:lnTo>
                  <a:pt x="1059972" y="454950"/>
                </a:lnTo>
                <a:cubicBezTo>
                  <a:pt x="1167768" y="454618"/>
                  <a:pt x="1273708" y="483005"/>
                  <a:pt x="1366897" y="53719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746338" lIns="746337" numCol="1" rIns="746338" spcCol="1270" spcFirstLastPara="0" tIns="746337" vert="horz" wrap="square">
            <a:noAutofit/>
          </a:bodyPr>
          <a:lstStyle/>
          <a:p>
            <a:pPr algn="ctr" defTabSz="146685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altLang="en-US" kern="1200" lang="zh-CN" sz="3300"/>
          </a:p>
        </p:txBody>
      </p:sp>
      <p:sp>
        <p:nvSpPr>
          <p:cNvPr id="17" name="任意多边形 16"/>
          <p:cNvSpPr/>
          <p:nvPr/>
        </p:nvSpPr>
        <p:spPr>
          <a:xfrm>
            <a:off x="744075" y="1195901"/>
            <a:ext cx="942826" cy="942826"/>
          </a:xfrm>
          <a:custGeom>
            <a:gdLst>
              <a:gd fmla="*/ 1589033 w 2123675" name="connsiteX0"/>
              <a:gd fmla="*/ 537873 h 2123675" name="connsiteY0"/>
              <a:gd fmla="*/ 1902347 w 2123675" name="connsiteX1"/>
              <a:gd fmla="*/ 443446 h 2123675" name="connsiteY1"/>
              <a:gd fmla="*/ 2017635 w 2123675" name="connsiteX2"/>
              <a:gd fmla="*/ 643130 h 2123675" name="connsiteY2"/>
              <a:gd fmla="*/ 1779202 w 2123675" name="connsiteX3"/>
              <a:gd fmla="*/ 867255 h 2123675" name="connsiteY3"/>
              <a:gd fmla="*/ 1779202 w 2123675" name="connsiteX4"/>
              <a:gd fmla="*/ 1256420 h 2123675" name="connsiteY4"/>
              <a:gd fmla="*/ 2017635 w 2123675" name="connsiteX5"/>
              <a:gd fmla="*/ 1480545 h 2123675" name="connsiteY5"/>
              <a:gd fmla="*/ 1902347 w 2123675" name="connsiteX6"/>
              <a:gd fmla="*/ 1680229 h 2123675" name="connsiteY6"/>
              <a:gd fmla="*/ 1589033 w 2123675" name="connsiteX7"/>
              <a:gd fmla="*/ 1585802 h 2123675" name="connsiteY7"/>
              <a:gd fmla="*/ 1252006 w 2123675" name="connsiteX8"/>
              <a:gd fmla="*/ 1780385 h 2123675" name="connsiteY8"/>
              <a:gd fmla="*/ 1177125 w 2123675" name="connsiteX9"/>
              <a:gd fmla="*/ 2098936 h 2123675" name="connsiteY9"/>
              <a:gd fmla="*/ 946550 w 2123675" name="connsiteX10"/>
              <a:gd fmla="*/ 2098936 h 2123675" name="connsiteY10"/>
              <a:gd fmla="*/ 871669 w 2123675" name="connsiteX11"/>
              <a:gd fmla="*/ 1780385 h 2123675" name="connsiteY11"/>
              <a:gd fmla="*/ 534642 w 2123675" name="connsiteX12"/>
              <a:gd fmla="*/ 1585802 h 2123675" name="connsiteY12"/>
              <a:gd fmla="*/ 221328 w 2123675" name="connsiteX13"/>
              <a:gd fmla="*/ 1680229 h 2123675" name="connsiteY13"/>
              <a:gd fmla="*/ 106040 w 2123675" name="connsiteX14"/>
              <a:gd fmla="*/ 1480545 h 2123675" name="connsiteY14"/>
              <a:gd fmla="*/ 344473 w 2123675" name="connsiteX15"/>
              <a:gd fmla="*/ 1256420 h 2123675" name="connsiteY15"/>
              <a:gd fmla="*/ 344473 w 2123675" name="connsiteX16"/>
              <a:gd fmla="*/ 867255 h 2123675" name="connsiteY16"/>
              <a:gd fmla="*/ 106040 w 2123675" name="connsiteX17"/>
              <a:gd fmla="*/ 643130 h 2123675" name="connsiteY17"/>
              <a:gd fmla="*/ 221328 w 2123675" name="connsiteX18"/>
              <a:gd fmla="*/ 443446 h 2123675" name="connsiteY18"/>
              <a:gd fmla="*/ 534642 w 2123675" name="connsiteX19"/>
              <a:gd fmla="*/ 537873 h 2123675" name="connsiteY19"/>
              <a:gd fmla="*/ 871669 w 2123675" name="connsiteX20"/>
              <a:gd fmla="*/ 343290 h 2123675" name="connsiteY20"/>
              <a:gd fmla="*/ 946550 w 2123675" name="connsiteX21"/>
              <a:gd fmla="*/ 24739 h 2123675" name="connsiteY21"/>
              <a:gd fmla="*/ 1177125 w 2123675" name="connsiteX22"/>
              <a:gd fmla="*/ 24739 h 2123675" name="connsiteY22"/>
              <a:gd fmla="*/ 1252006 w 2123675" name="connsiteX23"/>
              <a:gd fmla="*/ 343290 h 2123675" name="connsiteY23"/>
              <a:gd fmla="*/ 1589033 w 2123675" name="connsiteX24"/>
              <a:gd fmla="*/ 537873 h 2123675" name="connsiteY2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b="b" l="l" r="r" t="t"/>
            <a:pathLst>
              <a:path h="2123675" w="2123675">
                <a:moveTo>
                  <a:pt x="1366897" y="537190"/>
                </a:moveTo>
                <a:lnTo>
                  <a:pt x="1594045" y="396507"/>
                </a:lnTo>
                <a:lnTo>
                  <a:pt x="1727168" y="529630"/>
                </a:lnTo>
                <a:lnTo>
                  <a:pt x="1586485" y="756778"/>
                </a:lnTo>
                <a:cubicBezTo>
                  <a:pt x="1640670" y="849967"/>
                  <a:pt x="1669056" y="955907"/>
                  <a:pt x="1668725" y="1063703"/>
                </a:cubicBezTo>
                <a:lnTo>
                  <a:pt x="1904134" y="1190078"/>
                </a:lnTo>
                <a:lnTo>
                  <a:pt x="1855408" y="1371927"/>
                </a:lnTo>
                <a:lnTo>
                  <a:pt x="1588350" y="1363666"/>
                </a:lnTo>
                <a:cubicBezTo>
                  <a:pt x="1534739" y="1457186"/>
                  <a:pt x="1457186" y="1534739"/>
                  <a:pt x="1363666" y="1588351"/>
                </a:cubicBezTo>
                <a:lnTo>
                  <a:pt x="1371926" y="1855408"/>
                </a:lnTo>
                <a:lnTo>
                  <a:pt x="1190078" y="1904134"/>
                </a:lnTo>
                <a:lnTo>
                  <a:pt x="1063703" y="1668725"/>
                </a:lnTo>
                <a:cubicBezTo>
                  <a:pt x="955907" y="1669057"/>
                  <a:pt x="849967" y="1640670"/>
                  <a:pt x="756778" y="1586485"/>
                </a:cubicBezTo>
                <a:lnTo>
                  <a:pt x="529630" y="1727168"/>
                </a:lnTo>
                <a:lnTo>
                  <a:pt x="396507" y="1594045"/>
                </a:lnTo>
                <a:lnTo>
                  <a:pt x="537190" y="1366897"/>
                </a:lnTo>
                <a:cubicBezTo>
                  <a:pt x="483005" y="1273708"/>
                  <a:pt x="454619" y="1167768"/>
                  <a:pt x="454950" y="1059972"/>
                </a:cubicBezTo>
                <a:lnTo>
                  <a:pt x="219541" y="933597"/>
                </a:lnTo>
                <a:lnTo>
                  <a:pt x="268267" y="751748"/>
                </a:lnTo>
                <a:lnTo>
                  <a:pt x="535325" y="760009"/>
                </a:lnTo>
                <a:cubicBezTo>
                  <a:pt x="588936" y="666489"/>
                  <a:pt x="666489" y="588936"/>
                  <a:pt x="760009" y="535324"/>
                </a:cubicBezTo>
                <a:lnTo>
                  <a:pt x="751749" y="268267"/>
                </a:lnTo>
                <a:lnTo>
                  <a:pt x="933597" y="219541"/>
                </a:lnTo>
                <a:lnTo>
                  <a:pt x="1059972" y="454950"/>
                </a:lnTo>
                <a:cubicBezTo>
                  <a:pt x="1167768" y="454618"/>
                  <a:pt x="1273708" y="483005"/>
                  <a:pt x="1366897" y="53719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746338" lIns="746337" numCol="1" rIns="746338" spcCol="1270" spcFirstLastPara="0" tIns="746337" vert="horz" wrap="square">
            <a:noAutofit/>
          </a:bodyPr>
          <a:lstStyle/>
          <a:p>
            <a:pPr algn="ctr" defTabSz="146685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altLang="en-US" kern="1200" lang="zh-CN" sz="3300"/>
          </a:p>
        </p:txBody>
      </p:sp>
      <p:sp>
        <p:nvSpPr>
          <p:cNvPr id="18" name="任意多边形 17"/>
          <p:cNvSpPr/>
          <p:nvPr/>
        </p:nvSpPr>
        <p:spPr>
          <a:xfrm>
            <a:off x="1433605" y="5189244"/>
            <a:ext cx="942826" cy="942826"/>
          </a:xfrm>
          <a:custGeom>
            <a:gdLst>
              <a:gd fmla="*/ 1589033 w 2123675" name="connsiteX0"/>
              <a:gd fmla="*/ 537873 h 2123675" name="connsiteY0"/>
              <a:gd fmla="*/ 1902347 w 2123675" name="connsiteX1"/>
              <a:gd fmla="*/ 443446 h 2123675" name="connsiteY1"/>
              <a:gd fmla="*/ 2017635 w 2123675" name="connsiteX2"/>
              <a:gd fmla="*/ 643130 h 2123675" name="connsiteY2"/>
              <a:gd fmla="*/ 1779202 w 2123675" name="connsiteX3"/>
              <a:gd fmla="*/ 867255 h 2123675" name="connsiteY3"/>
              <a:gd fmla="*/ 1779202 w 2123675" name="connsiteX4"/>
              <a:gd fmla="*/ 1256420 h 2123675" name="connsiteY4"/>
              <a:gd fmla="*/ 2017635 w 2123675" name="connsiteX5"/>
              <a:gd fmla="*/ 1480545 h 2123675" name="connsiteY5"/>
              <a:gd fmla="*/ 1902347 w 2123675" name="connsiteX6"/>
              <a:gd fmla="*/ 1680229 h 2123675" name="connsiteY6"/>
              <a:gd fmla="*/ 1589033 w 2123675" name="connsiteX7"/>
              <a:gd fmla="*/ 1585802 h 2123675" name="connsiteY7"/>
              <a:gd fmla="*/ 1252006 w 2123675" name="connsiteX8"/>
              <a:gd fmla="*/ 1780385 h 2123675" name="connsiteY8"/>
              <a:gd fmla="*/ 1177125 w 2123675" name="connsiteX9"/>
              <a:gd fmla="*/ 2098936 h 2123675" name="connsiteY9"/>
              <a:gd fmla="*/ 946550 w 2123675" name="connsiteX10"/>
              <a:gd fmla="*/ 2098936 h 2123675" name="connsiteY10"/>
              <a:gd fmla="*/ 871669 w 2123675" name="connsiteX11"/>
              <a:gd fmla="*/ 1780385 h 2123675" name="connsiteY11"/>
              <a:gd fmla="*/ 534642 w 2123675" name="connsiteX12"/>
              <a:gd fmla="*/ 1585802 h 2123675" name="connsiteY12"/>
              <a:gd fmla="*/ 221328 w 2123675" name="connsiteX13"/>
              <a:gd fmla="*/ 1680229 h 2123675" name="connsiteY13"/>
              <a:gd fmla="*/ 106040 w 2123675" name="connsiteX14"/>
              <a:gd fmla="*/ 1480545 h 2123675" name="connsiteY14"/>
              <a:gd fmla="*/ 344473 w 2123675" name="connsiteX15"/>
              <a:gd fmla="*/ 1256420 h 2123675" name="connsiteY15"/>
              <a:gd fmla="*/ 344473 w 2123675" name="connsiteX16"/>
              <a:gd fmla="*/ 867255 h 2123675" name="connsiteY16"/>
              <a:gd fmla="*/ 106040 w 2123675" name="connsiteX17"/>
              <a:gd fmla="*/ 643130 h 2123675" name="connsiteY17"/>
              <a:gd fmla="*/ 221328 w 2123675" name="connsiteX18"/>
              <a:gd fmla="*/ 443446 h 2123675" name="connsiteY18"/>
              <a:gd fmla="*/ 534642 w 2123675" name="connsiteX19"/>
              <a:gd fmla="*/ 537873 h 2123675" name="connsiteY19"/>
              <a:gd fmla="*/ 871669 w 2123675" name="connsiteX20"/>
              <a:gd fmla="*/ 343290 h 2123675" name="connsiteY20"/>
              <a:gd fmla="*/ 946550 w 2123675" name="connsiteX21"/>
              <a:gd fmla="*/ 24739 h 2123675" name="connsiteY21"/>
              <a:gd fmla="*/ 1177125 w 2123675" name="connsiteX22"/>
              <a:gd fmla="*/ 24739 h 2123675" name="connsiteY22"/>
              <a:gd fmla="*/ 1252006 w 2123675" name="connsiteX23"/>
              <a:gd fmla="*/ 343290 h 2123675" name="connsiteY23"/>
              <a:gd fmla="*/ 1589033 w 2123675" name="connsiteX24"/>
              <a:gd fmla="*/ 537873 h 2123675" name="connsiteY2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b="b" l="l" r="r" t="t"/>
            <a:pathLst>
              <a:path h="2123675" w="2123675">
                <a:moveTo>
                  <a:pt x="1366897" y="537190"/>
                </a:moveTo>
                <a:lnTo>
                  <a:pt x="1594045" y="396507"/>
                </a:lnTo>
                <a:lnTo>
                  <a:pt x="1727168" y="529630"/>
                </a:lnTo>
                <a:lnTo>
                  <a:pt x="1586485" y="756778"/>
                </a:lnTo>
                <a:cubicBezTo>
                  <a:pt x="1640670" y="849967"/>
                  <a:pt x="1669056" y="955907"/>
                  <a:pt x="1668725" y="1063703"/>
                </a:cubicBezTo>
                <a:lnTo>
                  <a:pt x="1904134" y="1190078"/>
                </a:lnTo>
                <a:lnTo>
                  <a:pt x="1855408" y="1371927"/>
                </a:lnTo>
                <a:lnTo>
                  <a:pt x="1588350" y="1363666"/>
                </a:lnTo>
                <a:cubicBezTo>
                  <a:pt x="1534739" y="1457186"/>
                  <a:pt x="1457186" y="1534739"/>
                  <a:pt x="1363666" y="1588351"/>
                </a:cubicBezTo>
                <a:lnTo>
                  <a:pt x="1371926" y="1855408"/>
                </a:lnTo>
                <a:lnTo>
                  <a:pt x="1190078" y="1904134"/>
                </a:lnTo>
                <a:lnTo>
                  <a:pt x="1063703" y="1668725"/>
                </a:lnTo>
                <a:cubicBezTo>
                  <a:pt x="955907" y="1669057"/>
                  <a:pt x="849967" y="1640670"/>
                  <a:pt x="756778" y="1586485"/>
                </a:cubicBezTo>
                <a:lnTo>
                  <a:pt x="529630" y="1727168"/>
                </a:lnTo>
                <a:lnTo>
                  <a:pt x="396507" y="1594045"/>
                </a:lnTo>
                <a:lnTo>
                  <a:pt x="537190" y="1366897"/>
                </a:lnTo>
                <a:cubicBezTo>
                  <a:pt x="483005" y="1273708"/>
                  <a:pt x="454619" y="1167768"/>
                  <a:pt x="454950" y="1059972"/>
                </a:cubicBezTo>
                <a:lnTo>
                  <a:pt x="219541" y="933597"/>
                </a:lnTo>
                <a:lnTo>
                  <a:pt x="268267" y="751748"/>
                </a:lnTo>
                <a:lnTo>
                  <a:pt x="535325" y="760009"/>
                </a:lnTo>
                <a:cubicBezTo>
                  <a:pt x="588936" y="666489"/>
                  <a:pt x="666489" y="588936"/>
                  <a:pt x="760009" y="535324"/>
                </a:cubicBezTo>
                <a:lnTo>
                  <a:pt x="751749" y="268267"/>
                </a:lnTo>
                <a:lnTo>
                  <a:pt x="933597" y="219541"/>
                </a:lnTo>
                <a:lnTo>
                  <a:pt x="1059972" y="454950"/>
                </a:lnTo>
                <a:cubicBezTo>
                  <a:pt x="1167768" y="454618"/>
                  <a:pt x="1273708" y="483005"/>
                  <a:pt x="1366897" y="53719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746338" lIns="746337" numCol="1" rIns="746338" spcCol="1270" spcFirstLastPara="0" tIns="746337" vert="horz" wrap="square">
            <a:noAutofit/>
          </a:bodyPr>
          <a:lstStyle/>
          <a:p>
            <a:pPr algn="ctr" defTabSz="146685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altLang="en-US" kern="1200" lang="zh-CN" sz="3300"/>
          </a:p>
        </p:txBody>
      </p:sp>
      <p:sp>
        <p:nvSpPr>
          <p:cNvPr id="19" name="任意多边形 18"/>
          <p:cNvSpPr/>
          <p:nvPr/>
        </p:nvSpPr>
        <p:spPr>
          <a:xfrm>
            <a:off x="2769087" y="6369262"/>
            <a:ext cx="705633" cy="705633"/>
          </a:xfrm>
          <a:custGeom>
            <a:gdLst>
              <a:gd fmla="*/ 1589033 w 2123675" name="connsiteX0"/>
              <a:gd fmla="*/ 537873 h 2123675" name="connsiteY0"/>
              <a:gd fmla="*/ 1902347 w 2123675" name="connsiteX1"/>
              <a:gd fmla="*/ 443446 h 2123675" name="connsiteY1"/>
              <a:gd fmla="*/ 2017635 w 2123675" name="connsiteX2"/>
              <a:gd fmla="*/ 643130 h 2123675" name="connsiteY2"/>
              <a:gd fmla="*/ 1779202 w 2123675" name="connsiteX3"/>
              <a:gd fmla="*/ 867255 h 2123675" name="connsiteY3"/>
              <a:gd fmla="*/ 1779202 w 2123675" name="connsiteX4"/>
              <a:gd fmla="*/ 1256420 h 2123675" name="connsiteY4"/>
              <a:gd fmla="*/ 2017635 w 2123675" name="connsiteX5"/>
              <a:gd fmla="*/ 1480545 h 2123675" name="connsiteY5"/>
              <a:gd fmla="*/ 1902347 w 2123675" name="connsiteX6"/>
              <a:gd fmla="*/ 1680229 h 2123675" name="connsiteY6"/>
              <a:gd fmla="*/ 1589033 w 2123675" name="connsiteX7"/>
              <a:gd fmla="*/ 1585802 h 2123675" name="connsiteY7"/>
              <a:gd fmla="*/ 1252006 w 2123675" name="connsiteX8"/>
              <a:gd fmla="*/ 1780385 h 2123675" name="connsiteY8"/>
              <a:gd fmla="*/ 1177125 w 2123675" name="connsiteX9"/>
              <a:gd fmla="*/ 2098936 h 2123675" name="connsiteY9"/>
              <a:gd fmla="*/ 946550 w 2123675" name="connsiteX10"/>
              <a:gd fmla="*/ 2098936 h 2123675" name="connsiteY10"/>
              <a:gd fmla="*/ 871669 w 2123675" name="connsiteX11"/>
              <a:gd fmla="*/ 1780385 h 2123675" name="connsiteY11"/>
              <a:gd fmla="*/ 534642 w 2123675" name="connsiteX12"/>
              <a:gd fmla="*/ 1585802 h 2123675" name="connsiteY12"/>
              <a:gd fmla="*/ 221328 w 2123675" name="connsiteX13"/>
              <a:gd fmla="*/ 1680229 h 2123675" name="connsiteY13"/>
              <a:gd fmla="*/ 106040 w 2123675" name="connsiteX14"/>
              <a:gd fmla="*/ 1480545 h 2123675" name="connsiteY14"/>
              <a:gd fmla="*/ 344473 w 2123675" name="connsiteX15"/>
              <a:gd fmla="*/ 1256420 h 2123675" name="connsiteY15"/>
              <a:gd fmla="*/ 344473 w 2123675" name="connsiteX16"/>
              <a:gd fmla="*/ 867255 h 2123675" name="connsiteY16"/>
              <a:gd fmla="*/ 106040 w 2123675" name="connsiteX17"/>
              <a:gd fmla="*/ 643130 h 2123675" name="connsiteY17"/>
              <a:gd fmla="*/ 221328 w 2123675" name="connsiteX18"/>
              <a:gd fmla="*/ 443446 h 2123675" name="connsiteY18"/>
              <a:gd fmla="*/ 534642 w 2123675" name="connsiteX19"/>
              <a:gd fmla="*/ 537873 h 2123675" name="connsiteY19"/>
              <a:gd fmla="*/ 871669 w 2123675" name="connsiteX20"/>
              <a:gd fmla="*/ 343290 h 2123675" name="connsiteY20"/>
              <a:gd fmla="*/ 946550 w 2123675" name="connsiteX21"/>
              <a:gd fmla="*/ 24739 h 2123675" name="connsiteY21"/>
              <a:gd fmla="*/ 1177125 w 2123675" name="connsiteX22"/>
              <a:gd fmla="*/ 24739 h 2123675" name="connsiteY22"/>
              <a:gd fmla="*/ 1252006 w 2123675" name="connsiteX23"/>
              <a:gd fmla="*/ 343290 h 2123675" name="connsiteY23"/>
              <a:gd fmla="*/ 1589033 w 2123675" name="connsiteX24"/>
              <a:gd fmla="*/ 537873 h 2123675" name="connsiteY2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b="b" l="l" r="r" t="t"/>
            <a:pathLst>
              <a:path h="2123675" w="2123675">
                <a:moveTo>
                  <a:pt x="1366897" y="537190"/>
                </a:moveTo>
                <a:lnTo>
                  <a:pt x="1594045" y="396507"/>
                </a:lnTo>
                <a:lnTo>
                  <a:pt x="1727168" y="529630"/>
                </a:lnTo>
                <a:lnTo>
                  <a:pt x="1586485" y="756778"/>
                </a:lnTo>
                <a:cubicBezTo>
                  <a:pt x="1640670" y="849967"/>
                  <a:pt x="1669056" y="955907"/>
                  <a:pt x="1668725" y="1063703"/>
                </a:cubicBezTo>
                <a:lnTo>
                  <a:pt x="1904134" y="1190078"/>
                </a:lnTo>
                <a:lnTo>
                  <a:pt x="1855408" y="1371927"/>
                </a:lnTo>
                <a:lnTo>
                  <a:pt x="1588350" y="1363666"/>
                </a:lnTo>
                <a:cubicBezTo>
                  <a:pt x="1534739" y="1457186"/>
                  <a:pt x="1457186" y="1534739"/>
                  <a:pt x="1363666" y="1588351"/>
                </a:cubicBezTo>
                <a:lnTo>
                  <a:pt x="1371926" y="1855408"/>
                </a:lnTo>
                <a:lnTo>
                  <a:pt x="1190078" y="1904134"/>
                </a:lnTo>
                <a:lnTo>
                  <a:pt x="1063703" y="1668725"/>
                </a:lnTo>
                <a:cubicBezTo>
                  <a:pt x="955907" y="1669057"/>
                  <a:pt x="849967" y="1640670"/>
                  <a:pt x="756778" y="1586485"/>
                </a:cubicBezTo>
                <a:lnTo>
                  <a:pt x="529630" y="1727168"/>
                </a:lnTo>
                <a:lnTo>
                  <a:pt x="396507" y="1594045"/>
                </a:lnTo>
                <a:lnTo>
                  <a:pt x="537190" y="1366897"/>
                </a:lnTo>
                <a:cubicBezTo>
                  <a:pt x="483005" y="1273708"/>
                  <a:pt x="454619" y="1167768"/>
                  <a:pt x="454950" y="1059972"/>
                </a:cubicBezTo>
                <a:lnTo>
                  <a:pt x="219541" y="933597"/>
                </a:lnTo>
                <a:lnTo>
                  <a:pt x="268267" y="751748"/>
                </a:lnTo>
                <a:lnTo>
                  <a:pt x="535325" y="760009"/>
                </a:lnTo>
                <a:cubicBezTo>
                  <a:pt x="588936" y="666489"/>
                  <a:pt x="666489" y="588936"/>
                  <a:pt x="760009" y="535324"/>
                </a:cubicBezTo>
                <a:lnTo>
                  <a:pt x="751749" y="268267"/>
                </a:lnTo>
                <a:lnTo>
                  <a:pt x="933597" y="219541"/>
                </a:lnTo>
                <a:lnTo>
                  <a:pt x="1059972" y="454950"/>
                </a:lnTo>
                <a:cubicBezTo>
                  <a:pt x="1167768" y="454618"/>
                  <a:pt x="1273708" y="483005"/>
                  <a:pt x="1366897" y="53719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746338" lIns="746337" numCol="1" rIns="746338" spcCol="1270" spcFirstLastPara="0" tIns="746337" vert="horz" wrap="square">
            <a:noAutofit/>
          </a:bodyPr>
          <a:lstStyle/>
          <a:p>
            <a:pPr algn="ctr" defTabSz="146685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altLang="en-US" kern="1200" lang="zh-CN" sz="3300"/>
          </a:p>
        </p:txBody>
      </p:sp>
      <p:cxnSp>
        <p:nvCxnSpPr>
          <p:cNvPr id="20" name="直接连接符 19"/>
          <p:cNvCxnSpPr/>
          <p:nvPr/>
        </p:nvCxnSpPr>
        <p:spPr>
          <a:xfrm flipV="1">
            <a:off x="3985723" y="624840"/>
            <a:ext cx="1047115" cy="1524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flipV="1">
            <a:off x="7401409" y="609600"/>
            <a:ext cx="1047115" cy="1524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5137622" y="332452"/>
            <a:ext cx="259866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chemeClr val="bg1"/>
                </a:solidFill>
              </a:rPr>
              <a:t>ENTER  TEXT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2945261" y="1539661"/>
            <a:ext cx="2585818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72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1828994" y="2792323"/>
            <a:ext cx="2585818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72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3660131" y="3840264"/>
            <a:ext cx="2585818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720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7" name="椭圆 26"/>
          <p:cNvSpPr/>
          <p:nvPr/>
        </p:nvSpPr>
        <p:spPr>
          <a:xfrm>
            <a:off x="6984124" y="2138727"/>
            <a:ext cx="583324" cy="583324"/>
          </a:xfrm>
          <a:prstGeom prst="ellipse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椭圆 27"/>
          <p:cNvSpPr/>
          <p:nvPr/>
        </p:nvSpPr>
        <p:spPr>
          <a:xfrm>
            <a:off x="6908100" y="2068649"/>
            <a:ext cx="739439" cy="739439"/>
          </a:xfrm>
          <a:prstGeom prst="ellipse">
            <a:avLst/>
          </a:prstGeom>
          <a:noFill/>
          <a:ln w="1905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文本框 28"/>
          <p:cNvSpPr txBox="1"/>
          <p:nvPr/>
        </p:nvSpPr>
        <p:spPr>
          <a:xfrm>
            <a:off x="7092941" y="2168779"/>
            <a:ext cx="1261242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0" name="椭圆 29"/>
          <p:cNvSpPr/>
          <p:nvPr/>
        </p:nvSpPr>
        <p:spPr>
          <a:xfrm>
            <a:off x="6996852" y="3566308"/>
            <a:ext cx="583324" cy="583324"/>
          </a:xfrm>
          <a:prstGeom prst="ellipse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椭圆 30"/>
          <p:cNvSpPr/>
          <p:nvPr/>
        </p:nvSpPr>
        <p:spPr>
          <a:xfrm>
            <a:off x="6920828" y="3496230"/>
            <a:ext cx="739439" cy="739439"/>
          </a:xfrm>
          <a:prstGeom prst="ellipse">
            <a:avLst/>
          </a:prstGeom>
          <a:noFill/>
          <a:ln w="1905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文本框 31"/>
          <p:cNvSpPr txBox="1"/>
          <p:nvPr/>
        </p:nvSpPr>
        <p:spPr>
          <a:xfrm>
            <a:off x="7105669" y="3596360"/>
            <a:ext cx="1261242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8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3" name="椭圆 32"/>
          <p:cNvSpPr/>
          <p:nvPr/>
        </p:nvSpPr>
        <p:spPr>
          <a:xfrm>
            <a:off x="7009580" y="4993889"/>
            <a:ext cx="583324" cy="583324"/>
          </a:xfrm>
          <a:prstGeom prst="ellipse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椭圆 33"/>
          <p:cNvSpPr/>
          <p:nvPr/>
        </p:nvSpPr>
        <p:spPr>
          <a:xfrm>
            <a:off x="6933556" y="4923811"/>
            <a:ext cx="739439" cy="739439"/>
          </a:xfrm>
          <a:prstGeom prst="ellipse">
            <a:avLst/>
          </a:prstGeom>
          <a:noFill/>
          <a:ln w="1905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文本框 34"/>
          <p:cNvSpPr txBox="1"/>
          <p:nvPr/>
        </p:nvSpPr>
        <p:spPr>
          <a:xfrm>
            <a:off x="7118397" y="5023941"/>
            <a:ext cx="1261242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80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8024368" y="2084884"/>
            <a:ext cx="3226832" cy="1615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1"/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8024368" y="3580840"/>
            <a:ext cx="3226832" cy="1615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1"/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8024368" y="4993432"/>
            <a:ext cx="3226832" cy="1615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1"/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</p:spTree>
    <p:extLst>
      <p:ext uri="{BB962C8B-B14F-4D97-AF65-F5344CB8AC3E}">
        <p14:creationId val="2160787263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4" name="直接连接符 3"/>
          <p:cNvCxnSpPr/>
          <p:nvPr/>
        </p:nvCxnSpPr>
        <p:spPr>
          <a:xfrm flipV="1">
            <a:off x="3985723" y="624840"/>
            <a:ext cx="1047115" cy="1524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 flipV="1">
            <a:off x="7401409" y="609600"/>
            <a:ext cx="1047115" cy="1524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5137622" y="332452"/>
            <a:ext cx="259866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chemeClr val="bg1"/>
                </a:solidFill>
              </a:rPr>
              <a:t>ENTER  TEXT</a:t>
            </a:r>
          </a:p>
        </p:txBody>
      </p:sp>
      <p:cxnSp>
        <p:nvCxnSpPr>
          <p:cNvPr id="8" name="直接连接符 7"/>
          <p:cNvCxnSpPr/>
          <p:nvPr/>
        </p:nvCxnSpPr>
        <p:spPr>
          <a:xfrm flipV="1">
            <a:off x="0" y="2773680"/>
            <a:ext cx="4297680" cy="3048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4282440" y="2773680"/>
            <a:ext cx="15240" cy="246888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V="1">
            <a:off x="4297680" y="5257800"/>
            <a:ext cx="3438611" cy="1524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7728671" y="2804160"/>
            <a:ext cx="15240" cy="246888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7743911" y="2804160"/>
            <a:ext cx="4448089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任意多边形 20"/>
          <p:cNvSpPr/>
          <p:nvPr/>
        </p:nvSpPr>
        <p:spPr>
          <a:xfrm flipV="1">
            <a:off x="533400" y="1935480"/>
            <a:ext cx="1432560" cy="701040"/>
          </a:xfrm>
          <a:custGeom>
            <a:gdLst>
              <a:gd fmla="*/ 327660 w 1402080" name="connsiteX0"/>
              <a:gd fmla="*/ 0 h 822960" name="connsiteY0"/>
              <a:gd fmla="*/ 441960 w 1402080" name="connsiteX1"/>
              <a:gd fmla="*/ 228600 h 822960" name="connsiteY1"/>
              <a:gd fmla="*/ 1402080 w 1402080" name="connsiteX2"/>
              <a:gd fmla="*/ 228600 h 822960" name="connsiteY2"/>
              <a:gd fmla="*/ 1402080 w 1402080" name="connsiteX3"/>
              <a:gd fmla="*/ 822960 h 822960" name="connsiteY3"/>
              <a:gd fmla="*/ 0 w 1402080" name="connsiteX4"/>
              <a:gd fmla="*/ 822960 h 822960" name="connsiteY4"/>
              <a:gd fmla="*/ 0 w 1402080" name="connsiteX5"/>
              <a:gd fmla="*/ 228600 h 822960" name="connsiteY5"/>
              <a:gd fmla="*/ 213360 w 1402080" name="connsiteX6"/>
              <a:gd fmla="*/ 228600 h 82296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822960" w="1402080">
                <a:moveTo>
                  <a:pt x="327660" y="0"/>
                </a:moveTo>
                <a:lnTo>
                  <a:pt x="441960" y="228600"/>
                </a:lnTo>
                <a:lnTo>
                  <a:pt x="1402080" y="228600"/>
                </a:lnTo>
                <a:lnTo>
                  <a:pt x="1402080" y="822960"/>
                </a:lnTo>
                <a:lnTo>
                  <a:pt x="0" y="822960"/>
                </a:lnTo>
                <a:lnTo>
                  <a:pt x="0" y="228600"/>
                </a:lnTo>
                <a:lnTo>
                  <a:pt x="213360" y="2286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文本框 21"/>
          <p:cNvSpPr txBox="1"/>
          <p:nvPr/>
        </p:nvSpPr>
        <p:spPr>
          <a:xfrm>
            <a:off x="563880" y="1996440"/>
            <a:ext cx="259866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ENTER  TEXT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758891" y="2952988"/>
            <a:ext cx="2640375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1"/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  <p:sp>
        <p:nvSpPr>
          <p:cNvPr id="24" name="任意多边形 23"/>
          <p:cNvSpPr/>
          <p:nvPr/>
        </p:nvSpPr>
        <p:spPr>
          <a:xfrm flipH="1" flipV="1">
            <a:off x="3210011" y="3871853"/>
            <a:ext cx="1432560" cy="701040"/>
          </a:xfrm>
          <a:custGeom>
            <a:gdLst>
              <a:gd fmla="*/ 327660 w 1402080" name="connsiteX0"/>
              <a:gd fmla="*/ 0 h 822960" name="connsiteY0"/>
              <a:gd fmla="*/ 441960 w 1402080" name="connsiteX1"/>
              <a:gd fmla="*/ 228600 h 822960" name="connsiteY1"/>
              <a:gd fmla="*/ 1402080 w 1402080" name="connsiteX2"/>
              <a:gd fmla="*/ 228600 h 822960" name="connsiteY2"/>
              <a:gd fmla="*/ 1402080 w 1402080" name="connsiteX3"/>
              <a:gd fmla="*/ 822960 h 822960" name="connsiteY3"/>
              <a:gd fmla="*/ 0 w 1402080" name="connsiteX4"/>
              <a:gd fmla="*/ 822960 h 822960" name="connsiteY4"/>
              <a:gd fmla="*/ 0 w 1402080" name="connsiteX5"/>
              <a:gd fmla="*/ 228600 h 822960" name="connsiteY5"/>
              <a:gd fmla="*/ 213360 w 1402080" name="connsiteX6"/>
              <a:gd fmla="*/ 228600 h 82296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822960" w="1402080">
                <a:moveTo>
                  <a:pt x="327660" y="0"/>
                </a:moveTo>
                <a:lnTo>
                  <a:pt x="441960" y="228600"/>
                </a:lnTo>
                <a:lnTo>
                  <a:pt x="1402080" y="228600"/>
                </a:lnTo>
                <a:lnTo>
                  <a:pt x="1402080" y="822960"/>
                </a:lnTo>
                <a:lnTo>
                  <a:pt x="0" y="822960"/>
                </a:lnTo>
                <a:lnTo>
                  <a:pt x="0" y="228600"/>
                </a:lnTo>
                <a:lnTo>
                  <a:pt x="213360" y="2286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文本框 24"/>
          <p:cNvSpPr txBox="1"/>
          <p:nvPr/>
        </p:nvSpPr>
        <p:spPr>
          <a:xfrm>
            <a:off x="3240491" y="3932813"/>
            <a:ext cx="259866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ENTER  TEXT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4785080" y="4198145"/>
            <a:ext cx="2777195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1"/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  <p:sp>
        <p:nvSpPr>
          <p:cNvPr id="27" name="任意多边形 26"/>
          <p:cNvSpPr/>
          <p:nvPr/>
        </p:nvSpPr>
        <p:spPr>
          <a:xfrm flipH="1" flipV="1">
            <a:off x="9835364" y="1996440"/>
            <a:ext cx="1432560" cy="701040"/>
          </a:xfrm>
          <a:custGeom>
            <a:gdLst>
              <a:gd fmla="*/ 327660 w 1402080" name="connsiteX0"/>
              <a:gd fmla="*/ 0 h 822960" name="connsiteY0"/>
              <a:gd fmla="*/ 441960 w 1402080" name="connsiteX1"/>
              <a:gd fmla="*/ 228600 h 822960" name="connsiteY1"/>
              <a:gd fmla="*/ 1402080 w 1402080" name="connsiteX2"/>
              <a:gd fmla="*/ 228600 h 822960" name="connsiteY2"/>
              <a:gd fmla="*/ 1402080 w 1402080" name="connsiteX3"/>
              <a:gd fmla="*/ 822960 h 822960" name="connsiteY3"/>
              <a:gd fmla="*/ 0 w 1402080" name="connsiteX4"/>
              <a:gd fmla="*/ 822960 h 822960" name="connsiteY4"/>
              <a:gd fmla="*/ 0 w 1402080" name="connsiteX5"/>
              <a:gd fmla="*/ 228600 h 822960" name="connsiteY5"/>
              <a:gd fmla="*/ 213360 w 1402080" name="connsiteX6"/>
              <a:gd fmla="*/ 228600 h 82296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822960" w="1402080">
                <a:moveTo>
                  <a:pt x="327660" y="0"/>
                </a:moveTo>
                <a:lnTo>
                  <a:pt x="441960" y="228600"/>
                </a:lnTo>
                <a:lnTo>
                  <a:pt x="1402080" y="228600"/>
                </a:lnTo>
                <a:lnTo>
                  <a:pt x="1402080" y="822960"/>
                </a:lnTo>
                <a:lnTo>
                  <a:pt x="0" y="822960"/>
                </a:lnTo>
                <a:lnTo>
                  <a:pt x="0" y="228600"/>
                </a:lnTo>
                <a:lnTo>
                  <a:pt x="213360" y="2286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文本框 27"/>
          <p:cNvSpPr txBox="1"/>
          <p:nvPr/>
        </p:nvSpPr>
        <p:spPr>
          <a:xfrm>
            <a:off x="9865844" y="2057400"/>
            <a:ext cx="259866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ENTER  TEXT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8002002" y="3717220"/>
            <a:ext cx="2777195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1"/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  <p:sp>
        <p:nvSpPr>
          <p:cNvPr id="30" name="任意多边形 29"/>
          <p:cNvSpPr/>
          <p:nvPr/>
        </p:nvSpPr>
        <p:spPr>
          <a:xfrm flipV="1">
            <a:off x="7386169" y="3017520"/>
            <a:ext cx="1432560" cy="701040"/>
          </a:xfrm>
          <a:custGeom>
            <a:gdLst>
              <a:gd fmla="*/ 327660 w 1402080" name="connsiteX0"/>
              <a:gd fmla="*/ 0 h 822960" name="connsiteY0"/>
              <a:gd fmla="*/ 441960 w 1402080" name="connsiteX1"/>
              <a:gd fmla="*/ 228600 h 822960" name="connsiteY1"/>
              <a:gd fmla="*/ 1402080 w 1402080" name="connsiteX2"/>
              <a:gd fmla="*/ 228600 h 822960" name="connsiteY2"/>
              <a:gd fmla="*/ 1402080 w 1402080" name="connsiteX3"/>
              <a:gd fmla="*/ 822960 h 822960" name="connsiteY3"/>
              <a:gd fmla="*/ 0 w 1402080" name="connsiteX4"/>
              <a:gd fmla="*/ 822960 h 822960" name="connsiteY4"/>
              <a:gd fmla="*/ 0 w 1402080" name="connsiteX5"/>
              <a:gd fmla="*/ 228600 h 822960" name="connsiteY5"/>
              <a:gd fmla="*/ 213360 w 1402080" name="connsiteX6"/>
              <a:gd fmla="*/ 228600 h 82296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822960" w="1402080">
                <a:moveTo>
                  <a:pt x="327660" y="0"/>
                </a:moveTo>
                <a:lnTo>
                  <a:pt x="441960" y="228600"/>
                </a:lnTo>
                <a:lnTo>
                  <a:pt x="1402080" y="228600"/>
                </a:lnTo>
                <a:lnTo>
                  <a:pt x="1402080" y="822960"/>
                </a:lnTo>
                <a:lnTo>
                  <a:pt x="0" y="822960"/>
                </a:lnTo>
                <a:lnTo>
                  <a:pt x="0" y="228600"/>
                </a:lnTo>
                <a:lnTo>
                  <a:pt x="213360" y="2286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文本框 30"/>
          <p:cNvSpPr txBox="1"/>
          <p:nvPr/>
        </p:nvSpPr>
        <p:spPr>
          <a:xfrm>
            <a:off x="7416650" y="3078480"/>
            <a:ext cx="259866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ENTER  TEXT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6846801" y="1659403"/>
            <a:ext cx="2777195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 sz="2000">
                <a:solidFill>
                  <a:schemeClr val="bg1"/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</p:spTree>
    <p:extLst>
      <p:ext uri="{BB962C8B-B14F-4D97-AF65-F5344CB8AC3E}">
        <p14:creationId val="808190849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六边形 3"/>
          <p:cNvSpPr/>
          <p:nvPr/>
        </p:nvSpPr>
        <p:spPr>
          <a:xfrm rot="2762313">
            <a:off x="2410156" y="2067608"/>
            <a:ext cx="2472335" cy="2131323"/>
          </a:xfrm>
          <a:prstGeom prst="hexagon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六边形 4"/>
          <p:cNvSpPr/>
          <p:nvPr/>
        </p:nvSpPr>
        <p:spPr>
          <a:xfrm rot="2762313">
            <a:off x="2296487" y="3948996"/>
            <a:ext cx="1370864" cy="1181779"/>
          </a:xfrm>
          <a:prstGeom prst="hexagon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文本框 5"/>
          <p:cNvSpPr txBox="1"/>
          <p:nvPr/>
        </p:nvSpPr>
        <p:spPr>
          <a:xfrm>
            <a:off x="2690123" y="1269548"/>
            <a:ext cx="1685936" cy="3733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390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7" name="六边形 6"/>
          <p:cNvSpPr/>
          <p:nvPr/>
        </p:nvSpPr>
        <p:spPr>
          <a:xfrm rot="2762313">
            <a:off x="3690541" y="6060728"/>
            <a:ext cx="1019764" cy="879107"/>
          </a:xfrm>
          <a:prstGeom prst="hexagon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六边形 7"/>
          <p:cNvSpPr/>
          <p:nvPr/>
        </p:nvSpPr>
        <p:spPr>
          <a:xfrm rot="2762313">
            <a:off x="2243488" y="5591097"/>
            <a:ext cx="647363" cy="558072"/>
          </a:xfrm>
          <a:prstGeom prst="hexagon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文本框 8"/>
          <p:cNvSpPr txBox="1"/>
          <p:nvPr/>
        </p:nvSpPr>
        <p:spPr>
          <a:xfrm>
            <a:off x="6448097" y="2494896"/>
            <a:ext cx="4477407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chemeClr val="bg1"/>
                </a:solidFill>
              </a:rPr>
              <a:t>ENTER  TEXT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448097" y="3077603"/>
            <a:ext cx="482424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chemeClr val="bg1"/>
                </a:solidFill>
              </a:rPr>
              <a:t>The greatest test of courage on earth is to bear defeat without losing heart.</a:t>
            </a:r>
          </a:p>
        </p:txBody>
      </p:sp>
    </p:spTree>
    <p:extLst>
      <p:ext uri="{BB962C8B-B14F-4D97-AF65-F5344CB8AC3E}">
        <p14:creationId val="2152718218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8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7"/>
      <p:bldP grpId="0" spid="8"/>
      <p:bldP grpId="0" spid="9"/>
      <p:bldP grpId="0" spid="10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椭圆 6"/>
          <p:cNvSpPr/>
          <p:nvPr/>
        </p:nvSpPr>
        <p:spPr>
          <a:xfrm>
            <a:off x="2682240" y="2225040"/>
            <a:ext cx="609600" cy="609600"/>
          </a:xfrm>
          <a:prstGeom prst="ellipse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/>
          <p:cNvSpPr/>
          <p:nvPr/>
        </p:nvSpPr>
        <p:spPr>
          <a:xfrm>
            <a:off x="2758440" y="2301240"/>
            <a:ext cx="4572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文本框 8"/>
          <p:cNvSpPr txBox="1"/>
          <p:nvPr/>
        </p:nvSpPr>
        <p:spPr>
          <a:xfrm>
            <a:off x="2773680" y="2234625"/>
            <a:ext cx="121920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/>
              <a:t>1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2621280" y="3157012"/>
            <a:ext cx="2389001" cy="3383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  <p:sp>
        <p:nvSpPr>
          <p:cNvPr id="14" name="椭圆 13"/>
          <p:cNvSpPr/>
          <p:nvPr/>
        </p:nvSpPr>
        <p:spPr>
          <a:xfrm>
            <a:off x="5845854" y="2133582"/>
            <a:ext cx="609600" cy="609600"/>
          </a:xfrm>
          <a:prstGeom prst="ellipse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椭圆 14"/>
          <p:cNvSpPr/>
          <p:nvPr/>
        </p:nvSpPr>
        <p:spPr>
          <a:xfrm>
            <a:off x="5922054" y="2209782"/>
            <a:ext cx="4572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文本框 15"/>
          <p:cNvSpPr txBox="1"/>
          <p:nvPr/>
        </p:nvSpPr>
        <p:spPr>
          <a:xfrm>
            <a:off x="5937294" y="2143167"/>
            <a:ext cx="121920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/>
              <a:t>2</a:t>
            </a:r>
          </a:p>
        </p:txBody>
      </p:sp>
      <p:sp>
        <p:nvSpPr>
          <p:cNvPr id="17" name="椭圆 16"/>
          <p:cNvSpPr/>
          <p:nvPr/>
        </p:nvSpPr>
        <p:spPr>
          <a:xfrm>
            <a:off x="9009468" y="2042124"/>
            <a:ext cx="609600" cy="609600"/>
          </a:xfrm>
          <a:prstGeom prst="ellipse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椭圆 17"/>
          <p:cNvSpPr/>
          <p:nvPr/>
        </p:nvSpPr>
        <p:spPr>
          <a:xfrm>
            <a:off x="9085668" y="2118324"/>
            <a:ext cx="4572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文本框 18"/>
          <p:cNvSpPr txBox="1"/>
          <p:nvPr/>
        </p:nvSpPr>
        <p:spPr>
          <a:xfrm>
            <a:off x="9100907" y="2051709"/>
            <a:ext cx="121920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3200"/>
              <a:t>3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5776291" y="3157012"/>
            <a:ext cx="2389001" cy="3383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8931303" y="3157012"/>
            <a:ext cx="2389001" cy="3383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  <p:cxnSp>
        <p:nvCxnSpPr>
          <p:cNvPr id="22" name="直接连接符 21"/>
          <p:cNvCxnSpPr/>
          <p:nvPr/>
        </p:nvCxnSpPr>
        <p:spPr>
          <a:xfrm>
            <a:off x="6546894" y="5140502"/>
            <a:ext cx="1323714" cy="1150093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4507292" y="1979266"/>
            <a:ext cx="1323714" cy="1150093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>
            <a:off x="7907817" y="1860507"/>
            <a:ext cx="1323714" cy="1150093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1429554" y="1994488"/>
            <a:ext cx="1323714" cy="1150093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>
            <a:off x="10314364" y="4961694"/>
            <a:ext cx="1323714" cy="1150093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>
            <a:off x="3747527" y="5388409"/>
            <a:ext cx="1323714" cy="1150093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>
            <a:off x="8352741" y="509063"/>
            <a:ext cx="308927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>
            <a:off x="8352741" y="1121491"/>
            <a:ext cx="308927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文本框 37"/>
          <p:cNvSpPr txBox="1"/>
          <p:nvPr/>
        </p:nvSpPr>
        <p:spPr>
          <a:xfrm>
            <a:off x="8700829" y="536716"/>
            <a:ext cx="259866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chemeClr val="bg1"/>
                </a:solidFill>
              </a:rPr>
              <a:t>ENTER  TEXT</a:t>
            </a:r>
          </a:p>
        </p:txBody>
      </p:sp>
    </p:spTree>
    <p:extLst>
      <p:ext uri="{BB962C8B-B14F-4D97-AF65-F5344CB8AC3E}">
        <p14:creationId val="3398410542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4" name="直接连接符 3"/>
          <p:cNvCxnSpPr/>
          <p:nvPr/>
        </p:nvCxnSpPr>
        <p:spPr>
          <a:xfrm>
            <a:off x="8352741" y="509063"/>
            <a:ext cx="308927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8352741" y="1121491"/>
            <a:ext cx="308927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8700829" y="536716"/>
            <a:ext cx="259866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chemeClr val="bg1"/>
                </a:solidFill>
              </a:rPr>
              <a:t>ENTER  TEXT</a:t>
            </a:r>
          </a:p>
        </p:txBody>
      </p:sp>
      <p:sp>
        <p:nvSpPr>
          <p:cNvPr id="7" name="圆角矩形 6"/>
          <p:cNvSpPr/>
          <p:nvPr/>
        </p:nvSpPr>
        <p:spPr>
          <a:xfrm rot="719117">
            <a:off x="2134521" y="2195363"/>
            <a:ext cx="8481379" cy="1502728"/>
          </a:xfrm>
          <a:prstGeom prst="roundRect">
            <a:avLst/>
          </a:prstGeom>
          <a:noFill/>
          <a:ln w="1905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文本框 7"/>
          <p:cNvSpPr txBox="1"/>
          <p:nvPr/>
        </p:nvSpPr>
        <p:spPr>
          <a:xfrm rot="799859">
            <a:off x="2361046" y="1940080"/>
            <a:ext cx="259866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chemeClr val="bg1"/>
                </a:solidFill>
              </a:rPr>
              <a:t>ENTER  TEXT</a:t>
            </a:r>
          </a:p>
        </p:txBody>
      </p:sp>
      <p:sp>
        <p:nvSpPr>
          <p:cNvPr id="9" name="文本框 8"/>
          <p:cNvSpPr txBox="1"/>
          <p:nvPr/>
        </p:nvSpPr>
        <p:spPr>
          <a:xfrm rot="799859">
            <a:off x="5153569" y="2609631"/>
            <a:ext cx="259866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chemeClr val="bg1"/>
                </a:solidFill>
              </a:rPr>
              <a:t>ENTER  TEXT</a:t>
            </a:r>
          </a:p>
        </p:txBody>
      </p:sp>
      <p:sp>
        <p:nvSpPr>
          <p:cNvPr id="10" name="文本框 9"/>
          <p:cNvSpPr txBox="1"/>
          <p:nvPr/>
        </p:nvSpPr>
        <p:spPr>
          <a:xfrm rot="799859">
            <a:off x="7946092" y="3279182"/>
            <a:ext cx="259866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chemeClr val="bg1"/>
                </a:solidFill>
              </a:rPr>
              <a:t>ENTER  TEXT</a:t>
            </a:r>
          </a:p>
        </p:txBody>
      </p:sp>
      <p:cxnSp>
        <p:nvCxnSpPr>
          <p:cNvPr id="12" name="直接连接符 11"/>
          <p:cNvCxnSpPr/>
          <p:nvPr/>
        </p:nvCxnSpPr>
        <p:spPr>
          <a:xfrm flipH="1" rot="21126862">
            <a:off x="4736501" y="2282489"/>
            <a:ext cx="307118" cy="634049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H="1" rot="21126862">
            <a:off x="7522525" y="2891399"/>
            <a:ext cx="307118" cy="634049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H="1" rot="21212922">
            <a:off x="3516584" y="3742540"/>
            <a:ext cx="1144355" cy="258379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 rot="942201">
            <a:off x="1467043" y="3161440"/>
            <a:ext cx="2389001" cy="3383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 sz="2400">
                <a:solidFill>
                  <a:schemeClr val="bg1"/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  <p:cxnSp>
        <p:nvCxnSpPr>
          <p:cNvPr id="19" name="直接连接符 18"/>
          <p:cNvCxnSpPr/>
          <p:nvPr/>
        </p:nvCxnSpPr>
        <p:spPr>
          <a:xfrm flipH="1" rot="21212922">
            <a:off x="6340078" y="4282323"/>
            <a:ext cx="1144355" cy="258379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 rot="942201">
            <a:off x="4210607" y="3930809"/>
            <a:ext cx="2389001" cy="3383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 sz="2400">
                <a:solidFill>
                  <a:schemeClr val="bg1"/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  <p:sp>
        <p:nvSpPr>
          <p:cNvPr id="23" name="文本框 22"/>
          <p:cNvSpPr txBox="1"/>
          <p:nvPr/>
        </p:nvSpPr>
        <p:spPr>
          <a:xfrm rot="942201">
            <a:off x="7197893" y="4625386"/>
            <a:ext cx="2389001" cy="3383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</p:spTree>
    <p:extLst>
      <p:ext uri="{BB962C8B-B14F-4D97-AF65-F5344CB8AC3E}">
        <p14:creationId val="1179393604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>
            <a:off x="0" y="0"/>
            <a:ext cx="4312920" cy="284988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7940040" y="3992880"/>
            <a:ext cx="4130040" cy="271272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 rot="2026159">
            <a:off x="5540521" y="3799546"/>
            <a:ext cx="5490866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00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欲知后事</a:t>
            </a:r>
          </a:p>
        </p:txBody>
      </p:sp>
      <p:sp>
        <p:nvSpPr>
          <p:cNvPr id="13" name="文本框 12"/>
          <p:cNvSpPr txBox="1"/>
          <p:nvPr/>
        </p:nvSpPr>
        <p:spPr>
          <a:xfrm rot="1982386">
            <a:off x="4220880" y="3700950"/>
            <a:ext cx="364236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sz="400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sz="3200"/>
              <a:t>且听下回分解</a:t>
            </a:r>
          </a:p>
        </p:txBody>
      </p:sp>
      <p:cxnSp>
        <p:nvCxnSpPr>
          <p:cNvPr id="14" name="直接连接符 13"/>
          <p:cNvCxnSpPr/>
          <p:nvPr/>
        </p:nvCxnSpPr>
        <p:spPr>
          <a:xfrm>
            <a:off x="2007140" y="3143160"/>
            <a:ext cx="2225040" cy="1470256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-277258" y="3143160"/>
            <a:ext cx="3016325" cy="1993119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9906000" y="1298721"/>
            <a:ext cx="3016325" cy="1993119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5853357" y="242309"/>
            <a:ext cx="3016325" cy="1993119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6375119" y="5179332"/>
            <a:ext cx="3016325" cy="1993119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177754656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5" name="直接连接符 4"/>
          <p:cNvCxnSpPr/>
          <p:nvPr/>
        </p:nvCxnSpPr>
        <p:spPr>
          <a:xfrm>
            <a:off x="7010400" y="905614"/>
            <a:ext cx="342111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7010400" y="1893587"/>
            <a:ext cx="342111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7010402" y="1068225"/>
            <a:ext cx="134007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3600">
                <a:solidFill>
                  <a:schemeClr val="bg1"/>
                </a:solidFill>
              </a:rPr>
              <a:t>目录</a:t>
            </a:r>
          </a:p>
        </p:txBody>
      </p:sp>
      <p:sp>
        <p:nvSpPr>
          <p:cNvPr id="8" name="椭圆 7"/>
          <p:cNvSpPr/>
          <p:nvPr/>
        </p:nvSpPr>
        <p:spPr>
          <a:xfrm>
            <a:off x="8350470" y="1318145"/>
            <a:ext cx="162911" cy="16291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矩形 8"/>
          <p:cNvSpPr/>
          <p:nvPr/>
        </p:nvSpPr>
        <p:spPr>
          <a:xfrm>
            <a:off x="8720958" y="1259024"/>
            <a:ext cx="1710559" cy="2811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文本框 9"/>
          <p:cNvSpPr txBox="1"/>
          <p:nvPr/>
        </p:nvSpPr>
        <p:spPr>
          <a:xfrm>
            <a:off x="8743555" y="1026972"/>
            <a:ext cx="1687962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latin charset="-78" panose="01000000000000000000" pitchFamily="2" typeface="Aldhabi"/>
                <a:cs charset="-78" panose="01000000000000000000" pitchFamily="2" typeface="Aldhabi"/>
              </a:rPr>
              <a:t>Enter content</a:t>
            </a: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31600"/>
          <a:stretch>
            <a:fillRect/>
          </a:stretch>
        </p:blipFill>
        <p:spPr>
          <a:xfrm>
            <a:off x="0" y="7025641"/>
            <a:ext cx="12192000" cy="3870960"/>
          </a:xfrm>
          <a:prstGeom prst="rect">
            <a:avLst/>
          </a:prstGeom>
        </p:spPr>
      </p:pic>
      <p:cxnSp>
        <p:nvCxnSpPr>
          <p:cNvPr id="15" name="直接连接符 14"/>
          <p:cNvCxnSpPr/>
          <p:nvPr/>
        </p:nvCxnSpPr>
        <p:spPr>
          <a:xfrm flipH="1">
            <a:off x="10431517" y="1893587"/>
            <a:ext cx="0" cy="406525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H="1">
            <a:off x="1874521" y="5958840"/>
            <a:ext cx="855699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H="1" flipV="1">
            <a:off x="1874520" y="5486400"/>
            <a:ext cx="0" cy="47244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菱形 19"/>
          <p:cNvSpPr/>
          <p:nvPr/>
        </p:nvSpPr>
        <p:spPr>
          <a:xfrm>
            <a:off x="1558290" y="4918710"/>
            <a:ext cx="632460" cy="632460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5" name="直接连接符 24"/>
          <p:cNvCxnSpPr/>
          <p:nvPr/>
        </p:nvCxnSpPr>
        <p:spPr>
          <a:xfrm flipH="1" flipV="1">
            <a:off x="1874520" y="4446270"/>
            <a:ext cx="0" cy="47244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菱形 25"/>
          <p:cNvSpPr/>
          <p:nvPr/>
        </p:nvSpPr>
        <p:spPr>
          <a:xfrm>
            <a:off x="1558290" y="3989070"/>
            <a:ext cx="632460" cy="632460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7" name="直接连接符 26"/>
          <p:cNvCxnSpPr>
            <a:stCxn id="26" idx="0"/>
          </p:cNvCxnSpPr>
          <p:nvPr/>
        </p:nvCxnSpPr>
        <p:spPr>
          <a:xfrm flipH="1" flipV="1">
            <a:off x="1874520" y="3379470"/>
            <a:ext cx="0" cy="609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菱形 27"/>
          <p:cNvSpPr/>
          <p:nvPr/>
        </p:nvSpPr>
        <p:spPr>
          <a:xfrm>
            <a:off x="1558290" y="2946051"/>
            <a:ext cx="632460" cy="632460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9" name="直接连接符 28"/>
          <p:cNvCxnSpPr/>
          <p:nvPr/>
        </p:nvCxnSpPr>
        <p:spPr>
          <a:xfrm flipH="1" flipV="1">
            <a:off x="1874520" y="2488851"/>
            <a:ext cx="0" cy="47244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菱形 29"/>
          <p:cNvSpPr/>
          <p:nvPr/>
        </p:nvSpPr>
        <p:spPr>
          <a:xfrm>
            <a:off x="1558290" y="1915446"/>
            <a:ext cx="632460" cy="632460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文本框 33"/>
          <p:cNvSpPr txBox="1"/>
          <p:nvPr/>
        </p:nvSpPr>
        <p:spPr>
          <a:xfrm>
            <a:off x="1691640" y="1936267"/>
            <a:ext cx="1291459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/>
              <a:t>1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1691640" y="2977163"/>
            <a:ext cx="1291459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/>
              <a:t>2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1691639" y="4027512"/>
            <a:ext cx="1291459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/>
              <a:t>3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1691638" y="4987773"/>
            <a:ext cx="1291459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/>
              <a:t>4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2573589" y="2055785"/>
            <a:ext cx="329551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</a:rPr>
              <a:t>ENTER THE TITLE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2573589" y="3077013"/>
            <a:ext cx="329551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</a:rPr>
              <a:t>ENTER THE TITLE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2573589" y="4119621"/>
            <a:ext cx="329551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</a:rPr>
              <a:t>ENTER THE TITLE</a:t>
            </a:r>
          </a:p>
        </p:txBody>
      </p:sp>
      <p:sp>
        <p:nvSpPr>
          <p:cNvPr id="48" name="文本框 47"/>
          <p:cNvSpPr txBox="1"/>
          <p:nvPr/>
        </p:nvSpPr>
        <p:spPr>
          <a:xfrm>
            <a:off x="2573589" y="5017962"/>
            <a:ext cx="329551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</a:rPr>
              <a:t>ENTER THE TITLE</a:t>
            </a:r>
          </a:p>
        </p:txBody>
      </p:sp>
    </p:spTree>
    <p:extLst>
      <p:ext uri="{BB962C8B-B14F-4D97-AF65-F5344CB8AC3E}">
        <p14:creationId val="2509616076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9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31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3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3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7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38" nodeType="withEffect" presetClass="entr" presetID="49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fill="hold" id="4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7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48" nodeType="withEffect" presetClass="entr" presetID="49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fill="hold" id="5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7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58" nodeType="withEffect" presetClass="entr" presetID="49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fill="hold" id="6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67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68" nodeType="withEffect" presetClass="entr" presetID="49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3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4" nodeType="clickPar">
                      <p:stCondLst>
                        <p:cond delay="indefinite"/>
                      </p:stCondLst>
                      <p:childTnLst>
                        <p:par>
                          <p:cTn fill="hold" id="7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6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8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8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2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8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6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8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1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93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9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97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8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9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01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103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05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8"/>
      <p:bldP grpId="0" spid="9"/>
      <p:bldP grpId="0" spid="10"/>
      <p:bldP grpId="0" spid="20"/>
      <p:bldP grpId="0" spid="26"/>
      <p:bldP grpId="0" spid="28"/>
      <p:bldP grpId="0" spid="30"/>
      <p:bldP grpId="0" spid="34"/>
      <p:bldP grpId="0" spid="35"/>
      <p:bldP grpId="0" spid="36"/>
      <p:bldP grpId="0" spid="37"/>
      <p:bldP grpId="0" spid="44"/>
      <p:bldP grpId="0" spid="46"/>
      <p:bldP grpId="0" spid="47"/>
      <p:bldP grpId="0" spid="48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菱形 4"/>
          <p:cNvSpPr/>
          <p:nvPr/>
        </p:nvSpPr>
        <p:spPr>
          <a:xfrm flipH="1">
            <a:off x="1103587" y="1024758"/>
            <a:ext cx="1072055" cy="1072055"/>
          </a:xfrm>
          <a:prstGeom prst="diamond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菱形 5"/>
          <p:cNvSpPr/>
          <p:nvPr/>
        </p:nvSpPr>
        <p:spPr>
          <a:xfrm flipH="1">
            <a:off x="1056290" y="1713186"/>
            <a:ext cx="1119351" cy="1119351"/>
          </a:xfrm>
          <a:prstGeom prst="diamond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菱形 6"/>
          <p:cNvSpPr/>
          <p:nvPr/>
        </p:nvSpPr>
        <p:spPr>
          <a:xfrm flipH="1">
            <a:off x="1639614" y="772509"/>
            <a:ext cx="3421117" cy="3421117"/>
          </a:xfrm>
          <a:prstGeom prst="diamond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菱形 7"/>
          <p:cNvSpPr/>
          <p:nvPr/>
        </p:nvSpPr>
        <p:spPr>
          <a:xfrm flipH="1">
            <a:off x="2948151" y="3587967"/>
            <a:ext cx="1211318" cy="1211318"/>
          </a:xfrm>
          <a:prstGeom prst="diamond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菱形 8"/>
          <p:cNvSpPr/>
          <p:nvPr/>
        </p:nvSpPr>
        <p:spPr>
          <a:xfrm flipH="1">
            <a:off x="2948151" y="4432736"/>
            <a:ext cx="914401" cy="914401"/>
          </a:xfrm>
          <a:prstGeom prst="diamond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菱形 9"/>
          <p:cNvSpPr/>
          <p:nvPr/>
        </p:nvSpPr>
        <p:spPr>
          <a:xfrm flipH="1">
            <a:off x="1182413" y="3855981"/>
            <a:ext cx="914401" cy="914401"/>
          </a:xfrm>
          <a:prstGeom prst="diamond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菱形 10"/>
          <p:cNvSpPr/>
          <p:nvPr/>
        </p:nvSpPr>
        <p:spPr>
          <a:xfrm flipH="1">
            <a:off x="5657193" y="5090941"/>
            <a:ext cx="790904" cy="790904"/>
          </a:xfrm>
          <a:prstGeom prst="diamond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菱形 11"/>
          <p:cNvSpPr/>
          <p:nvPr/>
        </p:nvSpPr>
        <p:spPr>
          <a:xfrm flipH="1">
            <a:off x="3862552" y="1317734"/>
            <a:ext cx="790904" cy="790904"/>
          </a:xfrm>
          <a:prstGeom prst="diamond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文本框 12"/>
          <p:cNvSpPr txBox="1"/>
          <p:nvPr/>
        </p:nvSpPr>
        <p:spPr>
          <a:xfrm>
            <a:off x="2412124" y="597935"/>
            <a:ext cx="1747345" cy="3733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39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4" name="菱形 13"/>
          <p:cNvSpPr/>
          <p:nvPr/>
        </p:nvSpPr>
        <p:spPr>
          <a:xfrm flipH="1">
            <a:off x="4866289" y="4514190"/>
            <a:ext cx="790904" cy="790904"/>
          </a:xfrm>
          <a:prstGeom prst="diamond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菱形 14"/>
          <p:cNvSpPr/>
          <p:nvPr/>
        </p:nvSpPr>
        <p:spPr>
          <a:xfrm flipH="1">
            <a:off x="3900652" y="5672955"/>
            <a:ext cx="790904" cy="790904"/>
          </a:xfrm>
          <a:prstGeom prst="diamond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菱形 15"/>
          <p:cNvSpPr/>
          <p:nvPr/>
        </p:nvSpPr>
        <p:spPr>
          <a:xfrm flipH="1">
            <a:off x="4729656" y="5033138"/>
            <a:ext cx="790904" cy="790904"/>
          </a:xfrm>
          <a:prstGeom prst="diamond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文本框 16"/>
          <p:cNvSpPr txBox="1"/>
          <p:nvPr/>
        </p:nvSpPr>
        <p:spPr>
          <a:xfrm>
            <a:off x="6448097" y="2494896"/>
            <a:ext cx="4477407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chemeClr val="bg1"/>
                </a:solidFill>
              </a:rPr>
              <a:t>ENTER  TEXT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6448097" y="3077603"/>
            <a:ext cx="482424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chemeClr val="bg1"/>
                </a:solidFill>
              </a:rPr>
              <a:t>The greatest test of courage on earth is to bear defeat without losing heart.</a:t>
            </a:r>
          </a:p>
        </p:txBody>
      </p:sp>
    </p:spTree>
    <p:extLst>
      <p:ext uri="{BB962C8B-B14F-4D97-AF65-F5344CB8AC3E}">
        <p14:creationId val="229030037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grpId="0" id="5" nodeType="click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9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1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1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1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15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16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7" nodeType="withEffect" presetClass="entr" presetID="49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2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2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22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23" nodeType="withEffect" presetClass="entr" presetID="49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2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2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27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28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29" nodeType="withEffect" presetClass="entr" presetID="49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3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3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33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34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35" nodeType="withEffect" presetClass="entr" presetID="49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3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3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39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4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41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4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44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45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46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47" nodeType="withEffect" presetClass="entr" presetID="49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4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5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52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53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5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5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57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58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59" nodeType="withEffect" presetClass="entr" presetID="49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6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6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63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64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decel="100000" fill="hold" grpId="0" id="66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6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6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7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7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2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fill="hold" grpId="0" id="7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5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6" nodeType="clickPar">
                      <p:stCondLst>
                        <p:cond delay="indefinite"/>
                      </p:stCondLst>
                      <p:childTnLst>
                        <p:par>
                          <p:cTn fill="hold" id="7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8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82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84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15"/>
      <p:bldP grpId="0" spid="16"/>
      <p:bldP grpId="0" spid="17"/>
      <p:bldP grpId="0" spid="18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10" name="图表 9"/>
          <p:cNvGraphicFramePr/>
          <p:nvPr>
            <p:extLst>
              <p:ext uri="{D42A27DB-BD31-4B8C-83A1-F6EECF244321}">
                <p14:modId val="1391756968"/>
              </p:ext>
            </p:extLst>
          </p:nvPr>
        </p:nvGraphicFramePr>
        <p:xfrm>
          <a:off x="-116840" y="1462087"/>
          <a:ext cx="7736840" cy="5157894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cxnSp>
        <p:nvCxnSpPr>
          <p:cNvPr id="11" name="直接连接符 10"/>
          <p:cNvCxnSpPr/>
          <p:nvPr/>
        </p:nvCxnSpPr>
        <p:spPr>
          <a:xfrm flipV="1">
            <a:off x="3985723" y="624840"/>
            <a:ext cx="1047115" cy="1524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7401409" y="609600"/>
            <a:ext cx="1047115" cy="1524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5137622" y="332452"/>
            <a:ext cx="259866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chemeClr val="bg1"/>
                </a:solidFill>
              </a:rPr>
              <a:t>ENTER  TEXT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7437452" y="4553932"/>
            <a:ext cx="290122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bg1"/>
                </a:solidFill>
              </a:rPr>
              <a:t>ENTER  TEXT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7437452" y="2428844"/>
            <a:ext cx="290122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bg1"/>
                </a:solidFill>
              </a:rPr>
              <a:t>ENTER  TEXT</a:t>
            </a:r>
          </a:p>
        </p:txBody>
      </p:sp>
      <p:cxnSp>
        <p:nvCxnSpPr>
          <p:cNvPr id="20" name="直接连接符 19"/>
          <p:cNvCxnSpPr/>
          <p:nvPr/>
        </p:nvCxnSpPr>
        <p:spPr>
          <a:xfrm flipH="1">
            <a:off x="7437453" y="2613659"/>
            <a:ext cx="0" cy="80310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7437453" y="3407728"/>
            <a:ext cx="490694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H="1">
            <a:off x="7401409" y="4716779"/>
            <a:ext cx="0" cy="803102"/>
          </a:xfrm>
          <a:prstGeom prst="line">
            <a:avLst/>
          </a:prstGeom>
          <a:ln w="28575">
            <a:solidFill>
              <a:srgbClr val="0D8B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7401409" y="5510848"/>
            <a:ext cx="490694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7457345" y="2708875"/>
            <a:ext cx="4687847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1"/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7473674" y="4811995"/>
            <a:ext cx="4687847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1"/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</p:spTree>
    <p:extLst>
      <p:ext uri="{BB962C8B-B14F-4D97-AF65-F5344CB8AC3E}">
        <p14:creationId val="1734421288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六边形 8"/>
          <p:cNvSpPr/>
          <p:nvPr/>
        </p:nvSpPr>
        <p:spPr>
          <a:xfrm rot="10800000">
            <a:off x="4823460" y="2331984"/>
            <a:ext cx="2545080" cy="2194034"/>
          </a:xfrm>
          <a:prstGeom prst="hexagon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1" name="直接连接符 10"/>
          <p:cNvCxnSpPr>
            <a:stCxn id="9" idx="2"/>
            <a:endCxn id="9" idx="4"/>
          </p:cNvCxnSpPr>
          <p:nvPr/>
        </p:nvCxnSpPr>
        <p:spPr>
          <a:xfrm rot="5400000">
            <a:off x="5723015" y="3429001"/>
            <a:ext cx="2194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>
            <a:stCxn id="9" idx="2"/>
            <a:endCxn id="9" idx="5"/>
          </p:cNvCxnSpPr>
          <p:nvPr/>
        </p:nvCxnSpPr>
        <p:spPr>
          <a:xfrm rot="5400000">
            <a:off x="4998983" y="2704969"/>
            <a:ext cx="2194032" cy="144806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>
            <a:stCxn id="9" idx="2"/>
            <a:endCxn id="9" idx="0"/>
          </p:cNvCxnSpPr>
          <p:nvPr/>
        </p:nvCxnSpPr>
        <p:spPr>
          <a:xfrm rot="5400000">
            <a:off x="5273237" y="1882207"/>
            <a:ext cx="1097016" cy="19965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>
            <a:stCxn id="9" idx="1"/>
            <a:endCxn id="9" idx="3"/>
          </p:cNvCxnSpPr>
          <p:nvPr/>
        </p:nvCxnSpPr>
        <p:spPr>
          <a:xfrm flipV="1" rot="5400000">
            <a:off x="5821746" y="1882207"/>
            <a:ext cx="1097016" cy="19965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>
            <a:stCxn id="9" idx="1"/>
            <a:endCxn id="9" idx="4"/>
          </p:cNvCxnSpPr>
          <p:nvPr/>
        </p:nvCxnSpPr>
        <p:spPr>
          <a:xfrm flipV="1" rot="5400000">
            <a:off x="4998983" y="2704969"/>
            <a:ext cx="2194032" cy="144806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>
            <a:endCxn id="9" idx="5"/>
          </p:cNvCxnSpPr>
          <p:nvPr/>
        </p:nvCxnSpPr>
        <p:spPr>
          <a:xfrm rot="5400000">
            <a:off x="4274951" y="3429000"/>
            <a:ext cx="219403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>
            <a:stCxn id="9" idx="3"/>
            <a:endCxn id="9" idx="5"/>
          </p:cNvCxnSpPr>
          <p:nvPr/>
        </p:nvCxnSpPr>
        <p:spPr>
          <a:xfrm rot="5400000">
            <a:off x="5821746" y="2979223"/>
            <a:ext cx="1097016" cy="19965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>
            <a:stCxn id="9" idx="3"/>
            <a:endCxn id="9" idx="0"/>
          </p:cNvCxnSpPr>
          <p:nvPr/>
        </p:nvCxnSpPr>
        <p:spPr>
          <a:xfrm flipH="1" rot="5400000">
            <a:off x="6096000" y="2156461"/>
            <a:ext cx="0" cy="2545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椭圆 25"/>
          <p:cNvSpPr/>
          <p:nvPr/>
        </p:nvSpPr>
        <p:spPr>
          <a:xfrm rot="5400000">
            <a:off x="5230958" y="2563958"/>
            <a:ext cx="1730085" cy="1730085"/>
          </a:xfrm>
          <a:prstGeom prst="ellips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椭圆 28"/>
          <p:cNvSpPr/>
          <p:nvPr/>
        </p:nvSpPr>
        <p:spPr>
          <a:xfrm rot="5400000">
            <a:off x="5371968" y="2704969"/>
            <a:ext cx="1448064" cy="144806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文本框 31"/>
          <p:cNvSpPr txBox="1"/>
          <p:nvPr/>
        </p:nvSpPr>
        <p:spPr>
          <a:xfrm>
            <a:off x="5473214" y="2910191"/>
            <a:ext cx="1487829" cy="1066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chemeClr val="tx1">
                    <a:lumMod val="85000"/>
                    <a:lumOff val="15000"/>
                  </a:schemeClr>
                </a:solidFill>
              </a:rPr>
              <a:t>ENTER  </a:t>
            </a:r>
          </a:p>
          <a:p>
            <a:r>
              <a:rPr altLang="zh-CN" lang="en-US" smtClean="0" sz="3200">
                <a:solidFill>
                  <a:schemeClr val="tx1">
                    <a:lumMod val="85000"/>
                    <a:lumOff val="15000"/>
                  </a:schemeClr>
                </a:solidFill>
              </a:rPr>
              <a:t>TEXT</a:t>
            </a:r>
          </a:p>
        </p:txBody>
      </p:sp>
      <p:sp>
        <p:nvSpPr>
          <p:cNvPr id="33" name="椭圆 32"/>
          <p:cNvSpPr/>
          <p:nvPr/>
        </p:nvSpPr>
        <p:spPr>
          <a:xfrm>
            <a:off x="7210446" y="3200400"/>
            <a:ext cx="426720" cy="42672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椭圆 33"/>
          <p:cNvSpPr/>
          <p:nvPr/>
        </p:nvSpPr>
        <p:spPr>
          <a:xfrm>
            <a:off x="6667565" y="4327898"/>
            <a:ext cx="426720" cy="42672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椭圆 34"/>
          <p:cNvSpPr/>
          <p:nvPr/>
        </p:nvSpPr>
        <p:spPr>
          <a:xfrm>
            <a:off x="5158606" y="4327898"/>
            <a:ext cx="426720" cy="42672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椭圆 35"/>
          <p:cNvSpPr/>
          <p:nvPr/>
        </p:nvSpPr>
        <p:spPr>
          <a:xfrm>
            <a:off x="4639456" y="3200400"/>
            <a:ext cx="426720" cy="42672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文本框 36"/>
          <p:cNvSpPr txBox="1"/>
          <p:nvPr/>
        </p:nvSpPr>
        <p:spPr>
          <a:xfrm>
            <a:off x="7274618" y="3213950"/>
            <a:ext cx="140208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/>
              <a:t>1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6722766" y="4339328"/>
            <a:ext cx="140208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/>
              <a:t>2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5191344" y="4339328"/>
            <a:ext cx="140208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/>
              <a:t>3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4681592" y="3226625"/>
            <a:ext cx="140208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/>
              <a:t>4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7934412" y="3094857"/>
            <a:ext cx="3226832" cy="1615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1"/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7368541" y="4593263"/>
            <a:ext cx="3226832" cy="1615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1"/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1690257" y="4618141"/>
            <a:ext cx="3226832" cy="1615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 sz="2000">
                <a:solidFill>
                  <a:schemeClr val="bg1"/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1199267" y="3094857"/>
            <a:ext cx="3226832" cy="1615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 sz="2000">
                <a:solidFill>
                  <a:schemeClr val="bg1"/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  <p:cxnSp>
        <p:nvCxnSpPr>
          <p:cNvPr id="46" name="直接连接符 45"/>
          <p:cNvCxnSpPr/>
          <p:nvPr/>
        </p:nvCxnSpPr>
        <p:spPr>
          <a:xfrm flipV="1">
            <a:off x="3985723" y="624840"/>
            <a:ext cx="1047115" cy="1524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>
          <a:xfrm flipV="1">
            <a:off x="7401409" y="609600"/>
            <a:ext cx="1047115" cy="1524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文本框 47"/>
          <p:cNvSpPr txBox="1"/>
          <p:nvPr/>
        </p:nvSpPr>
        <p:spPr>
          <a:xfrm>
            <a:off x="5137622" y="332452"/>
            <a:ext cx="259866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chemeClr val="bg1"/>
                </a:solidFill>
              </a:rPr>
              <a:t>ENTER  TEXT</a:t>
            </a:r>
          </a:p>
        </p:txBody>
      </p:sp>
    </p:spTree>
    <p:extLst>
      <p:ext uri="{BB962C8B-B14F-4D97-AF65-F5344CB8AC3E}">
        <p14:creationId val="1599652793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4" name="直接连接符 3"/>
          <p:cNvCxnSpPr/>
          <p:nvPr/>
        </p:nvCxnSpPr>
        <p:spPr>
          <a:xfrm flipV="1">
            <a:off x="3985723" y="624840"/>
            <a:ext cx="1047115" cy="1524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 flipV="1">
            <a:off x="7401409" y="609600"/>
            <a:ext cx="1047115" cy="1524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5137622" y="332452"/>
            <a:ext cx="259866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chemeClr val="bg1"/>
                </a:solidFill>
              </a:rPr>
              <a:t>ENTER  TEXT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3292593" y="2987039"/>
            <a:ext cx="5519704" cy="1379218"/>
            <a:chOff x="3292593" y="2987039"/>
            <a:chExt cx="5519704" cy="1379218"/>
          </a:xfrm>
        </p:grpSpPr>
        <p:sp>
          <p:nvSpPr>
            <p:cNvPr id="7" name="椭圆 6"/>
            <p:cNvSpPr/>
            <p:nvPr/>
          </p:nvSpPr>
          <p:spPr>
            <a:xfrm rot="2350162">
              <a:off x="3379700" y="2987039"/>
              <a:ext cx="5432597" cy="1325880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椭圆 7"/>
            <p:cNvSpPr/>
            <p:nvPr/>
          </p:nvSpPr>
          <p:spPr>
            <a:xfrm flipH="1" rot="19249838">
              <a:off x="3292593" y="3040377"/>
              <a:ext cx="5432597" cy="1325880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5280577" y="3419146"/>
            <a:ext cx="2598669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solidFill>
                  <a:schemeClr val="bg1"/>
                </a:solidFill>
              </a:rPr>
              <a:t>ENTER  TEXT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172412" y="2200216"/>
            <a:ext cx="1127760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4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172412" y="4383941"/>
            <a:ext cx="1127760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44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433246" y="2200216"/>
            <a:ext cx="1127760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40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433246" y="4383941"/>
            <a:ext cx="1127760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40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8086812" y="2680483"/>
            <a:ext cx="3226832" cy="1615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1"/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8086812" y="5430790"/>
            <a:ext cx="3226832" cy="1615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1"/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003552" y="2711260"/>
            <a:ext cx="3226832" cy="1615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 sz="2000">
                <a:solidFill>
                  <a:schemeClr val="bg1"/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988846" y="5430790"/>
            <a:ext cx="3226832" cy="1615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 sz="2000">
                <a:solidFill>
                  <a:schemeClr val="bg1"/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</p:spTree>
    <p:extLst>
      <p:ext uri="{BB962C8B-B14F-4D97-AF65-F5344CB8AC3E}">
        <p14:creationId val="1186845007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椭圆 3"/>
          <p:cNvSpPr/>
          <p:nvPr/>
        </p:nvSpPr>
        <p:spPr>
          <a:xfrm>
            <a:off x="1295400" y="975360"/>
            <a:ext cx="1066800" cy="106680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1722120" y="1722120"/>
            <a:ext cx="640080" cy="64008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椭圆 5"/>
          <p:cNvSpPr/>
          <p:nvPr/>
        </p:nvSpPr>
        <p:spPr>
          <a:xfrm>
            <a:off x="2042160" y="899160"/>
            <a:ext cx="2590800" cy="259080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椭圆 6"/>
          <p:cNvSpPr/>
          <p:nvPr/>
        </p:nvSpPr>
        <p:spPr>
          <a:xfrm>
            <a:off x="3520440" y="3200400"/>
            <a:ext cx="1188720" cy="118872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/>
          <p:cNvSpPr/>
          <p:nvPr/>
        </p:nvSpPr>
        <p:spPr>
          <a:xfrm>
            <a:off x="3230880" y="3291840"/>
            <a:ext cx="701040" cy="70104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椭圆 8"/>
          <p:cNvSpPr/>
          <p:nvPr/>
        </p:nvSpPr>
        <p:spPr>
          <a:xfrm>
            <a:off x="1371600" y="5654040"/>
            <a:ext cx="350520" cy="35052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椭圆 9"/>
          <p:cNvSpPr/>
          <p:nvPr/>
        </p:nvSpPr>
        <p:spPr>
          <a:xfrm>
            <a:off x="1661160" y="4632960"/>
            <a:ext cx="487680" cy="48768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椭圆 10"/>
          <p:cNvSpPr/>
          <p:nvPr/>
        </p:nvSpPr>
        <p:spPr>
          <a:xfrm>
            <a:off x="2362200" y="5303520"/>
            <a:ext cx="350520" cy="35052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椭圆 11"/>
          <p:cNvSpPr/>
          <p:nvPr/>
        </p:nvSpPr>
        <p:spPr>
          <a:xfrm>
            <a:off x="2042160" y="2926080"/>
            <a:ext cx="822960" cy="82296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椭圆 12"/>
          <p:cNvSpPr/>
          <p:nvPr/>
        </p:nvSpPr>
        <p:spPr>
          <a:xfrm>
            <a:off x="2042160" y="4389120"/>
            <a:ext cx="822960" cy="82296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椭圆 13"/>
          <p:cNvSpPr/>
          <p:nvPr/>
        </p:nvSpPr>
        <p:spPr>
          <a:xfrm>
            <a:off x="2453640" y="388620"/>
            <a:ext cx="350520" cy="35052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椭圆 14"/>
          <p:cNvSpPr/>
          <p:nvPr/>
        </p:nvSpPr>
        <p:spPr>
          <a:xfrm>
            <a:off x="4968240" y="2926080"/>
            <a:ext cx="350520" cy="35052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椭圆 15"/>
          <p:cNvSpPr/>
          <p:nvPr/>
        </p:nvSpPr>
        <p:spPr>
          <a:xfrm>
            <a:off x="4968240" y="4770120"/>
            <a:ext cx="350520" cy="35052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椭圆 16"/>
          <p:cNvSpPr/>
          <p:nvPr/>
        </p:nvSpPr>
        <p:spPr>
          <a:xfrm>
            <a:off x="4861560" y="4945380"/>
            <a:ext cx="350520" cy="35052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文本框 17"/>
          <p:cNvSpPr txBox="1"/>
          <p:nvPr/>
        </p:nvSpPr>
        <p:spPr>
          <a:xfrm>
            <a:off x="2568785" y="206288"/>
            <a:ext cx="1548437" cy="3733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39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448097" y="2494896"/>
            <a:ext cx="4477407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chemeClr val="bg1"/>
                </a:solidFill>
              </a:rPr>
              <a:t>ENTER  TEXT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448097" y="3077603"/>
            <a:ext cx="482424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chemeClr val="bg1"/>
                </a:solidFill>
              </a:rPr>
              <a:t>The greatest test of courage on earth is to bear defeat without losing heart.</a:t>
            </a:r>
          </a:p>
        </p:txBody>
      </p:sp>
    </p:spTree>
    <p:extLst>
      <p:ext uri="{BB962C8B-B14F-4D97-AF65-F5344CB8AC3E}">
        <p14:creationId val="737347042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8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1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3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14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1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1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2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2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2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25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26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2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2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3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32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3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3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3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38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3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4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43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44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4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4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49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5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5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5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56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5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5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6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62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6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6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6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68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6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7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1" nodeType="with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74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7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76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7" nodeType="with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8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8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3" nodeType="with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85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86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8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8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9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9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2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3" nodeType="clickPar">
                      <p:stCondLst>
                        <p:cond delay="indefinite"/>
                      </p:stCondLst>
                      <p:childTnLst>
                        <p:par>
                          <p:cTn fill="hold" id="9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7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15"/>
      <p:bldP grpId="0" spid="16"/>
      <p:bldP grpId="0" spid="17"/>
      <p:bldP grpId="0" spid="18"/>
      <p:bldP grpId="0" spid="19"/>
      <p:bldP grpId="0" spid="20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菱形 6"/>
          <p:cNvSpPr/>
          <p:nvPr/>
        </p:nvSpPr>
        <p:spPr>
          <a:xfrm>
            <a:off x="1718441" y="2225839"/>
            <a:ext cx="2333297" cy="2333297"/>
          </a:xfrm>
          <a:prstGeom prst="diamond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菱形 7"/>
          <p:cNvSpPr/>
          <p:nvPr/>
        </p:nvSpPr>
        <p:spPr>
          <a:xfrm>
            <a:off x="1200806" y="1516391"/>
            <a:ext cx="1035269" cy="1035269"/>
          </a:xfrm>
          <a:prstGeom prst="diamond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菱形 8"/>
          <p:cNvSpPr/>
          <p:nvPr/>
        </p:nvSpPr>
        <p:spPr>
          <a:xfrm>
            <a:off x="572813" y="1516391"/>
            <a:ext cx="861848" cy="861848"/>
          </a:xfrm>
          <a:prstGeom prst="diamond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菱形 9"/>
          <p:cNvSpPr/>
          <p:nvPr/>
        </p:nvSpPr>
        <p:spPr>
          <a:xfrm>
            <a:off x="-253699" y="551793"/>
            <a:ext cx="507398" cy="507398"/>
          </a:xfrm>
          <a:prstGeom prst="diamond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菱形 10"/>
          <p:cNvSpPr/>
          <p:nvPr/>
        </p:nvSpPr>
        <p:spPr>
          <a:xfrm>
            <a:off x="750038" y="805492"/>
            <a:ext cx="507398" cy="507398"/>
          </a:xfrm>
          <a:prstGeom prst="diamond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文本框 11"/>
          <p:cNvSpPr txBox="1"/>
          <p:nvPr/>
        </p:nvSpPr>
        <p:spPr>
          <a:xfrm>
            <a:off x="1954939" y="3130877"/>
            <a:ext cx="2598669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</a:rPr>
              <a:t>ENTER  TEXT</a:t>
            </a:r>
          </a:p>
        </p:txBody>
      </p:sp>
      <p:sp>
        <p:nvSpPr>
          <p:cNvPr id="13" name="菱形 12"/>
          <p:cNvSpPr/>
          <p:nvPr/>
        </p:nvSpPr>
        <p:spPr>
          <a:xfrm>
            <a:off x="5071241" y="2225838"/>
            <a:ext cx="2333297" cy="2333297"/>
          </a:xfrm>
          <a:prstGeom prst="diamond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菱形 13"/>
          <p:cNvSpPr/>
          <p:nvPr/>
        </p:nvSpPr>
        <p:spPr>
          <a:xfrm>
            <a:off x="8424041" y="2225837"/>
            <a:ext cx="2333297" cy="2333297"/>
          </a:xfrm>
          <a:prstGeom prst="diamond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文本框 14"/>
          <p:cNvSpPr txBox="1"/>
          <p:nvPr/>
        </p:nvSpPr>
        <p:spPr>
          <a:xfrm>
            <a:off x="5323502" y="3130878"/>
            <a:ext cx="2598669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</a:rPr>
              <a:t>ENTER  TEXT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8658437" y="3130878"/>
            <a:ext cx="2598669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</a:rPr>
              <a:t>ENTER  TEXT</a:t>
            </a:r>
          </a:p>
        </p:txBody>
      </p:sp>
      <p:sp>
        <p:nvSpPr>
          <p:cNvPr id="19" name="菱形 18"/>
          <p:cNvSpPr/>
          <p:nvPr/>
        </p:nvSpPr>
        <p:spPr>
          <a:xfrm>
            <a:off x="11438956" y="4385825"/>
            <a:ext cx="682521" cy="682521"/>
          </a:xfrm>
          <a:prstGeom prst="diamond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菱形 19"/>
          <p:cNvSpPr/>
          <p:nvPr/>
        </p:nvSpPr>
        <p:spPr>
          <a:xfrm>
            <a:off x="12004569" y="5292241"/>
            <a:ext cx="507398" cy="507398"/>
          </a:xfrm>
          <a:prstGeom prst="diamond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文本框 20"/>
          <p:cNvSpPr txBox="1"/>
          <p:nvPr/>
        </p:nvSpPr>
        <p:spPr>
          <a:xfrm>
            <a:off x="1640858" y="4784410"/>
            <a:ext cx="2912751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1"/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5209298" y="4784410"/>
            <a:ext cx="2837423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1"/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8777736" y="4784410"/>
            <a:ext cx="2880863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1"/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  <p:cxnSp>
        <p:nvCxnSpPr>
          <p:cNvPr id="25" name="直接连接符 24"/>
          <p:cNvCxnSpPr/>
          <p:nvPr/>
        </p:nvCxnSpPr>
        <p:spPr>
          <a:xfrm>
            <a:off x="4723154" y="551793"/>
            <a:ext cx="308927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4723154" y="1191873"/>
            <a:ext cx="308927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5071241" y="579446"/>
            <a:ext cx="259866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chemeClr val="bg1"/>
                </a:solidFill>
              </a:rPr>
              <a:t>ENTER  TEXT</a:t>
            </a:r>
          </a:p>
        </p:txBody>
      </p:sp>
    </p:spTree>
    <p:extLst>
      <p:ext uri="{BB962C8B-B14F-4D97-AF65-F5344CB8AC3E}">
        <p14:creationId val="692517719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4" name="直接连接符 3"/>
          <p:cNvCxnSpPr/>
          <p:nvPr/>
        </p:nvCxnSpPr>
        <p:spPr>
          <a:xfrm>
            <a:off x="4723154" y="551793"/>
            <a:ext cx="308927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4723154" y="1191873"/>
            <a:ext cx="308927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5071241" y="579446"/>
            <a:ext cx="259866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chemeClr val="bg1"/>
                </a:solidFill>
              </a:rPr>
              <a:t>ENTER  TEXT</a:t>
            </a:r>
          </a:p>
        </p:txBody>
      </p:sp>
      <p:graphicFrame>
        <p:nvGraphicFramePr>
          <p:cNvPr id="10" name="图表 9"/>
          <p:cNvGraphicFramePr/>
          <p:nvPr>
            <p:extLst>
              <p:ext uri="{D42A27DB-BD31-4B8C-83A1-F6EECF244321}">
                <p14:modId val="3634473476"/>
              </p:ext>
            </p:extLst>
          </p:nvPr>
        </p:nvGraphicFramePr>
        <p:xfrm>
          <a:off x="889000" y="2103119"/>
          <a:ext cx="5984240" cy="3989494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11" name="文本框 10"/>
          <p:cNvSpPr txBox="1"/>
          <p:nvPr/>
        </p:nvSpPr>
        <p:spPr>
          <a:xfrm>
            <a:off x="7395590" y="2209800"/>
            <a:ext cx="238849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</a:rPr>
              <a:t>Enter text</a:t>
            </a:r>
          </a:p>
        </p:txBody>
      </p:sp>
      <p:sp>
        <p:nvSpPr>
          <p:cNvPr id="12" name="等腰三角形 11"/>
          <p:cNvSpPr/>
          <p:nvPr/>
        </p:nvSpPr>
        <p:spPr>
          <a:xfrm rot="4431238">
            <a:off x="7180570" y="1674686"/>
            <a:ext cx="2441969" cy="1911618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矩形 12"/>
          <p:cNvSpPr/>
          <p:nvPr/>
        </p:nvSpPr>
        <p:spPr>
          <a:xfrm>
            <a:off x="7395590" y="2865120"/>
            <a:ext cx="3485770" cy="120399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文本框 13"/>
          <p:cNvSpPr txBox="1"/>
          <p:nvPr/>
        </p:nvSpPr>
        <p:spPr>
          <a:xfrm>
            <a:off x="7460324" y="2834640"/>
            <a:ext cx="3356301" cy="2286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  <p:sp>
        <p:nvSpPr>
          <p:cNvPr id="15" name="等腰三角形 14"/>
          <p:cNvSpPr/>
          <p:nvPr/>
        </p:nvSpPr>
        <p:spPr>
          <a:xfrm rot="4431238">
            <a:off x="7180570" y="4113086"/>
            <a:ext cx="2441969" cy="1911618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矩形 16"/>
          <p:cNvSpPr/>
          <p:nvPr/>
        </p:nvSpPr>
        <p:spPr>
          <a:xfrm>
            <a:off x="7404097" y="5286445"/>
            <a:ext cx="3485770" cy="120399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文本框 15"/>
          <p:cNvSpPr txBox="1"/>
          <p:nvPr/>
        </p:nvSpPr>
        <p:spPr>
          <a:xfrm>
            <a:off x="7460324" y="5273040"/>
            <a:ext cx="3356301" cy="2286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  <a:latin charset="-78" panose="01000000000000000000" pitchFamily="2" typeface="Aldhabi"/>
                <a:cs charset="-78" panose="01000000000000000000" pitchFamily="2" typeface="Aldhabi"/>
              </a:rPr>
              <a:t>Albert Einstein: Logic will get you from A to B. Imagination will take you everywhere.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7395590" y="4756522"/>
            <a:ext cx="238849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</a:rPr>
              <a:t>Enter text</a:t>
            </a:r>
          </a:p>
        </p:txBody>
      </p:sp>
    </p:spTree>
    <p:extLst>
      <p:ext uri="{BB962C8B-B14F-4D97-AF65-F5344CB8AC3E}">
        <p14:creationId val="1892073066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RESOURCE_PATHS_HASH_PRESENTER" val="92cae17f381159bf6f023c79094caaec0cca0ed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9050">
          <a:solidFill>
            <a:schemeClr val="bg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 </Company>
  <PresentationFormat>宽屏</PresentationFormat>
  <Paragraphs>115</Paragraphs>
  <Slides>18</Slides>
  <Notes>0</Notes>
  <TotalTime>198</TotalTime>
  <HiddenSlides>0</HiddenSlides>
  <MMClips>0</MMClips>
  <ScaleCrop>0</ScaleCrop>
  <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baseType="lpstr" size="24">
      <vt:lpstr>Arial</vt:lpstr>
      <vt:lpstr>Calibri Light</vt:lpstr>
      <vt:lpstr>Calibri</vt:lpstr>
      <vt:lpstr>Aldhabi</vt:lpstr>
      <vt:lpstr>微软雅黑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2015-07-27T07:00:14Z</dcterms:created>
  <cp:lastModifiedBy>Administrator</cp:lastModifiedBy>
  <dcterms:modified xsi:type="dcterms:W3CDTF">2021-08-20T10:52:11Z</dcterms:modified>
  <cp:revision>32</cp:revision>
  <dc:title>PowerPoint 演示文稿</dc:title>
</cp:coreProperties>
</file>